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7" r:id="rId3"/>
    <p:sldId id="259" r:id="rId4"/>
    <p:sldId id="293" r:id="rId5"/>
    <p:sldId id="258" r:id="rId6"/>
    <p:sldId id="260" r:id="rId7"/>
    <p:sldId id="261" r:id="rId8"/>
    <p:sldId id="262" r:id="rId9"/>
    <p:sldId id="263" r:id="rId10"/>
    <p:sldId id="264" r:id="rId11"/>
    <p:sldId id="265" r:id="rId12"/>
    <p:sldId id="266" r:id="rId13"/>
    <p:sldId id="267" r:id="rId14"/>
    <p:sldId id="294" r:id="rId15"/>
    <p:sldId id="268" r:id="rId16"/>
    <p:sldId id="269" r:id="rId17"/>
    <p:sldId id="270" r:id="rId18"/>
    <p:sldId id="271" r:id="rId19"/>
    <p:sldId id="272" r:id="rId20"/>
    <p:sldId id="273" r:id="rId21"/>
    <p:sldId id="274" r:id="rId22"/>
    <p:sldId id="275" r:id="rId23"/>
    <p:sldId id="295" r:id="rId24"/>
    <p:sldId id="276" r:id="rId25"/>
    <p:sldId id="277" r:id="rId26"/>
    <p:sldId id="278" r:id="rId27"/>
    <p:sldId id="279" r:id="rId28"/>
    <p:sldId id="280" r:id="rId29"/>
    <p:sldId id="281" r:id="rId30"/>
    <p:sldId id="282" r:id="rId31"/>
    <p:sldId id="283" r:id="rId32"/>
    <p:sldId id="296" r:id="rId33"/>
    <p:sldId id="284" r:id="rId34"/>
    <p:sldId id="285" r:id="rId35"/>
    <p:sldId id="287" r:id="rId36"/>
    <p:sldId id="288" r:id="rId37"/>
    <p:sldId id="289" r:id="rId38"/>
    <p:sldId id="290" r:id="rId39"/>
    <p:sldId id="291" r:id="rId40"/>
    <p:sldId id="292" r:id="rId41"/>
    <p:sldId id="297"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8E88"/>
    <a:srgbClr val="B93957"/>
    <a:srgbClr val="11494B"/>
    <a:srgbClr val="EAE7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636" y="-40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FD3D57-F3BB-4E5E-B091-1500A3C92E81}" type="doc">
      <dgm:prSet loTypeId="urn:microsoft.com/office/officeart/2005/8/layout/pyramid1" loCatId="pyramid" qsTypeId="urn:microsoft.com/office/officeart/2005/8/quickstyle/simple1" qsCatId="simple" csTypeId="urn:microsoft.com/office/officeart/2005/8/colors/accent1_2" csCatId="accent1" phldr="1"/>
      <dgm:spPr/>
    </dgm:pt>
    <dgm:pt modelId="{E924DC90-2427-4BE5-A522-6ACD4563EB45}">
      <dgm:prSet phldrT="[Text]" custT="1"/>
      <dgm:spPr>
        <a:xfrm>
          <a:off x="1526649" y="0"/>
          <a:ext cx="1061501" cy="805955"/>
        </a:xfrm>
        <a:solidFill>
          <a:srgbClr val="B93957"/>
        </a:solidFill>
        <a:ln w="25400" cap="flat" cmpd="sng" algn="ctr">
          <a:solidFill>
            <a:schemeClr val="bg1">
              <a:lumMod val="95000"/>
            </a:schemeClr>
          </a:solidFill>
          <a:prstDash val="solid"/>
        </a:ln>
        <a:effectLst/>
      </dgm:spPr>
      <dgm:t>
        <a:bodyPr/>
        <a:lstStyle/>
        <a:p>
          <a:r>
            <a:rPr lang="zh-CN" altLang="en-US" sz="1200" dirty="0" smtClean="0">
              <a:solidFill>
                <a:schemeClr val="bg1"/>
              </a:solidFill>
              <a:latin typeface="Arial" pitchFamily="34" charset="0"/>
              <a:ea typeface="+mn-ea"/>
              <a:cs typeface="Arial" pitchFamily="34" charset="0"/>
            </a:rPr>
            <a:t>添加文本</a:t>
          </a:r>
          <a:endParaRPr lang="en-JM" sz="1200" dirty="0">
            <a:solidFill>
              <a:schemeClr val="bg1"/>
            </a:solidFill>
            <a:latin typeface="Arial" pitchFamily="34" charset="0"/>
            <a:ea typeface="+mn-ea"/>
            <a:cs typeface="Arial" pitchFamily="34" charset="0"/>
          </a:endParaRPr>
        </a:p>
      </dgm:t>
    </dgm:pt>
    <dgm:pt modelId="{9E545862-1292-4DB6-B36C-D6247532E625}" type="parTrans" cxnId="{685D1073-2D3C-412E-A123-0EF4D596743E}">
      <dgm:prSet/>
      <dgm:spPr/>
      <dgm:t>
        <a:bodyPr/>
        <a:lstStyle/>
        <a:p>
          <a:endParaRPr lang="en-JM" sz="1600">
            <a:solidFill>
              <a:schemeClr val="bg1"/>
            </a:solidFill>
          </a:endParaRPr>
        </a:p>
      </dgm:t>
    </dgm:pt>
    <dgm:pt modelId="{BD5A33EB-119A-4BA7-8787-7DF55D1248BC}" type="sibTrans" cxnId="{685D1073-2D3C-412E-A123-0EF4D596743E}">
      <dgm:prSet/>
      <dgm:spPr/>
      <dgm:t>
        <a:bodyPr/>
        <a:lstStyle/>
        <a:p>
          <a:endParaRPr lang="en-JM" sz="1600">
            <a:solidFill>
              <a:schemeClr val="bg1"/>
            </a:solidFill>
          </a:endParaRPr>
        </a:p>
      </dgm:t>
    </dgm:pt>
    <dgm:pt modelId="{9D67B1F7-C4FF-4E1E-94F4-69209A4E7C47}">
      <dgm:prSet phldrT="[Text]" custT="1"/>
      <dgm:spPr>
        <a:xfrm>
          <a:off x="763324" y="1385516"/>
          <a:ext cx="2588150" cy="579561"/>
        </a:xfrm>
        <a:solidFill>
          <a:srgbClr val="098E88"/>
        </a:solidFill>
        <a:ln w="25400" cap="flat" cmpd="sng" algn="ctr">
          <a:solidFill>
            <a:schemeClr val="bg1">
              <a:lumMod val="95000"/>
            </a:schemeClr>
          </a:solidFill>
          <a:prstDash val="solid"/>
        </a:ln>
        <a:effectLst/>
      </dgm:spPr>
      <dgm:t>
        <a:bodyPr/>
        <a:lstStyle/>
        <a:p>
          <a:r>
            <a:rPr lang="zh-CN" altLang="en-US" sz="1200" dirty="0" smtClean="0">
              <a:solidFill>
                <a:schemeClr val="bg1"/>
              </a:solidFill>
              <a:latin typeface="Arial" pitchFamily="34" charset="0"/>
              <a:ea typeface="+mn-ea"/>
              <a:cs typeface="Arial" pitchFamily="34" charset="0"/>
            </a:rPr>
            <a:t>添加文本</a:t>
          </a:r>
          <a:endParaRPr lang="en-JM" sz="1200" dirty="0">
            <a:solidFill>
              <a:schemeClr val="bg1"/>
            </a:solidFill>
            <a:latin typeface="Arial" pitchFamily="34" charset="0"/>
            <a:ea typeface="+mn-ea"/>
            <a:cs typeface="Arial" pitchFamily="34" charset="0"/>
          </a:endParaRPr>
        </a:p>
      </dgm:t>
    </dgm:pt>
    <dgm:pt modelId="{BD4D3042-AB5C-4E8F-B8BE-BC3A20988EB3}" type="parTrans" cxnId="{1263D722-8372-4789-B9F5-BFD8D9C870F1}">
      <dgm:prSet/>
      <dgm:spPr/>
      <dgm:t>
        <a:bodyPr/>
        <a:lstStyle/>
        <a:p>
          <a:endParaRPr lang="en-JM" sz="1600">
            <a:solidFill>
              <a:schemeClr val="bg1"/>
            </a:solidFill>
          </a:endParaRPr>
        </a:p>
      </dgm:t>
    </dgm:pt>
    <dgm:pt modelId="{B379D14A-425C-47B8-B779-1E5D839E4BC8}" type="sibTrans" cxnId="{1263D722-8372-4789-B9F5-BFD8D9C870F1}">
      <dgm:prSet/>
      <dgm:spPr/>
      <dgm:t>
        <a:bodyPr/>
        <a:lstStyle/>
        <a:p>
          <a:endParaRPr lang="en-JM" sz="1600">
            <a:solidFill>
              <a:schemeClr val="bg1"/>
            </a:solidFill>
          </a:endParaRPr>
        </a:p>
      </dgm:t>
    </dgm:pt>
    <dgm:pt modelId="{53563D61-A301-4644-8AE7-FCAFDA9A58AB}">
      <dgm:prSet phldrT="[Text]" custT="1"/>
      <dgm:spPr>
        <a:xfrm>
          <a:off x="381662" y="1965077"/>
          <a:ext cx="3351475" cy="579561"/>
        </a:xfrm>
        <a:solidFill>
          <a:srgbClr val="B93957"/>
        </a:solidFill>
        <a:ln w="25400" cap="flat" cmpd="sng" algn="ctr">
          <a:solidFill>
            <a:schemeClr val="bg1">
              <a:lumMod val="95000"/>
            </a:schemeClr>
          </a:solidFill>
          <a:prstDash val="solid"/>
        </a:ln>
        <a:effectLst/>
      </dgm:spPr>
      <dgm:t>
        <a:bodyPr/>
        <a:lstStyle/>
        <a:p>
          <a:r>
            <a:rPr lang="zh-CN" altLang="en-US" sz="1200" dirty="0" smtClean="0">
              <a:solidFill>
                <a:schemeClr val="bg1"/>
              </a:solidFill>
              <a:latin typeface="Arial" pitchFamily="34" charset="0"/>
              <a:ea typeface="+mn-ea"/>
              <a:cs typeface="Arial" pitchFamily="34" charset="0"/>
            </a:rPr>
            <a:t>添加文本</a:t>
          </a:r>
          <a:endParaRPr lang="en-JM" sz="1200" dirty="0">
            <a:solidFill>
              <a:schemeClr val="bg1"/>
            </a:solidFill>
            <a:latin typeface="Arial" pitchFamily="34" charset="0"/>
            <a:ea typeface="+mn-ea"/>
            <a:cs typeface="Arial" pitchFamily="34" charset="0"/>
          </a:endParaRPr>
        </a:p>
      </dgm:t>
    </dgm:pt>
    <dgm:pt modelId="{B60323EE-B859-4184-88BB-62221AE106AB}" type="parTrans" cxnId="{F3697A49-7026-40CE-A2B9-71761A0223E3}">
      <dgm:prSet/>
      <dgm:spPr/>
      <dgm:t>
        <a:bodyPr/>
        <a:lstStyle/>
        <a:p>
          <a:endParaRPr lang="en-JM" sz="1600">
            <a:solidFill>
              <a:schemeClr val="bg1"/>
            </a:solidFill>
          </a:endParaRPr>
        </a:p>
      </dgm:t>
    </dgm:pt>
    <dgm:pt modelId="{426A8813-506E-429E-87DB-53AA3F5535D1}" type="sibTrans" cxnId="{F3697A49-7026-40CE-A2B9-71761A0223E3}">
      <dgm:prSet/>
      <dgm:spPr/>
      <dgm:t>
        <a:bodyPr/>
        <a:lstStyle/>
        <a:p>
          <a:endParaRPr lang="en-JM" sz="1600">
            <a:solidFill>
              <a:schemeClr val="bg1"/>
            </a:solidFill>
          </a:endParaRPr>
        </a:p>
      </dgm:t>
    </dgm:pt>
    <dgm:pt modelId="{9BC44171-365F-452D-AE92-EBE2E89770BA}">
      <dgm:prSet phldrT="[Text]" custT="1"/>
      <dgm:spPr>
        <a:xfrm>
          <a:off x="0" y="2544638"/>
          <a:ext cx="4114799" cy="579561"/>
        </a:xfrm>
        <a:solidFill>
          <a:srgbClr val="098E88"/>
        </a:solidFill>
        <a:ln w="25400" cap="flat" cmpd="sng" algn="ctr">
          <a:solidFill>
            <a:schemeClr val="bg1">
              <a:lumMod val="95000"/>
            </a:schemeClr>
          </a:solidFill>
          <a:prstDash val="solid"/>
        </a:ln>
        <a:effectLst/>
      </dgm:spPr>
      <dgm:t>
        <a:bodyPr/>
        <a:lstStyle/>
        <a:p>
          <a:r>
            <a:rPr lang="zh-CN" altLang="en-US" sz="1200" dirty="0" smtClean="0">
              <a:solidFill>
                <a:schemeClr val="bg1"/>
              </a:solidFill>
              <a:latin typeface="Arial" pitchFamily="34" charset="0"/>
              <a:ea typeface="+mn-ea"/>
              <a:cs typeface="Arial" pitchFamily="34" charset="0"/>
            </a:rPr>
            <a:t>添加文本</a:t>
          </a:r>
          <a:endParaRPr lang="en-JM" sz="1200" dirty="0">
            <a:solidFill>
              <a:schemeClr val="bg1"/>
            </a:solidFill>
            <a:latin typeface="Arial" pitchFamily="34" charset="0"/>
            <a:ea typeface="+mn-ea"/>
            <a:cs typeface="Arial" pitchFamily="34" charset="0"/>
          </a:endParaRPr>
        </a:p>
      </dgm:t>
    </dgm:pt>
    <dgm:pt modelId="{7679D3FA-0101-42D1-A23D-75BD8EF1DA28}" type="parTrans" cxnId="{15D8F364-6809-49BA-A228-EAE95F4BE6B9}">
      <dgm:prSet/>
      <dgm:spPr/>
      <dgm:t>
        <a:bodyPr/>
        <a:lstStyle/>
        <a:p>
          <a:endParaRPr lang="en-JM" sz="1600">
            <a:solidFill>
              <a:schemeClr val="bg1"/>
            </a:solidFill>
          </a:endParaRPr>
        </a:p>
      </dgm:t>
    </dgm:pt>
    <dgm:pt modelId="{FF5F2014-EE5D-4FD1-9103-39F792365AE5}" type="sibTrans" cxnId="{15D8F364-6809-49BA-A228-EAE95F4BE6B9}">
      <dgm:prSet/>
      <dgm:spPr/>
      <dgm:t>
        <a:bodyPr/>
        <a:lstStyle/>
        <a:p>
          <a:endParaRPr lang="en-JM" sz="1600">
            <a:solidFill>
              <a:schemeClr val="bg1"/>
            </a:solidFill>
          </a:endParaRPr>
        </a:p>
      </dgm:t>
    </dgm:pt>
    <dgm:pt modelId="{6346E340-6B27-47A2-93A8-AA7F0249167F}" type="pres">
      <dgm:prSet presAssocID="{28FD3D57-F3BB-4E5E-B091-1500A3C92E81}" presName="Name0" presStyleCnt="0">
        <dgm:presLayoutVars>
          <dgm:dir/>
          <dgm:animLvl val="lvl"/>
          <dgm:resizeHandles val="exact"/>
        </dgm:presLayoutVars>
      </dgm:prSet>
      <dgm:spPr/>
    </dgm:pt>
    <dgm:pt modelId="{8351BCDF-D287-464A-AB10-4261CFFC4E79}" type="pres">
      <dgm:prSet presAssocID="{E924DC90-2427-4BE5-A522-6ACD4563EB45}" presName="Name8" presStyleCnt="0"/>
      <dgm:spPr/>
    </dgm:pt>
    <dgm:pt modelId="{864F954D-81D4-4546-B08E-448FBA7A18FE}" type="pres">
      <dgm:prSet presAssocID="{E924DC90-2427-4BE5-A522-6ACD4563EB45}" presName="level" presStyleLbl="node1" presStyleIdx="0" presStyleCnt="4" custScaleY="139063" custLinFactNeighborY="-10120">
        <dgm:presLayoutVars>
          <dgm:chMax val="1"/>
          <dgm:bulletEnabled val="1"/>
        </dgm:presLayoutVars>
      </dgm:prSet>
      <dgm:spPr>
        <a:prstGeom prst="trapezoid">
          <a:avLst>
            <a:gd name="adj" fmla="val 65854"/>
          </a:avLst>
        </a:prstGeom>
      </dgm:spPr>
      <dgm:t>
        <a:bodyPr/>
        <a:lstStyle/>
        <a:p>
          <a:endParaRPr lang="en-JM"/>
        </a:p>
      </dgm:t>
    </dgm:pt>
    <dgm:pt modelId="{A8AE7F33-3372-4D78-96A6-FD2B204E9D9D}" type="pres">
      <dgm:prSet presAssocID="{E924DC90-2427-4BE5-A522-6ACD4563EB45}" presName="levelTx" presStyleLbl="revTx" presStyleIdx="0" presStyleCnt="0">
        <dgm:presLayoutVars>
          <dgm:chMax val="1"/>
          <dgm:bulletEnabled val="1"/>
        </dgm:presLayoutVars>
      </dgm:prSet>
      <dgm:spPr/>
      <dgm:t>
        <a:bodyPr/>
        <a:lstStyle/>
        <a:p>
          <a:endParaRPr lang="en-JM"/>
        </a:p>
      </dgm:t>
    </dgm:pt>
    <dgm:pt modelId="{BF7100C5-692A-476D-9242-E6DE2BFA407E}" type="pres">
      <dgm:prSet presAssocID="{9D67B1F7-C4FF-4E1E-94F4-69209A4E7C47}" presName="Name8" presStyleCnt="0"/>
      <dgm:spPr/>
    </dgm:pt>
    <dgm:pt modelId="{753AA43A-5097-42D8-A3EF-20B11215D8F3}" type="pres">
      <dgm:prSet presAssocID="{9D67B1F7-C4FF-4E1E-94F4-69209A4E7C47}" presName="level" presStyleLbl="node1" presStyleIdx="1" presStyleCnt="4">
        <dgm:presLayoutVars>
          <dgm:chMax val="1"/>
          <dgm:bulletEnabled val="1"/>
        </dgm:presLayoutVars>
      </dgm:prSet>
      <dgm:spPr>
        <a:prstGeom prst="trapezoid">
          <a:avLst>
            <a:gd name="adj" fmla="val 65854"/>
          </a:avLst>
        </a:prstGeom>
      </dgm:spPr>
      <dgm:t>
        <a:bodyPr/>
        <a:lstStyle/>
        <a:p>
          <a:endParaRPr lang="en-JM"/>
        </a:p>
      </dgm:t>
    </dgm:pt>
    <dgm:pt modelId="{7E617F38-6BB2-4E03-8198-FF7E7F898924}" type="pres">
      <dgm:prSet presAssocID="{9D67B1F7-C4FF-4E1E-94F4-69209A4E7C47}" presName="levelTx" presStyleLbl="revTx" presStyleIdx="0" presStyleCnt="0">
        <dgm:presLayoutVars>
          <dgm:chMax val="1"/>
          <dgm:bulletEnabled val="1"/>
        </dgm:presLayoutVars>
      </dgm:prSet>
      <dgm:spPr/>
      <dgm:t>
        <a:bodyPr/>
        <a:lstStyle/>
        <a:p>
          <a:endParaRPr lang="en-JM"/>
        </a:p>
      </dgm:t>
    </dgm:pt>
    <dgm:pt modelId="{29C42FD2-6503-4F77-8487-9B33E0527141}" type="pres">
      <dgm:prSet presAssocID="{53563D61-A301-4644-8AE7-FCAFDA9A58AB}" presName="Name8" presStyleCnt="0"/>
      <dgm:spPr/>
    </dgm:pt>
    <dgm:pt modelId="{E6279944-4AC5-4561-B5D0-64EE0E57E695}" type="pres">
      <dgm:prSet presAssocID="{53563D61-A301-4644-8AE7-FCAFDA9A58AB}" presName="level" presStyleLbl="node1" presStyleIdx="2" presStyleCnt="4">
        <dgm:presLayoutVars>
          <dgm:chMax val="1"/>
          <dgm:bulletEnabled val="1"/>
        </dgm:presLayoutVars>
      </dgm:prSet>
      <dgm:spPr>
        <a:prstGeom prst="trapezoid">
          <a:avLst>
            <a:gd name="adj" fmla="val 65854"/>
          </a:avLst>
        </a:prstGeom>
      </dgm:spPr>
      <dgm:t>
        <a:bodyPr/>
        <a:lstStyle/>
        <a:p>
          <a:endParaRPr lang="en-JM"/>
        </a:p>
      </dgm:t>
    </dgm:pt>
    <dgm:pt modelId="{2E9D1362-172A-4369-8415-6E089FA67356}" type="pres">
      <dgm:prSet presAssocID="{53563D61-A301-4644-8AE7-FCAFDA9A58AB}" presName="levelTx" presStyleLbl="revTx" presStyleIdx="0" presStyleCnt="0">
        <dgm:presLayoutVars>
          <dgm:chMax val="1"/>
          <dgm:bulletEnabled val="1"/>
        </dgm:presLayoutVars>
      </dgm:prSet>
      <dgm:spPr/>
      <dgm:t>
        <a:bodyPr/>
        <a:lstStyle/>
        <a:p>
          <a:endParaRPr lang="en-JM"/>
        </a:p>
      </dgm:t>
    </dgm:pt>
    <dgm:pt modelId="{E55855A1-EC9E-41EF-AA5C-B0A6C62BC58F}" type="pres">
      <dgm:prSet presAssocID="{9BC44171-365F-452D-AE92-EBE2E89770BA}" presName="Name8" presStyleCnt="0"/>
      <dgm:spPr/>
    </dgm:pt>
    <dgm:pt modelId="{285279A8-A2FF-4704-92DF-4753853CE322}" type="pres">
      <dgm:prSet presAssocID="{9BC44171-365F-452D-AE92-EBE2E89770BA}" presName="level" presStyleLbl="node1" presStyleIdx="3" presStyleCnt="4">
        <dgm:presLayoutVars>
          <dgm:chMax val="1"/>
          <dgm:bulletEnabled val="1"/>
        </dgm:presLayoutVars>
      </dgm:prSet>
      <dgm:spPr>
        <a:prstGeom prst="trapezoid">
          <a:avLst>
            <a:gd name="adj" fmla="val 65854"/>
          </a:avLst>
        </a:prstGeom>
      </dgm:spPr>
      <dgm:t>
        <a:bodyPr/>
        <a:lstStyle/>
        <a:p>
          <a:endParaRPr lang="en-JM"/>
        </a:p>
      </dgm:t>
    </dgm:pt>
    <dgm:pt modelId="{48B1057C-5EDF-4EC8-9A6B-B059EB7B0F8E}" type="pres">
      <dgm:prSet presAssocID="{9BC44171-365F-452D-AE92-EBE2E89770BA}" presName="levelTx" presStyleLbl="revTx" presStyleIdx="0" presStyleCnt="0">
        <dgm:presLayoutVars>
          <dgm:chMax val="1"/>
          <dgm:bulletEnabled val="1"/>
        </dgm:presLayoutVars>
      </dgm:prSet>
      <dgm:spPr/>
      <dgm:t>
        <a:bodyPr/>
        <a:lstStyle/>
        <a:p>
          <a:endParaRPr lang="en-JM"/>
        </a:p>
      </dgm:t>
    </dgm:pt>
  </dgm:ptLst>
  <dgm:cxnLst>
    <dgm:cxn modelId="{E3A05E75-CC65-4CDF-A79C-A9A57F0E51FE}" type="presOf" srcId="{E924DC90-2427-4BE5-A522-6ACD4563EB45}" destId="{864F954D-81D4-4546-B08E-448FBA7A18FE}" srcOrd="0" destOrd="0" presId="urn:microsoft.com/office/officeart/2005/8/layout/pyramid1"/>
    <dgm:cxn modelId="{F439A85A-D0A6-4E47-9330-95564B0CBCDE}" type="presOf" srcId="{28FD3D57-F3BB-4E5E-B091-1500A3C92E81}" destId="{6346E340-6B27-47A2-93A8-AA7F0249167F}" srcOrd="0" destOrd="0" presId="urn:microsoft.com/office/officeart/2005/8/layout/pyramid1"/>
    <dgm:cxn modelId="{15D8F364-6809-49BA-A228-EAE95F4BE6B9}" srcId="{28FD3D57-F3BB-4E5E-B091-1500A3C92E81}" destId="{9BC44171-365F-452D-AE92-EBE2E89770BA}" srcOrd="3" destOrd="0" parTransId="{7679D3FA-0101-42D1-A23D-75BD8EF1DA28}" sibTransId="{FF5F2014-EE5D-4FD1-9103-39F792365AE5}"/>
    <dgm:cxn modelId="{685D1073-2D3C-412E-A123-0EF4D596743E}" srcId="{28FD3D57-F3BB-4E5E-B091-1500A3C92E81}" destId="{E924DC90-2427-4BE5-A522-6ACD4563EB45}" srcOrd="0" destOrd="0" parTransId="{9E545862-1292-4DB6-B36C-D6247532E625}" sibTransId="{BD5A33EB-119A-4BA7-8787-7DF55D1248BC}"/>
    <dgm:cxn modelId="{F3697A49-7026-40CE-A2B9-71761A0223E3}" srcId="{28FD3D57-F3BB-4E5E-B091-1500A3C92E81}" destId="{53563D61-A301-4644-8AE7-FCAFDA9A58AB}" srcOrd="2" destOrd="0" parTransId="{B60323EE-B859-4184-88BB-62221AE106AB}" sibTransId="{426A8813-506E-429E-87DB-53AA3F5535D1}"/>
    <dgm:cxn modelId="{1263D722-8372-4789-B9F5-BFD8D9C870F1}" srcId="{28FD3D57-F3BB-4E5E-B091-1500A3C92E81}" destId="{9D67B1F7-C4FF-4E1E-94F4-69209A4E7C47}" srcOrd="1" destOrd="0" parTransId="{BD4D3042-AB5C-4E8F-B8BE-BC3A20988EB3}" sibTransId="{B379D14A-425C-47B8-B779-1E5D839E4BC8}"/>
    <dgm:cxn modelId="{C168F362-B677-429F-AD71-BD62FA1CD771}" type="presOf" srcId="{9D67B1F7-C4FF-4E1E-94F4-69209A4E7C47}" destId="{753AA43A-5097-42D8-A3EF-20B11215D8F3}" srcOrd="0" destOrd="0" presId="urn:microsoft.com/office/officeart/2005/8/layout/pyramid1"/>
    <dgm:cxn modelId="{9A6BD0B1-F16F-4E51-8E71-C64179318402}" type="presOf" srcId="{9BC44171-365F-452D-AE92-EBE2E89770BA}" destId="{48B1057C-5EDF-4EC8-9A6B-B059EB7B0F8E}" srcOrd="1" destOrd="0" presId="urn:microsoft.com/office/officeart/2005/8/layout/pyramid1"/>
    <dgm:cxn modelId="{AD706E47-ECB5-4CA8-8C33-9766E0353F88}" type="presOf" srcId="{53563D61-A301-4644-8AE7-FCAFDA9A58AB}" destId="{2E9D1362-172A-4369-8415-6E089FA67356}" srcOrd="1" destOrd="0" presId="urn:microsoft.com/office/officeart/2005/8/layout/pyramid1"/>
    <dgm:cxn modelId="{5778F259-5B53-40FB-A438-AA9B2CB2035B}" type="presOf" srcId="{53563D61-A301-4644-8AE7-FCAFDA9A58AB}" destId="{E6279944-4AC5-4561-B5D0-64EE0E57E695}" srcOrd="0" destOrd="0" presId="urn:microsoft.com/office/officeart/2005/8/layout/pyramid1"/>
    <dgm:cxn modelId="{D6494C91-C9F4-435C-9D3C-3F5630BDD541}" type="presOf" srcId="{9D67B1F7-C4FF-4E1E-94F4-69209A4E7C47}" destId="{7E617F38-6BB2-4E03-8198-FF7E7F898924}" srcOrd="1" destOrd="0" presId="urn:microsoft.com/office/officeart/2005/8/layout/pyramid1"/>
    <dgm:cxn modelId="{DCAA4D17-46EF-412E-B52C-9B4D53157D41}" type="presOf" srcId="{9BC44171-365F-452D-AE92-EBE2E89770BA}" destId="{285279A8-A2FF-4704-92DF-4753853CE322}" srcOrd="0" destOrd="0" presId="urn:microsoft.com/office/officeart/2005/8/layout/pyramid1"/>
    <dgm:cxn modelId="{53C42E37-B0E7-46F0-B033-F612E1FE556F}" type="presOf" srcId="{E924DC90-2427-4BE5-A522-6ACD4563EB45}" destId="{A8AE7F33-3372-4D78-96A6-FD2B204E9D9D}" srcOrd="1" destOrd="0" presId="urn:microsoft.com/office/officeart/2005/8/layout/pyramid1"/>
    <dgm:cxn modelId="{FB5B1F82-971E-4927-9DCC-736A6A5B342A}" type="presParOf" srcId="{6346E340-6B27-47A2-93A8-AA7F0249167F}" destId="{8351BCDF-D287-464A-AB10-4261CFFC4E79}" srcOrd="0" destOrd="0" presId="urn:microsoft.com/office/officeart/2005/8/layout/pyramid1"/>
    <dgm:cxn modelId="{C2E67DCC-0ED3-422B-A3E3-FF27994A8DD6}" type="presParOf" srcId="{8351BCDF-D287-464A-AB10-4261CFFC4E79}" destId="{864F954D-81D4-4546-B08E-448FBA7A18FE}" srcOrd="0" destOrd="0" presId="urn:microsoft.com/office/officeart/2005/8/layout/pyramid1"/>
    <dgm:cxn modelId="{ACFA7992-8C2D-49D5-8C6A-5E740B041D52}" type="presParOf" srcId="{8351BCDF-D287-464A-AB10-4261CFFC4E79}" destId="{A8AE7F33-3372-4D78-96A6-FD2B204E9D9D}" srcOrd="1" destOrd="0" presId="urn:microsoft.com/office/officeart/2005/8/layout/pyramid1"/>
    <dgm:cxn modelId="{C63BC7EB-181B-46B4-B9A5-FF860BAC0DD8}" type="presParOf" srcId="{6346E340-6B27-47A2-93A8-AA7F0249167F}" destId="{BF7100C5-692A-476D-9242-E6DE2BFA407E}" srcOrd="1" destOrd="0" presId="urn:microsoft.com/office/officeart/2005/8/layout/pyramid1"/>
    <dgm:cxn modelId="{9F572FD1-BB0F-488B-8577-6F648873CDF9}" type="presParOf" srcId="{BF7100C5-692A-476D-9242-E6DE2BFA407E}" destId="{753AA43A-5097-42D8-A3EF-20B11215D8F3}" srcOrd="0" destOrd="0" presId="urn:microsoft.com/office/officeart/2005/8/layout/pyramid1"/>
    <dgm:cxn modelId="{B00EF5C2-2E82-4015-8194-09B2FB15EF68}" type="presParOf" srcId="{BF7100C5-692A-476D-9242-E6DE2BFA407E}" destId="{7E617F38-6BB2-4E03-8198-FF7E7F898924}" srcOrd="1" destOrd="0" presId="urn:microsoft.com/office/officeart/2005/8/layout/pyramid1"/>
    <dgm:cxn modelId="{23A3945E-6EFE-4650-BC23-695077CD573A}" type="presParOf" srcId="{6346E340-6B27-47A2-93A8-AA7F0249167F}" destId="{29C42FD2-6503-4F77-8487-9B33E0527141}" srcOrd="2" destOrd="0" presId="urn:microsoft.com/office/officeart/2005/8/layout/pyramid1"/>
    <dgm:cxn modelId="{50494AFE-10F1-493D-AA5E-8BEF2BAD2791}" type="presParOf" srcId="{29C42FD2-6503-4F77-8487-9B33E0527141}" destId="{E6279944-4AC5-4561-B5D0-64EE0E57E695}" srcOrd="0" destOrd="0" presId="urn:microsoft.com/office/officeart/2005/8/layout/pyramid1"/>
    <dgm:cxn modelId="{11A64158-E2E2-4E5B-87BB-5CB55D19EC61}" type="presParOf" srcId="{29C42FD2-6503-4F77-8487-9B33E0527141}" destId="{2E9D1362-172A-4369-8415-6E089FA67356}" srcOrd="1" destOrd="0" presId="urn:microsoft.com/office/officeart/2005/8/layout/pyramid1"/>
    <dgm:cxn modelId="{BBD7A29C-097B-4DDB-8837-E4090521011F}" type="presParOf" srcId="{6346E340-6B27-47A2-93A8-AA7F0249167F}" destId="{E55855A1-EC9E-41EF-AA5C-B0A6C62BC58F}" srcOrd="3" destOrd="0" presId="urn:microsoft.com/office/officeart/2005/8/layout/pyramid1"/>
    <dgm:cxn modelId="{D25C4B33-D070-489B-8D74-00D958843374}" type="presParOf" srcId="{E55855A1-EC9E-41EF-AA5C-B0A6C62BC58F}" destId="{285279A8-A2FF-4704-92DF-4753853CE322}" srcOrd="0" destOrd="0" presId="urn:microsoft.com/office/officeart/2005/8/layout/pyramid1"/>
    <dgm:cxn modelId="{F7AA06D7-151E-494F-96B7-548D0D4693D8}" type="presParOf" srcId="{E55855A1-EC9E-41EF-AA5C-B0A6C62BC58F}" destId="{48B1057C-5EDF-4EC8-9A6B-B059EB7B0F8E}" srcOrd="1" destOrd="0" presId="urn:microsoft.com/office/officeart/2005/8/layout/pyramid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xfrm>
          <a:off x="404055" y="198565"/>
          <a:ext cx="1221940" cy="1221940"/>
        </a:xfrm>
        <a:solidFill>
          <a:srgbClr val="098E88"/>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xfrm>
          <a:off x="1839834" y="198565"/>
          <a:ext cx="1221940" cy="1221940"/>
        </a:xfrm>
        <a:solidFill>
          <a:srgbClr val="B93957"/>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xfrm>
          <a:off x="404055" y="1634344"/>
          <a:ext cx="1221940" cy="1221940"/>
        </a:xfrm>
        <a:solidFill>
          <a:srgbClr val="B93957"/>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xfrm>
          <a:off x="1839834" y="1634344"/>
          <a:ext cx="1221940" cy="1221940"/>
        </a:xfrm>
        <a:solidFill>
          <a:srgbClr val="098E88"/>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en-US"/>
        </a:p>
      </dgm:t>
    </dgm:pt>
    <dgm:pt modelId="{8F782FA5-10F4-4D7C-B52F-BDC2F0BC9843}" type="pres">
      <dgm:prSet presAssocID="{31CDFD29-5600-451F-91B5-2109C28768B9}" presName="axisShape" presStyleLbl="bgShp" presStyleIdx="0" presStyleCnt="1"/>
      <dgm:spPr>
        <a:xfrm>
          <a:off x="205489" y="0"/>
          <a:ext cx="3054850" cy="3054850"/>
        </a:xfrm>
        <a:prstGeom prst="quadArrow">
          <a:avLst>
            <a:gd name="adj1" fmla="val 2000"/>
            <a:gd name="adj2" fmla="val 4000"/>
            <a:gd name="adj3" fmla="val 5000"/>
          </a:avLst>
        </a:prstGeom>
        <a:solidFill>
          <a:sysClr val="window" lastClr="FFFFFF">
            <a:lumMod val="95000"/>
          </a:sysClr>
        </a:solidFill>
        <a:ln>
          <a:solidFill>
            <a:schemeClr val="bg1">
              <a:lumMod val="65000"/>
            </a:schemeClr>
          </a:solidFill>
        </a:ln>
        <a:effectLst/>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en-US"/>
        </a:p>
      </dgm:t>
    </dgm:pt>
  </dgm:ptLst>
  <dgm:cxnLst>
    <dgm:cxn modelId="{A2600C31-CB8E-42D1-8F93-725647A776BF}" srcId="{31CDFD29-5600-451F-91B5-2109C28768B9}" destId="{CB20022C-5AD3-4067-916D-15599D927FC5}" srcOrd="3" destOrd="0" parTransId="{DF2E454A-F4B1-4803-97B7-58472CEADBEB}" sibTransId="{8A55484D-B6D0-4A7B-98BA-C0A38181BA63}"/>
    <dgm:cxn modelId="{6CF1BAEA-8806-4E7D-8247-F80BFEAC5A7B}" type="presOf" srcId="{0C90414D-D9D7-4FE1-A564-EA9D368CF73D}" destId="{6B02FEFB-1E12-4B61-8DB6-EF3EC71E4AA3}" srcOrd="0" destOrd="0" presId="urn:microsoft.com/office/officeart/2005/8/layout/matrix2"/>
    <dgm:cxn modelId="{068110C7-7222-49FE-9C8C-014EBE9A1707}" srcId="{31CDFD29-5600-451F-91B5-2109C28768B9}" destId="{8F50B8B5-888D-4864-9E59-5AE47A8EC6C0}" srcOrd="0" destOrd="0" parTransId="{2C53C54F-5B24-4F71-A2BF-9FBAE97FE0CD}" sibTransId="{60BC0E20-D399-476A-9392-464DF2C45E71}"/>
    <dgm:cxn modelId="{FBFFDB7F-DC4B-4328-B336-4920A3B56704}" srcId="{31CDFD29-5600-451F-91B5-2109C28768B9}" destId="{0C90414D-D9D7-4FE1-A564-EA9D368CF73D}" srcOrd="1" destOrd="0" parTransId="{5212712A-32B4-4C10-AF30-09620D0BE98C}" sibTransId="{463130C0-7F28-4B70-BBBE-5813EDDD52DD}"/>
    <dgm:cxn modelId="{60A5451E-6B58-48E9-A443-6F7CBEE0DD44}" type="presOf" srcId="{8F50B8B5-888D-4864-9E59-5AE47A8EC6C0}" destId="{B8CA5C69-06DE-4B06-B0A3-7BB569CBF1A4}"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FC50A7A8-B6A6-4834-94FC-E13636CE9667}" type="presOf" srcId="{1983DEEF-2178-49E4-AC73-9D26197ABA4D}" destId="{4461674B-7841-4BB7-8DDF-01A840B3B8AA}" srcOrd="0" destOrd="0" presId="urn:microsoft.com/office/officeart/2005/8/layout/matrix2"/>
    <dgm:cxn modelId="{FCEF511B-4EFE-4057-A2D2-BD723E40472E}" type="presOf" srcId="{CB20022C-5AD3-4067-916D-15599D927FC5}" destId="{B2D5FB7F-98A4-4FE8-8120-F832B0FED003}" srcOrd="0" destOrd="0" presId="urn:microsoft.com/office/officeart/2005/8/layout/matrix2"/>
    <dgm:cxn modelId="{31D6A05D-8F42-4AD0-A13E-1B6F45A86920}" type="presOf" srcId="{31CDFD29-5600-451F-91B5-2109C28768B9}" destId="{14090DB9-0A23-4C3E-963F-AC6488D34277}" srcOrd="0" destOrd="0" presId="urn:microsoft.com/office/officeart/2005/8/layout/matrix2"/>
    <dgm:cxn modelId="{B3C7628C-A72B-4DB3-A0D6-D57535C6C8BD}" type="presParOf" srcId="{14090DB9-0A23-4C3E-963F-AC6488D34277}" destId="{8F782FA5-10F4-4D7C-B52F-BDC2F0BC9843}" srcOrd="0" destOrd="0" presId="urn:microsoft.com/office/officeart/2005/8/layout/matrix2"/>
    <dgm:cxn modelId="{F7E11969-B9A7-43C4-8A5A-82B951C3ECB6}" type="presParOf" srcId="{14090DB9-0A23-4C3E-963F-AC6488D34277}" destId="{B8CA5C69-06DE-4B06-B0A3-7BB569CBF1A4}" srcOrd="1" destOrd="0" presId="urn:microsoft.com/office/officeart/2005/8/layout/matrix2"/>
    <dgm:cxn modelId="{5920F848-4844-4195-834B-A7BDEF26D758}" type="presParOf" srcId="{14090DB9-0A23-4C3E-963F-AC6488D34277}" destId="{6B02FEFB-1E12-4B61-8DB6-EF3EC71E4AA3}" srcOrd="2" destOrd="0" presId="urn:microsoft.com/office/officeart/2005/8/layout/matrix2"/>
    <dgm:cxn modelId="{F231CF6B-6FA3-41C0-90C0-C9073D9B3D1C}" type="presParOf" srcId="{14090DB9-0A23-4C3E-963F-AC6488D34277}" destId="{4461674B-7841-4BB7-8DDF-01A840B3B8AA}" srcOrd="3" destOrd="0" presId="urn:microsoft.com/office/officeart/2005/8/layout/matrix2"/>
    <dgm:cxn modelId="{0BB3FA2D-9579-4774-B40B-0AABE6E7A3DD}"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F954D-81D4-4546-B08E-448FBA7A18FE}">
      <dsp:nvSpPr>
        <dsp:cNvPr id="0" name=""/>
        <dsp:cNvSpPr/>
      </dsp:nvSpPr>
      <dsp:spPr>
        <a:xfrm>
          <a:off x="1405766" y="0"/>
          <a:ext cx="1303267" cy="989517"/>
        </a:xfrm>
        <a:prstGeom prst="trapezoid">
          <a:avLst>
            <a:gd name="adj" fmla="val 65854"/>
          </a:avLst>
        </a:prstGeom>
        <a:solidFill>
          <a:srgbClr val="B93957"/>
        </a:solid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dsp:txBody>
      <dsp:txXfrm>
        <a:off x="1405766" y="0"/>
        <a:ext cx="1303267" cy="989517"/>
      </dsp:txXfrm>
    </dsp:sp>
    <dsp:sp modelId="{753AA43A-5097-42D8-A3EF-20B11215D8F3}">
      <dsp:nvSpPr>
        <dsp:cNvPr id="0" name=""/>
        <dsp:cNvSpPr/>
      </dsp:nvSpPr>
      <dsp:spPr>
        <a:xfrm>
          <a:off x="937177" y="989517"/>
          <a:ext cx="2240444" cy="711560"/>
        </a:xfrm>
        <a:prstGeom prst="trapezoid">
          <a:avLst>
            <a:gd name="adj" fmla="val 65854"/>
          </a:avLst>
        </a:prstGeom>
        <a:solidFill>
          <a:srgbClr val="098E88"/>
        </a:solid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dsp:txBody>
      <dsp:txXfrm>
        <a:off x="1329255" y="989517"/>
        <a:ext cx="1456289" cy="711560"/>
      </dsp:txXfrm>
    </dsp:sp>
    <dsp:sp modelId="{E6279944-4AC5-4561-B5D0-64EE0E57E695}">
      <dsp:nvSpPr>
        <dsp:cNvPr id="0" name=""/>
        <dsp:cNvSpPr/>
      </dsp:nvSpPr>
      <dsp:spPr>
        <a:xfrm>
          <a:off x="468588" y="1701078"/>
          <a:ext cx="3177622" cy="711560"/>
        </a:xfrm>
        <a:prstGeom prst="trapezoid">
          <a:avLst>
            <a:gd name="adj" fmla="val 65854"/>
          </a:avLst>
        </a:prstGeom>
        <a:solidFill>
          <a:srgbClr val="B93957"/>
        </a:solid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dsp:txBody>
      <dsp:txXfrm>
        <a:off x="1024672" y="1701078"/>
        <a:ext cx="2065454" cy="711560"/>
      </dsp:txXfrm>
    </dsp:sp>
    <dsp:sp modelId="{285279A8-A2FF-4704-92DF-4753853CE322}">
      <dsp:nvSpPr>
        <dsp:cNvPr id="0" name=""/>
        <dsp:cNvSpPr/>
      </dsp:nvSpPr>
      <dsp:spPr>
        <a:xfrm>
          <a:off x="0" y="2412639"/>
          <a:ext cx="4114800" cy="711560"/>
        </a:xfrm>
        <a:prstGeom prst="trapezoid">
          <a:avLst>
            <a:gd name="adj" fmla="val 65854"/>
          </a:avLst>
        </a:prstGeom>
        <a:solidFill>
          <a:srgbClr val="098E88"/>
        </a:solid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dsp:txBody>
      <dsp:txXfrm>
        <a:off x="720089" y="2412639"/>
        <a:ext cx="2674620" cy="711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205489" y="0"/>
          <a:ext cx="3054850" cy="3054850"/>
        </a:xfrm>
        <a:prstGeom prst="quadArrow">
          <a:avLst>
            <a:gd name="adj1" fmla="val 2000"/>
            <a:gd name="adj2" fmla="val 4000"/>
            <a:gd name="adj3" fmla="val 5000"/>
          </a:avLst>
        </a:prstGeom>
        <a:solidFill>
          <a:sysClr val="window" lastClr="FFFFFF">
            <a:lumMod val="95000"/>
          </a:sysClr>
        </a:solidFill>
        <a:ln>
          <a:solidFill>
            <a:schemeClr val="bg1">
              <a:lumMod val="65000"/>
            </a:schemeClr>
          </a:solid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404055" y="198565"/>
          <a:ext cx="1221940" cy="1221940"/>
        </a:xfrm>
        <a:prstGeom prst="ellipse">
          <a:avLst/>
        </a:prstGeom>
        <a:solidFill>
          <a:srgbClr val="098E88"/>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583004" y="377514"/>
        <a:ext cx="864042" cy="864042"/>
      </dsp:txXfrm>
    </dsp:sp>
    <dsp:sp modelId="{6B02FEFB-1E12-4B61-8DB6-EF3EC71E4AA3}">
      <dsp:nvSpPr>
        <dsp:cNvPr id="0" name=""/>
        <dsp:cNvSpPr/>
      </dsp:nvSpPr>
      <dsp:spPr>
        <a:xfrm>
          <a:off x="1839834" y="198565"/>
          <a:ext cx="1221940" cy="1221940"/>
        </a:xfrm>
        <a:prstGeom prst="ellipse">
          <a:avLst/>
        </a:prstGeom>
        <a:solidFill>
          <a:srgbClr val="B93957"/>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018783" y="377514"/>
        <a:ext cx="864042" cy="864042"/>
      </dsp:txXfrm>
    </dsp:sp>
    <dsp:sp modelId="{4461674B-7841-4BB7-8DDF-01A840B3B8AA}">
      <dsp:nvSpPr>
        <dsp:cNvPr id="0" name=""/>
        <dsp:cNvSpPr/>
      </dsp:nvSpPr>
      <dsp:spPr>
        <a:xfrm>
          <a:off x="404055" y="1634344"/>
          <a:ext cx="1221940" cy="1221940"/>
        </a:xfrm>
        <a:prstGeom prst="ellipse">
          <a:avLst/>
        </a:prstGeom>
        <a:solidFill>
          <a:srgbClr val="B93957"/>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583004" y="1813293"/>
        <a:ext cx="864042" cy="864042"/>
      </dsp:txXfrm>
    </dsp:sp>
    <dsp:sp modelId="{B2D5FB7F-98A4-4FE8-8120-F832B0FED003}">
      <dsp:nvSpPr>
        <dsp:cNvPr id="0" name=""/>
        <dsp:cNvSpPr/>
      </dsp:nvSpPr>
      <dsp:spPr>
        <a:xfrm>
          <a:off x="1839834" y="1634344"/>
          <a:ext cx="1221940" cy="1221940"/>
        </a:xfrm>
        <a:prstGeom prst="ellipse">
          <a:avLst/>
        </a:prstGeom>
        <a:solidFill>
          <a:srgbClr val="098E88"/>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018783" y="1813293"/>
        <a:ext cx="864042" cy="864042"/>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561831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99194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80325480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2108247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9178136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1608619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3781326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3118456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2375516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8981269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solidFill>
                  <a:prstClr val="black"/>
                </a:solidFill>
              </a:rPr>
              <a:pPr/>
              <a:t>2016/3/10</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9627539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3000" r="-23000"/>
          </a:stretch>
        </a:blipFill>
        <a:effectLst/>
      </p:bgPr>
    </p:bg>
    <p:spTree>
      <p:nvGrpSpPr>
        <p:cNvPr id="1" name=""/>
        <p:cNvGrpSpPr/>
        <p:nvPr/>
      </p:nvGrpSpPr>
      <p:grpSpPr>
        <a:xfrm>
          <a:off x="0" y="0"/>
          <a:ext cx="0" cy="0"/>
          <a:chOff x="0" y="0"/>
          <a:chExt cx="0" cy="0"/>
        </a:xfrm>
      </p:grpSpPr>
      <p:sp>
        <p:nvSpPr>
          <p:cNvPr id="7" name="圆角矩形 2"/>
          <p:cNvSpPr/>
          <p:nvPr userDrawn="1"/>
        </p:nvSpPr>
        <p:spPr>
          <a:xfrm>
            <a:off x="251116" y="184196"/>
            <a:ext cx="8641369" cy="4763919"/>
          </a:xfrm>
          <a:custGeom>
            <a:avLst/>
            <a:gdLst>
              <a:gd name="connsiteX0" fmla="*/ 0 w 8640960"/>
              <a:gd name="connsiteY0" fmla="*/ 792104 h 4752528"/>
              <a:gd name="connsiteX1" fmla="*/ 792104 w 8640960"/>
              <a:gd name="connsiteY1" fmla="*/ 0 h 4752528"/>
              <a:gd name="connsiteX2" fmla="*/ 7848856 w 8640960"/>
              <a:gd name="connsiteY2" fmla="*/ 0 h 4752528"/>
              <a:gd name="connsiteX3" fmla="*/ 8640960 w 8640960"/>
              <a:gd name="connsiteY3" fmla="*/ 792104 h 4752528"/>
              <a:gd name="connsiteX4" fmla="*/ 8640960 w 8640960"/>
              <a:gd name="connsiteY4" fmla="*/ 3960424 h 4752528"/>
              <a:gd name="connsiteX5" fmla="*/ 7848856 w 8640960"/>
              <a:gd name="connsiteY5" fmla="*/ 4752528 h 4752528"/>
              <a:gd name="connsiteX6" fmla="*/ 792104 w 8640960"/>
              <a:gd name="connsiteY6" fmla="*/ 4752528 h 4752528"/>
              <a:gd name="connsiteX7" fmla="*/ 0 w 8640960"/>
              <a:gd name="connsiteY7" fmla="*/ 3960424 h 4752528"/>
              <a:gd name="connsiteX8" fmla="*/ 0 w 8640960"/>
              <a:gd name="connsiteY8" fmla="*/ 792104 h 4752528"/>
              <a:gd name="connsiteX0" fmla="*/ 404 w 8641364"/>
              <a:gd name="connsiteY0" fmla="*/ 7921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7921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11693 w 8641364"/>
              <a:gd name="connsiteY7" fmla="*/ 4287802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6147"/>
              <a:gd name="connsiteY0" fmla="*/ 487304 h 4752528"/>
              <a:gd name="connsiteX1" fmla="*/ 408686 w 8646147"/>
              <a:gd name="connsiteY1" fmla="*/ 0 h 4752528"/>
              <a:gd name="connsiteX2" fmla="*/ 8278238 w 8646147"/>
              <a:gd name="connsiteY2" fmla="*/ 0 h 4752528"/>
              <a:gd name="connsiteX3" fmla="*/ 8641364 w 8646147"/>
              <a:gd name="connsiteY3" fmla="*/ 792104 h 4752528"/>
              <a:gd name="connsiteX4" fmla="*/ 8641364 w 8646147"/>
              <a:gd name="connsiteY4" fmla="*/ 3960424 h 4752528"/>
              <a:gd name="connsiteX5" fmla="*/ 7849260 w 8646147"/>
              <a:gd name="connsiteY5" fmla="*/ 4752528 h 4752528"/>
              <a:gd name="connsiteX6" fmla="*/ 431263 w 8646147"/>
              <a:gd name="connsiteY6" fmla="*/ 4729950 h 4752528"/>
              <a:gd name="connsiteX7" fmla="*/ 11693 w 8646147"/>
              <a:gd name="connsiteY7" fmla="*/ 4287802 h 4752528"/>
              <a:gd name="connsiteX8" fmla="*/ 404 w 8646147"/>
              <a:gd name="connsiteY8" fmla="*/ 487304 h 4752528"/>
              <a:gd name="connsiteX0" fmla="*/ 404 w 8641364"/>
              <a:gd name="connsiteY0" fmla="*/ 487304 h 4752528"/>
              <a:gd name="connsiteX1" fmla="*/ 408686 w 8641364"/>
              <a:gd name="connsiteY1" fmla="*/ 0 h 4752528"/>
              <a:gd name="connsiteX2" fmla="*/ 8278238 w 8641364"/>
              <a:gd name="connsiteY2" fmla="*/ 0 h 4752528"/>
              <a:gd name="connsiteX3" fmla="*/ 8630076 w 8641364"/>
              <a:gd name="connsiteY3" fmla="*/ 555037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1364"/>
              <a:gd name="connsiteY0" fmla="*/ 487304 h 4764381"/>
              <a:gd name="connsiteX1" fmla="*/ 408686 w 8641364"/>
              <a:gd name="connsiteY1" fmla="*/ 0 h 4764381"/>
              <a:gd name="connsiteX2" fmla="*/ 8278238 w 8641364"/>
              <a:gd name="connsiteY2" fmla="*/ 0 h 4764381"/>
              <a:gd name="connsiteX3" fmla="*/ 8630076 w 8641364"/>
              <a:gd name="connsiteY3" fmla="*/ 555037 h 4764381"/>
              <a:gd name="connsiteX4" fmla="*/ 8641364 w 8641364"/>
              <a:gd name="connsiteY4" fmla="*/ 4423269 h 4764381"/>
              <a:gd name="connsiteX5" fmla="*/ 7849260 w 8641364"/>
              <a:gd name="connsiteY5" fmla="*/ 4752528 h 4764381"/>
              <a:gd name="connsiteX6" fmla="*/ 431263 w 8641364"/>
              <a:gd name="connsiteY6" fmla="*/ 4729950 h 4764381"/>
              <a:gd name="connsiteX7" fmla="*/ 11693 w 8641364"/>
              <a:gd name="connsiteY7" fmla="*/ 4287802 h 4764381"/>
              <a:gd name="connsiteX8" fmla="*/ 404 w 8641364"/>
              <a:gd name="connsiteY8" fmla="*/ 487304 h 4764381"/>
              <a:gd name="connsiteX0" fmla="*/ 404 w 8641364"/>
              <a:gd name="connsiteY0" fmla="*/ 487304 h 4752630"/>
              <a:gd name="connsiteX1" fmla="*/ 408686 w 8641364"/>
              <a:gd name="connsiteY1" fmla="*/ 0 h 4752630"/>
              <a:gd name="connsiteX2" fmla="*/ 8278238 w 8641364"/>
              <a:gd name="connsiteY2" fmla="*/ 0 h 4752630"/>
              <a:gd name="connsiteX3" fmla="*/ 8630076 w 8641364"/>
              <a:gd name="connsiteY3" fmla="*/ 555037 h 4752630"/>
              <a:gd name="connsiteX4" fmla="*/ 8641364 w 8641364"/>
              <a:gd name="connsiteY4" fmla="*/ 4332958 h 4752630"/>
              <a:gd name="connsiteX5" fmla="*/ 7849260 w 8641364"/>
              <a:gd name="connsiteY5" fmla="*/ 4752528 h 4752630"/>
              <a:gd name="connsiteX6" fmla="*/ 431263 w 8641364"/>
              <a:gd name="connsiteY6" fmla="*/ 4729950 h 4752630"/>
              <a:gd name="connsiteX7" fmla="*/ 11693 w 8641364"/>
              <a:gd name="connsiteY7" fmla="*/ 4287802 h 4752630"/>
              <a:gd name="connsiteX8" fmla="*/ 404 w 8641364"/>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55037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66326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498593 h 4763919"/>
              <a:gd name="connsiteX1" fmla="*/ 408686 w 8641369"/>
              <a:gd name="connsiteY1" fmla="*/ 11289 h 4763919"/>
              <a:gd name="connsiteX2" fmla="*/ 8221793 w 8641369"/>
              <a:gd name="connsiteY2" fmla="*/ 0 h 4763919"/>
              <a:gd name="connsiteX3" fmla="*/ 8630076 w 8641369"/>
              <a:gd name="connsiteY3" fmla="*/ 577615 h 4763919"/>
              <a:gd name="connsiteX4" fmla="*/ 8641364 w 8641369"/>
              <a:gd name="connsiteY4" fmla="*/ 4344247 h 4763919"/>
              <a:gd name="connsiteX5" fmla="*/ 8210504 w 8641369"/>
              <a:gd name="connsiteY5" fmla="*/ 4763817 h 4763919"/>
              <a:gd name="connsiteX6" fmla="*/ 431263 w 8641369"/>
              <a:gd name="connsiteY6" fmla="*/ 4741239 h 4763919"/>
              <a:gd name="connsiteX7" fmla="*/ 11693 w 8641369"/>
              <a:gd name="connsiteY7" fmla="*/ 4299091 h 4763919"/>
              <a:gd name="connsiteX8" fmla="*/ 404 w 8641369"/>
              <a:gd name="connsiteY8" fmla="*/ 498593 h 476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1369" h="4763919">
                <a:moveTo>
                  <a:pt x="404" y="498593"/>
                </a:moveTo>
                <a:cubicBezTo>
                  <a:pt x="404" y="61126"/>
                  <a:pt x="-28781" y="11289"/>
                  <a:pt x="408686" y="11289"/>
                </a:cubicBezTo>
                <a:lnTo>
                  <a:pt x="8221793" y="0"/>
                </a:lnTo>
                <a:cubicBezTo>
                  <a:pt x="8659260" y="0"/>
                  <a:pt x="8630076" y="140148"/>
                  <a:pt x="8630076" y="577615"/>
                </a:cubicBezTo>
                <a:cubicBezTo>
                  <a:pt x="8633839" y="1712744"/>
                  <a:pt x="8637601" y="3209118"/>
                  <a:pt x="8641364" y="4344247"/>
                </a:cubicBezTo>
                <a:cubicBezTo>
                  <a:pt x="8641364" y="4781714"/>
                  <a:pt x="8647971" y="4763817"/>
                  <a:pt x="8210504" y="4763817"/>
                </a:cubicBezTo>
                <a:lnTo>
                  <a:pt x="431263" y="4741239"/>
                </a:lnTo>
                <a:cubicBezTo>
                  <a:pt x="-6204" y="4741239"/>
                  <a:pt x="11693" y="4736558"/>
                  <a:pt x="11693" y="4299091"/>
                </a:cubicBezTo>
                <a:lnTo>
                  <a:pt x="404" y="498593"/>
                </a:lnTo>
                <a:close/>
              </a:path>
            </a:pathLst>
          </a:custGeom>
          <a:solidFill>
            <a:srgbClr val="098E88">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2"/>
          <p:cNvSpPr/>
          <p:nvPr userDrawn="1"/>
        </p:nvSpPr>
        <p:spPr>
          <a:xfrm>
            <a:off x="341832" y="688252"/>
            <a:ext cx="8463077" cy="4187753"/>
          </a:xfrm>
          <a:custGeom>
            <a:avLst/>
            <a:gdLst>
              <a:gd name="connsiteX0" fmla="*/ 0 w 8640960"/>
              <a:gd name="connsiteY0" fmla="*/ 792104 h 4752528"/>
              <a:gd name="connsiteX1" fmla="*/ 792104 w 8640960"/>
              <a:gd name="connsiteY1" fmla="*/ 0 h 4752528"/>
              <a:gd name="connsiteX2" fmla="*/ 7848856 w 8640960"/>
              <a:gd name="connsiteY2" fmla="*/ 0 h 4752528"/>
              <a:gd name="connsiteX3" fmla="*/ 8640960 w 8640960"/>
              <a:gd name="connsiteY3" fmla="*/ 792104 h 4752528"/>
              <a:gd name="connsiteX4" fmla="*/ 8640960 w 8640960"/>
              <a:gd name="connsiteY4" fmla="*/ 3960424 h 4752528"/>
              <a:gd name="connsiteX5" fmla="*/ 7848856 w 8640960"/>
              <a:gd name="connsiteY5" fmla="*/ 4752528 h 4752528"/>
              <a:gd name="connsiteX6" fmla="*/ 792104 w 8640960"/>
              <a:gd name="connsiteY6" fmla="*/ 4752528 h 4752528"/>
              <a:gd name="connsiteX7" fmla="*/ 0 w 8640960"/>
              <a:gd name="connsiteY7" fmla="*/ 3960424 h 4752528"/>
              <a:gd name="connsiteX8" fmla="*/ 0 w 8640960"/>
              <a:gd name="connsiteY8" fmla="*/ 792104 h 4752528"/>
              <a:gd name="connsiteX0" fmla="*/ 404 w 8641364"/>
              <a:gd name="connsiteY0" fmla="*/ 7921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7921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11693 w 8641364"/>
              <a:gd name="connsiteY7" fmla="*/ 4287802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6147"/>
              <a:gd name="connsiteY0" fmla="*/ 487304 h 4752528"/>
              <a:gd name="connsiteX1" fmla="*/ 408686 w 8646147"/>
              <a:gd name="connsiteY1" fmla="*/ 0 h 4752528"/>
              <a:gd name="connsiteX2" fmla="*/ 8278238 w 8646147"/>
              <a:gd name="connsiteY2" fmla="*/ 0 h 4752528"/>
              <a:gd name="connsiteX3" fmla="*/ 8641364 w 8646147"/>
              <a:gd name="connsiteY3" fmla="*/ 792104 h 4752528"/>
              <a:gd name="connsiteX4" fmla="*/ 8641364 w 8646147"/>
              <a:gd name="connsiteY4" fmla="*/ 3960424 h 4752528"/>
              <a:gd name="connsiteX5" fmla="*/ 7849260 w 8646147"/>
              <a:gd name="connsiteY5" fmla="*/ 4752528 h 4752528"/>
              <a:gd name="connsiteX6" fmla="*/ 431263 w 8646147"/>
              <a:gd name="connsiteY6" fmla="*/ 4729950 h 4752528"/>
              <a:gd name="connsiteX7" fmla="*/ 11693 w 8646147"/>
              <a:gd name="connsiteY7" fmla="*/ 4287802 h 4752528"/>
              <a:gd name="connsiteX8" fmla="*/ 404 w 8646147"/>
              <a:gd name="connsiteY8" fmla="*/ 487304 h 4752528"/>
              <a:gd name="connsiteX0" fmla="*/ 404 w 8641364"/>
              <a:gd name="connsiteY0" fmla="*/ 487304 h 4752528"/>
              <a:gd name="connsiteX1" fmla="*/ 408686 w 8641364"/>
              <a:gd name="connsiteY1" fmla="*/ 0 h 4752528"/>
              <a:gd name="connsiteX2" fmla="*/ 8278238 w 8641364"/>
              <a:gd name="connsiteY2" fmla="*/ 0 h 4752528"/>
              <a:gd name="connsiteX3" fmla="*/ 8630076 w 8641364"/>
              <a:gd name="connsiteY3" fmla="*/ 555037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1364"/>
              <a:gd name="connsiteY0" fmla="*/ 487304 h 4764381"/>
              <a:gd name="connsiteX1" fmla="*/ 408686 w 8641364"/>
              <a:gd name="connsiteY1" fmla="*/ 0 h 4764381"/>
              <a:gd name="connsiteX2" fmla="*/ 8278238 w 8641364"/>
              <a:gd name="connsiteY2" fmla="*/ 0 h 4764381"/>
              <a:gd name="connsiteX3" fmla="*/ 8630076 w 8641364"/>
              <a:gd name="connsiteY3" fmla="*/ 555037 h 4764381"/>
              <a:gd name="connsiteX4" fmla="*/ 8641364 w 8641364"/>
              <a:gd name="connsiteY4" fmla="*/ 4423269 h 4764381"/>
              <a:gd name="connsiteX5" fmla="*/ 7849260 w 8641364"/>
              <a:gd name="connsiteY5" fmla="*/ 4752528 h 4764381"/>
              <a:gd name="connsiteX6" fmla="*/ 431263 w 8641364"/>
              <a:gd name="connsiteY6" fmla="*/ 4729950 h 4764381"/>
              <a:gd name="connsiteX7" fmla="*/ 11693 w 8641364"/>
              <a:gd name="connsiteY7" fmla="*/ 4287802 h 4764381"/>
              <a:gd name="connsiteX8" fmla="*/ 404 w 8641364"/>
              <a:gd name="connsiteY8" fmla="*/ 487304 h 4764381"/>
              <a:gd name="connsiteX0" fmla="*/ 404 w 8641364"/>
              <a:gd name="connsiteY0" fmla="*/ 487304 h 4752630"/>
              <a:gd name="connsiteX1" fmla="*/ 408686 w 8641364"/>
              <a:gd name="connsiteY1" fmla="*/ 0 h 4752630"/>
              <a:gd name="connsiteX2" fmla="*/ 8278238 w 8641364"/>
              <a:gd name="connsiteY2" fmla="*/ 0 h 4752630"/>
              <a:gd name="connsiteX3" fmla="*/ 8630076 w 8641364"/>
              <a:gd name="connsiteY3" fmla="*/ 555037 h 4752630"/>
              <a:gd name="connsiteX4" fmla="*/ 8641364 w 8641364"/>
              <a:gd name="connsiteY4" fmla="*/ 4332958 h 4752630"/>
              <a:gd name="connsiteX5" fmla="*/ 7849260 w 8641364"/>
              <a:gd name="connsiteY5" fmla="*/ 4752528 h 4752630"/>
              <a:gd name="connsiteX6" fmla="*/ 431263 w 8641364"/>
              <a:gd name="connsiteY6" fmla="*/ 4729950 h 4752630"/>
              <a:gd name="connsiteX7" fmla="*/ 11693 w 8641364"/>
              <a:gd name="connsiteY7" fmla="*/ 4287802 h 4752630"/>
              <a:gd name="connsiteX8" fmla="*/ 404 w 8641364"/>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55037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500150 h 4765476"/>
              <a:gd name="connsiteX1" fmla="*/ 408686 w 8641369"/>
              <a:gd name="connsiteY1" fmla="*/ 12846 h 4765476"/>
              <a:gd name="connsiteX2" fmla="*/ 8232130 w 8641369"/>
              <a:gd name="connsiteY2" fmla="*/ 0 h 4765476"/>
              <a:gd name="connsiteX3" fmla="*/ 8630076 w 8641369"/>
              <a:gd name="connsiteY3" fmla="*/ 567883 h 4765476"/>
              <a:gd name="connsiteX4" fmla="*/ 8641364 w 8641369"/>
              <a:gd name="connsiteY4" fmla="*/ 4345804 h 4765476"/>
              <a:gd name="connsiteX5" fmla="*/ 8210504 w 8641369"/>
              <a:gd name="connsiteY5" fmla="*/ 4765374 h 4765476"/>
              <a:gd name="connsiteX6" fmla="*/ 431263 w 8641369"/>
              <a:gd name="connsiteY6" fmla="*/ 4742796 h 4765476"/>
              <a:gd name="connsiteX7" fmla="*/ 11693 w 8641369"/>
              <a:gd name="connsiteY7" fmla="*/ 4300648 h 4765476"/>
              <a:gd name="connsiteX8" fmla="*/ 404 w 8641369"/>
              <a:gd name="connsiteY8" fmla="*/ 500150 h 4765476"/>
              <a:gd name="connsiteX0" fmla="*/ 404 w 8641369"/>
              <a:gd name="connsiteY0" fmla="*/ 500150 h 4765476"/>
              <a:gd name="connsiteX1" fmla="*/ 408686 w 8641369"/>
              <a:gd name="connsiteY1" fmla="*/ 12846 h 4765476"/>
              <a:gd name="connsiteX2" fmla="*/ 8174497 w 8641369"/>
              <a:gd name="connsiteY2" fmla="*/ 0 h 4765476"/>
              <a:gd name="connsiteX3" fmla="*/ 8630076 w 8641369"/>
              <a:gd name="connsiteY3" fmla="*/ 567883 h 4765476"/>
              <a:gd name="connsiteX4" fmla="*/ 8641364 w 8641369"/>
              <a:gd name="connsiteY4" fmla="*/ 4345804 h 4765476"/>
              <a:gd name="connsiteX5" fmla="*/ 8210504 w 8641369"/>
              <a:gd name="connsiteY5" fmla="*/ 4765374 h 4765476"/>
              <a:gd name="connsiteX6" fmla="*/ 431263 w 8641369"/>
              <a:gd name="connsiteY6" fmla="*/ 4742796 h 4765476"/>
              <a:gd name="connsiteX7" fmla="*/ 11693 w 8641369"/>
              <a:gd name="connsiteY7" fmla="*/ 4300648 h 4765476"/>
              <a:gd name="connsiteX8" fmla="*/ 404 w 8641369"/>
              <a:gd name="connsiteY8" fmla="*/ 500150 h 476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1369" h="4765476">
                <a:moveTo>
                  <a:pt x="404" y="500150"/>
                </a:moveTo>
                <a:cubicBezTo>
                  <a:pt x="404" y="62683"/>
                  <a:pt x="-28781" y="12846"/>
                  <a:pt x="408686" y="12846"/>
                </a:cubicBezTo>
                <a:lnTo>
                  <a:pt x="8174497" y="0"/>
                </a:lnTo>
                <a:cubicBezTo>
                  <a:pt x="8611964" y="0"/>
                  <a:pt x="8630076" y="130416"/>
                  <a:pt x="8630076" y="567883"/>
                </a:cubicBezTo>
                <a:cubicBezTo>
                  <a:pt x="8633839" y="1703012"/>
                  <a:pt x="8637601" y="3210675"/>
                  <a:pt x="8641364" y="4345804"/>
                </a:cubicBezTo>
                <a:cubicBezTo>
                  <a:pt x="8641364" y="4783271"/>
                  <a:pt x="8647971" y="4765374"/>
                  <a:pt x="8210504" y="4765374"/>
                </a:cubicBezTo>
                <a:lnTo>
                  <a:pt x="431263" y="4742796"/>
                </a:lnTo>
                <a:cubicBezTo>
                  <a:pt x="-6204" y="4742796"/>
                  <a:pt x="11693" y="4738115"/>
                  <a:pt x="11693" y="4300648"/>
                </a:cubicBezTo>
                <a:lnTo>
                  <a:pt x="404" y="500150"/>
                </a:lnTo>
                <a:close/>
              </a:path>
            </a:pathLst>
          </a:custGeom>
          <a:solidFill>
            <a:schemeClr val="bg1">
              <a:alpha val="88000"/>
            </a:scheme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3000" r="-23000"/>
          </a:stretch>
        </a:blipFill>
        <a:effectLst/>
      </p:bgPr>
    </p:bg>
    <p:spTree>
      <p:nvGrpSpPr>
        <p:cNvPr id="1" name=""/>
        <p:cNvGrpSpPr/>
        <p:nvPr/>
      </p:nvGrpSpPr>
      <p:grpSpPr>
        <a:xfrm>
          <a:off x="0" y="0"/>
          <a:ext cx="0" cy="0"/>
          <a:chOff x="0" y="0"/>
          <a:chExt cx="0" cy="0"/>
        </a:xfrm>
      </p:grpSpPr>
      <p:sp>
        <p:nvSpPr>
          <p:cNvPr id="7" name="圆角矩形 2"/>
          <p:cNvSpPr/>
          <p:nvPr userDrawn="1"/>
        </p:nvSpPr>
        <p:spPr>
          <a:xfrm>
            <a:off x="251116" y="184196"/>
            <a:ext cx="8641369" cy="4763919"/>
          </a:xfrm>
          <a:custGeom>
            <a:avLst/>
            <a:gdLst>
              <a:gd name="connsiteX0" fmla="*/ 0 w 8640960"/>
              <a:gd name="connsiteY0" fmla="*/ 792104 h 4752528"/>
              <a:gd name="connsiteX1" fmla="*/ 792104 w 8640960"/>
              <a:gd name="connsiteY1" fmla="*/ 0 h 4752528"/>
              <a:gd name="connsiteX2" fmla="*/ 7848856 w 8640960"/>
              <a:gd name="connsiteY2" fmla="*/ 0 h 4752528"/>
              <a:gd name="connsiteX3" fmla="*/ 8640960 w 8640960"/>
              <a:gd name="connsiteY3" fmla="*/ 792104 h 4752528"/>
              <a:gd name="connsiteX4" fmla="*/ 8640960 w 8640960"/>
              <a:gd name="connsiteY4" fmla="*/ 3960424 h 4752528"/>
              <a:gd name="connsiteX5" fmla="*/ 7848856 w 8640960"/>
              <a:gd name="connsiteY5" fmla="*/ 4752528 h 4752528"/>
              <a:gd name="connsiteX6" fmla="*/ 792104 w 8640960"/>
              <a:gd name="connsiteY6" fmla="*/ 4752528 h 4752528"/>
              <a:gd name="connsiteX7" fmla="*/ 0 w 8640960"/>
              <a:gd name="connsiteY7" fmla="*/ 3960424 h 4752528"/>
              <a:gd name="connsiteX8" fmla="*/ 0 w 8640960"/>
              <a:gd name="connsiteY8" fmla="*/ 792104 h 4752528"/>
              <a:gd name="connsiteX0" fmla="*/ 404 w 8641364"/>
              <a:gd name="connsiteY0" fmla="*/ 7921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7921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11693 w 8641364"/>
              <a:gd name="connsiteY7" fmla="*/ 4287802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6147"/>
              <a:gd name="connsiteY0" fmla="*/ 487304 h 4752528"/>
              <a:gd name="connsiteX1" fmla="*/ 408686 w 8646147"/>
              <a:gd name="connsiteY1" fmla="*/ 0 h 4752528"/>
              <a:gd name="connsiteX2" fmla="*/ 8278238 w 8646147"/>
              <a:gd name="connsiteY2" fmla="*/ 0 h 4752528"/>
              <a:gd name="connsiteX3" fmla="*/ 8641364 w 8646147"/>
              <a:gd name="connsiteY3" fmla="*/ 792104 h 4752528"/>
              <a:gd name="connsiteX4" fmla="*/ 8641364 w 8646147"/>
              <a:gd name="connsiteY4" fmla="*/ 3960424 h 4752528"/>
              <a:gd name="connsiteX5" fmla="*/ 7849260 w 8646147"/>
              <a:gd name="connsiteY5" fmla="*/ 4752528 h 4752528"/>
              <a:gd name="connsiteX6" fmla="*/ 431263 w 8646147"/>
              <a:gd name="connsiteY6" fmla="*/ 4729950 h 4752528"/>
              <a:gd name="connsiteX7" fmla="*/ 11693 w 8646147"/>
              <a:gd name="connsiteY7" fmla="*/ 4287802 h 4752528"/>
              <a:gd name="connsiteX8" fmla="*/ 404 w 8646147"/>
              <a:gd name="connsiteY8" fmla="*/ 487304 h 4752528"/>
              <a:gd name="connsiteX0" fmla="*/ 404 w 8641364"/>
              <a:gd name="connsiteY0" fmla="*/ 487304 h 4752528"/>
              <a:gd name="connsiteX1" fmla="*/ 408686 w 8641364"/>
              <a:gd name="connsiteY1" fmla="*/ 0 h 4752528"/>
              <a:gd name="connsiteX2" fmla="*/ 8278238 w 8641364"/>
              <a:gd name="connsiteY2" fmla="*/ 0 h 4752528"/>
              <a:gd name="connsiteX3" fmla="*/ 8630076 w 8641364"/>
              <a:gd name="connsiteY3" fmla="*/ 555037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1364"/>
              <a:gd name="connsiteY0" fmla="*/ 487304 h 4764381"/>
              <a:gd name="connsiteX1" fmla="*/ 408686 w 8641364"/>
              <a:gd name="connsiteY1" fmla="*/ 0 h 4764381"/>
              <a:gd name="connsiteX2" fmla="*/ 8278238 w 8641364"/>
              <a:gd name="connsiteY2" fmla="*/ 0 h 4764381"/>
              <a:gd name="connsiteX3" fmla="*/ 8630076 w 8641364"/>
              <a:gd name="connsiteY3" fmla="*/ 555037 h 4764381"/>
              <a:gd name="connsiteX4" fmla="*/ 8641364 w 8641364"/>
              <a:gd name="connsiteY4" fmla="*/ 4423269 h 4764381"/>
              <a:gd name="connsiteX5" fmla="*/ 7849260 w 8641364"/>
              <a:gd name="connsiteY5" fmla="*/ 4752528 h 4764381"/>
              <a:gd name="connsiteX6" fmla="*/ 431263 w 8641364"/>
              <a:gd name="connsiteY6" fmla="*/ 4729950 h 4764381"/>
              <a:gd name="connsiteX7" fmla="*/ 11693 w 8641364"/>
              <a:gd name="connsiteY7" fmla="*/ 4287802 h 4764381"/>
              <a:gd name="connsiteX8" fmla="*/ 404 w 8641364"/>
              <a:gd name="connsiteY8" fmla="*/ 487304 h 4764381"/>
              <a:gd name="connsiteX0" fmla="*/ 404 w 8641364"/>
              <a:gd name="connsiteY0" fmla="*/ 487304 h 4752630"/>
              <a:gd name="connsiteX1" fmla="*/ 408686 w 8641364"/>
              <a:gd name="connsiteY1" fmla="*/ 0 h 4752630"/>
              <a:gd name="connsiteX2" fmla="*/ 8278238 w 8641364"/>
              <a:gd name="connsiteY2" fmla="*/ 0 h 4752630"/>
              <a:gd name="connsiteX3" fmla="*/ 8630076 w 8641364"/>
              <a:gd name="connsiteY3" fmla="*/ 555037 h 4752630"/>
              <a:gd name="connsiteX4" fmla="*/ 8641364 w 8641364"/>
              <a:gd name="connsiteY4" fmla="*/ 4332958 h 4752630"/>
              <a:gd name="connsiteX5" fmla="*/ 7849260 w 8641364"/>
              <a:gd name="connsiteY5" fmla="*/ 4752528 h 4752630"/>
              <a:gd name="connsiteX6" fmla="*/ 431263 w 8641364"/>
              <a:gd name="connsiteY6" fmla="*/ 4729950 h 4752630"/>
              <a:gd name="connsiteX7" fmla="*/ 11693 w 8641364"/>
              <a:gd name="connsiteY7" fmla="*/ 4287802 h 4752630"/>
              <a:gd name="connsiteX8" fmla="*/ 404 w 8641364"/>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55037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66326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498593 h 4763919"/>
              <a:gd name="connsiteX1" fmla="*/ 408686 w 8641369"/>
              <a:gd name="connsiteY1" fmla="*/ 11289 h 4763919"/>
              <a:gd name="connsiteX2" fmla="*/ 8221793 w 8641369"/>
              <a:gd name="connsiteY2" fmla="*/ 0 h 4763919"/>
              <a:gd name="connsiteX3" fmla="*/ 8630076 w 8641369"/>
              <a:gd name="connsiteY3" fmla="*/ 577615 h 4763919"/>
              <a:gd name="connsiteX4" fmla="*/ 8641364 w 8641369"/>
              <a:gd name="connsiteY4" fmla="*/ 4344247 h 4763919"/>
              <a:gd name="connsiteX5" fmla="*/ 8210504 w 8641369"/>
              <a:gd name="connsiteY5" fmla="*/ 4763817 h 4763919"/>
              <a:gd name="connsiteX6" fmla="*/ 431263 w 8641369"/>
              <a:gd name="connsiteY6" fmla="*/ 4741239 h 4763919"/>
              <a:gd name="connsiteX7" fmla="*/ 11693 w 8641369"/>
              <a:gd name="connsiteY7" fmla="*/ 4299091 h 4763919"/>
              <a:gd name="connsiteX8" fmla="*/ 404 w 8641369"/>
              <a:gd name="connsiteY8" fmla="*/ 498593 h 476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1369" h="4763919">
                <a:moveTo>
                  <a:pt x="404" y="498593"/>
                </a:moveTo>
                <a:cubicBezTo>
                  <a:pt x="404" y="61126"/>
                  <a:pt x="-28781" y="11289"/>
                  <a:pt x="408686" y="11289"/>
                </a:cubicBezTo>
                <a:lnTo>
                  <a:pt x="8221793" y="0"/>
                </a:lnTo>
                <a:cubicBezTo>
                  <a:pt x="8659260" y="0"/>
                  <a:pt x="8630076" y="140148"/>
                  <a:pt x="8630076" y="577615"/>
                </a:cubicBezTo>
                <a:cubicBezTo>
                  <a:pt x="8633839" y="1712744"/>
                  <a:pt x="8637601" y="3209118"/>
                  <a:pt x="8641364" y="4344247"/>
                </a:cubicBezTo>
                <a:cubicBezTo>
                  <a:pt x="8641364" y="4781714"/>
                  <a:pt x="8647971" y="4763817"/>
                  <a:pt x="8210504" y="4763817"/>
                </a:cubicBezTo>
                <a:lnTo>
                  <a:pt x="431263" y="4741239"/>
                </a:lnTo>
                <a:cubicBezTo>
                  <a:pt x="-6204" y="4741239"/>
                  <a:pt x="11693" y="4736558"/>
                  <a:pt x="11693" y="4299091"/>
                </a:cubicBezTo>
                <a:lnTo>
                  <a:pt x="404" y="498593"/>
                </a:lnTo>
                <a:close/>
              </a:path>
            </a:pathLst>
          </a:custGeom>
          <a:solidFill>
            <a:srgbClr val="098E88">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圆角矩形 2"/>
          <p:cNvSpPr/>
          <p:nvPr userDrawn="1"/>
        </p:nvSpPr>
        <p:spPr>
          <a:xfrm>
            <a:off x="341832" y="688252"/>
            <a:ext cx="8463077" cy="4187753"/>
          </a:xfrm>
          <a:custGeom>
            <a:avLst/>
            <a:gdLst>
              <a:gd name="connsiteX0" fmla="*/ 0 w 8640960"/>
              <a:gd name="connsiteY0" fmla="*/ 792104 h 4752528"/>
              <a:gd name="connsiteX1" fmla="*/ 792104 w 8640960"/>
              <a:gd name="connsiteY1" fmla="*/ 0 h 4752528"/>
              <a:gd name="connsiteX2" fmla="*/ 7848856 w 8640960"/>
              <a:gd name="connsiteY2" fmla="*/ 0 h 4752528"/>
              <a:gd name="connsiteX3" fmla="*/ 8640960 w 8640960"/>
              <a:gd name="connsiteY3" fmla="*/ 792104 h 4752528"/>
              <a:gd name="connsiteX4" fmla="*/ 8640960 w 8640960"/>
              <a:gd name="connsiteY4" fmla="*/ 3960424 h 4752528"/>
              <a:gd name="connsiteX5" fmla="*/ 7848856 w 8640960"/>
              <a:gd name="connsiteY5" fmla="*/ 4752528 h 4752528"/>
              <a:gd name="connsiteX6" fmla="*/ 792104 w 8640960"/>
              <a:gd name="connsiteY6" fmla="*/ 4752528 h 4752528"/>
              <a:gd name="connsiteX7" fmla="*/ 0 w 8640960"/>
              <a:gd name="connsiteY7" fmla="*/ 3960424 h 4752528"/>
              <a:gd name="connsiteX8" fmla="*/ 0 w 8640960"/>
              <a:gd name="connsiteY8" fmla="*/ 792104 h 4752528"/>
              <a:gd name="connsiteX0" fmla="*/ 404 w 8641364"/>
              <a:gd name="connsiteY0" fmla="*/ 7921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7921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404 w 8641364"/>
              <a:gd name="connsiteY7" fmla="*/ 3960424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792508 w 8641364"/>
              <a:gd name="connsiteY6" fmla="*/ 4752528 h 4752528"/>
              <a:gd name="connsiteX7" fmla="*/ 11693 w 8641364"/>
              <a:gd name="connsiteY7" fmla="*/ 4287802 h 4752528"/>
              <a:gd name="connsiteX8" fmla="*/ 404 w 8641364"/>
              <a:gd name="connsiteY8" fmla="*/ 487304 h 4752528"/>
              <a:gd name="connsiteX0" fmla="*/ 404 w 8641364"/>
              <a:gd name="connsiteY0" fmla="*/ 487304 h 4752528"/>
              <a:gd name="connsiteX1" fmla="*/ 408686 w 8641364"/>
              <a:gd name="connsiteY1" fmla="*/ 0 h 4752528"/>
              <a:gd name="connsiteX2" fmla="*/ 7849260 w 8641364"/>
              <a:gd name="connsiteY2" fmla="*/ 0 h 4752528"/>
              <a:gd name="connsiteX3" fmla="*/ 8641364 w 8641364"/>
              <a:gd name="connsiteY3" fmla="*/ 792104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6147"/>
              <a:gd name="connsiteY0" fmla="*/ 487304 h 4752528"/>
              <a:gd name="connsiteX1" fmla="*/ 408686 w 8646147"/>
              <a:gd name="connsiteY1" fmla="*/ 0 h 4752528"/>
              <a:gd name="connsiteX2" fmla="*/ 8278238 w 8646147"/>
              <a:gd name="connsiteY2" fmla="*/ 0 h 4752528"/>
              <a:gd name="connsiteX3" fmla="*/ 8641364 w 8646147"/>
              <a:gd name="connsiteY3" fmla="*/ 792104 h 4752528"/>
              <a:gd name="connsiteX4" fmla="*/ 8641364 w 8646147"/>
              <a:gd name="connsiteY4" fmla="*/ 3960424 h 4752528"/>
              <a:gd name="connsiteX5" fmla="*/ 7849260 w 8646147"/>
              <a:gd name="connsiteY5" fmla="*/ 4752528 h 4752528"/>
              <a:gd name="connsiteX6" fmla="*/ 431263 w 8646147"/>
              <a:gd name="connsiteY6" fmla="*/ 4729950 h 4752528"/>
              <a:gd name="connsiteX7" fmla="*/ 11693 w 8646147"/>
              <a:gd name="connsiteY7" fmla="*/ 4287802 h 4752528"/>
              <a:gd name="connsiteX8" fmla="*/ 404 w 8646147"/>
              <a:gd name="connsiteY8" fmla="*/ 487304 h 4752528"/>
              <a:gd name="connsiteX0" fmla="*/ 404 w 8641364"/>
              <a:gd name="connsiteY0" fmla="*/ 487304 h 4752528"/>
              <a:gd name="connsiteX1" fmla="*/ 408686 w 8641364"/>
              <a:gd name="connsiteY1" fmla="*/ 0 h 4752528"/>
              <a:gd name="connsiteX2" fmla="*/ 8278238 w 8641364"/>
              <a:gd name="connsiteY2" fmla="*/ 0 h 4752528"/>
              <a:gd name="connsiteX3" fmla="*/ 8630076 w 8641364"/>
              <a:gd name="connsiteY3" fmla="*/ 555037 h 4752528"/>
              <a:gd name="connsiteX4" fmla="*/ 8641364 w 8641364"/>
              <a:gd name="connsiteY4" fmla="*/ 3960424 h 4752528"/>
              <a:gd name="connsiteX5" fmla="*/ 7849260 w 8641364"/>
              <a:gd name="connsiteY5" fmla="*/ 4752528 h 4752528"/>
              <a:gd name="connsiteX6" fmla="*/ 431263 w 8641364"/>
              <a:gd name="connsiteY6" fmla="*/ 4729950 h 4752528"/>
              <a:gd name="connsiteX7" fmla="*/ 11693 w 8641364"/>
              <a:gd name="connsiteY7" fmla="*/ 4287802 h 4752528"/>
              <a:gd name="connsiteX8" fmla="*/ 404 w 8641364"/>
              <a:gd name="connsiteY8" fmla="*/ 487304 h 4752528"/>
              <a:gd name="connsiteX0" fmla="*/ 404 w 8641364"/>
              <a:gd name="connsiteY0" fmla="*/ 487304 h 4764381"/>
              <a:gd name="connsiteX1" fmla="*/ 408686 w 8641364"/>
              <a:gd name="connsiteY1" fmla="*/ 0 h 4764381"/>
              <a:gd name="connsiteX2" fmla="*/ 8278238 w 8641364"/>
              <a:gd name="connsiteY2" fmla="*/ 0 h 4764381"/>
              <a:gd name="connsiteX3" fmla="*/ 8630076 w 8641364"/>
              <a:gd name="connsiteY3" fmla="*/ 555037 h 4764381"/>
              <a:gd name="connsiteX4" fmla="*/ 8641364 w 8641364"/>
              <a:gd name="connsiteY4" fmla="*/ 4423269 h 4764381"/>
              <a:gd name="connsiteX5" fmla="*/ 7849260 w 8641364"/>
              <a:gd name="connsiteY5" fmla="*/ 4752528 h 4764381"/>
              <a:gd name="connsiteX6" fmla="*/ 431263 w 8641364"/>
              <a:gd name="connsiteY6" fmla="*/ 4729950 h 4764381"/>
              <a:gd name="connsiteX7" fmla="*/ 11693 w 8641364"/>
              <a:gd name="connsiteY7" fmla="*/ 4287802 h 4764381"/>
              <a:gd name="connsiteX8" fmla="*/ 404 w 8641364"/>
              <a:gd name="connsiteY8" fmla="*/ 487304 h 4764381"/>
              <a:gd name="connsiteX0" fmla="*/ 404 w 8641364"/>
              <a:gd name="connsiteY0" fmla="*/ 487304 h 4752630"/>
              <a:gd name="connsiteX1" fmla="*/ 408686 w 8641364"/>
              <a:gd name="connsiteY1" fmla="*/ 0 h 4752630"/>
              <a:gd name="connsiteX2" fmla="*/ 8278238 w 8641364"/>
              <a:gd name="connsiteY2" fmla="*/ 0 h 4752630"/>
              <a:gd name="connsiteX3" fmla="*/ 8630076 w 8641364"/>
              <a:gd name="connsiteY3" fmla="*/ 555037 h 4752630"/>
              <a:gd name="connsiteX4" fmla="*/ 8641364 w 8641364"/>
              <a:gd name="connsiteY4" fmla="*/ 4332958 h 4752630"/>
              <a:gd name="connsiteX5" fmla="*/ 7849260 w 8641364"/>
              <a:gd name="connsiteY5" fmla="*/ 4752528 h 4752630"/>
              <a:gd name="connsiteX6" fmla="*/ 431263 w 8641364"/>
              <a:gd name="connsiteY6" fmla="*/ 4729950 h 4752630"/>
              <a:gd name="connsiteX7" fmla="*/ 11693 w 8641364"/>
              <a:gd name="connsiteY7" fmla="*/ 4287802 h 4752630"/>
              <a:gd name="connsiteX8" fmla="*/ 404 w 8641364"/>
              <a:gd name="connsiteY8" fmla="*/ 487304 h 4752630"/>
              <a:gd name="connsiteX0" fmla="*/ 404 w 8641369"/>
              <a:gd name="connsiteY0" fmla="*/ 487304 h 4752630"/>
              <a:gd name="connsiteX1" fmla="*/ 408686 w 8641369"/>
              <a:gd name="connsiteY1" fmla="*/ 0 h 4752630"/>
              <a:gd name="connsiteX2" fmla="*/ 8278238 w 8641369"/>
              <a:gd name="connsiteY2" fmla="*/ 0 h 4752630"/>
              <a:gd name="connsiteX3" fmla="*/ 8630076 w 8641369"/>
              <a:gd name="connsiteY3" fmla="*/ 555037 h 4752630"/>
              <a:gd name="connsiteX4" fmla="*/ 8641364 w 8641369"/>
              <a:gd name="connsiteY4" fmla="*/ 4332958 h 4752630"/>
              <a:gd name="connsiteX5" fmla="*/ 8210504 w 8641369"/>
              <a:gd name="connsiteY5" fmla="*/ 4752528 h 4752630"/>
              <a:gd name="connsiteX6" fmla="*/ 431263 w 8641369"/>
              <a:gd name="connsiteY6" fmla="*/ 4729950 h 4752630"/>
              <a:gd name="connsiteX7" fmla="*/ 11693 w 8641369"/>
              <a:gd name="connsiteY7" fmla="*/ 4287802 h 4752630"/>
              <a:gd name="connsiteX8" fmla="*/ 404 w 8641369"/>
              <a:gd name="connsiteY8" fmla="*/ 487304 h 4752630"/>
              <a:gd name="connsiteX0" fmla="*/ 404 w 8641369"/>
              <a:gd name="connsiteY0" fmla="*/ 500150 h 4765476"/>
              <a:gd name="connsiteX1" fmla="*/ 408686 w 8641369"/>
              <a:gd name="connsiteY1" fmla="*/ 12846 h 4765476"/>
              <a:gd name="connsiteX2" fmla="*/ 8232130 w 8641369"/>
              <a:gd name="connsiteY2" fmla="*/ 0 h 4765476"/>
              <a:gd name="connsiteX3" fmla="*/ 8630076 w 8641369"/>
              <a:gd name="connsiteY3" fmla="*/ 567883 h 4765476"/>
              <a:gd name="connsiteX4" fmla="*/ 8641364 w 8641369"/>
              <a:gd name="connsiteY4" fmla="*/ 4345804 h 4765476"/>
              <a:gd name="connsiteX5" fmla="*/ 8210504 w 8641369"/>
              <a:gd name="connsiteY5" fmla="*/ 4765374 h 4765476"/>
              <a:gd name="connsiteX6" fmla="*/ 431263 w 8641369"/>
              <a:gd name="connsiteY6" fmla="*/ 4742796 h 4765476"/>
              <a:gd name="connsiteX7" fmla="*/ 11693 w 8641369"/>
              <a:gd name="connsiteY7" fmla="*/ 4300648 h 4765476"/>
              <a:gd name="connsiteX8" fmla="*/ 404 w 8641369"/>
              <a:gd name="connsiteY8" fmla="*/ 500150 h 4765476"/>
              <a:gd name="connsiteX0" fmla="*/ 404 w 8641369"/>
              <a:gd name="connsiteY0" fmla="*/ 500150 h 4765476"/>
              <a:gd name="connsiteX1" fmla="*/ 408686 w 8641369"/>
              <a:gd name="connsiteY1" fmla="*/ 12846 h 4765476"/>
              <a:gd name="connsiteX2" fmla="*/ 8174497 w 8641369"/>
              <a:gd name="connsiteY2" fmla="*/ 0 h 4765476"/>
              <a:gd name="connsiteX3" fmla="*/ 8630076 w 8641369"/>
              <a:gd name="connsiteY3" fmla="*/ 567883 h 4765476"/>
              <a:gd name="connsiteX4" fmla="*/ 8641364 w 8641369"/>
              <a:gd name="connsiteY4" fmla="*/ 4345804 h 4765476"/>
              <a:gd name="connsiteX5" fmla="*/ 8210504 w 8641369"/>
              <a:gd name="connsiteY5" fmla="*/ 4765374 h 4765476"/>
              <a:gd name="connsiteX6" fmla="*/ 431263 w 8641369"/>
              <a:gd name="connsiteY6" fmla="*/ 4742796 h 4765476"/>
              <a:gd name="connsiteX7" fmla="*/ 11693 w 8641369"/>
              <a:gd name="connsiteY7" fmla="*/ 4300648 h 4765476"/>
              <a:gd name="connsiteX8" fmla="*/ 404 w 8641369"/>
              <a:gd name="connsiteY8" fmla="*/ 500150 h 476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1369" h="4765476">
                <a:moveTo>
                  <a:pt x="404" y="500150"/>
                </a:moveTo>
                <a:cubicBezTo>
                  <a:pt x="404" y="62683"/>
                  <a:pt x="-28781" y="12846"/>
                  <a:pt x="408686" y="12846"/>
                </a:cubicBezTo>
                <a:lnTo>
                  <a:pt x="8174497" y="0"/>
                </a:lnTo>
                <a:cubicBezTo>
                  <a:pt x="8611964" y="0"/>
                  <a:pt x="8630076" y="130416"/>
                  <a:pt x="8630076" y="567883"/>
                </a:cubicBezTo>
                <a:cubicBezTo>
                  <a:pt x="8633839" y="1703012"/>
                  <a:pt x="8637601" y="3210675"/>
                  <a:pt x="8641364" y="4345804"/>
                </a:cubicBezTo>
                <a:cubicBezTo>
                  <a:pt x="8641364" y="4783271"/>
                  <a:pt x="8647971" y="4765374"/>
                  <a:pt x="8210504" y="4765374"/>
                </a:cubicBezTo>
                <a:lnTo>
                  <a:pt x="431263" y="4742796"/>
                </a:lnTo>
                <a:cubicBezTo>
                  <a:pt x="-6204" y="4742796"/>
                  <a:pt x="11693" y="4738115"/>
                  <a:pt x="11693" y="4300648"/>
                </a:cubicBezTo>
                <a:lnTo>
                  <a:pt x="404" y="500150"/>
                </a:lnTo>
                <a:close/>
              </a:path>
            </a:pathLst>
          </a:custGeom>
          <a:solidFill>
            <a:schemeClr val="bg1">
              <a:alpha val="88000"/>
            </a:scheme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887483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23000" r="-23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0" y="2319722"/>
            <a:ext cx="9144000" cy="1662416"/>
            <a:chOff x="0" y="411510"/>
            <a:chExt cx="9144000" cy="1872208"/>
          </a:xfrm>
        </p:grpSpPr>
        <p:sp>
          <p:nvSpPr>
            <p:cNvPr id="5" name="矩形 4"/>
            <p:cNvSpPr/>
            <p:nvPr/>
          </p:nvSpPr>
          <p:spPr>
            <a:xfrm>
              <a:off x="0" y="411510"/>
              <a:ext cx="9144000" cy="1872208"/>
            </a:xfrm>
            <a:prstGeom prst="rect">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nvSpPr>
          <p:spPr>
            <a:xfrm>
              <a:off x="0" y="519522"/>
              <a:ext cx="9144000" cy="1656184"/>
            </a:xfrm>
            <a:prstGeom prst="rect">
              <a:avLst/>
            </a:prstGeom>
            <a:solidFill>
              <a:srgbClr val="098E88">
                <a:alpha val="9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1043608" y="2415631"/>
            <a:ext cx="7920880" cy="769441"/>
          </a:xfrm>
          <a:prstGeom prst="rect">
            <a:avLst/>
          </a:prstGeom>
          <a:noFill/>
        </p:spPr>
        <p:txBody>
          <a:bodyPr wrap="square" lIns="91411" tIns="45705" rIns="91411" bIns="45705" rtlCol="0">
            <a:spAutoFit/>
          </a:bodyPr>
          <a:lstStyle/>
          <a:p>
            <a:r>
              <a:rPr lang="zh-CN" altLang="en-US" sz="4400" b="1" dirty="0">
                <a:solidFill>
                  <a:schemeClr val="bg1"/>
                </a:solidFill>
                <a:latin typeface="方正隶二繁体" panose="03000509000000000000" pitchFamily="65" charset="-122"/>
                <a:ea typeface="方正隶二繁体" panose="03000509000000000000" pitchFamily="65" charset="-122"/>
              </a:rPr>
              <a:t>精致唯美民族风花纹通用</a:t>
            </a:r>
            <a:r>
              <a:rPr lang="en-US" altLang="zh-CN" sz="4400" b="1" dirty="0">
                <a:solidFill>
                  <a:schemeClr val="bg1"/>
                </a:solidFill>
                <a:latin typeface="方正隶二繁体" panose="03000509000000000000" pitchFamily="65" charset="-122"/>
                <a:ea typeface="方正隶二繁体" panose="03000509000000000000" pitchFamily="65" charset="-122"/>
              </a:rPr>
              <a:t>PPT</a:t>
            </a:r>
            <a:endParaRPr lang="zh-CN" altLang="en-US" sz="4400" b="1" dirty="0">
              <a:solidFill>
                <a:schemeClr val="bg1"/>
              </a:solidFill>
              <a:latin typeface="方正隶二繁体" panose="03000509000000000000" pitchFamily="65" charset="-122"/>
              <a:ea typeface="方正隶二繁体" panose="03000509000000000000" pitchFamily="65" charset="-122"/>
            </a:endParaRPr>
          </a:p>
        </p:txBody>
      </p:sp>
      <p:grpSp>
        <p:nvGrpSpPr>
          <p:cNvPr id="8" name="组合 7"/>
          <p:cNvGrpSpPr/>
          <p:nvPr/>
        </p:nvGrpSpPr>
        <p:grpSpPr>
          <a:xfrm>
            <a:off x="1547664" y="3182394"/>
            <a:ext cx="6048673" cy="369332"/>
            <a:chOff x="1547664" y="3182394"/>
            <a:chExt cx="6048673" cy="369332"/>
          </a:xfrm>
        </p:grpSpPr>
        <p:sp>
          <p:nvSpPr>
            <p:cNvPr id="9" name="圆角矩形 8"/>
            <p:cNvSpPr/>
            <p:nvPr/>
          </p:nvSpPr>
          <p:spPr>
            <a:xfrm>
              <a:off x="1547664" y="3226266"/>
              <a:ext cx="5904656" cy="281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spcCol="0" rtlCol="0" anchor="ctr"/>
            <a:lstStyle/>
            <a:p>
              <a:pPr algn="ctr"/>
              <a:endParaRPr lang="zh-CN" altLang="en-US">
                <a:solidFill>
                  <a:schemeClr val="bg1"/>
                </a:solidFill>
              </a:endParaRPr>
            </a:p>
          </p:txBody>
        </p:sp>
        <p:sp>
          <p:nvSpPr>
            <p:cNvPr id="10" name="TextBox 9"/>
            <p:cNvSpPr txBox="1"/>
            <p:nvPr/>
          </p:nvSpPr>
          <p:spPr>
            <a:xfrm>
              <a:off x="1979713" y="3182394"/>
              <a:ext cx="5616624" cy="369332"/>
            </a:xfrm>
            <a:prstGeom prst="rect">
              <a:avLst/>
            </a:prstGeom>
            <a:noFill/>
          </p:spPr>
          <p:txBody>
            <a:bodyPr wrap="square" lIns="91411" tIns="45705" rIns="91411" bIns="45705" rtlCol="0">
              <a:spAutoFit/>
            </a:bodyPr>
            <a:lstStyle/>
            <a:p>
              <a:r>
                <a:rPr lang="zh-CN" altLang="en-US" dirty="0" smtClean="0">
                  <a:solidFill>
                    <a:srgbClr val="B93957"/>
                  </a:solidFill>
                  <a:latin typeface="方正华隶简体" panose="03000509000000000000" pitchFamily="65" charset="-122"/>
                  <a:ea typeface="方正华隶简体" panose="03000509000000000000" pitchFamily="65" charset="-122"/>
                </a:rPr>
                <a:t>适用于民族风俗</a:t>
              </a:r>
              <a:r>
                <a:rPr lang="en-US" altLang="zh-CN" dirty="0" smtClean="0">
                  <a:solidFill>
                    <a:srgbClr val="B93957"/>
                  </a:solidFill>
                  <a:latin typeface="方正华隶简体" panose="03000509000000000000" pitchFamily="65" charset="-122"/>
                  <a:ea typeface="方正华隶简体" panose="03000509000000000000" pitchFamily="65" charset="-122"/>
                </a:rPr>
                <a:t>/</a:t>
              </a:r>
              <a:r>
                <a:rPr lang="zh-CN" altLang="en-US" dirty="0" smtClean="0">
                  <a:solidFill>
                    <a:srgbClr val="B93957"/>
                  </a:solidFill>
                  <a:latin typeface="方正华隶简体" panose="03000509000000000000" pitchFamily="65" charset="-122"/>
                  <a:ea typeface="方正华隶简体" panose="03000509000000000000" pitchFamily="65" charset="-122"/>
                </a:rPr>
                <a:t>民间艺术</a:t>
              </a:r>
              <a:r>
                <a:rPr lang="en-US" altLang="zh-CN" dirty="0" smtClean="0">
                  <a:solidFill>
                    <a:srgbClr val="B93957"/>
                  </a:solidFill>
                  <a:latin typeface="方正华隶简体" panose="03000509000000000000" pitchFamily="65" charset="-122"/>
                  <a:ea typeface="方正华隶简体" panose="03000509000000000000" pitchFamily="65" charset="-122"/>
                </a:rPr>
                <a:t>/</a:t>
              </a:r>
              <a:r>
                <a:rPr lang="zh-CN" altLang="en-US" dirty="0" smtClean="0">
                  <a:solidFill>
                    <a:srgbClr val="B93957"/>
                  </a:solidFill>
                  <a:latin typeface="方正华隶简体" panose="03000509000000000000" pitchFamily="65" charset="-122"/>
                  <a:ea typeface="方正华隶简体" panose="03000509000000000000" pitchFamily="65" charset="-122"/>
                </a:rPr>
                <a:t>欧式古典等通用</a:t>
              </a:r>
              <a:r>
                <a:rPr lang="en-US" altLang="zh-CN" dirty="0" smtClean="0">
                  <a:solidFill>
                    <a:srgbClr val="B93957"/>
                  </a:solidFill>
                  <a:latin typeface="方正华隶简体" panose="03000509000000000000" pitchFamily="65" charset="-122"/>
                  <a:ea typeface="方正华隶简体" panose="03000509000000000000" pitchFamily="65" charset="-122"/>
                </a:rPr>
                <a:t>PPT</a:t>
              </a:r>
              <a:endParaRPr lang="zh-CN" altLang="en-US" dirty="0">
                <a:solidFill>
                  <a:srgbClr val="B93957"/>
                </a:solidFill>
                <a:latin typeface="方正华隶简体" panose="03000509000000000000" pitchFamily="65" charset="-122"/>
                <a:ea typeface="方正华隶简体" panose="03000509000000000000" pitchFamily="65" charset="-122"/>
              </a:endParaRPr>
            </a:p>
          </p:txBody>
        </p:sp>
      </p:grpSp>
      <p:pic>
        <p:nvPicPr>
          <p:cNvPr id="11" name="纯音乐 - 巴黎最后的探戈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24744" y="-164554"/>
            <a:ext cx="609600" cy="609600"/>
          </a:xfrm>
          <a:prstGeom prst="rect">
            <a:avLst/>
          </a:prstGeom>
        </p:spPr>
      </p:pic>
    </p:spTree>
    <p:extLst>
      <p:ext uri="{BB962C8B-B14F-4D97-AF65-F5344CB8AC3E}">
        <p14:creationId xmlns:p14="http://schemas.microsoft.com/office/powerpoint/2010/main" val="208129951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11"/>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900113" y="1241425"/>
            <a:ext cx="1525587" cy="2032000"/>
            <a:chOff x="900113" y="1241425"/>
            <a:chExt cx="1525587" cy="2032000"/>
          </a:xfrm>
        </p:grpSpPr>
        <p:sp>
          <p:nvSpPr>
            <p:cNvPr id="4" name="任意多边形 3"/>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B93957"/>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endPar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 name="椭圆 4"/>
            <p:cNvSpPr/>
            <p:nvPr/>
          </p:nvSpPr>
          <p:spPr>
            <a:xfrm>
              <a:off x="1566863" y="1839912"/>
              <a:ext cx="192087"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6" name="任意多边形 5"/>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7" name="椭圆 6"/>
            <p:cNvSpPr/>
            <p:nvPr/>
          </p:nvSpPr>
          <p:spPr>
            <a:xfrm>
              <a:off x="155733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sp>
        <p:nvSpPr>
          <p:cNvPr id="8" name="TextBox 7"/>
          <p:cNvSpPr txBox="1"/>
          <p:nvPr/>
        </p:nvSpPr>
        <p:spPr>
          <a:xfrm>
            <a:off x="803275" y="3475037"/>
            <a:ext cx="1717675"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grpSp>
        <p:nvGrpSpPr>
          <p:cNvPr id="9" name="组合 8"/>
          <p:cNvGrpSpPr/>
          <p:nvPr/>
        </p:nvGrpSpPr>
        <p:grpSpPr>
          <a:xfrm>
            <a:off x="2833688" y="1241425"/>
            <a:ext cx="1527175" cy="2032000"/>
            <a:chOff x="2833688" y="1241425"/>
            <a:chExt cx="1527175" cy="2032000"/>
          </a:xfrm>
        </p:grpSpPr>
        <p:sp>
          <p:nvSpPr>
            <p:cNvPr id="10" name="任意多边形 9"/>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98E88"/>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1" name="椭圆 10"/>
            <p:cNvSpPr/>
            <p:nvPr/>
          </p:nvSpPr>
          <p:spPr>
            <a:xfrm>
              <a:off x="3502025"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2" name="任意多边形 11"/>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3" name="椭圆 12"/>
            <p:cNvSpPr/>
            <p:nvPr/>
          </p:nvSpPr>
          <p:spPr>
            <a:xfrm>
              <a:off x="3492500"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grpSp>
        <p:nvGrpSpPr>
          <p:cNvPr id="14" name="组合 13"/>
          <p:cNvGrpSpPr/>
          <p:nvPr/>
        </p:nvGrpSpPr>
        <p:grpSpPr>
          <a:xfrm>
            <a:off x="4778375" y="1241425"/>
            <a:ext cx="1527175" cy="2032000"/>
            <a:chOff x="4778375" y="1241425"/>
            <a:chExt cx="1527175" cy="2032000"/>
          </a:xfrm>
        </p:grpSpPr>
        <p:sp>
          <p:nvSpPr>
            <p:cNvPr id="15" name="任意多边形 14"/>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B93957"/>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6" name="椭圆 15"/>
            <p:cNvSpPr/>
            <p:nvPr/>
          </p:nvSpPr>
          <p:spPr>
            <a:xfrm>
              <a:off x="5446713"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7" name="任意多边形 16"/>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18" name="椭圆 17"/>
            <p:cNvSpPr/>
            <p:nvPr/>
          </p:nvSpPr>
          <p:spPr>
            <a:xfrm>
              <a:off x="543718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grpSp>
        <p:nvGrpSpPr>
          <p:cNvPr id="19" name="组合 18"/>
          <p:cNvGrpSpPr/>
          <p:nvPr/>
        </p:nvGrpSpPr>
        <p:grpSpPr>
          <a:xfrm>
            <a:off x="6723063" y="1241425"/>
            <a:ext cx="1527175" cy="2032000"/>
            <a:chOff x="6723063" y="1241425"/>
            <a:chExt cx="1527175" cy="2032000"/>
          </a:xfrm>
        </p:grpSpPr>
        <p:sp>
          <p:nvSpPr>
            <p:cNvPr id="20" name="任意多边形 19"/>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98E88"/>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21" name="椭圆 20"/>
            <p:cNvSpPr/>
            <p:nvPr/>
          </p:nvSpPr>
          <p:spPr>
            <a:xfrm>
              <a:off x="7391400"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2" name="任意多边形 21"/>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 fmla="*/ 193176 w 391910"/>
                <a:gd name="connsiteY0" fmla="*/ 1167549 h 1202719"/>
                <a:gd name="connsiteX1" fmla="*/ 5607 w 391910"/>
                <a:gd name="connsiteY1" fmla="*/ 171088 h 1202719"/>
                <a:gd name="connsiteX2" fmla="*/ 380745 w 391910"/>
                <a:gd name="connsiteY2" fmla="*/ 100750 h 1202719"/>
                <a:gd name="connsiteX3" fmla="*/ 298684 w 391910"/>
                <a:gd name="connsiteY3" fmla="*/ 1202719 h 1202719"/>
              </a:gdLst>
              <a:ahLst/>
              <a:cxnLst>
                <a:cxn ang="0">
                  <a:pos x="connsiteX0" y="connsiteY0"/>
                </a:cxn>
                <a:cxn ang="0">
                  <a:pos x="connsiteX1" y="connsiteY1"/>
                </a:cxn>
                <a:cxn ang="0">
                  <a:pos x="connsiteX2" y="connsiteY2"/>
                </a:cxn>
                <a:cxn ang="0">
                  <a:pos x="connsiteX3" y="connsiteY3"/>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sp>
          <p:nvSpPr>
            <p:cNvPr id="23" name="椭圆 22"/>
            <p:cNvSpPr/>
            <p:nvPr/>
          </p:nvSpPr>
          <p:spPr>
            <a:xfrm>
              <a:off x="7381875"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endParaRPr>
            </a:p>
          </p:txBody>
        </p:sp>
      </p:grpSp>
      <p:sp>
        <p:nvSpPr>
          <p:cNvPr id="24" name="TextBox 62"/>
          <p:cNvSpPr txBox="1"/>
          <p:nvPr/>
        </p:nvSpPr>
        <p:spPr>
          <a:xfrm>
            <a:off x="2736850"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
        <p:nvSpPr>
          <p:cNvPr id="25" name="TextBox 62"/>
          <p:cNvSpPr txBox="1"/>
          <p:nvPr/>
        </p:nvSpPr>
        <p:spPr>
          <a:xfrm>
            <a:off x="4672013" y="3475037"/>
            <a:ext cx="1719262"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
        <p:nvSpPr>
          <p:cNvPr id="26" name="TextBox 62"/>
          <p:cNvSpPr txBox="1"/>
          <p:nvPr/>
        </p:nvSpPr>
        <p:spPr>
          <a:xfrm>
            <a:off x="6607175"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itchFamily="34" charset="-122"/>
                <a:ea typeface="微软雅黑" pitchFamily="34" charset="-122"/>
              </a:rPr>
              <a:t>此处输入文本</a:t>
            </a:r>
            <a:endParaRPr lang="en-US" altLang="zh-CN" sz="1600" kern="0" dirty="0">
              <a:ln w="3175">
                <a:noFill/>
              </a:ln>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8068392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75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75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75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75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cxnSp>
        <p:nvCxnSpPr>
          <p:cNvPr id="3" name="直接连接符 2"/>
          <p:cNvCxnSpPr/>
          <p:nvPr/>
        </p:nvCxnSpPr>
        <p:spPr>
          <a:xfrm>
            <a:off x="-108519" y="2276347"/>
            <a:ext cx="9252520" cy="15248"/>
          </a:xfrm>
          <a:prstGeom prst="line">
            <a:avLst/>
          </a:prstGeom>
          <a:ln w="57150">
            <a:solidFill>
              <a:srgbClr val="098E88"/>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bwMode="auto">
          <a:xfrm>
            <a:off x="607299" y="2588047"/>
            <a:ext cx="1948478" cy="920486"/>
          </a:xfrm>
          <a:prstGeom prst="rect">
            <a:avLst/>
          </a:prstGeom>
          <a:noFill/>
        </p:spPr>
        <p:txBody>
          <a:bodyPr wrap="square" lIns="88589" tIns="44294" rIns="88589" bIns="44294">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a:t>
            </a:r>
          </a:p>
        </p:txBody>
      </p:sp>
      <p:sp>
        <p:nvSpPr>
          <p:cNvPr id="5" name="TextBox 4"/>
          <p:cNvSpPr txBox="1"/>
          <p:nvPr/>
        </p:nvSpPr>
        <p:spPr bwMode="auto">
          <a:xfrm>
            <a:off x="2697661" y="1161850"/>
            <a:ext cx="1948478" cy="920486"/>
          </a:xfrm>
          <a:prstGeom prst="rect">
            <a:avLst/>
          </a:prstGeom>
          <a:noFill/>
        </p:spPr>
        <p:txBody>
          <a:bodyPr wrap="square" lIns="88589" tIns="44294" rIns="88589" bIns="44294">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a:t>
            </a:r>
          </a:p>
        </p:txBody>
      </p:sp>
      <p:sp>
        <p:nvSpPr>
          <p:cNvPr id="6" name="TextBox 5"/>
          <p:cNvSpPr txBox="1"/>
          <p:nvPr/>
        </p:nvSpPr>
        <p:spPr bwMode="auto">
          <a:xfrm>
            <a:off x="4644008" y="2588047"/>
            <a:ext cx="1948478" cy="920486"/>
          </a:xfrm>
          <a:prstGeom prst="rect">
            <a:avLst/>
          </a:prstGeom>
          <a:noFill/>
        </p:spPr>
        <p:txBody>
          <a:bodyPr wrap="square" lIns="88589" tIns="44294" rIns="88589" bIns="44294">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a:t>
            </a:r>
          </a:p>
        </p:txBody>
      </p:sp>
      <p:sp>
        <p:nvSpPr>
          <p:cNvPr id="7" name="TextBox 6"/>
          <p:cNvSpPr txBox="1"/>
          <p:nvPr/>
        </p:nvSpPr>
        <p:spPr bwMode="auto">
          <a:xfrm>
            <a:off x="6588224" y="1146349"/>
            <a:ext cx="1948478" cy="920486"/>
          </a:xfrm>
          <a:prstGeom prst="rect">
            <a:avLst/>
          </a:prstGeom>
          <a:noFill/>
        </p:spPr>
        <p:txBody>
          <a:bodyPr wrap="square" lIns="88589" tIns="44294" rIns="88589" bIns="44294">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a:t>
            </a:r>
          </a:p>
        </p:txBody>
      </p:sp>
      <p:sp>
        <p:nvSpPr>
          <p:cNvPr id="8" name="TextBox 7"/>
          <p:cNvSpPr txBox="1"/>
          <p:nvPr/>
        </p:nvSpPr>
        <p:spPr bwMode="auto">
          <a:xfrm>
            <a:off x="1728611" y="3966310"/>
            <a:ext cx="5237813" cy="920486"/>
          </a:xfrm>
          <a:prstGeom prst="rect">
            <a:avLst/>
          </a:prstGeom>
          <a:noFill/>
        </p:spPr>
        <p:txBody>
          <a:bodyPr wrap="square" lIns="88589" tIns="44294" rIns="88589" bIns="44294">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p>
        </p:txBody>
      </p:sp>
      <p:sp>
        <p:nvSpPr>
          <p:cNvPr id="9" name="矩形 8"/>
          <p:cNvSpPr/>
          <p:nvPr/>
        </p:nvSpPr>
        <p:spPr bwMode="auto">
          <a:xfrm>
            <a:off x="1800621" y="3674608"/>
            <a:ext cx="2020887" cy="366488"/>
          </a:xfrm>
          <a:prstGeom prst="rect">
            <a:avLst/>
          </a:prstGeom>
        </p:spPr>
        <p:txBody>
          <a:bodyPr lIns="88589" tIns="44294" rIns="88589" bIns="44294">
            <a:spAutoFit/>
          </a:bodyPr>
          <a:lstStyle/>
          <a:p>
            <a:pPr>
              <a:defRPr/>
            </a:pPr>
            <a:r>
              <a:rPr lang="zh-CN" altLang="en-US" b="1" dirty="0">
                <a:solidFill>
                  <a:srgbClr val="B93957"/>
                </a:solidFill>
                <a:latin typeface="微软雅黑" panose="020B0503020204020204" pitchFamily="34" charset="-122"/>
                <a:ea typeface="微软雅黑" panose="020B0503020204020204" pitchFamily="34" charset="-122"/>
              </a:rPr>
              <a:t>输入相关标题</a:t>
            </a:r>
          </a:p>
        </p:txBody>
      </p:sp>
      <p:sp>
        <p:nvSpPr>
          <p:cNvPr id="10" name="椭圆 9"/>
          <p:cNvSpPr/>
          <p:nvPr/>
        </p:nvSpPr>
        <p:spPr>
          <a:xfrm>
            <a:off x="1399396" y="2146697"/>
            <a:ext cx="321905" cy="289805"/>
          </a:xfrm>
          <a:prstGeom prst="ellipse">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1" name="矩形标注 10"/>
          <p:cNvSpPr/>
          <p:nvPr/>
        </p:nvSpPr>
        <p:spPr>
          <a:xfrm>
            <a:off x="1149856" y="1368773"/>
            <a:ext cx="1368152" cy="388963"/>
          </a:xfrm>
          <a:prstGeom prst="wedgeRectCallout">
            <a:avLst>
              <a:gd name="adj1" fmla="val -20833"/>
              <a:gd name="adj2" fmla="val 92735"/>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2" name="矩形 11"/>
          <p:cNvSpPr/>
          <p:nvPr/>
        </p:nvSpPr>
        <p:spPr bwMode="auto">
          <a:xfrm>
            <a:off x="1484592" y="1405657"/>
            <a:ext cx="783163" cy="366488"/>
          </a:xfrm>
          <a:prstGeom prst="rect">
            <a:avLst/>
          </a:prstGeom>
        </p:spPr>
        <p:txBody>
          <a:bodyPr wrap="square" lIns="88589" tIns="44294" rIns="88589" bIns="44294">
            <a:spAutoFit/>
          </a:bodyPr>
          <a:lstStyle/>
          <a:p>
            <a:pPr>
              <a:defRPr/>
            </a:pPr>
            <a:r>
              <a:rPr lang="en-US" altLang="zh-CN" b="1" dirty="0" smtClean="0">
                <a:solidFill>
                  <a:prstClr val="white"/>
                </a:solidFill>
                <a:latin typeface="微软雅黑" panose="020B0503020204020204" pitchFamily="34" charset="-122"/>
              </a:rPr>
              <a:t>2014</a:t>
            </a:r>
            <a:endParaRPr lang="zh-CN" altLang="en-US" b="1" dirty="0">
              <a:solidFill>
                <a:prstClr val="white"/>
              </a:solidFill>
              <a:latin typeface="Calibri"/>
              <a:ea typeface="宋体"/>
            </a:endParaRPr>
          </a:p>
        </p:txBody>
      </p:sp>
      <p:sp>
        <p:nvSpPr>
          <p:cNvPr id="13" name="椭圆 12"/>
          <p:cNvSpPr/>
          <p:nvPr/>
        </p:nvSpPr>
        <p:spPr>
          <a:xfrm>
            <a:off x="3237730" y="2146697"/>
            <a:ext cx="321905" cy="289805"/>
          </a:xfrm>
          <a:prstGeom prst="ellipse">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4" name="矩形标注 13"/>
          <p:cNvSpPr/>
          <p:nvPr/>
        </p:nvSpPr>
        <p:spPr>
          <a:xfrm flipV="1">
            <a:off x="2987824" y="2794969"/>
            <a:ext cx="1368152" cy="388963"/>
          </a:xfrm>
          <a:prstGeom prst="wedgeRectCallout">
            <a:avLst>
              <a:gd name="adj1" fmla="val -20833"/>
              <a:gd name="adj2" fmla="val 92735"/>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5" name="矩形 14"/>
          <p:cNvSpPr/>
          <p:nvPr/>
        </p:nvSpPr>
        <p:spPr bwMode="auto">
          <a:xfrm>
            <a:off x="3284792" y="2837050"/>
            <a:ext cx="783163" cy="366488"/>
          </a:xfrm>
          <a:prstGeom prst="rect">
            <a:avLst/>
          </a:prstGeom>
        </p:spPr>
        <p:txBody>
          <a:bodyPr wrap="square" lIns="88589" tIns="44294" rIns="88589" bIns="44294">
            <a:spAutoFit/>
          </a:bodyPr>
          <a:lstStyle/>
          <a:p>
            <a:pPr>
              <a:defRPr/>
            </a:pPr>
            <a:r>
              <a:rPr lang="en-US" altLang="zh-CN" b="1" dirty="0" smtClean="0">
                <a:solidFill>
                  <a:prstClr val="white"/>
                </a:solidFill>
                <a:latin typeface="微软雅黑" panose="020B0503020204020204" pitchFamily="34" charset="-122"/>
              </a:rPr>
              <a:t>2015</a:t>
            </a:r>
            <a:endParaRPr lang="zh-CN" altLang="en-US" b="1" dirty="0">
              <a:solidFill>
                <a:prstClr val="white"/>
              </a:solidFill>
              <a:latin typeface="Calibri"/>
              <a:ea typeface="宋体"/>
            </a:endParaRPr>
          </a:p>
        </p:txBody>
      </p:sp>
      <p:sp>
        <p:nvSpPr>
          <p:cNvPr id="16" name="椭圆 15"/>
          <p:cNvSpPr/>
          <p:nvPr/>
        </p:nvSpPr>
        <p:spPr>
          <a:xfrm>
            <a:off x="5027417" y="2146697"/>
            <a:ext cx="321905" cy="289805"/>
          </a:xfrm>
          <a:prstGeom prst="ellipse">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7" name="矩形标注 16"/>
          <p:cNvSpPr/>
          <p:nvPr/>
        </p:nvSpPr>
        <p:spPr>
          <a:xfrm>
            <a:off x="4777509" y="1368773"/>
            <a:ext cx="1368152" cy="388963"/>
          </a:xfrm>
          <a:prstGeom prst="wedgeRectCallout">
            <a:avLst>
              <a:gd name="adj1" fmla="val -20833"/>
              <a:gd name="adj2" fmla="val 92735"/>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18" name="矩形 17"/>
          <p:cNvSpPr/>
          <p:nvPr/>
        </p:nvSpPr>
        <p:spPr bwMode="auto">
          <a:xfrm>
            <a:off x="5070014" y="1410853"/>
            <a:ext cx="783163" cy="366488"/>
          </a:xfrm>
          <a:prstGeom prst="rect">
            <a:avLst/>
          </a:prstGeom>
        </p:spPr>
        <p:txBody>
          <a:bodyPr wrap="square" lIns="88589" tIns="44294" rIns="88589" bIns="44294">
            <a:spAutoFit/>
          </a:bodyPr>
          <a:lstStyle/>
          <a:p>
            <a:pPr>
              <a:defRPr/>
            </a:pPr>
            <a:r>
              <a:rPr lang="en-US" altLang="zh-CN" b="1" dirty="0" smtClean="0">
                <a:solidFill>
                  <a:prstClr val="white"/>
                </a:solidFill>
                <a:latin typeface="微软雅黑" panose="020B0503020204020204" pitchFamily="34" charset="-122"/>
              </a:rPr>
              <a:t>2016</a:t>
            </a:r>
            <a:endParaRPr lang="zh-CN" altLang="en-US" b="1" dirty="0">
              <a:solidFill>
                <a:prstClr val="white"/>
              </a:solidFill>
              <a:latin typeface="Calibri"/>
              <a:ea typeface="宋体"/>
            </a:endParaRPr>
          </a:p>
        </p:txBody>
      </p:sp>
      <p:sp>
        <p:nvSpPr>
          <p:cNvPr id="19" name="椭圆 18"/>
          <p:cNvSpPr/>
          <p:nvPr/>
        </p:nvSpPr>
        <p:spPr>
          <a:xfrm>
            <a:off x="6966428" y="2146697"/>
            <a:ext cx="321905" cy="289805"/>
          </a:xfrm>
          <a:prstGeom prst="ellipse">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20" name="矩形标注 19"/>
          <p:cNvSpPr/>
          <p:nvPr/>
        </p:nvSpPr>
        <p:spPr>
          <a:xfrm flipV="1">
            <a:off x="6747912" y="2794969"/>
            <a:ext cx="1368152" cy="388963"/>
          </a:xfrm>
          <a:prstGeom prst="wedgeRectCallout">
            <a:avLst>
              <a:gd name="adj1" fmla="val -20833"/>
              <a:gd name="adj2" fmla="val 92735"/>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589" tIns="44294" rIns="88589" bIns="44294" rtlCol="0" anchor="ctr"/>
          <a:lstStyle/>
          <a:p>
            <a:pPr algn="ctr"/>
            <a:endParaRPr lang="zh-CN" altLang="en-US">
              <a:solidFill>
                <a:prstClr val="white"/>
              </a:solidFill>
            </a:endParaRPr>
          </a:p>
        </p:txBody>
      </p:sp>
      <p:sp>
        <p:nvSpPr>
          <p:cNvPr id="21" name="矩形 20"/>
          <p:cNvSpPr/>
          <p:nvPr/>
        </p:nvSpPr>
        <p:spPr bwMode="auto">
          <a:xfrm>
            <a:off x="7040415" y="2837050"/>
            <a:ext cx="783163" cy="366488"/>
          </a:xfrm>
          <a:prstGeom prst="rect">
            <a:avLst/>
          </a:prstGeom>
        </p:spPr>
        <p:txBody>
          <a:bodyPr wrap="square" lIns="88589" tIns="44294" rIns="88589" bIns="44294">
            <a:spAutoFit/>
          </a:bodyPr>
          <a:lstStyle/>
          <a:p>
            <a:pPr>
              <a:defRPr/>
            </a:pPr>
            <a:r>
              <a:rPr lang="en-US" altLang="zh-CN" b="1" dirty="0" smtClean="0">
                <a:solidFill>
                  <a:prstClr val="white"/>
                </a:solidFill>
                <a:latin typeface="微软雅黑" panose="020B0503020204020204" pitchFamily="34" charset="-122"/>
              </a:rPr>
              <a:t>2017</a:t>
            </a:r>
            <a:endParaRPr lang="zh-CN" altLang="en-US" b="1" dirty="0">
              <a:solidFill>
                <a:prstClr val="white"/>
              </a:solidFill>
              <a:latin typeface="Calibri"/>
              <a:ea typeface="宋体"/>
            </a:endParaRPr>
          </a:p>
        </p:txBody>
      </p:sp>
    </p:spTree>
    <p:extLst>
      <p:ext uri="{BB962C8B-B14F-4D97-AF65-F5344CB8AC3E}">
        <p14:creationId xmlns:p14="http://schemas.microsoft.com/office/powerpoint/2010/main" val="324486624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500"/>
                            </p:stCondLst>
                            <p:childTnLst>
                              <p:par>
                                <p:cTn id="15" presetID="15"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3"/>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6"/>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0-#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0-#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0-#ppt_w/2"/>
                                          </p:val>
                                        </p:tav>
                                        <p:tav tm="100000">
                                          <p:val>
                                            <p:strVal val="#ppt_x"/>
                                          </p:val>
                                        </p:tav>
                                      </p:tavLst>
                                    </p:anim>
                                    <p:anim calcmode="lin" valueType="num">
                                      <p:cBhvr additive="base">
                                        <p:cTn id="55" dur="500" fill="hold"/>
                                        <p:tgtEl>
                                          <p:spTgt spid="20"/>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21" presetClass="entr" presetSubtype="1"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heel(1)">
                                      <p:cBhvr>
                                        <p:cTn id="80" dur="2000"/>
                                        <p:tgtEl>
                                          <p:spTgt spid="5"/>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wheel(1)">
                                      <p:cBhvr>
                                        <p:cTn id="83" dur="2000"/>
                                        <p:tgtEl>
                                          <p:spTgt spid="6"/>
                                        </p:tgtEl>
                                      </p:cBhvr>
                                    </p:animEffect>
                                  </p:childTnLst>
                                </p:cTn>
                              </p:par>
                              <p:par>
                                <p:cTn id="84" presetID="21" presetClass="entr" presetSubtype="1"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heel(1)">
                                      <p:cBhvr>
                                        <p:cTn id="86" dur="2000"/>
                                        <p:tgtEl>
                                          <p:spTgt spid="7"/>
                                        </p:tgtEl>
                                      </p:cBhvr>
                                    </p:animEffect>
                                  </p:childTnLst>
                                </p:cTn>
                              </p:par>
                              <p:par>
                                <p:cTn id="87" presetID="21" presetClass="entr" presetSubtype="1" fill="hold" grpId="0" nodeType="with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heel(1)">
                                      <p:cBhvr>
                                        <p:cTn id="89" dur="2000"/>
                                        <p:tgtEl>
                                          <p:spTgt spid="4"/>
                                        </p:tgtEl>
                                      </p:cBhvr>
                                    </p:animEffect>
                                  </p:childTnLst>
                                </p:cTn>
                              </p:par>
                            </p:childTnLst>
                          </p:cTn>
                        </p:par>
                        <p:par>
                          <p:cTn id="90" fill="hold">
                            <p:stCondLst>
                              <p:cond delay="6000"/>
                            </p:stCondLst>
                            <p:childTnLst>
                              <p:par>
                                <p:cTn id="91" presetID="2" presetClass="entr" presetSubtype="2"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fill="hold"/>
                                        <p:tgtEl>
                                          <p:spTgt spid="9"/>
                                        </p:tgtEl>
                                        <p:attrNameLst>
                                          <p:attrName>ppt_x</p:attrName>
                                        </p:attrNameLst>
                                      </p:cBhvr>
                                      <p:tavLst>
                                        <p:tav tm="0">
                                          <p:val>
                                            <p:strVal val="1+#ppt_w/2"/>
                                          </p:val>
                                        </p:tav>
                                        <p:tav tm="100000">
                                          <p:val>
                                            <p:strVal val="#ppt_x"/>
                                          </p:val>
                                        </p:tav>
                                      </p:tavLst>
                                    </p:anim>
                                    <p:anim calcmode="lin" valueType="num">
                                      <p:cBhvr additive="base">
                                        <p:cTn id="94" dur="500" fill="hold"/>
                                        <p:tgtEl>
                                          <p:spTgt spid="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fill="hold"/>
                                        <p:tgtEl>
                                          <p:spTgt spid="8"/>
                                        </p:tgtEl>
                                        <p:attrNameLst>
                                          <p:attrName>ppt_x</p:attrName>
                                        </p:attrNameLst>
                                      </p:cBhvr>
                                      <p:tavLst>
                                        <p:tav tm="0">
                                          <p:val>
                                            <p:strVal val="1+#ppt_w/2"/>
                                          </p:val>
                                        </p:tav>
                                        <p:tav tm="100000">
                                          <p:val>
                                            <p:strVal val="#ppt_x"/>
                                          </p:val>
                                        </p:tav>
                                      </p:tavLst>
                                    </p:anim>
                                    <p:anim calcmode="lin" valueType="num">
                                      <p:cBhvr additive="base">
                                        <p:cTn id="9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 grpId="0"/>
      <p:bldP spid="5" grpId="0"/>
      <p:bldP spid="6" grpId="0"/>
      <p:bldP spid="7" grpId="0"/>
      <p:bldP spid="8" grpId="0"/>
      <p:bldP spid="9" grpId="0"/>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椭圆 2"/>
          <p:cNvSpPr/>
          <p:nvPr/>
        </p:nvSpPr>
        <p:spPr>
          <a:xfrm>
            <a:off x="1115761" y="916782"/>
            <a:ext cx="1241983" cy="1241822"/>
          </a:xfrm>
          <a:prstGeom prst="ellipse">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anchor="ctr"/>
          <a:lstStyle/>
          <a:p>
            <a:pPr algn="ctr" defTabSz="685664">
              <a:defRPr/>
            </a:pPr>
            <a:r>
              <a:rPr lang="en-US" altLang="zh-CN" sz="1500" b="1">
                <a:solidFill>
                  <a:prstClr val="white"/>
                </a:solidFill>
                <a:latin typeface="微软雅黑" pitchFamily="34" charset="-122"/>
                <a:ea typeface="微软雅黑" pitchFamily="34" charset="-122"/>
              </a:rPr>
              <a:t>STEP 1</a:t>
            </a:r>
            <a:endParaRPr lang="zh-CN" altLang="en-US" sz="1500" b="1">
              <a:solidFill>
                <a:prstClr val="white"/>
              </a:solidFill>
              <a:latin typeface="微软雅黑" pitchFamily="34" charset="-122"/>
              <a:ea typeface="微软雅黑" pitchFamily="34" charset="-122"/>
            </a:endParaRPr>
          </a:p>
        </p:txBody>
      </p:sp>
      <p:sp>
        <p:nvSpPr>
          <p:cNvPr id="4" name="椭圆 3"/>
          <p:cNvSpPr/>
          <p:nvPr/>
        </p:nvSpPr>
        <p:spPr>
          <a:xfrm>
            <a:off x="3005529" y="1319214"/>
            <a:ext cx="1241984" cy="1243013"/>
          </a:xfrm>
          <a:prstGeom prst="ellipse">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anchor="ctr"/>
          <a:lstStyle/>
          <a:p>
            <a:pPr algn="ctr" defTabSz="685664">
              <a:defRPr/>
            </a:pPr>
            <a:r>
              <a:rPr lang="en-US" altLang="zh-CN" sz="1500" b="1">
                <a:solidFill>
                  <a:prstClr val="white"/>
                </a:solidFill>
                <a:latin typeface="微软雅黑" pitchFamily="34" charset="-122"/>
                <a:ea typeface="微软雅黑" pitchFamily="34" charset="-122"/>
              </a:rPr>
              <a:t>STEP 2</a:t>
            </a:r>
            <a:endParaRPr lang="zh-CN" altLang="en-US" sz="1500" b="1">
              <a:solidFill>
                <a:prstClr val="white"/>
              </a:solidFill>
              <a:latin typeface="微软雅黑" pitchFamily="34" charset="-122"/>
              <a:ea typeface="微软雅黑" pitchFamily="34" charset="-122"/>
            </a:endParaRPr>
          </a:p>
        </p:txBody>
      </p:sp>
      <p:sp>
        <p:nvSpPr>
          <p:cNvPr id="5" name="椭圆 4"/>
          <p:cNvSpPr/>
          <p:nvPr/>
        </p:nvSpPr>
        <p:spPr>
          <a:xfrm>
            <a:off x="4896488" y="916782"/>
            <a:ext cx="1241984" cy="1241822"/>
          </a:xfrm>
          <a:prstGeom prst="ellipse">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anchor="ctr"/>
          <a:lstStyle/>
          <a:p>
            <a:pPr algn="ctr" defTabSz="685664">
              <a:defRPr/>
            </a:pPr>
            <a:r>
              <a:rPr lang="en-US" altLang="zh-CN" sz="1500" b="1">
                <a:solidFill>
                  <a:prstClr val="white"/>
                </a:solidFill>
                <a:latin typeface="微软雅黑" pitchFamily="34" charset="-122"/>
                <a:ea typeface="微软雅黑" pitchFamily="34" charset="-122"/>
              </a:rPr>
              <a:t>STEP 3</a:t>
            </a:r>
            <a:endParaRPr lang="zh-CN" altLang="en-US" sz="1500" b="1">
              <a:solidFill>
                <a:prstClr val="white"/>
              </a:solidFill>
              <a:latin typeface="微软雅黑" pitchFamily="34" charset="-122"/>
              <a:ea typeface="微软雅黑" pitchFamily="34" charset="-122"/>
            </a:endParaRPr>
          </a:p>
        </p:txBody>
      </p:sp>
      <p:sp>
        <p:nvSpPr>
          <p:cNvPr id="6" name="椭圆 5"/>
          <p:cNvSpPr/>
          <p:nvPr/>
        </p:nvSpPr>
        <p:spPr>
          <a:xfrm>
            <a:off x="6786256" y="1319214"/>
            <a:ext cx="1241983" cy="1243013"/>
          </a:xfrm>
          <a:prstGeom prst="ellipse">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anchor="ctr"/>
          <a:lstStyle/>
          <a:p>
            <a:pPr algn="ctr" defTabSz="685664">
              <a:defRPr/>
            </a:pPr>
            <a:r>
              <a:rPr lang="en-US" altLang="zh-CN" sz="1500" b="1">
                <a:solidFill>
                  <a:prstClr val="white"/>
                </a:solidFill>
                <a:latin typeface="微软雅黑" pitchFamily="34" charset="-122"/>
                <a:ea typeface="微软雅黑" pitchFamily="34" charset="-122"/>
              </a:rPr>
              <a:t>STEP 4</a:t>
            </a:r>
            <a:endParaRPr lang="zh-CN" altLang="en-US" sz="1500" b="1">
              <a:solidFill>
                <a:prstClr val="white"/>
              </a:solidFill>
              <a:latin typeface="微软雅黑" pitchFamily="34" charset="-122"/>
              <a:ea typeface="微软雅黑" pitchFamily="34" charset="-122"/>
            </a:endParaRPr>
          </a:p>
        </p:txBody>
      </p:sp>
      <p:cxnSp>
        <p:nvCxnSpPr>
          <p:cNvPr id="7" name="直接连接符 6"/>
          <p:cNvCxnSpPr>
            <a:stCxn id="3" idx="6"/>
            <a:endCxn id="4" idx="2"/>
          </p:cNvCxnSpPr>
          <p:nvPr/>
        </p:nvCxnSpPr>
        <p:spPr>
          <a:xfrm>
            <a:off x="2357745" y="1538289"/>
            <a:ext cx="647784" cy="402431"/>
          </a:xfrm>
          <a:prstGeom prst="line">
            <a:avLst/>
          </a:prstGeom>
          <a:ln>
            <a:solidFill>
              <a:srgbClr val="098E8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 idx="6"/>
            <a:endCxn id="5" idx="2"/>
          </p:cNvCxnSpPr>
          <p:nvPr/>
        </p:nvCxnSpPr>
        <p:spPr>
          <a:xfrm flipV="1">
            <a:off x="4247516" y="1538289"/>
            <a:ext cx="648975" cy="402431"/>
          </a:xfrm>
          <a:prstGeom prst="line">
            <a:avLst/>
          </a:prstGeom>
          <a:ln>
            <a:solidFill>
              <a:srgbClr val="B939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6"/>
            <a:endCxn id="6" idx="2"/>
          </p:cNvCxnSpPr>
          <p:nvPr/>
        </p:nvCxnSpPr>
        <p:spPr>
          <a:xfrm>
            <a:off x="6138471" y="1538289"/>
            <a:ext cx="647784" cy="402431"/>
          </a:xfrm>
          <a:prstGeom prst="line">
            <a:avLst/>
          </a:prstGeom>
          <a:ln>
            <a:solidFill>
              <a:srgbClr val="098E8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a:spLocks noChangeArrowheads="1"/>
          </p:cNvSpPr>
          <p:nvPr/>
        </p:nvSpPr>
        <p:spPr bwMode="auto">
          <a:xfrm>
            <a:off x="1122906" y="2319259"/>
            <a:ext cx="1226503" cy="48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spAutoFit/>
          </a:bodyPr>
          <a:lstStyle/>
          <a:p>
            <a:pPr algn="ctr" defTabSz="685664" fontAlgn="base">
              <a:lnSpc>
                <a:spcPct val="150000"/>
              </a:lnSpc>
              <a:spcBef>
                <a:spcPct val="0"/>
              </a:spcBef>
              <a:spcAft>
                <a:spcPct val="0"/>
              </a:spcAft>
            </a:pPr>
            <a:r>
              <a:rPr lang="zh-CN" altLang="en-US" b="1" smtClean="0">
                <a:solidFill>
                  <a:srgbClr val="414455"/>
                </a:solidFill>
                <a:latin typeface="微软雅黑" pitchFamily="34" charset="-122"/>
                <a:ea typeface="微软雅黑" pitchFamily="34" charset="-122"/>
              </a:rPr>
              <a:t>添加标题</a:t>
            </a:r>
            <a:endParaRPr lang="en-US" altLang="zh-CN" b="1" smtClean="0">
              <a:solidFill>
                <a:srgbClr val="414455"/>
              </a:solidFill>
              <a:latin typeface="微软雅黑" pitchFamily="34" charset="-122"/>
              <a:ea typeface="微软雅黑" pitchFamily="34" charset="-122"/>
            </a:endParaRPr>
          </a:p>
        </p:txBody>
      </p:sp>
      <p:sp>
        <p:nvSpPr>
          <p:cNvPr id="11" name="矩形 10"/>
          <p:cNvSpPr>
            <a:spLocks noChangeArrowheads="1"/>
          </p:cNvSpPr>
          <p:nvPr/>
        </p:nvSpPr>
        <p:spPr bwMode="auto">
          <a:xfrm>
            <a:off x="1122906" y="2749155"/>
            <a:ext cx="122650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spAutoFit/>
          </a:bodyPr>
          <a:lstStyle/>
          <a:p>
            <a:pPr defTabSz="685664" fontAlgn="base">
              <a:lnSpc>
                <a:spcPct val="150000"/>
              </a:lnSpc>
              <a:spcBef>
                <a:spcPct val="0"/>
              </a:spcBef>
              <a:spcAft>
                <a:spcPct val="0"/>
              </a:spcAft>
            </a:pPr>
            <a:r>
              <a:rPr lang="zh-CN" altLang="en-US" sz="1200">
                <a:solidFill>
                  <a:prstClr val="black"/>
                </a:solidFill>
                <a:latin typeface="微软雅黑" pitchFamily="34" charset="-122"/>
                <a:ea typeface="微软雅黑" pitchFamily="34" charset="-122"/>
              </a:rPr>
              <a:t>点击添加文本点击添加文本点击添加文本点击</a:t>
            </a:r>
          </a:p>
        </p:txBody>
      </p:sp>
      <p:sp>
        <p:nvSpPr>
          <p:cNvPr id="12" name="矩形 11"/>
          <p:cNvSpPr>
            <a:spLocks noChangeArrowheads="1"/>
          </p:cNvSpPr>
          <p:nvPr/>
        </p:nvSpPr>
        <p:spPr bwMode="auto">
          <a:xfrm>
            <a:off x="3005530" y="2618107"/>
            <a:ext cx="1227695" cy="48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spAutoFit/>
          </a:bodyPr>
          <a:lstStyle/>
          <a:p>
            <a:pPr algn="ctr" defTabSz="685664" fontAlgn="base">
              <a:lnSpc>
                <a:spcPct val="150000"/>
              </a:lnSpc>
              <a:spcBef>
                <a:spcPct val="0"/>
              </a:spcBef>
              <a:spcAft>
                <a:spcPct val="0"/>
              </a:spcAft>
            </a:pPr>
            <a:r>
              <a:rPr lang="zh-CN" altLang="en-US" b="1" smtClean="0">
                <a:solidFill>
                  <a:srgbClr val="414455"/>
                </a:solidFill>
                <a:latin typeface="微软雅黑" pitchFamily="34" charset="-122"/>
                <a:ea typeface="微软雅黑" pitchFamily="34" charset="-122"/>
              </a:rPr>
              <a:t>添加标题</a:t>
            </a:r>
            <a:endParaRPr lang="en-US" altLang="zh-CN" b="1" smtClean="0">
              <a:solidFill>
                <a:srgbClr val="414455"/>
              </a:solidFill>
              <a:latin typeface="微软雅黑" pitchFamily="34" charset="-122"/>
              <a:ea typeface="微软雅黑" pitchFamily="34" charset="-122"/>
            </a:endParaRPr>
          </a:p>
        </p:txBody>
      </p:sp>
      <p:sp>
        <p:nvSpPr>
          <p:cNvPr id="13" name="矩形 12"/>
          <p:cNvSpPr>
            <a:spLocks noChangeArrowheads="1"/>
          </p:cNvSpPr>
          <p:nvPr/>
        </p:nvSpPr>
        <p:spPr bwMode="auto">
          <a:xfrm>
            <a:off x="3005530" y="3048001"/>
            <a:ext cx="122769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spAutoFit/>
          </a:bodyPr>
          <a:lstStyle/>
          <a:p>
            <a:pPr defTabSz="685664" fontAlgn="base">
              <a:lnSpc>
                <a:spcPct val="150000"/>
              </a:lnSpc>
              <a:spcBef>
                <a:spcPct val="0"/>
              </a:spcBef>
              <a:spcAft>
                <a:spcPct val="0"/>
              </a:spcAft>
            </a:pPr>
            <a:r>
              <a:rPr lang="zh-CN" altLang="en-US" sz="1200">
                <a:solidFill>
                  <a:prstClr val="black"/>
                </a:solidFill>
                <a:latin typeface="微软雅黑" pitchFamily="34" charset="-122"/>
                <a:ea typeface="微软雅黑" pitchFamily="34" charset="-122"/>
              </a:rPr>
              <a:t>点击添加文本点击添加文本点击添加文本点击</a:t>
            </a:r>
          </a:p>
        </p:txBody>
      </p:sp>
      <p:sp>
        <p:nvSpPr>
          <p:cNvPr id="14" name="矩形 13"/>
          <p:cNvSpPr>
            <a:spLocks noChangeArrowheads="1"/>
          </p:cNvSpPr>
          <p:nvPr/>
        </p:nvSpPr>
        <p:spPr bwMode="auto">
          <a:xfrm>
            <a:off x="4896489" y="2319259"/>
            <a:ext cx="1226503" cy="48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spAutoFit/>
          </a:bodyPr>
          <a:lstStyle/>
          <a:p>
            <a:pPr algn="ctr" defTabSz="685664" fontAlgn="base">
              <a:lnSpc>
                <a:spcPct val="150000"/>
              </a:lnSpc>
              <a:spcBef>
                <a:spcPct val="0"/>
              </a:spcBef>
              <a:spcAft>
                <a:spcPct val="0"/>
              </a:spcAft>
            </a:pPr>
            <a:r>
              <a:rPr lang="zh-CN" altLang="en-US" b="1" smtClean="0">
                <a:solidFill>
                  <a:srgbClr val="414455"/>
                </a:solidFill>
                <a:latin typeface="微软雅黑" pitchFamily="34" charset="-122"/>
                <a:ea typeface="微软雅黑" pitchFamily="34" charset="-122"/>
              </a:rPr>
              <a:t>添加标题</a:t>
            </a:r>
            <a:endParaRPr lang="en-US" altLang="zh-CN" b="1" smtClean="0">
              <a:solidFill>
                <a:srgbClr val="414455"/>
              </a:solidFill>
              <a:latin typeface="微软雅黑" pitchFamily="34" charset="-122"/>
              <a:ea typeface="微软雅黑" pitchFamily="34" charset="-122"/>
            </a:endParaRPr>
          </a:p>
        </p:txBody>
      </p:sp>
      <p:sp>
        <p:nvSpPr>
          <p:cNvPr id="15" name="矩形 14"/>
          <p:cNvSpPr>
            <a:spLocks noChangeArrowheads="1"/>
          </p:cNvSpPr>
          <p:nvPr/>
        </p:nvSpPr>
        <p:spPr bwMode="auto">
          <a:xfrm>
            <a:off x="4896489" y="2749155"/>
            <a:ext cx="122650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spAutoFit/>
          </a:bodyPr>
          <a:lstStyle/>
          <a:p>
            <a:pPr defTabSz="685664" fontAlgn="base">
              <a:lnSpc>
                <a:spcPct val="150000"/>
              </a:lnSpc>
              <a:spcBef>
                <a:spcPct val="0"/>
              </a:spcBef>
              <a:spcAft>
                <a:spcPct val="0"/>
              </a:spcAft>
            </a:pPr>
            <a:r>
              <a:rPr lang="zh-CN" altLang="en-US" sz="1200">
                <a:solidFill>
                  <a:prstClr val="black"/>
                </a:solidFill>
                <a:latin typeface="微软雅黑" pitchFamily="34" charset="-122"/>
                <a:ea typeface="微软雅黑" pitchFamily="34" charset="-122"/>
              </a:rPr>
              <a:t>点击添加文本点击添加文本点击添加文本点击</a:t>
            </a:r>
          </a:p>
        </p:txBody>
      </p:sp>
      <p:sp>
        <p:nvSpPr>
          <p:cNvPr id="16" name="矩形 15"/>
          <p:cNvSpPr>
            <a:spLocks noChangeArrowheads="1"/>
          </p:cNvSpPr>
          <p:nvPr/>
        </p:nvSpPr>
        <p:spPr bwMode="auto">
          <a:xfrm>
            <a:off x="6786256" y="2618107"/>
            <a:ext cx="1227694" cy="48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nchor="ctr">
            <a:spAutoFit/>
          </a:bodyPr>
          <a:lstStyle/>
          <a:p>
            <a:pPr algn="ctr" defTabSz="685664" fontAlgn="base">
              <a:lnSpc>
                <a:spcPct val="150000"/>
              </a:lnSpc>
              <a:spcBef>
                <a:spcPct val="0"/>
              </a:spcBef>
              <a:spcAft>
                <a:spcPct val="0"/>
              </a:spcAft>
            </a:pPr>
            <a:r>
              <a:rPr lang="zh-CN" altLang="en-US" b="1" smtClean="0">
                <a:solidFill>
                  <a:srgbClr val="414455"/>
                </a:solidFill>
                <a:latin typeface="微软雅黑" pitchFamily="34" charset="-122"/>
                <a:ea typeface="微软雅黑" pitchFamily="34" charset="-122"/>
              </a:rPr>
              <a:t>添加标题</a:t>
            </a:r>
            <a:endParaRPr lang="en-US" altLang="zh-CN" b="1" smtClean="0">
              <a:solidFill>
                <a:srgbClr val="414455"/>
              </a:solidFill>
              <a:latin typeface="微软雅黑" pitchFamily="34" charset="-122"/>
              <a:ea typeface="微软雅黑" pitchFamily="34" charset="-122"/>
            </a:endParaRPr>
          </a:p>
        </p:txBody>
      </p:sp>
      <p:sp>
        <p:nvSpPr>
          <p:cNvPr id="17" name="矩形 16"/>
          <p:cNvSpPr>
            <a:spLocks noChangeArrowheads="1"/>
          </p:cNvSpPr>
          <p:nvPr/>
        </p:nvSpPr>
        <p:spPr bwMode="auto">
          <a:xfrm>
            <a:off x="6786256" y="3048001"/>
            <a:ext cx="1227694"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spAutoFit/>
          </a:bodyPr>
          <a:lstStyle/>
          <a:p>
            <a:pPr defTabSz="685664" fontAlgn="base">
              <a:lnSpc>
                <a:spcPct val="150000"/>
              </a:lnSpc>
              <a:spcBef>
                <a:spcPct val="0"/>
              </a:spcBef>
              <a:spcAft>
                <a:spcPct val="0"/>
              </a:spcAft>
            </a:pPr>
            <a:r>
              <a:rPr lang="zh-CN" altLang="en-US" sz="1200">
                <a:solidFill>
                  <a:prstClr val="black"/>
                </a:solidFill>
                <a:latin typeface="微软雅黑" pitchFamily="34" charset="-122"/>
                <a:ea typeface="微软雅黑" pitchFamily="34" charset="-122"/>
              </a:rPr>
              <a:t>点击添加文本点击添加文本点击添加文本点击</a:t>
            </a:r>
          </a:p>
        </p:txBody>
      </p:sp>
      <p:sp>
        <p:nvSpPr>
          <p:cNvPr id="18" name="矩形 17"/>
          <p:cNvSpPr/>
          <p:nvPr/>
        </p:nvSpPr>
        <p:spPr>
          <a:xfrm>
            <a:off x="1122906" y="4143377"/>
            <a:ext cx="7013694" cy="588615"/>
          </a:xfrm>
          <a:prstGeom prst="rect">
            <a:avLst/>
          </a:prstGeom>
        </p:spPr>
        <p:txBody>
          <a:bodyPr lIns="68561" tIns="34280" rIns="68561" bIns="34280">
            <a:spAutoFit/>
          </a:bodyPr>
          <a:lstStyle/>
          <a:p>
            <a:pPr defTabSz="685664">
              <a:lnSpc>
                <a:spcPct val="150000"/>
              </a:lnSpc>
              <a:defRPr/>
            </a:pPr>
            <a:r>
              <a:rPr lang="zh-CN" altLang="en-US" sz="1100" kern="0">
                <a:solidFill>
                  <a:prstClr val="black"/>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9" name="矩形 18"/>
          <p:cNvSpPr/>
          <p:nvPr/>
        </p:nvSpPr>
        <p:spPr>
          <a:xfrm>
            <a:off x="1122907" y="4021933"/>
            <a:ext cx="6905333" cy="8810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anchor="ctr"/>
          <a:lstStyle/>
          <a:p>
            <a:pPr algn="ctr" defTabSz="685664">
              <a:defRPr/>
            </a:pPr>
            <a:endParaRPr lang="zh-CN" altLang="en-US">
              <a:solidFill>
                <a:prstClr val="white"/>
              </a:solidFill>
            </a:endParaRPr>
          </a:p>
        </p:txBody>
      </p:sp>
    </p:spTree>
    <p:extLst>
      <p:ext uri="{BB962C8B-B14F-4D97-AF65-F5344CB8AC3E}">
        <p14:creationId xmlns:p14="http://schemas.microsoft.com/office/powerpoint/2010/main" val="155409742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500"/>
                                        <p:tgtEl>
                                          <p:spTgt spid="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500"/>
                            </p:stCondLst>
                            <p:childTnLst>
                              <p:par>
                                <p:cTn id="26" presetID="21" presetClass="entr" presetSubtype="1"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heel(1)">
                                      <p:cBhvr>
                                        <p:cTn id="28" dur="500"/>
                                        <p:tgtEl>
                                          <p:spTgt spid="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heel(1)">
                                      <p:cBhvr>
                                        <p:cTn id="43" dur="500"/>
                                        <p:tgtEl>
                                          <p:spTgt spid="5"/>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par>
                          <p:cTn id="55" fill="hold">
                            <p:stCondLst>
                              <p:cond delay="5500"/>
                            </p:stCondLst>
                            <p:childTnLst>
                              <p:par>
                                <p:cTn id="56" presetID="21" presetClass="entr" presetSubtype="1"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heel(1)">
                                      <p:cBhvr>
                                        <p:cTn id="58" dur="500"/>
                                        <p:tgtEl>
                                          <p:spTgt spid="6"/>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7000"/>
                            </p:stCondLst>
                            <p:childTnLst>
                              <p:par>
                                <p:cTn id="71" presetID="22" presetClass="entr" presetSubtype="8" fill="hold" grpId="0" nodeType="afterEffect">
                                  <p:stCondLst>
                                    <p:cond delay="0"/>
                                  </p:stCondLst>
                                  <p:iterate type="lt">
                                    <p:tmPct val="10000"/>
                                  </p:iterate>
                                  <p:childTnLst>
                                    <p:set>
                                      <p:cBhvr>
                                        <p:cTn id="72" dur="1" fill="hold">
                                          <p:stCondLst>
                                            <p:cond delay="0"/>
                                          </p:stCondLst>
                                        </p:cTn>
                                        <p:tgtEl>
                                          <p:spTgt spid="18"/>
                                        </p:tgtEl>
                                        <p:attrNameLst>
                                          <p:attrName>style.visibility</p:attrName>
                                        </p:attrNameLst>
                                      </p:cBhvr>
                                      <p:to>
                                        <p:strVal val="visible"/>
                                      </p:to>
                                    </p:set>
                                    <p:animEffect transition="in" filter="wipe(left)">
                                      <p:cBhvr>
                                        <p:cTn id="73"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4" grpId="0" animBg="1"/>
      <p:bldP spid="5" grpId="0" animBg="1"/>
      <p:bldP spid="6" grpId="0" animBg="1"/>
      <p:bldP spid="10" grpId="0"/>
      <p:bldP spid="11" grpId="0"/>
      <p:bldP spid="12" grpId="0"/>
      <p:bldP spid="13" grpId="0"/>
      <p:bldP spid="14" grpId="0"/>
      <p:bldP spid="15" grpId="0"/>
      <p:bldP spid="16" grpId="0"/>
      <p:bldP spid="17" grpId="0"/>
      <p:bldP spid="18"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solidFill>
            <a:srgbClr val="098E8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六边形 395"/>
          <p:cNvSpPr/>
          <p:nvPr/>
        </p:nvSpPr>
        <p:spPr>
          <a:xfrm>
            <a:off x="2051720" y="1936532"/>
            <a:ext cx="1584176" cy="136567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mtClean="0">
                <a:solidFill>
                  <a:srgbClr val="098E88"/>
                </a:solidFill>
              </a:rPr>
              <a:t>02</a:t>
            </a:r>
            <a:endParaRPr lang="zh-CN" altLang="en-US" sz="6600" b="1" dirty="0">
              <a:solidFill>
                <a:srgbClr val="098E88"/>
              </a:solidFill>
            </a:endParaRPr>
          </a:p>
        </p:txBody>
      </p:sp>
      <p:sp>
        <p:nvSpPr>
          <p:cNvPr id="397" name="矩形 396"/>
          <p:cNvSpPr/>
          <p:nvPr/>
        </p:nvSpPr>
        <p:spPr>
          <a:xfrm>
            <a:off x="3779912" y="2583367"/>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TextBox 397"/>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399" name="TextBox 39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0" name="TextBox 39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1" name="TextBox 40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2" name="TextBox 40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4120876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6"/>
                                        </p:tgtEl>
                                        <p:attrNameLst>
                                          <p:attrName>style.visibility</p:attrName>
                                        </p:attrNameLst>
                                      </p:cBhvr>
                                      <p:to>
                                        <p:strVal val="visible"/>
                                      </p:to>
                                    </p:set>
                                    <p:anim calcmode="lin" valueType="num">
                                      <p:cBhvr>
                                        <p:cTn id="7" dur="500" fill="hold"/>
                                        <p:tgtEl>
                                          <p:spTgt spid="396"/>
                                        </p:tgtEl>
                                        <p:attrNameLst>
                                          <p:attrName>ppt_w</p:attrName>
                                        </p:attrNameLst>
                                      </p:cBhvr>
                                      <p:tavLst>
                                        <p:tav tm="0">
                                          <p:val>
                                            <p:fltVal val="0"/>
                                          </p:val>
                                        </p:tav>
                                        <p:tav tm="100000">
                                          <p:val>
                                            <p:strVal val="#ppt_w"/>
                                          </p:val>
                                        </p:tav>
                                      </p:tavLst>
                                    </p:anim>
                                    <p:anim calcmode="lin" valueType="num">
                                      <p:cBhvr>
                                        <p:cTn id="8" dur="500" fill="hold"/>
                                        <p:tgtEl>
                                          <p:spTgt spid="396"/>
                                        </p:tgtEl>
                                        <p:attrNameLst>
                                          <p:attrName>ppt_h</p:attrName>
                                        </p:attrNameLst>
                                      </p:cBhvr>
                                      <p:tavLst>
                                        <p:tav tm="0">
                                          <p:val>
                                            <p:fltVal val="0"/>
                                          </p:val>
                                        </p:tav>
                                        <p:tav tm="100000">
                                          <p:val>
                                            <p:strVal val="#ppt_h"/>
                                          </p:val>
                                        </p:tav>
                                      </p:tavLst>
                                    </p:anim>
                                    <p:animEffect transition="in" filter="fade">
                                      <p:cBhvr>
                                        <p:cTn id="9" dur="500"/>
                                        <p:tgtEl>
                                          <p:spTgt spid="39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97"/>
                                        </p:tgtEl>
                                        <p:attrNameLst>
                                          <p:attrName>style.visibility</p:attrName>
                                        </p:attrNameLst>
                                      </p:cBhvr>
                                      <p:to>
                                        <p:strVal val="visible"/>
                                      </p:to>
                                    </p:set>
                                    <p:animEffect transition="in" filter="wipe(left)">
                                      <p:cBhvr>
                                        <p:cTn id="13" dur="500"/>
                                        <p:tgtEl>
                                          <p:spTgt spid="397"/>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98"/>
                                        </p:tgtEl>
                                        <p:attrNameLst>
                                          <p:attrName>style.visibility</p:attrName>
                                        </p:attrNameLst>
                                      </p:cBhvr>
                                      <p:to>
                                        <p:strVal val="visible"/>
                                      </p:to>
                                    </p:set>
                                    <p:anim by="(-#ppt_w*2)" calcmode="lin" valueType="num">
                                      <p:cBhvr rctx="PPT">
                                        <p:cTn id="17" dur="500" autoRev="1" fill="hold">
                                          <p:stCondLst>
                                            <p:cond delay="0"/>
                                          </p:stCondLst>
                                        </p:cTn>
                                        <p:tgtEl>
                                          <p:spTgt spid="398"/>
                                        </p:tgtEl>
                                        <p:attrNameLst>
                                          <p:attrName>ppt_w</p:attrName>
                                        </p:attrNameLst>
                                      </p:cBhvr>
                                    </p:anim>
                                    <p:anim by="(#ppt_w*0.50)" calcmode="lin" valueType="num">
                                      <p:cBhvr>
                                        <p:cTn id="18" dur="500" decel="50000" autoRev="1" fill="hold">
                                          <p:stCondLst>
                                            <p:cond delay="0"/>
                                          </p:stCondLst>
                                        </p:cTn>
                                        <p:tgtEl>
                                          <p:spTgt spid="398"/>
                                        </p:tgtEl>
                                        <p:attrNameLst>
                                          <p:attrName>ppt_x</p:attrName>
                                        </p:attrNameLst>
                                      </p:cBhvr>
                                    </p:anim>
                                    <p:anim from="(-#ppt_h/2)" to="(#ppt_y)" calcmode="lin" valueType="num">
                                      <p:cBhvr>
                                        <p:cTn id="19" dur="1000" fill="hold">
                                          <p:stCondLst>
                                            <p:cond delay="0"/>
                                          </p:stCondLst>
                                        </p:cTn>
                                        <p:tgtEl>
                                          <p:spTgt spid="398"/>
                                        </p:tgtEl>
                                        <p:attrNameLst>
                                          <p:attrName>ppt_y</p:attrName>
                                        </p:attrNameLst>
                                      </p:cBhvr>
                                    </p:anim>
                                    <p:animRot by="21600000">
                                      <p:cBhvr>
                                        <p:cTn id="20" dur="1000" fill="hold">
                                          <p:stCondLst>
                                            <p:cond delay="0"/>
                                          </p:stCondLst>
                                        </p:cTn>
                                        <p:tgtEl>
                                          <p:spTgt spid="398"/>
                                        </p:tgtEl>
                                        <p:attrNameLst>
                                          <p:attrName>r</p:attrName>
                                        </p:attrNameLst>
                                      </p:cBhvr>
                                    </p:animRot>
                                  </p:childTnLst>
                                </p:cTn>
                              </p:par>
                              <p:par>
                                <p:cTn id="21" presetID="41" presetClass="entr" presetSubtype="0" fill="hold" grpId="1" nodeType="withEffect">
                                  <p:stCondLst>
                                    <p:cond delay="0"/>
                                  </p:stCondLst>
                                  <p:iterate type="lt">
                                    <p:tmPct val="10000"/>
                                  </p:iterate>
                                  <p:childTnLst>
                                    <p:set>
                                      <p:cBhvr>
                                        <p:cTn id="22" dur="1" fill="hold">
                                          <p:stCondLst>
                                            <p:cond delay="0"/>
                                          </p:stCondLst>
                                        </p:cTn>
                                        <p:tgtEl>
                                          <p:spTgt spid="398"/>
                                        </p:tgtEl>
                                        <p:attrNameLst>
                                          <p:attrName>style.visibility</p:attrName>
                                        </p:attrNameLst>
                                      </p:cBhvr>
                                      <p:to>
                                        <p:strVal val="visible"/>
                                      </p:to>
                                    </p:set>
                                    <p:anim calcmode="lin" valueType="num">
                                      <p:cBhvr>
                                        <p:cTn id="23" dur="1000" fill="hold"/>
                                        <p:tgtEl>
                                          <p:spTgt spid="398"/>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398"/>
                                        </p:tgtEl>
                                        <p:attrNameLst>
                                          <p:attrName>ppt_y</p:attrName>
                                        </p:attrNameLst>
                                      </p:cBhvr>
                                      <p:tavLst>
                                        <p:tav tm="0">
                                          <p:val>
                                            <p:strVal val="#ppt_y"/>
                                          </p:val>
                                        </p:tav>
                                        <p:tav tm="100000">
                                          <p:val>
                                            <p:strVal val="#ppt_y"/>
                                          </p:val>
                                        </p:tav>
                                      </p:tavLst>
                                    </p:anim>
                                    <p:anim calcmode="lin" valueType="num">
                                      <p:cBhvr>
                                        <p:cTn id="25" dur="1000" fill="hold"/>
                                        <p:tgtEl>
                                          <p:spTgt spid="398"/>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39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398"/>
                                        </p:tgtEl>
                                      </p:cBhvr>
                                    </p:animEffect>
                                  </p:childTnLst>
                                </p:cTn>
                              </p:par>
                            </p:childTnLst>
                          </p:cTn>
                        </p:par>
                        <p:par>
                          <p:cTn id="28" fill="hold">
                            <p:stCondLst>
                              <p:cond delay="2700"/>
                            </p:stCondLst>
                            <p:childTnLst>
                              <p:par>
                                <p:cTn id="29" presetID="14" presetClass="entr" presetSubtype="10" fill="hold" grpId="0" nodeType="afterEffect">
                                  <p:stCondLst>
                                    <p:cond delay="0"/>
                                  </p:stCondLst>
                                  <p:childTnLst>
                                    <p:set>
                                      <p:cBhvr>
                                        <p:cTn id="30" dur="1" fill="hold">
                                          <p:stCondLst>
                                            <p:cond delay="0"/>
                                          </p:stCondLst>
                                        </p:cTn>
                                        <p:tgtEl>
                                          <p:spTgt spid="399"/>
                                        </p:tgtEl>
                                        <p:attrNameLst>
                                          <p:attrName>style.visibility</p:attrName>
                                        </p:attrNameLst>
                                      </p:cBhvr>
                                      <p:to>
                                        <p:strVal val="visible"/>
                                      </p:to>
                                    </p:set>
                                    <p:animEffect transition="in" filter="randombar(horizontal)">
                                      <p:cBhvr>
                                        <p:cTn id="31" dur="500"/>
                                        <p:tgtEl>
                                          <p:spTgt spid="39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0"/>
                                        </p:tgtEl>
                                        <p:attrNameLst>
                                          <p:attrName>style.visibility</p:attrName>
                                        </p:attrNameLst>
                                      </p:cBhvr>
                                      <p:to>
                                        <p:strVal val="visible"/>
                                      </p:to>
                                    </p:set>
                                    <p:animEffect transition="in" filter="randombar(horizontal)">
                                      <p:cBhvr>
                                        <p:cTn id="34" dur="500"/>
                                        <p:tgtEl>
                                          <p:spTgt spid="40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01"/>
                                        </p:tgtEl>
                                        <p:attrNameLst>
                                          <p:attrName>style.visibility</p:attrName>
                                        </p:attrNameLst>
                                      </p:cBhvr>
                                      <p:to>
                                        <p:strVal val="visible"/>
                                      </p:to>
                                    </p:set>
                                    <p:animEffect transition="in" filter="randombar(horizontal)">
                                      <p:cBhvr>
                                        <p:cTn id="37" dur="500"/>
                                        <p:tgtEl>
                                          <p:spTgt spid="40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02"/>
                                        </p:tgtEl>
                                        <p:attrNameLst>
                                          <p:attrName>style.visibility</p:attrName>
                                        </p:attrNameLst>
                                      </p:cBhvr>
                                      <p:to>
                                        <p:strVal val="visible"/>
                                      </p:to>
                                    </p:set>
                                    <p:animEffect transition="in" filter="randombar(horizontal)">
                                      <p:cBhvr>
                                        <p:cTn id="40"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animBg="1"/>
      <p:bldP spid="397" grpId="0" animBg="1"/>
      <p:bldP spid="398" grpId="0"/>
      <p:bldP spid="398" grpId="1"/>
      <p:bldP spid="399" grpId="0"/>
      <p:bldP spid="400" grpId="0"/>
      <p:bldP spid="401" grpId="0"/>
      <p:bldP spid="4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cxnSp>
        <p:nvCxnSpPr>
          <p:cNvPr id="3" name="直接连接符 2"/>
          <p:cNvCxnSpPr/>
          <p:nvPr/>
        </p:nvCxnSpPr>
        <p:spPr>
          <a:xfrm flipH="1">
            <a:off x="3388960" y="2232422"/>
            <a:ext cx="4423748"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3811688" y="2839641"/>
            <a:ext cx="4001021"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195800" y="3436144"/>
            <a:ext cx="5616908"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961470" y="4030266"/>
            <a:ext cx="4851238"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2195800" y="1519238"/>
            <a:ext cx="1237221" cy="1158479"/>
          </a:xfrm>
          <a:prstGeom prst="flowChartDecision">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800">
              <a:defRPr/>
            </a:pPr>
            <a:r>
              <a:rPr lang="en-US" altLang="zh-CN">
                <a:solidFill>
                  <a:prstClr val="white"/>
                </a:solidFill>
                <a:latin typeface="HelveticaNeueLT Pro 35 Th" pitchFamily="34" charset="0"/>
              </a:rPr>
              <a:t>20%</a:t>
            </a:r>
            <a:endParaRPr lang="zh-CN" altLang="en-US">
              <a:solidFill>
                <a:prstClr val="white"/>
              </a:solidFill>
              <a:latin typeface="HelveticaNeueLT Pro 35 Th" pitchFamily="34" charset="0"/>
            </a:endParaRPr>
          </a:p>
        </p:txBody>
      </p:sp>
      <p:sp>
        <p:nvSpPr>
          <p:cNvPr id="8" name="流程图: 决策 7"/>
          <p:cNvSpPr/>
          <p:nvPr/>
        </p:nvSpPr>
        <p:spPr>
          <a:xfrm>
            <a:off x="2037426" y="2809876"/>
            <a:ext cx="1503955" cy="1464469"/>
          </a:xfrm>
          <a:prstGeom prst="flowChartDecision">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800">
              <a:defRPr/>
            </a:pPr>
            <a:r>
              <a:rPr lang="en-US" altLang="zh-CN">
                <a:solidFill>
                  <a:prstClr val="white"/>
                </a:solidFill>
                <a:latin typeface="HelveticaNeueLT Pro 35 Th" pitchFamily="34" charset="0"/>
              </a:rPr>
              <a:t>35%</a:t>
            </a:r>
            <a:endParaRPr lang="zh-CN" altLang="en-US">
              <a:solidFill>
                <a:prstClr val="white"/>
              </a:solidFill>
              <a:latin typeface="HelveticaNeueLT Pro 35 Th" pitchFamily="34" charset="0"/>
            </a:endParaRPr>
          </a:p>
        </p:txBody>
      </p:sp>
      <p:sp>
        <p:nvSpPr>
          <p:cNvPr id="9" name="流程图: 决策 8"/>
          <p:cNvSpPr/>
          <p:nvPr/>
        </p:nvSpPr>
        <p:spPr>
          <a:xfrm>
            <a:off x="797824" y="1810942"/>
            <a:ext cx="1888577" cy="1838325"/>
          </a:xfrm>
          <a:prstGeom prst="flowChartDecision">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800">
              <a:defRPr/>
            </a:pPr>
            <a:r>
              <a:rPr lang="en-US" altLang="zh-CN" sz="2400">
                <a:solidFill>
                  <a:prstClr val="white"/>
                </a:solidFill>
                <a:latin typeface="HelveticaNeueLT Pro 35 Th" pitchFamily="34" charset="0"/>
              </a:rPr>
              <a:t>55%</a:t>
            </a:r>
            <a:endParaRPr lang="zh-CN" altLang="en-US" sz="2400">
              <a:solidFill>
                <a:prstClr val="white"/>
              </a:solidFill>
              <a:latin typeface="HelveticaNeueLT Pro 35 Th" pitchFamily="34" charset="0"/>
            </a:endParaRPr>
          </a:p>
        </p:txBody>
      </p:sp>
      <p:sp>
        <p:nvSpPr>
          <p:cNvPr id="10" name="流程图: 决策 9"/>
          <p:cNvSpPr/>
          <p:nvPr/>
        </p:nvSpPr>
        <p:spPr>
          <a:xfrm>
            <a:off x="2884070" y="2284811"/>
            <a:ext cx="1010973" cy="944165"/>
          </a:xfrm>
          <a:prstGeom prst="flowChartDecision">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800">
              <a:defRPr/>
            </a:pPr>
            <a:r>
              <a:rPr lang="en-US" altLang="zh-CN" sz="1500">
                <a:solidFill>
                  <a:prstClr val="white"/>
                </a:solidFill>
                <a:latin typeface="HelveticaNeueLT Pro 35 Th" pitchFamily="34" charset="0"/>
              </a:rPr>
              <a:t>10%</a:t>
            </a:r>
            <a:endParaRPr lang="zh-CN" altLang="en-US" sz="1500">
              <a:solidFill>
                <a:prstClr val="white"/>
              </a:solidFill>
              <a:latin typeface="HelveticaNeueLT Pro 35 Th" pitchFamily="34" charset="0"/>
            </a:endParaRPr>
          </a:p>
        </p:txBody>
      </p:sp>
      <p:sp>
        <p:nvSpPr>
          <p:cNvPr id="11" name="矩形 10"/>
          <p:cNvSpPr>
            <a:spLocks noChangeArrowheads="1"/>
          </p:cNvSpPr>
          <p:nvPr/>
        </p:nvSpPr>
        <p:spPr bwMode="auto">
          <a:xfrm>
            <a:off x="4453287" y="1716882"/>
            <a:ext cx="3370139" cy="5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p>
            <a:pPr algn="r" defTabSz="685800" fontAlgn="base">
              <a:spcBef>
                <a:spcPct val="0"/>
              </a:spcBef>
              <a:spcAft>
                <a:spcPct val="0"/>
              </a:spcAft>
            </a:pPr>
            <a:r>
              <a:rPr lang="zh-CN" altLang="en-US" b="1" smtClean="0">
                <a:solidFill>
                  <a:srgbClr val="414455"/>
                </a:solidFill>
                <a:latin typeface="微软雅黑" pitchFamily="34" charset="-122"/>
                <a:ea typeface="微软雅黑" pitchFamily="34" charset="-122"/>
              </a:rPr>
              <a:t>点击添加标题</a:t>
            </a:r>
            <a:endParaRPr lang="en-US" altLang="zh-CN" b="1" smtClean="0">
              <a:solidFill>
                <a:srgbClr val="414455"/>
              </a:solidFill>
              <a:latin typeface="微软雅黑" pitchFamily="34" charset="-122"/>
              <a:ea typeface="微软雅黑" pitchFamily="34" charset="-122"/>
            </a:endParaRPr>
          </a:p>
          <a:p>
            <a:pPr algn="r" defTabSz="685800" fontAlgn="base">
              <a:spcBef>
                <a:spcPct val="0"/>
              </a:spcBef>
              <a:spcAft>
                <a:spcPct val="0"/>
              </a:spcAft>
            </a:pPr>
            <a:r>
              <a:rPr lang="zh-CN" altLang="en-US" sz="1400" smtClean="0">
                <a:solidFill>
                  <a:srgbClr val="414455"/>
                </a:solidFill>
                <a:latin typeface="微软雅黑" pitchFamily="34" charset="-122"/>
                <a:ea typeface="微软雅黑" pitchFamily="34" charset="-122"/>
              </a:rPr>
              <a:t>点击添加文本点击添加文本点击添加文本</a:t>
            </a:r>
          </a:p>
        </p:txBody>
      </p:sp>
      <p:sp>
        <p:nvSpPr>
          <p:cNvPr id="12" name="矩形 11"/>
          <p:cNvSpPr>
            <a:spLocks noChangeArrowheads="1"/>
          </p:cNvSpPr>
          <p:nvPr/>
        </p:nvSpPr>
        <p:spPr bwMode="auto">
          <a:xfrm>
            <a:off x="4388985" y="2314575"/>
            <a:ext cx="3370139" cy="5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p>
            <a:pPr algn="r" defTabSz="685800" fontAlgn="base">
              <a:spcBef>
                <a:spcPct val="0"/>
              </a:spcBef>
              <a:spcAft>
                <a:spcPct val="0"/>
              </a:spcAft>
            </a:pPr>
            <a:r>
              <a:rPr lang="zh-CN" altLang="en-US" b="1" smtClean="0">
                <a:solidFill>
                  <a:srgbClr val="414455"/>
                </a:solidFill>
                <a:latin typeface="微软雅黑" pitchFamily="34" charset="-122"/>
                <a:ea typeface="微软雅黑" pitchFamily="34" charset="-122"/>
              </a:rPr>
              <a:t>点击添加标题</a:t>
            </a:r>
            <a:endParaRPr lang="en-US" altLang="zh-CN" b="1" smtClean="0">
              <a:solidFill>
                <a:srgbClr val="414455"/>
              </a:solidFill>
              <a:latin typeface="微软雅黑" pitchFamily="34" charset="-122"/>
              <a:ea typeface="微软雅黑" pitchFamily="34" charset="-122"/>
            </a:endParaRPr>
          </a:p>
          <a:p>
            <a:pPr algn="r" defTabSz="685800" fontAlgn="base">
              <a:spcBef>
                <a:spcPct val="0"/>
              </a:spcBef>
              <a:spcAft>
                <a:spcPct val="0"/>
              </a:spcAft>
            </a:pPr>
            <a:r>
              <a:rPr lang="zh-CN" altLang="en-US" sz="1400" smtClean="0">
                <a:solidFill>
                  <a:srgbClr val="414455"/>
                </a:solidFill>
                <a:latin typeface="微软雅黑" pitchFamily="34" charset="-122"/>
                <a:ea typeface="微软雅黑" pitchFamily="34" charset="-122"/>
              </a:rPr>
              <a:t>点击添加文本点击添加文本点击添加文本</a:t>
            </a:r>
          </a:p>
        </p:txBody>
      </p:sp>
      <p:sp>
        <p:nvSpPr>
          <p:cNvPr id="13" name="矩形 12"/>
          <p:cNvSpPr>
            <a:spLocks noChangeArrowheads="1"/>
          </p:cNvSpPr>
          <p:nvPr/>
        </p:nvSpPr>
        <p:spPr bwMode="auto">
          <a:xfrm>
            <a:off x="4388985" y="2924175"/>
            <a:ext cx="3370139" cy="5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p>
            <a:pPr algn="r" defTabSz="685800" fontAlgn="base">
              <a:spcBef>
                <a:spcPct val="0"/>
              </a:spcBef>
              <a:spcAft>
                <a:spcPct val="0"/>
              </a:spcAft>
            </a:pPr>
            <a:r>
              <a:rPr lang="zh-CN" altLang="en-US" b="1" smtClean="0">
                <a:solidFill>
                  <a:srgbClr val="414455"/>
                </a:solidFill>
                <a:latin typeface="微软雅黑" pitchFamily="34" charset="-122"/>
                <a:ea typeface="微软雅黑" pitchFamily="34" charset="-122"/>
              </a:rPr>
              <a:t>点击添加标题</a:t>
            </a:r>
            <a:endParaRPr lang="en-US" altLang="zh-CN" b="1" smtClean="0">
              <a:solidFill>
                <a:srgbClr val="414455"/>
              </a:solidFill>
              <a:latin typeface="微软雅黑" pitchFamily="34" charset="-122"/>
              <a:ea typeface="微软雅黑" pitchFamily="34" charset="-122"/>
            </a:endParaRPr>
          </a:p>
          <a:p>
            <a:pPr algn="r" defTabSz="685800" fontAlgn="base">
              <a:spcBef>
                <a:spcPct val="0"/>
              </a:spcBef>
              <a:spcAft>
                <a:spcPct val="0"/>
              </a:spcAft>
            </a:pPr>
            <a:r>
              <a:rPr lang="zh-CN" altLang="en-US" sz="1400" smtClean="0">
                <a:solidFill>
                  <a:srgbClr val="414455"/>
                </a:solidFill>
                <a:latin typeface="微软雅黑" pitchFamily="34" charset="-122"/>
                <a:ea typeface="微软雅黑" pitchFamily="34" charset="-122"/>
              </a:rPr>
              <a:t>点击添加文本点击添加文本点击添加文本</a:t>
            </a:r>
          </a:p>
        </p:txBody>
      </p:sp>
      <p:sp>
        <p:nvSpPr>
          <p:cNvPr id="14" name="矩形 13"/>
          <p:cNvSpPr>
            <a:spLocks noChangeArrowheads="1"/>
          </p:cNvSpPr>
          <p:nvPr/>
        </p:nvSpPr>
        <p:spPr bwMode="auto">
          <a:xfrm>
            <a:off x="4388985" y="3531395"/>
            <a:ext cx="3370139" cy="5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p>
            <a:pPr algn="r" defTabSz="685800" fontAlgn="base">
              <a:spcBef>
                <a:spcPct val="0"/>
              </a:spcBef>
              <a:spcAft>
                <a:spcPct val="0"/>
              </a:spcAft>
            </a:pPr>
            <a:r>
              <a:rPr lang="zh-CN" altLang="en-US" b="1" smtClean="0">
                <a:solidFill>
                  <a:srgbClr val="414455"/>
                </a:solidFill>
                <a:latin typeface="微软雅黑" pitchFamily="34" charset="-122"/>
                <a:ea typeface="微软雅黑" pitchFamily="34" charset="-122"/>
              </a:rPr>
              <a:t>点击添加标题</a:t>
            </a:r>
            <a:endParaRPr lang="en-US" altLang="zh-CN" b="1" smtClean="0">
              <a:solidFill>
                <a:srgbClr val="414455"/>
              </a:solidFill>
              <a:latin typeface="微软雅黑" pitchFamily="34" charset="-122"/>
              <a:ea typeface="微软雅黑" pitchFamily="34" charset="-122"/>
            </a:endParaRPr>
          </a:p>
          <a:p>
            <a:pPr algn="r" defTabSz="685800" fontAlgn="base">
              <a:spcBef>
                <a:spcPct val="0"/>
              </a:spcBef>
              <a:spcAft>
                <a:spcPct val="0"/>
              </a:spcAft>
            </a:pPr>
            <a:r>
              <a:rPr lang="zh-CN" altLang="en-US" sz="1400" smtClean="0">
                <a:solidFill>
                  <a:srgbClr val="414455"/>
                </a:solidFill>
                <a:latin typeface="微软雅黑" pitchFamily="34" charset="-122"/>
                <a:ea typeface="微软雅黑" pitchFamily="34" charset="-122"/>
              </a:rPr>
              <a:t>点击添加文本点击添加文本点击添加文本</a:t>
            </a:r>
          </a:p>
        </p:txBody>
      </p:sp>
    </p:spTree>
    <p:extLst>
      <p:ext uri="{BB962C8B-B14F-4D97-AF65-F5344CB8AC3E}">
        <p14:creationId xmlns:p14="http://schemas.microsoft.com/office/powerpoint/2010/main" val="392830899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12" presetClass="entr" presetSubtype="2" fill="hold" grpId="0" nodeType="withEffect">
                                  <p:stCondLst>
                                    <p:cond delay="2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90"/>
                                          </p:val>
                                        </p:tav>
                                        <p:tav tm="100000">
                                          <p:val>
                                            <p:fltVal val="0"/>
                                          </p:val>
                                        </p:tav>
                                      </p:tavLst>
                                    </p:anim>
                                    <p:animEffect transition="in" filter="fade">
                                      <p:cBhvr>
                                        <p:cTn id="22" dur="500"/>
                                        <p:tgtEl>
                                          <p:spTgt spid="7"/>
                                        </p:tgtEl>
                                      </p:cBhvr>
                                    </p:animEffect>
                                  </p:childTnLst>
                                </p:cTn>
                              </p:par>
                              <p:par>
                                <p:cTn id="23" presetID="22" presetClass="entr" presetSubtype="2"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par>
                                <p:cTn id="26" presetID="12" presetClass="entr" presetSubtype="2" fill="hold" grpId="0" nodeType="withEffect">
                                  <p:stCondLst>
                                    <p:cond delay="12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ppt_x</p:attrName>
                                        </p:attrNameLst>
                                      </p:cBhvr>
                                      <p:tavLst>
                                        <p:tav tm="0">
                                          <p:val>
                                            <p:strVal val="#ppt_x+#ppt_w*1.125000"/>
                                          </p:val>
                                        </p:tav>
                                        <p:tav tm="100000">
                                          <p:val>
                                            <p:strVal val="#ppt_x"/>
                                          </p:val>
                                        </p:tav>
                                      </p:tavLst>
                                    </p:anim>
                                    <p:animEffect transition="in" filter="wipe(left)">
                                      <p:cBhvr>
                                        <p:cTn id="29" dur="500"/>
                                        <p:tgtEl>
                                          <p:spTgt spid="12"/>
                                        </p:tgtEl>
                                      </p:cBhvr>
                                    </p:animEffect>
                                  </p:childTnLst>
                                </p:cTn>
                              </p:par>
                              <p:par>
                                <p:cTn id="30" presetID="31" presetClass="entr" presetSubtype="0" fill="hold" grpId="0" nodeType="withEffect">
                                  <p:stCondLst>
                                    <p:cond delay="1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 calcmode="lin" valueType="num">
                                      <p:cBhvr>
                                        <p:cTn id="34" dur="500" fill="hold"/>
                                        <p:tgtEl>
                                          <p:spTgt spid="10"/>
                                        </p:tgtEl>
                                        <p:attrNameLst>
                                          <p:attrName>style.rotation</p:attrName>
                                        </p:attrNameLst>
                                      </p:cBhvr>
                                      <p:tavLst>
                                        <p:tav tm="0">
                                          <p:val>
                                            <p:fltVal val="90"/>
                                          </p:val>
                                        </p:tav>
                                        <p:tav tm="100000">
                                          <p:val>
                                            <p:fltVal val="0"/>
                                          </p:val>
                                        </p:tav>
                                      </p:tavLst>
                                    </p:anim>
                                    <p:animEffect transition="in" filter="fade">
                                      <p:cBhvr>
                                        <p:cTn id="35" dur="500"/>
                                        <p:tgtEl>
                                          <p:spTgt spid="10"/>
                                        </p:tgtEl>
                                      </p:cBhvr>
                                    </p:animEffect>
                                  </p:childTnLst>
                                </p:cTn>
                              </p:par>
                              <p:par>
                                <p:cTn id="36" presetID="22" presetClass="entr" presetSubtype="2" fill="hold" nodeType="withEffect">
                                  <p:stCondLst>
                                    <p:cond delay="200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12" presetClass="entr" presetSubtype="2" fill="hold" grpId="0" nodeType="withEffect">
                                  <p:stCondLst>
                                    <p:cond delay="22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left)">
                                      <p:cBhvr>
                                        <p:cTn id="42" dur="500"/>
                                        <p:tgtEl>
                                          <p:spTgt spid="13"/>
                                        </p:tgtEl>
                                      </p:cBhvr>
                                    </p:animEffect>
                                  </p:childTnLst>
                                </p:cTn>
                              </p:par>
                              <p:par>
                                <p:cTn id="43" presetID="31" presetClass="entr" presetSubtype="0" fill="hold" grpId="0" nodeType="withEffect">
                                  <p:stCondLst>
                                    <p:cond delay="250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90"/>
                                          </p:val>
                                        </p:tav>
                                        <p:tav tm="100000">
                                          <p:val>
                                            <p:fltVal val="0"/>
                                          </p:val>
                                        </p:tav>
                                      </p:tavLst>
                                    </p:anim>
                                    <p:animEffect transition="in" filter="fade">
                                      <p:cBhvr>
                                        <p:cTn id="48" dur="500"/>
                                        <p:tgtEl>
                                          <p:spTgt spid="9"/>
                                        </p:tgtEl>
                                      </p:cBhvr>
                                    </p:animEffect>
                                  </p:childTnLst>
                                </p:cTn>
                              </p:par>
                              <p:par>
                                <p:cTn id="49" presetID="22" presetClass="entr" presetSubtype="2" fill="hold" nodeType="withEffect">
                                  <p:stCondLst>
                                    <p:cond delay="3000"/>
                                  </p:stCondLst>
                                  <p:childTnLst>
                                    <p:set>
                                      <p:cBhvr>
                                        <p:cTn id="50" dur="1" fill="hold">
                                          <p:stCondLst>
                                            <p:cond delay="0"/>
                                          </p:stCondLst>
                                        </p:cTn>
                                        <p:tgtEl>
                                          <p:spTgt spid="6"/>
                                        </p:tgtEl>
                                        <p:attrNameLst>
                                          <p:attrName>style.visibility</p:attrName>
                                        </p:attrNameLst>
                                      </p:cBhvr>
                                      <p:to>
                                        <p:strVal val="visible"/>
                                      </p:to>
                                    </p:set>
                                    <p:animEffect transition="in" filter="wipe(right)">
                                      <p:cBhvr>
                                        <p:cTn id="51" dur="500"/>
                                        <p:tgtEl>
                                          <p:spTgt spid="6"/>
                                        </p:tgtEl>
                                      </p:cBhvr>
                                    </p:animEffect>
                                  </p:childTnLst>
                                </p:cTn>
                              </p:par>
                              <p:par>
                                <p:cTn id="52" presetID="12" presetClass="entr" presetSubtype="2" fill="hold" grpId="0" nodeType="withEffect">
                                  <p:stCondLst>
                                    <p:cond delay="320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left)">
                                      <p:cBhvr>
                                        <p:cTn id="55" dur="500"/>
                                        <p:tgtEl>
                                          <p:spTgt spid="14"/>
                                        </p:tgtEl>
                                      </p:cBhvr>
                                    </p:animEffect>
                                  </p:childTnLst>
                                </p:cTn>
                              </p:par>
                              <p:par>
                                <p:cTn id="56" presetID="31" presetClass="entr" presetSubtype="0" fill="hold" grpId="0" nodeType="withEffect">
                                  <p:stCondLst>
                                    <p:cond delay="350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style.rotation</p:attrName>
                                        </p:attrNameLst>
                                      </p:cBhvr>
                                      <p:tavLst>
                                        <p:tav tm="0">
                                          <p:val>
                                            <p:fltVal val="90"/>
                                          </p:val>
                                        </p:tav>
                                        <p:tav tm="100000">
                                          <p:val>
                                            <p:fltVal val="0"/>
                                          </p:val>
                                        </p:tav>
                                      </p:tavLst>
                                    </p:anim>
                                    <p:animEffect transition="in" filter="fade">
                                      <p:cBhvr>
                                        <p:cTn id="6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7" grpId="0" animBg="1"/>
      <p:bldP spid="8" grpId="0" animBg="1"/>
      <p:bldP spid="9" grpId="0" animBg="1"/>
      <p:bldP spid="10" grpId="0" animBg="1"/>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4056049" y="1121474"/>
            <a:ext cx="1295294" cy="1295294"/>
            <a:chOff x="4056049" y="897981"/>
            <a:chExt cx="1295294" cy="1295294"/>
          </a:xfrm>
        </p:grpSpPr>
        <p:sp>
          <p:nvSpPr>
            <p:cNvPr id="4" name="椭圆 3"/>
            <p:cNvSpPr/>
            <p:nvPr/>
          </p:nvSpPr>
          <p:spPr>
            <a:xfrm>
              <a:off x="4056049" y="897981"/>
              <a:ext cx="1295294" cy="1295294"/>
            </a:xfrm>
            <a:prstGeom prst="ellipse">
              <a:avLst/>
            </a:prstGeom>
            <a:solidFill>
              <a:srgbClr val="B93957"/>
            </a:solid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 name="TextBox 4"/>
            <p:cNvSpPr txBox="1"/>
            <p:nvPr/>
          </p:nvSpPr>
          <p:spPr>
            <a:xfrm flipH="1">
              <a:off x="4355317" y="1020645"/>
              <a:ext cx="69675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A</a:t>
              </a:r>
              <a:endParaRPr kumimoji="0" lang="zh-CN" altLang="en-US" sz="44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endParaRPr>
            </a:p>
          </p:txBody>
        </p:sp>
        <p:sp>
          <p:nvSpPr>
            <p:cNvPr id="6" name="TextBox 5"/>
            <p:cNvSpPr txBox="1"/>
            <p:nvPr/>
          </p:nvSpPr>
          <p:spPr>
            <a:xfrm>
              <a:off x="4167527" y="1534021"/>
              <a:ext cx="110639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单击此处添加段落文本</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7" name="组合 6"/>
          <p:cNvGrpSpPr/>
          <p:nvPr/>
        </p:nvGrpSpPr>
        <p:grpSpPr>
          <a:xfrm>
            <a:off x="2970217" y="2132841"/>
            <a:ext cx="1295294" cy="1295294"/>
            <a:chOff x="2970217" y="1909348"/>
            <a:chExt cx="1295294" cy="1295294"/>
          </a:xfrm>
        </p:grpSpPr>
        <p:sp>
          <p:nvSpPr>
            <p:cNvPr id="8" name="椭圆 7"/>
            <p:cNvSpPr/>
            <p:nvPr/>
          </p:nvSpPr>
          <p:spPr>
            <a:xfrm rot="292466">
              <a:off x="2970217" y="1909348"/>
              <a:ext cx="1295294" cy="1295294"/>
            </a:xfrm>
            <a:prstGeom prst="ellipse">
              <a:avLst/>
            </a:prstGeom>
            <a:solidFill>
              <a:srgbClr val="098E88"/>
            </a:solid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9" name="TextBox 8"/>
            <p:cNvSpPr txBox="1"/>
            <p:nvPr/>
          </p:nvSpPr>
          <p:spPr>
            <a:xfrm flipH="1">
              <a:off x="3251154" y="2038630"/>
              <a:ext cx="69675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B</a:t>
              </a:r>
              <a:endParaRPr kumimoji="0" lang="zh-CN" altLang="en-US" sz="44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endParaRPr>
            </a:p>
          </p:txBody>
        </p:sp>
        <p:sp>
          <p:nvSpPr>
            <p:cNvPr id="10" name="TextBox 9"/>
            <p:cNvSpPr txBox="1"/>
            <p:nvPr/>
          </p:nvSpPr>
          <p:spPr>
            <a:xfrm>
              <a:off x="3068746" y="2566730"/>
              <a:ext cx="110639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单击此处添加段落文本</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1" name="组合 10"/>
          <p:cNvGrpSpPr/>
          <p:nvPr/>
        </p:nvGrpSpPr>
        <p:grpSpPr>
          <a:xfrm>
            <a:off x="5092862" y="2184060"/>
            <a:ext cx="1295294" cy="1295294"/>
            <a:chOff x="5092862" y="1960567"/>
            <a:chExt cx="1295294" cy="1295294"/>
          </a:xfrm>
        </p:grpSpPr>
        <p:sp>
          <p:nvSpPr>
            <p:cNvPr id="12" name="椭圆 11"/>
            <p:cNvSpPr/>
            <p:nvPr/>
          </p:nvSpPr>
          <p:spPr>
            <a:xfrm rot="21045709">
              <a:off x="5092862" y="1960567"/>
              <a:ext cx="1295294" cy="1295294"/>
            </a:xfrm>
            <a:prstGeom prst="ellipse">
              <a:avLst/>
            </a:prstGeom>
            <a:solidFill>
              <a:srgbClr val="098E88"/>
            </a:solid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13" name="TextBox 12"/>
            <p:cNvSpPr txBox="1"/>
            <p:nvPr/>
          </p:nvSpPr>
          <p:spPr>
            <a:xfrm flipH="1">
              <a:off x="5384119" y="2088861"/>
              <a:ext cx="69675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C</a:t>
              </a:r>
              <a:endParaRPr kumimoji="0" lang="zh-CN" altLang="en-US" sz="44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endParaRPr>
            </a:p>
          </p:txBody>
        </p:sp>
        <p:sp>
          <p:nvSpPr>
            <p:cNvPr id="14" name="TextBox 13"/>
            <p:cNvSpPr txBox="1"/>
            <p:nvPr/>
          </p:nvSpPr>
          <p:spPr>
            <a:xfrm>
              <a:off x="5238016" y="2566730"/>
              <a:ext cx="110639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单击此处添加段落文本</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5" name="组合 14"/>
          <p:cNvGrpSpPr/>
          <p:nvPr/>
        </p:nvGrpSpPr>
        <p:grpSpPr>
          <a:xfrm>
            <a:off x="3998094" y="3170017"/>
            <a:ext cx="1295294" cy="1295294"/>
            <a:chOff x="3998094" y="2946524"/>
            <a:chExt cx="1295294" cy="1295294"/>
          </a:xfrm>
        </p:grpSpPr>
        <p:sp>
          <p:nvSpPr>
            <p:cNvPr id="16" name="椭圆 15"/>
            <p:cNvSpPr/>
            <p:nvPr/>
          </p:nvSpPr>
          <p:spPr>
            <a:xfrm>
              <a:off x="3998094" y="2946524"/>
              <a:ext cx="1295294" cy="1295294"/>
            </a:xfrm>
            <a:prstGeom prst="ellipse">
              <a:avLst/>
            </a:prstGeom>
            <a:solidFill>
              <a:srgbClr val="B93957"/>
            </a:solid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17" name="TextBox 16"/>
            <p:cNvSpPr txBox="1"/>
            <p:nvPr/>
          </p:nvSpPr>
          <p:spPr>
            <a:xfrm flipH="1">
              <a:off x="4279269" y="3075107"/>
              <a:ext cx="69675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smtClean="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D</a:t>
              </a:r>
              <a:endParaRPr kumimoji="0" lang="zh-CN" altLang="en-US" sz="44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endParaRPr>
            </a:p>
          </p:txBody>
        </p:sp>
        <p:sp>
          <p:nvSpPr>
            <p:cNvPr id="18" name="TextBox 17"/>
            <p:cNvSpPr txBox="1"/>
            <p:nvPr/>
          </p:nvSpPr>
          <p:spPr>
            <a:xfrm>
              <a:off x="4122690" y="3594171"/>
              <a:ext cx="110639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单击此处添加段落文本</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9" name="组合 18"/>
          <p:cNvGrpSpPr/>
          <p:nvPr/>
        </p:nvGrpSpPr>
        <p:grpSpPr>
          <a:xfrm>
            <a:off x="6344411" y="1811021"/>
            <a:ext cx="2548069" cy="880268"/>
            <a:chOff x="5770504" y="2725131"/>
            <a:chExt cx="2548069" cy="880268"/>
          </a:xfrm>
          <a:noFill/>
        </p:grpSpPr>
        <p:grpSp>
          <p:nvGrpSpPr>
            <p:cNvPr id="20" name="组合 44"/>
            <p:cNvGrpSpPr>
              <a:grpSpLocks/>
            </p:cNvGrpSpPr>
            <p:nvPr/>
          </p:nvGrpSpPr>
          <p:grpSpPr bwMode="auto">
            <a:xfrm flipH="1">
              <a:off x="6042252" y="3141849"/>
              <a:ext cx="2184400" cy="463550"/>
              <a:chOff x="-362770" y="3102960"/>
              <a:chExt cx="2183514" cy="463550"/>
            </a:xfrm>
            <a:grpFill/>
          </p:grpSpPr>
          <p:sp>
            <p:nvSpPr>
              <p:cNvPr id="23"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22" name="直接连接符 21"/>
            <p:cNvCxnSpPr/>
            <p:nvPr/>
          </p:nvCxnSpPr>
          <p:spPr>
            <a:xfrm flipH="1">
              <a:off x="5770504" y="3605399"/>
              <a:ext cx="2548069" cy="0"/>
            </a:xfrm>
            <a:prstGeom prst="line">
              <a:avLst/>
            </a:prstGeom>
            <a:grpFill/>
            <a:ln w="12700" cap="flat" cmpd="sng" algn="ctr">
              <a:solidFill>
                <a:srgbClr val="098E88"/>
              </a:solidFill>
              <a:prstDash val="sysDot"/>
              <a:headEnd type="oval"/>
              <a:tailEnd type="oval"/>
            </a:ln>
            <a:effectLst/>
          </p:spPr>
        </p:cxnSp>
      </p:grpSp>
      <p:grpSp>
        <p:nvGrpSpPr>
          <p:cNvPr id="25" name="组合 24"/>
          <p:cNvGrpSpPr/>
          <p:nvPr/>
        </p:nvGrpSpPr>
        <p:grpSpPr>
          <a:xfrm>
            <a:off x="844256" y="2435203"/>
            <a:ext cx="2639983" cy="880268"/>
            <a:chOff x="821899" y="3716534"/>
            <a:chExt cx="2639983" cy="880268"/>
          </a:xfrm>
        </p:grpSpPr>
        <p:grpSp>
          <p:nvGrpSpPr>
            <p:cNvPr id="26" name="组合 44"/>
            <p:cNvGrpSpPr>
              <a:grpSpLocks/>
            </p:cNvGrpSpPr>
            <p:nvPr/>
          </p:nvGrpSpPr>
          <p:grpSpPr bwMode="auto">
            <a:xfrm flipH="1">
              <a:off x="821899" y="4133252"/>
              <a:ext cx="2184400" cy="463550"/>
              <a:chOff x="-362770" y="3102960"/>
              <a:chExt cx="2183514" cy="463550"/>
            </a:xfrm>
          </p:grpSpPr>
          <p:sp>
            <p:nvSpPr>
              <p:cNvPr id="29"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rgbClr val="098E88"/>
              </a:solidFill>
              <a:prstDash val="sysDot"/>
              <a:headEnd type="oval"/>
              <a:tailEnd type="oval"/>
            </a:ln>
            <a:effectLst/>
          </p:spPr>
        </p:cxnSp>
      </p:grpSp>
      <p:grpSp>
        <p:nvGrpSpPr>
          <p:cNvPr id="32" name="组合 31"/>
          <p:cNvGrpSpPr/>
          <p:nvPr/>
        </p:nvGrpSpPr>
        <p:grpSpPr>
          <a:xfrm>
            <a:off x="1631121" y="802519"/>
            <a:ext cx="2639983" cy="880268"/>
            <a:chOff x="821899" y="3716534"/>
            <a:chExt cx="2639983" cy="880268"/>
          </a:xfrm>
        </p:grpSpPr>
        <p:grpSp>
          <p:nvGrpSpPr>
            <p:cNvPr id="33" name="组合 44"/>
            <p:cNvGrpSpPr>
              <a:grpSpLocks/>
            </p:cNvGrpSpPr>
            <p:nvPr/>
          </p:nvGrpSpPr>
          <p:grpSpPr bwMode="auto">
            <a:xfrm flipH="1">
              <a:off x="821899" y="4133252"/>
              <a:ext cx="2184400" cy="463550"/>
              <a:chOff x="-362770" y="3102960"/>
              <a:chExt cx="2183514" cy="463550"/>
            </a:xfrm>
          </p:grpSpPr>
          <p:sp>
            <p:nvSpPr>
              <p:cNvPr id="36"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noFill/>
            <a:ln w="12700" cap="flat" cmpd="sng" algn="ctr">
              <a:solidFill>
                <a:srgbClr val="B93957"/>
              </a:solidFill>
              <a:prstDash val="sysDot"/>
              <a:headEnd type="oval"/>
              <a:tailEnd type="oval"/>
            </a:ln>
            <a:effectLst/>
          </p:spPr>
        </p:cxnSp>
      </p:grpSp>
      <p:grpSp>
        <p:nvGrpSpPr>
          <p:cNvPr id="38" name="组合 37"/>
          <p:cNvGrpSpPr/>
          <p:nvPr/>
        </p:nvGrpSpPr>
        <p:grpSpPr>
          <a:xfrm>
            <a:off x="4932040" y="3680825"/>
            <a:ext cx="2548069" cy="769912"/>
            <a:chOff x="5770504" y="2835487"/>
            <a:chExt cx="2548069" cy="769912"/>
          </a:xfrm>
        </p:grpSpPr>
        <p:grpSp>
          <p:nvGrpSpPr>
            <p:cNvPr id="39" name="组合 38"/>
            <p:cNvGrpSpPr>
              <a:grpSpLocks/>
            </p:cNvGrpSpPr>
            <p:nvPr/>
          </p:nvGrpSpPr>
          <p:grpSpPr bwMode="auto">
            <a:xfrm flipH="1">
              <a:off x="6164532" y="3141849"/>
              <a:ext cx="2062120" cy="463550"/>
              <a:chOff x="-362770" y="3102960"/>
              <a:chExt cx="2061283" cy="463550"/>
            </a:xfrm>
          </p:grpSpPr>
          <p:sp>
            <p:nvSpPr>
              <p:cNvPr id="42" name="TextBox 11"/>
              <p:cNvSpPr txBox="1">
                <a:spLocks noChangeArrowheads="1"/>
              </p:cNvSpPr>
              <p:nvPr/>
            </p:nvSpPr>
            <p:spPr bwMode="auto">
              <a:xfrm>
                <a:off x="552803"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43"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40" name="TextBox 11"/>
            <p:cNvSpPr txBox="1">
              <a:spLocks noChangeArrowheads="1"/>
            </p:cNvSpPr>
            <p:nvPr/>
          </p:nvSpPr>
          <p:spPr bwMode="auto">
            <a:xfrm flipH="1">
              <a:off x="6430186" y="283548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41" name="直接连接符 40"/>
            <p:cNvCxnSpPr/>
            <p:nvPr/>
          </p:nvCxnSpPr>
          <p:spPr>
            <a:xfrm flipH="1">
              <a:off x="5770504" y="3605399"/>
              <a:ext cx="2548069" cy="0"/>
            </a:xfrm>
            <a:prstGeom prst="line">
              <a:avLst/>
            </a:prstGeom>
            <a:noFill/>
            <a:ln w="12700" cap="flat" cmpd="sng" algn="ctr">
              <a:solidFill>
                <a:srgbClr val="B93957"/>
              </a:solidFill>
              <a:prstDash val="sysDot"/>
              <a:headEnd type="oval"/>
              <a:tailEnd type="oval"/>
            </a:ln>
            <a:effectLst/>
          </p:spPr>
        </p:cxnSp>
      </p:grpSp>
    </p:spTree>
    <p:extLst>
      <p:ext uri="{BB962C8B-B14F-4D97-AF65-F5344CB8AC3E}">
        <p14:creationId xmlns:p14="http://schemas.microsoft.com/office/powerpoint/2010/main" val="182766110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1500"/>
                            </p:stCondLst>
                            <p:childTnLst>
                              <p:par>
                                <p:cTn id="32" presetID="12" presetClass="entr" presetSubtype="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slide(fromRight)">
                                      <p:cBhvr>
                                        <p:cTn id="34" dur="1000"/>
                                        <p:tgtEl>
                                          <p:spTgt spid="19"/>
                                        </p:tgtEl>
                                      </p:cBhvr>
                                    </p:animEffect>
                                  </p:childTnLst>
                                </p:cTn>
                              </p:par>
                              <p:par>
                                <p:cTn id="35" presetID="1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slide(fromLeft)">
                                      <p:cBhvr>
                                        <p:cTn id="37" dur="1000"/>
                                        <p:tgtEl>
                                          <p:spTgt spid="25"/>
                                        </p:tgtEl>
                                      </p:cBhvr>
                                    </p:animEffect>
                                  </p:childTnLst>
                                </p:cTn>
                              </p:par>
                              <p:par>
                                <p:cTn id="38" presetID="1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slide(fromLeft)">
                                      <p:cBhvr>
                                        <p:cTn id="40" dur="1000"/>
                                        <p:tgtEl>
                                          <p:spTgt spid="32"/>
                                        </p:tgtEl>
                                      </p:cBhvr>
                                    </p:animEffect>
                                  </p:childTnLst>
                                </p:cTn>
                              </p:par>
                              <p:par>
                                <p:cTn id="41" presetID="12" presetClass="entr" presetSubtype="2"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slide(fromRight)">
                                      <p:cBhvr>
                                        <p:cTn id="43"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矩形 1"/>
          <p:cNvSpPr>
            <a:spLocks noChangeArrowheads="1"/>
          </p:cNvSpPr>
          <p:nvPr/>
        </p:nvSpPr>
        <p:spPr bwMode="auto">
          <a:xfrm>
            <a:off x="749381" y="3142296"/>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4" name="矩形 1"/>
          <p:cNvSpPr>
            <a:spLocks noChangeArrowheads="1"/>
          </p:cNvSpPr>
          <p:nvPr/>
        </p:nvSpPr>
        <p:spPr bwMode="auto">
          <a:xfrm>
            <a:off x="2661284" y="3142296"/>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5" name="矩形 1"/>
          <p:cNvSpPr>
            <a:spLocks noChangeArrowheads="1"/>
          </p:cNvSpPr>
          <p:nvPr/>
        </p:nvSpPr>
        <p:spPr bwMode="auto">
          <a:xfrm>
            <a:off x="4567394" y="3142296"/>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sp>
        <p:nvSpPr>
          <p:cNvPr id="6" name="矩形 1"/>
          <p:cNvSpPr>
            <a:spLocks noChangeArrowheads="1"/>
          </p:cNvSpPr>
          <p:nvPr/>
        </p:nvSpPr>
        <p:spPr bwMode="auto">
          <a:xfrm>
            <a:off x="6528455" y="3142296"/>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783" fontAlgn="base">
              <a:spcBef>
                <a:spcPct val="0"/>
              </a:spcBef>
              <a:spcAft>
                <a:spcPct val="0"/>
              </a:spcAft>
            </a:pPr>
            <a:r>
              <a:rPr lang="zh-CN" altLang="en-US" sz="1200" kern="0" dirty="0">
                <a:solidFill>
                  <a:schemeClr val="tx1">
                    <a:lumMod val="75000"/>
                    <a:lumOff val="25000"/>
                  </a:schemeClr>
                </a:solidFill>
                <a:latin typeface="微软雅黑" pitchFamily="34" charset="-122"/>
                <a:ea typeface="微软雅黑" pitchFamily="34" charset="-122"/>
              </a:rPr>
              <a:t>点击添加文字点击添加文字点击添加文字点击添加文字点击添加文字</a:t>
            </a:r>
          </a:p>
        </p:txBody>
      </p:sp>
      <p:grpSp>
        <p:nvGrpSpPr>
          <p:cNvPr id="7" name="组合 6"/>
          <p:cNvGrpSpPr/>
          <p:nvPr/>
        </p:nvGrpSpPr>
        <p:grpSpPr>
          <a:xfrm>
            <a:off x="1074507" y="1373463"/>
            <a:ext cx="1440534" cy="1440534"/>
            <a:chOff x="332823" y="2499368"/>
            <a:chExt cx="1440534" cy="1440534"/>
          </a:xfrm>
        </p:grpSpPr>
        <p:sp>
          <p:nvSpPr>
            <p:cNvPr id="8" name="TextBox 7"/>
            <p:cNvSpPr txBox="1"/>
            <p:nvPr/>
          </p:nvSpPr>
          <p:spPr>
            <a:xfrm>
              <a:off x="563212" y="2988802"/>
              <a:ext cx="979755"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100%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sp>
          <p:nvSpPr>
            <p:cNvPr id="9" name="同心圆 8"/>
            <p:cNvSpPr/>
            <p:nvPr/>
          </p:nvSpPr>
          <p:spPr>
            <a:xfrm>
              <a:off x="332823" y="2499368"/>
              <a:ext cx="1440534" cy="1440534"/>
            </a:xfrm>
            <a:prstGeom prst="donut">
              <a:avLst>
                <a:gd name="adj" fmla="val 8341"/>
              </a:avLst>
            </a:prstGeom>
            <a:solidFill>
              <a:srgbClr val="098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10" name="组合 9"/>
          <p:cNvGrpSpPr/>
          <p:nvPr/>
        </p:nvGrpSpPr>
        <p:grpSpPr>
          <a:xfrm>
            <a:off x="2969486" y="1373464"/>
            <a:ext cx="1417638" cy="1422051"/>
            <a:chOff x="6380178" y="152238"/>
            <a:chExt cx="1417638" cy="1422051"/>
          </a:xfrm>
        </p:grpSpPr>
        <p:grpSp>
          <p:nvGrpSpPr>
            <p:cNvPr id="11" name="组合 10"/>
            <p:cNvGrpSpPr/>
            <p:nvPr/>
          </p:nvGrpSpPr>
          <p:grpSpPr>
            <a:xfrm>
              <a:off x="6380178" y="152238"/>
              <a:ext cx="1417638" cy="1422051"/>
              <a:chOff x="6380178" y="152238"/>
              <a:chExt cx="1417638" cy="1422051"/>
            </a:xfrm>
          </p:grpSpPr>
          <p:sp>
            <p:nvSpPr>
              <p:cNvPr id="13" name="空心弧 12"/>
              <p:cNvSpPr/>
              <p:nvPr/>
            </p:nvSpPr>
            <p:spPr>
              <a:xfrm>
                <a:off x="6380178" y="156651"/>
                <a:ext cx="1417638" cy="1417638"/>
              </a:xfrm>
              <a:prstGeom prst="blockArc">
                <a:avLst>
                  <a:gd name="adj1" fmla="val 40855"/>
                  <a:gd name="adj2" fmla="val 16279583"/>
                  <a:gd name="adj3" fmla="val 9218"/>
                </a:avLst>
              </a:prstGeom>
              <a:solidFill>
                <a:srgbClr val="B93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4" name="空心弧 13"/>
              <p:cNvSpPr/>
              <p:nvPr/>
            </p:nvSpPr>
            <p:spPr>
              <a:xfrm>
                <a:off x="6380178" y="152238"/>
                <a:ext cx="1417638" cy="1417638"/>
              </a:xfrm>
              <a:prstGeom prst="blockArc">
                <a:avLst>
                  <a:gd name="adj1" fmla="val 16221849"/>
                  <a:gd name="adj2" fmla="val 76858"/>
                  <a:gd name="adj3" fmla="val 9538"/>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12" name="TextBox 11"/>
            <p:cNvSpPr txBox="1"/>
            <p:nvPr/>
          </p:nvSpPr>
          <p:spPr>
            <a:xfrm>
              <a:off x="6707321" y="634637"/>
              <a:ext cx="76335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75%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15" name="组合 14"/>
          <p:cNvGrpSpPr/>
          <p:nvPr/>
        </p:nvGrpSpPr>
        <p:grpSpPr>
          <a:xfrm>
            <a:off x="4841569" y="1373465"/>
            <a:ext cx="1417638" cy="1422052"/>
            <a:chOff x="6380178" y="152237"/>
            <a:chExt cx="1417638" cy="1422052"/>
          </a:xfrm>
        </p:grpSpPr>
        <p:grpSp>
          <p:nvGrpSpPr>
            <p:cNvPr id="16" name="组合 15"/>
            <p:cNvGrpSpPr/>
            <p:nvPr/>
          </p:nvGrpSpPr>
          <p:grpSpPr>
            <a:xfrm>
              <a:off x="6380178" y="152237"/>
              <a:ext cx="1417638" cy="1422052"/>
              <a:chOff x="6380178" y="152237"/>
              <a:chExt cx="1417638" cy="1422052"/>
            </a:xfrm>
          </p:grpSpPr>
          <p:sp>
            <p:nvSpPr>
              <p:cNvPr id="18" name="空心弧 17"/>
              <p:cNvSpPr/>
              <p:nvPr/>
            </p:nvSpPr>
            <p:spPr>
              <a:xfrm>
                <a:off x="6380178" y="156651"/>
                <a:ext cx="1417638" cy="1417638"/>
              </a:xfrm>
              <a:prstGeom prst="blockArc">
                <a:avLst>
                  <a:gd name="adj1" fmla="val 5377950"/>
                  <a:gd name="adj2" fmla="val 16232035"/>
                  <a:gd name="adj3" fmla="val 9040"/>
                </a:avLst>
              </a:prstGeom>
              <a:solidFill>
                <a:srgbClr val="098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9" name="空心弧 18"/>
              <p:cNvSpPr/>
              <p:nvPr/>
            </p:nvSpPr>
            <p:spPr>
              <a:xfrm>
                <a:off x="6380178" y="152237"/>
                <a:ext cx="1417638" cy="1422051"/>
              </a:xfrm>
              <a:prstGeom prst="blockArc">
                <a:avLst>
                  <a:gd name="adj1" fmla="val 16221849"/>
                  <a:gd name="adj2" fmla="val 5388303"/>
                  <a:gd name="adj3" fmla="val 9344"/>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17" name="TextBox 16"/>
            <p:cNvSpPr txBox="1"/>
            <p:nvPr/>
          </p:nvSpPr>
          <p:spPr>
            <a:xfrm>
              <a:off x="6707321" y="634637"/>
              <a:ext cx="80663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50%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20" name="组合 19"/>
          <p:cNvGrpSpPr/>
          <p:nvPr/>
        </p:nvGrpSpPr>
        <p:grpSpPr>
          <a:xfrm>
            <a:off x="6713653" y="1373465"/>
            <a:ext cx="1417638" cy="1422052"/>
            <a:chOff x="6380178" y="152237"/>
            <a:chExt cx="1417638" cy="1422052"/>
          </a:xfrm>
        </p:grpSpPr>
        <p:grpSp>
          <p:nvGrpSpPr>
            <p:cNvPr id="21" name="组合 20"/>
            <p:cNvGrpSpPr/>
            <p:nvPr/>
          </p:nvGrpSpPr>
          <p:grpSpPr>
            <a:xfrm>
              <a:off x="6380178" y="152237"/>
              <a:ext cx="1417638" cy="1422052"/>
              <a:chOff x="6380178" y="152237"/>
              <a:chExt cx="1417638" cy="1422052"/>
            </a:xfrm>
          </p:grpSpPr>
          <p:sp>
            <p:nvSpPr>
              <p:cNvPr id="23" name="空心弧 22"/>
              <p:cNvSpPr/>
              <p:nvPr/>
            </p:nvSpPr>
            <p:spPr>
              <a:xfrm>
                <a:off x="6380178" y="156651"/>
                <a:ext cx="1417638" cy="1417638"/>
              </a:xfrm>
              <a:prstGeom prst="blockArc">
                <a:avLst>
                  <a:gd name="adj1" fmla="val 5377950"/>
                  <a:gd name="adj2" fmla="val 16232035"/>
                  <a:gd name="adj3" fmla="val 9040"/>
                </a:avLst>
              </a:prstGeom>
              <a:solidFill>
                <a:srgbClr val="B93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4" name="空心弧 23"/>
              <p:cNvSpPr/>
              <p:nvPr/>
            </p:nvSpPr>
            <p:spPr>
              <a:xfrm>
                <a:off x="6380178" y="152237"/>
                <a:ext cx="1417638" cy="1422051"/>
              </a:xfrm>
              <a:prstGeom prst="blockArc">
                <a:avLst>
                  <a:gd name="adj1" fmla="val 16221849"/>
                  <a:gd name="adj2" fmla="val 10814646"/>
                  <a:gd name="adj3" fmla="val 9309"/>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22" name="TextBox 21"/>
            <p:cNvSpPr txBox="1"/>
            <p:nvPr/>
          </p:nvSpPr>
          <p:spPr>
            <a:xfrm>
              <a:off x="6707321" y="634637"/>
              <a:ext cx="776175"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25%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spTree>
    <p:extLst>
      <p:ext uri="{BB962C8B-B14F-4D97-AF65-F5344CB8AC3E}">
        <p14:creationId xmlns:p14="http://schemas.microsoft.com/office/powerpoint/2010/main" val="288918457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14:presetBounceEnd="73333">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73333">
                                          <p:cBhvr additive="base">
                                            <p:cTn id="17" dur="300" fill="hold"/>
                                            <p:tgtEl>
                                              <p:spTgt spid="3"/>
                                            </p:tgtEl>
                                            <p:attrNameLst>
                                              <p:attrName>ppt_x</p:attrName>
                                            </p:attrNameLst>
                                          </p:cBhvr>
                                          <p:tavLst>
                                            <p:tav tm="0">
                                              <p:val>
                                                <p:strVal val="#ppt_x"/>
                                              </p:val>
                                            </p:tav>
                                            <p:tav tm="100000">
                                              <p:val>
                                                <p:strVal val="#ppt_x"/>
                                              </p:val>
                                            </p:tav>
                                          </p:tavLst>
                                        </p:anim>
                                        <p:anim calcmode="lin" valueType="num" p14:bounceEnd="73333">
                                          <p:cBhvr additive="base">
                                            <p:cTn id="18" dur="300" fill="hold"/>
                                            <p:tgtEl>
                                              <p:spTgt spid="3"/>
                                            </p:tgtEl>
                                            <p:attrNameLst>
                                              <p:attrName>ppt_y</p:attrName>
                                            </p:attrNameLst>
                                          </p:cBhvr>
                                          <p:tavLst>
                                            <p:tav tm="0">
                                              <p:val>
                                                <p:strVal val="1+#ppt_h/2"/>
                                              </p:val>
                                            </p:tav>
                                            <p:tav tm="100000">
                                              <p:val>
                                                <p:strVal val="#ppt_y"/>
                                              </p:val>
                                            </p:tav>
                                          </p:tavLst>
                                        </p:anim>
                                      </p:childTnLst>
                                    </p:cTn>
                                  </p:par>
                                  <p:par>
                                    <p:cTn id="19" presetID="21"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500"/>
                                            <p:tgtEl>
                                              <p:spTgt spid="10"/>
                                            </p:tgtEl>
                                          </p:cBhvr>
                                        </p:animEffect>
                                      </p:childTnLst>
                                    </p:cTn>
                                  </p:par>
                                </p:childTnLst>
                              </p:cTn>
                            </p:par>
                            <p:par>
                              <p:cTn id="22" fill="hold">
                                <p:stCondLst>
                                  <p:cond delay="2000"/>
                                </p:stCondLst>
                                <p:childTnLst>
                                  <p:par>
                                    <p:cTn id="23" presetID="2" presetClass="entr" presetSubtype="4" fill="hold" grpId="0" nodeType="afterEffect" p14:presetBounceEnd="73333">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14:bounceEnd="73333">
                                          <p:cBhvr additive="base">
                                            <p:cTn id="25" dur="300" fill="hold"/>
                                            <p:tgtEl>
                                              <p:spTgt spid="4"/>
                                            </p:tgtEl>
                                            <p:attrNameLst>
                                              <p:attrName>ppt_x</p:attrName>
                                            </p:attrNameLst>
                                          </p:cBhvr>
                                          <p:tavLst>
                                            <p:tav tm="0">
                                              <p:val>
                                                <p:strVal val="#ppt_x"/>
                                              </p:val>
                                            </p:tav>
                                            <p:tav tm="100000">
                                              <p:val>
                                                <p:strVal val="#ppt_x"/>
                                              </p:val>
                                            </p:tav>
                                          </p:tavLst>
                                        </p:anim>
                                        <p:anim calcmode="lin" valueType="num" p14:bounceEnd="73333">
                                          <p:cBhvr additive="base">
                                            <p:cTn id="26" dur="300" fill="hold"/>
                                            <p:tgtEl>
                                              <p:spTgt spid="4"/>
                                            </p:tgtEl>
                                            <p:attrNameLst>
                                              <p:attrName>ppt_y</p:attrName>
                                            </p:attrNameLst>
                                          </p:cBhvr>
                                          <p:tavLst>
                                            <p:tav tm="0">
                                              <p:val>
                                                <p:strVal val="1+#ppt_h/2"/>
                                              </p:val>
                                            </p:tav>
                                            <p:tav tm="100000">
                                              <p:val>
                                                <p:strVal val="#ppt_y"/>
                                              </p:val>
                                            </p:tav>
                                          </p:tavLst>
                                        </p:anim>
                                      </p:childTnLst>
                                    </p:cTn>
                                  </p:par>
                                  <p:par>
                                    <p:cTn id="27" presetID="21" presetClass="entr" presetSubtype="1"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500"/>
                                            <p:tgtEl>
                                              <p:spTgt spid="15"/>
                                            </p:tgtEl>
                                          </p:cBhvr>
                                        </p:animEffect>
                                      </p:childTnLst>
                                    </p:cTn>
                                  </p:par>
                                </p:childTnLst>
                              </p:cTn>
                            </p:par>
                            <p:par>
                              <p:cTn id="30" fill="hold">
                                <p:stCondLst>
                                  <p:cond delay="2500"/>
                                </p:stCondLst>
                                <p:childTnLst>
                                  <p:par>
                                    <p:cTn id="31" presetID="2" presetClass="entr" presetSubtype="4" fill="hold" grpId="0" nodeType="afterEffect" p14:presetBounceEnd="73333">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14:bounceEnd="73333">
                                          <p:cBhvr additive="base">
                                            <p:cTn id="33" dur="300" fill="hold"/>
                                            <p:tgtEl>
                                              <p:spTgt spid="5"/>
                                            </p:tgtEl>
                                            <p:attrNameLst>
                                              <p:attrName>ppt_x</p:attrName>
                                            </p:attrNameLst>
                                          </p:cBhvr>
                                          <p:tavLst>
                                            <p:tav tm="0">
                                              <p:val>
                                                <p:strVal val="#ppt_x"/>
                                              </p:val>
                                            </p:tav>
                                            <p:tav tm="100000">
                                              <p:val>
                                                <p:strVal val="#ppt_x"/>
                                              </p:val>
                                            </p:tav>
                                          </p:tavLst>
                                        </p:anim>
                                        <p:anim calcmode="lin" valueType="num" p14:bounceEnd="73333">
                                          <p:cBhvr additive="base">
                                            <p:cTn id="34" dur="300" fill="hold"/>
                                            <p:tgtEl>
                                              <p:spTgt spid="5"/>
                                            </p:tgtEl>
                                            <p:attrNameLst>
                                              <p:attrName>ppt_y</p:attrName>
                                            </p:attrNameLst>
                                          </p:cBhvr>
                                          <p:tavLst>
                                            <p:tav tm="0">
                                              <p:val>
                                                <p:strVal val="1+#ppt_h/2"/>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500"/>
                                            <p:tgtEl>
                                              <p:spTgt spid="20"/>
                                            </p:tgtEl>
                                          </p:cBhvr>
                                        </p:animEffect>
                                      </p:childTnLst>
                                    </p:cTn>
                                  </p:par>
                                </p:childTnLst>
                              </p:cTn>
                            </p:par>
                            <p:par>
                              <p:cTn id="38" fill="hold">
                                <p:stCondLst>
                                  <p:cond delay="3000"/>
                                </p:stCondLst>
                                <p:childTnLst>
                                  <p:par>
                                    <p:cTn id="39" presetID="2" presetClass="entr" presetSubtype="4" fill="hold" grpId="0" nodeType="afterEffect" p14:presetBounceEnd="73333">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14:bounceEnd="73333">
                                          <p:cBhvr additive="base">
                                            <p:cTn id="41" dur="300" fill="hold"/>
                                            <p:tgtEl>
                                              <p:spTgt spid="6"/>
                                            </p:tgtEl>
                                            <p:attrNameLst>
                                              <p:attrName>ppt_x</p:attrName>
                                            </p:attrNameLst>
                                          </p:cBhvr>
                                          <p:tavLst>
                                            <p:tav tm="0">
                                              <p:val>
                                                <p:strVal val="#ppt_x"/>
                                              </p:val>
                                            </p:tav>
                                            <p:tav tm="100000">
                                              <p:val>
                                                <p:strVal val="#ppt_x"/>
                                              </p:val>
                                            </p:tav>
                                          </p:tavLst>
                                        </p:anim>
                                        <p:anim calcmode="lin" valueType="num" p14:bounceEnd="73333">
                                          <p:cBhvr additive="base">
                                            <p:cTn id="42" dur="3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p:bldP spid="4" grpId="0"/>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500"/>
                                            <p:tgtEl>
                                              <p:spTgt spid="7"/>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300" fill="hold"/>
                                            <p:tgtEl>
                                              <p:spTgt spid="3"/>
                                            </p:tgtEl>
                                            <p:attrNameLst>
                                              <p:attrName>ppt_x</p:attrName>
                                            </p:attrNameLst>
                                          </p:cBhvr>
                                          <p:tavLst>
                                            <p:tav tm="0">
                                              <p:val>
                                                <p:strVal val="#ppt_x"/>
                                              </p:val>
                                            </p:tav>
                                            <p:tav tm="100000">
                                              <p:val>
                                                <p:strVal val="#ppt_x"/>
                                              </p:val>
                                            </p:tav>
                                          </p:tavLst>
                                        </p:anim>
                                        <p:anim calcmode="lin" valueType="num">
                                          <p:cBhvr additive="base">
                                            <p:cTn id="18" dur="300" fill="hold"/>
                                            <p:tgtEl>
                                              <p:spTgt spid="3"/>
                                            </p:tgtEl>
                                            <p:attrNameLst>
                                              <p:attrName>ppt_y</p:attrName>
                                            </p:attrNameLst>
                                          </p:cBhvr>
                                          <p:tavLst>
                                            <p:tav tm="0">
                                              <p:val>
                                                <p:strVal val="1+#ppt_h/2"/>
                                              </p:val>
                                            </p:tav>
                                            <p:tav tm="100000">
                                              <p:val>
                                                <p:strVal val="#ppt_y"/>
                                              </p:val>
                                            </p:tav>
                                          </p:tavLst>
                                        </p:anim>
                                      </p:childTnLst>
                                    </p:cTn>
                                  </p:par>
                                  <p:par>
                                    <p:cTn id="19" presetID="21"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500"/>
                                            <p:tgtEl>
                                              <p:spTgt spid="1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300" fill="hold"/>
                                            <p:tgtEl>
                                              <p:spTgt spid="4"/>
                                            </p:tgtEl>
                                            <p:attrNameLst>
                                              <p:attrName>ppt_x</p:attrName>
                                            </p:attrNameLst>
                                          </p:cBhvr>
                                          <p:tavLst>
                                            <p:tav tm="0">
                                              <p:val>
                                                <p:strVal val="#ppt_x"/>
                                              </p:val>
                                            </p:tav>
                                            <p:tav tm="100000">
                                              <p:val>
                                                <p:strVal val="#ppt_x"/>
                                              </p:val>
                                            </p:tav>
                                          </p:tavLst>
                                        </p:anim>
                                        <p:anim calcmode="lin" valueType="num">
                                          <p:cBhvr additive="base">
                                            <p:cTn id="26" dur="300" fill="hold"/>
                                            <p:tgtEl>
                                              <p:spTgt spid="4"/>
                                            </p:tgtEl>
                                            <p:attrNameLst>
                                              <p:attrName>ppt_y</p:attrName>
                                            </p:attrNameLst>
                                          </p:cBhvr>
                                          <p:tavLst>
                                            <p:tav tm="0">
                                              <p:val>
                                                <p:strVal val="1+#ppt_h/2"/>
                                              </p:val>
                                            </p:tav>
                                            <p:tav tm="100000">
                                              <p:val>
                                                <p:strVal val="#ppt_y"/>
                                              </p:val>
                                            </p:tav>
                                          </p:tavLst>
                                        </p:anim>
                                      </p:childTnLst>
                                    </p:cTn>
                                  </p:par>
                                  <p:par>
                                    <p:cTn id="27" presetID="21" presetClass="entr" presetSubtype="1"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500"/>
                                            <p:tgtEl>
                                              <p:spTgt spid="15"/>
                                            </p:tgtEl>
                                          </p:cBhvr>
                                        </p:animEffect>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300" fill="hold"/>
                                            <p:tgtEl>
                                              <p:spTgt spid="5"/>
                                            </p:tgtEl>
                                            <p:attrNameLst>
                                              <p:attrName>ppt_x</p:attrName>
                                            </p:attrNameLst>
                                          </p:cBhvr>
                                          <p:tavLst>
                                            <p:tav tm="0">
                                              <p:val>
                                                <p:strVal val="#ppt_x"/>
                                              </p:val>
                                            </p:tav>
                                            <p:tav tm="100000">
                                              <p:val>
                                                <p:strVal val="#ppt_x"/>
                                              </p:val>
                                            </p:tav>
                                          </p:tavLst>
                                        </p:anim>
                                        <p:anim calcmode="lin" valueType="num">
                                          <p:cBhvr additive="base">
                                            <p:cTn id="34" dur="300" fill="hold"/>
                                            <p:tgtEl>
                                              <p:spTgt spid="5"/>
                                            </p:tgtEl>
                                            <p:attrNameLst>
                                              <p:attrName>ppt_y</p:attrName>
                                            </p:attrNameLst>
                                          </p:cBhvr>
                                          <p:tavLst>
                                            <p:tav tm="0">
                                              <p:val>
                                                <p:strVal val="1+#ppt_h/2"/>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500"/>
                                            <p:tgtEl>
                                              <p:spTgt spid="20"/>
                                            </p:tgtEl>
                                          </p:cBhvr>
                                        </p:animEffect>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300" fill="hold"/>
                                            <p:tgtEl>
                                              <p:spTgt spid="6"/>
                                            </p:tgtEl>
                                            <p:attrNameLst>
                                              <p:attrName>ppt_x</p:attrName>
                                            </p:attrNameLst>
                                          </p:cBhvr>
                                          <p:tavLst>
                                            <p:tav tm="0">
                                              <p:val>
                                                <p:strVal val="#ppt_x"/>
                                              </p:val>
                                            </p:tav>
                                            <p:tav tm="100000">
                                              <p:val>
                                                <p:strVal val="#ppt_x"/>
                                              </p:val>
                                            </p:tav>
                                          </p:tavLst>
                                        </p:anim>
                                        <p:anim calcmode="lin" valueType="num">
                                          <p:cBhvr additive="base">
                                            <p:cTn id="42" dur="3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p:bldP spid="4" grpId="0"/>
          <p:bldP spid="5" grpId="0"/>
          <p:bldP spid="6"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Freeform 6"/>
          <p:cNvSpPr>
            <a:spLocks/>
          </p:cNvSpPr>
          <p:nvPr/>
        </p:nvSpPr>
        <p:spPr bwMode="auto">
          <a:xfrm>
            <a:off x="459237" y="1059583"/>
            <a:ext cx="3102969" cy="370355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B93957"/>
          </a:solidFill>
          <a:ln>
            <a:noFill/>
          </a:ln>
        </p:spPr>
        <p:txBody>
          <a:bodyPr vert="horz" wrap="square" lIns="68557" tIns="34279" rIns="68557" bIns="34279" numCol="1" anchor="t" anchorCtr="0" compatLnSpc="1">
            <a:prstTxWarp prst="textNoShape">
              <a:avLst/>
            </a:prstTxWarp>
          </a:bodyPr>
          <a:lstStyle/>
          <a:p>
            <a:pPr defTabSz="685617" fontAlgn="base">
              <a:spcBef>
                <a:spcPct val="0"/>
              </a:spcBef>
              <a:spcAft>
                <a:spcPct val="0"/>
              </a:spcAft>
            </a:pPr>
            <a:endParaRPr lang="zh-CN" altLang="en-US">
              <a:solidFill>
                <a:srgbClr val="C4261D"/>
              </a:solidFill>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3002879" y="2330854"/>
            <a:ext cx="2054203" cy="245179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98E88"/>
          </a:solidFill>
          <a:ln>
            <a:noFill/>
          </a:ln>
        </p:spPr>
        <p:txBody>
          <a:bodyPr vert="horz" wrap="square" lIns="68557" tIns="34279" rIns="68557" bIns="34279" numCol="1" anchor="t" anchorCtr="0" compatLnSpc="1">
            <a:prstTxWarp prst="textNoShape">
              <a:avLst/>
            </a:prstTxWarp>
          </a:bodyPr>
          <a:lstStyle/>
          <a:p>
            <a:pPr defTabSz="685617" fontAlgn="base">
              <a:spcBef>
                <a:spcPct val="0"/>
              </a:spcBef>
              <a:spcAft>
                <a:spcPct val="0"/>
              </a:spcAft>
            </a:pPr>
            <a:endParaRPr lang="zh-CN" altLang="en-US">
              <a:solidFill>
                <a:srgbClr val="C4261D"/>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2870724" y="1275606"/>
            <a:ext cx="701804" cy="702078"/>
          </a:xfrm>
          <a:prstGeom prst="ellipse">
            <a:avLst/>
          </a:prstGeom>
          <a:solidFill>
            <a:srgbClr val="098E88"/>
          </a:solidFill>
          <a:ln w="9525" cap="flat" cmpd="sng" algn="ctr">
            <a:solidFill>
              <a:srgbClr val="F8F8F8"/>
            </a:solidFill>
            <a:prstDash val="solid"/>
            <a:round/>
            <a:headEnd type="none" w="med" len="med"/>
            <a:tailEnd type="none" w="med" len="med"/>
          </a:ln>
          <a:effectLst/>
          <a:extLst/>
        </p:spPr>
        <p:txBody>
          <a:bodyPr vert="horz" wrap="square" lIns="68557" tIns="34279" rIns="68557" bIns="34279" numCol="1" rtlCol="0" anchor="t" anchorCtr="0" compatLnSpc="1">
            <a:prstTxWarp prst="textNoShape">
              <a:avLst/>
            </a:prstTxWarp>
          </a:bodyPr>
          <a:lstStyle/>
          <a:p>
            <a:pPr defTabSz="685571" fontAlgn="base">
              <a:spcBef>
                <a:spcPct val="0"/>
              </a:spcBef>
              <a:spcAft>
                <a:spcPct val="0"/>
              </a:spcAft>
            </a:pPr>
            <a:endParaRPr lang="zh-CN" altLang="en-US" sz="1300">
              <a:solidFill>
                <a:srgbClr val="C4261D"/>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4626754" y="2571750"/>
            <a:ext cx="586805" cy="587034"/>
          </a:xfrm>
          <a:prstGeom prst="ellipse">
            <a:avLst/>
          </a:prstGeom>
          <a:solidFill>
            <a:srgbClr val="B93957"/>
          </a:solidFill>
          <a:ln w="9525" cap="flat" cmpd="sng" algn="ctr">
            <a:solidFill>
              <a:srgbClr val="F8F8F8"/>
            </a:solidFill>
            <a:prstDash val="solid"/>
            <a:round/>
            <a:headEnd type="none" w="med" len="med"/>
            <a:tailEnd type="none" w="med" len="med"/>
          </a:ln>
          <a:effectLst/>
          <a:extLst/>
        </p:spPr>
        <p:txBody>
          <a:bodyPr vert="horz" wrap="square" lIns="68557" tIns="34279" rIns="68557" bIns="34279" numCol="1" rtlCol="0" anchor="t" anchorCtr="0" compatLnSpc="1">
            <a:prstTxWarp prst="textNoShape">
              <a:avLst/>
            </a:prstTxWarp>
          </a:bodyPr>
          <a:lstStyle/>
          <a:p>
            <a:pPr defTabSz="685571" fontAlgn="base">
              <a:spcBef>
                <a:spcPct val="0"/>
              </a:spcBef>
              <a:spcAft>
                <a:spcPct val="0"/>
              </a:spcAft>
            </a:pPr>
            <a:endParaRPr lang="zh-CN" altLang="en-US" sz="1300">
              <a:solidFill>
                <a:srgbClr val="C4261D"/>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871340" y="1418897"/>
            <a:ext cx="714100" cy="415499"/>
          </a:xfrm>
          <a:prstGeom prst="rect">
            <a:avLst/>
          </a:prstGeom>
          <a:noFill/>
        </p:spPr>
        <p:txBody>
          <a:bodyPr wrap="none" lIns="68557" tIns="34279" rIns="68557" bIns="34279" rtlCol="0">
            <a:spAutoFit/>
          </a:bodyPr>
          <a:lstStyle/>
          <a:p>
            <a:pPr defTabSz="685617" fontAlgn="base">
              <a:spcBef>
                <a:spcPct val="0"/>
              </a:spcBef>
              <a:spcAft>
                <a:spcPct val="0"/>
              </a:spcAft>
            </a:pPr>
            <a:r>
              <a:rPr lang="en-US" altLang="zh-CN" sz="2200" dirty="0">
                <a:solidFill>
                  <a:srgbClr val="F8F8F8"/>
                </a:solidFill>
                <a:latin typeface="微软雅黑" panose="020B0503020204020204" pitchFamily="34" charset="-122"/>
                <a:ea typeface="微软雅黑" panose="020B0503020204020204" pitchFamily="34" charset="-122"/>
              </a:rPr>
              <a:t>75%</a:t>
            </a:r>
            <a:endParaRPr lang="zh-CN" altLang="en-US" sz="2200" dirty="0">
              <a:solidFill>
                <a:srgbClr val="F8F8F8"/>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4639216" y="2692144"/>
            <a:ext cx="612942" cy="346226"/>
          </a:xfrm>
          <a:prstGeom prst="rect">
            <a:avLst/>
          </a:prstGeom>
          <a:noFill/>
        </p:spPr>
        <p:txBody>
          <a:bodyPr wrap="none" lIns="68557" tIns="34279" rIns="68557" bIns="34279" rtlCol="0">
            <a:spAutoFit/>
          </a:bodyPr>
          <a:lstStyle/>
          <a:p>
            <a:pPr defTabSz="685617" fontAlgn="base">
              <a:spcBef>
                <a:spcPct val="0"/>
              </a:spcBef>
              <a:spcAft>
                <a:spcPct val="0"/>
              </a:spcAft>
            </a:pPr>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33844" y="1449779"/>
            <a:ext cx="753758" cy="438581"/>
          </a:xfrm>
          <a:prstGeom prst="rect">
            <a:avLst/>
          </a:prstGeom>
          <a:noFill/>
        </p:spPr>
        <p:txBody>
          <a:bodyPr wrap="none" lIns="68557" tIns="34279" rIns="68557" bIns="34279" rtlCol="0">
            <a:spAutoFit/>
          </a:bodyPr>
          <a:lstStyle/>
          <a:p>
            <a:pPr defTabSz="685617" fontAlgn="base">
              <a:spcBef>
                <a:spcPct val="0"/>
              </a:spcBef>
              <a:spcAft>
                <a:spcPct val="0"/>
              </a:spcAft>
            </a:pPr>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0" name="TextBox 9"/>
          <p:cNvSpPr txBox="1"/>
          <p:nvPr/>
        </p:nvSpPr>
        <p:spPr>
          <a:xfrm>
            <a:off x="955012" y="2018091"/>
            <a:ext cx="1957943" cy="2008220"/>
          </a:xfrm>
          <a:prstGeom prst="rect">
            <a:avLst/>
          </a:prstGeom>
          <a:noFill/>
        </p:spPr>
        <p:txBody>
          <a:bodyPr wrap="square" lIns="68557" tIns="34279" rIns="68557" bIns="34279" rtlCol="0">
            <a:spAutoFit/>
          </a:bodyPr>
          <a:lstStyle/>
          <a:p>
            <a:pPr algn="ctr" defTabSz="685617" fontAlgn="base">
              <a:spcBef>
                <a:spcPct val="0"/>
              </a:spcBef>
              <a:spcAft>
                <a:spcPct val="0"/>
              </a:spcAft>
            </a:pPr>
            <a:r>
              <a:rPr lang="zh-CN" altLang="en-US"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dirty="0" smtClean="0">
                <a:solidFill>
                  <a:srgbClr val="F8F8F8"/>
                </a:solidFill>
                <a:latin typeface="微软雅黑" panose="020B0503020204020204" pitchFamily="34" charset="-122"/>
                <a:ea typeface="微软雅黑" panose="020B0503020204020204" pitchFamily="34" charset="-122"/>
              </a:rPr>
              <a:t>说明请</a:t>
            </a:r>
            <a:r>
              <a:rPr lang="zh-CN" altLang="en-US" dirty="0">
                <a:solidFill>
                  <a:srgbClr val="F8F8F8"/>
                </a:solidFill>
                <a:latin typeface="微软雅黑" panose="020B0503020204020204" pitchFamily="34" charset="-122"/>
                <a:ea typeface="微软雅黑" panose="020B0503020204020204" pitchFamily="34" charset="-122"/>
              </a:rPr>
              <a:t>输入您的文字对目标进行说明</a:t>
            </a:r>
          </a:p>
          <a:p>
            <a:pPr algn="ctr" defTabSz="685617" fontAlgn="base">
              <a:spcBef>
                <a:spcPct val="0"/>
              </a:spcBef>
              <a:spcAft>
                <a:spcPct val="0"/>
              </a:spcAft>
            </a:pP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698018" y="2602304"/>
            <a:ext cx="753758" cy="438581"/>
          </a:xfrm>
          <a:prstGeom prst="rect">
            <a:avLst/>
          </a:prstGeom>
          <a:noFill/>
        </p:spPr>
        <p:txBody>
          <a:bodyPr wrap="none" lIns="68557" tIns="34279" rIns="68557" bIns="34279" rtlCol="0">
            <a:spAutoFit/>
          </a:bodyPr>
          <a:lstStyle/>
          <a:p>
            <a:pPr defTabSz="685617" fontAlgn="base">
              <a:spcBef>
                <a:spcPct val="0"/>
              </a:spcBef>
              <a:spcAft>
                <a:spcPct val="0"/>
              </a:spcAft>
            </a:pPr>
            <a:r>
              <a:rPr lang="zh-CN" altLang="en-US" sz="2400" dirty="0">
                <a:solidFill>
                  <a:srgbClr val="F8F8F8"/>
                </a:solidFill>
                <a:latin typeface="微软雅黑" panose="020B0503020204020204" pitchFamily="34" charset="-122"/>
                <a:ea typeface="微软雅黑" panose="020B0503020204020204" pitchFamily="34" charset="-122"/>
              </a:rPr>
              <a:t>实际</a:t>
            </a:r>
          </a:p>
        </p:txBody>
      </p:sp>
      <p:sp>
        <p:nvSpPr>
          <p:cNvPr id="12" name="TextBox 11"/>
          <p:cNvSpPr txBox="1"/>
          <p:nvPr/>
        </p:nvSpPr>
        <p:spPr>
          <a:xfrm>
            <a:off x="3172664" y="3199192"/>
            <a:ext cx="1804466" cy="900224"/>
          </a:xfrm>
          <a:prstGeom prst="rect">
            <a:avLst/>
          </a:prstGeom>
          <a:noFill/>
        </p:spPr>
        <p:txBody>
          <a:bodyPr wrap="square" lIns="68557" tIns="34279" rIns="68557" bIns="34279" rtlCol="0">
            <a:spAutoFit/>
          </a:bodyPr>
          <a:lstStyle/>
          <a:p>
            <a:pPr algn="ctr" defTabSz="685617" fontAlgn="base">
              <a:spcBef>
                <a:spcPct val="0"/>
              </a:spcBef>
              <a:spcAft>
                <a:spcPct val="0"/>
              </a:spcAft>
            </a:pPr>
            <a:r>
              <a:rPr lang="zh-CN" altLang="en-US" dirty="0" smtClean="0">
                <a:solidFill>
                  <a:srgbClr val="F8F8F8"/>
                </a:solidFill>
                <a:latin typeface="微软雅黑" panose="020B0503020204020204" pitchFamily="34" charset="-122"/>
                <a:ea typeface="微软雅黑" panose="020B0503020204020204" pitchFamily="34" charset="-122"/>
              </a:rPr>
              <a:t>请输入您的</a:t>
            </a:r>
            <a:r>
              <a:rPr lang="zh-CN" altLang="en-US" smtClean="0">
                <a:solidFill>
                  <a:srgbClr val="F8F8F8"/>
                </a:solidFill>
                <a:latin typeface="微软雅黑" panose="020B0503020204020204" pitchFamily="34" charset="-122"/>
                <a:ea typeface="微软雅黑" panose="020B0503020204020204" pitchFamily="34" charset="-122"/>
              </a:rPr>
              <a:t>文字对实际情况进行说明</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708242" y="1207405"/>
            <a:ext cx="4298963" cy="561670"/>
          </a:xfrm>
          <a:prstGeom prst="rect">
            <a:avLst/>
          </a:prstGeom>
          <a:noFill/>
        </p:spPr>
        <p:txBody>
          <a:bodyPr wrap="square" lIns="68557" tIns="34279" rIns="68557" bIns="34279" rtlCol="0">
            <a:spAutoFit/>
          </a:bodyPr>
          <a:lstStyle/>
          <a:p>
            <a:pPr defTabSz="685617" fontAlgn="base">
              <a:spcBef>
                <a:spcPct val="0"/>
              </a:spcBef>
              <a:spcAft>
                <a:spcPct val="0"/>
              </a:spcAft>
            </a:pPr>
            <a:r>
              <a:rPr lang="zh-CN" altLang="en-US" sz="1600" dirty="0" smtClean="0">
                <a:solidFill>
                  <a:srgbClr val="4D4D4D"/>
                </a:solidFill>
                <a:latin typeface="微软雅黑" panose="020B0503020204020204" pitchFamily="34" charset="-122"/>
                <a:ea typeface="微软雅黑" panose="020B0503020204020204" pitchFamily="34" charset="-122"/>
              </a:rPr>
              <a:t>请输入您的文字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文字请</a:t>
            </a:r>
            <a:r>
              <a:rPr lang="zh-CN" altLang="en-US" sz="1600" dirty="0">
                <a:solidFill>
                  <a:srgbClr val="4D4D4D"/>
                </a:solidFill>
                <a:latin typeface="微软雅黑" panose="020B0503020204020204" pitchFamily="34" charset="-122"/>
                <a:ea typeface="微软雅黑" panose="020B0503020204020204" pitchFamily="34" charset="-122"/>
              </a:rPr>
              <a:t>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848210" y="2579005"/>
            <a:ext cx="2158995" cy="1054113"/>
          </a:xfrm>
          <a:prstGeom prst="rect">
            <a:avLst/>
          </a:prstGeom>
          <a:noFill/>
        </p:spPr>
        <p:txBody>
          <a:bodyPr wrap="square" lIns="68557" tIns="34279" rIns="68557" bIns="34279" rtlCol="0">
            <a:spAutoFit/>
          </a:bodyPr>
          <a:lstStyle/>
          <a:p>
            <a:pPr defTabSz="685617" fontAlgn="base">
              <a:spcBef>
                <a:spcPct val="0"/>
              </a:spcBef>
              <a:spcAft>
                <a:spcPct val="0"/>
              </a:spcAft>
            </a:pPr>
            <a:r>
              <a:rPr lang="zh-CN" altLang="en-US" sz="1600" dirty="0" smtClean="0">
                <a:solidFill>
                  <a:srgbClr val="4D4D4D"/>
                </a:solidFill>
                <a:latin typeface="微软雅黑" panose="020B0503020204020204" pitchFamily="34" charset="-122"/>
                <a:ea typeface="微软雅黑" panose="020B0503020204020204" pitchFamily="34" charset="-122"/>
              </a:rPr>
              <a:t>请输入您的文字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文字请</a:t>
            </a:r>
            <a:r>
              <a:rPr lang="zh-CN" altLang="en-US" sz="1600" dirty="0">
                <a:solidFill>
                  <a:srgbClr val="4D4D4D"/>
                </a:solidFill>
                <a:latin typeface="微软雅黑" panose="020B0503020204020204" pitchFamily="34" charset="-122"/>
                <a:ea typeface="微软雅黑" panose="020B0503020204020204" pitchFamily="34" charset="-122"/>
              </a:rPr>
              <a:t>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r>
              <a:rPr lang="zh-CN" altLang="en-US" sz="1600" dirty="0">
                <a:solidFill>
                  <a:srgbClr val="4D4D4D"/>
                </a:solidFill>
                <a:latin typeface="微软雅黑" panose="020B0503020204020204" pitchFamily="34" charset="-122"/>
                <a:ea typeface="微软雅黑" panose="020B0503020204020204" pitchFamily="34" charset="-122"/>
              </a:rPr>
              <a:t>请输入您的</a:t>
            </a:r>
            <a:r>
              <a:rPr lang="zh-CN" altLang="en-US" sz="1600" dirty="0" smtClean="0">
                <a:solidFill>
                  <a:srgbClr val="4D4D4D"/>
                </a:solidFill>
                <a:latin typeface="微软雅黑" panose="020B0503020204020204" pitchFamily="34" charset="-122"/>
                <a:ea typeface="微软雅黑" panose="020B0503020204020204" pitchFamily="34" charset="-122"/>
              </a:rPr>
              <a:t>文字</a:t>
            </a:r>
            <a:endParaRPr lang="zh-CN" altLang="en-US" sz="1600" dirty="0">
              <a:solidFill>
                <a:srgbClr val="4D4D4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29220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435">
                                          <p:stCondLst>
                                            <p:cond delay="0"/>
                                          </p:stCondLst>
                                        </p:cTn>
                                        <p:tgtEl>
                                          <p:spTgt spid="3"/>
                                        </p:tgtEl>
                                      </p:cBhvr>
                                    </p:animEffect>
                                    <p:anim calcmode="lin" valueType="num">
                                      <p:cBhvr>
                                        <p:cTn id="14"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7"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8"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9" dur="20">
                                          <p:stCondLst>
                                            <p:cond delay="487"/>
                                          </p:stCondLst>
                                        </p:cTn>
                                        <p:tgtEl>
                                          <p:spTgt spid="3"/>
                                        </p:tgtEl>
                                      </p:cBhvr>
                                      <p:to x="100000" y="60000"/>
                                    </p:animScale>
                                    <p:animScale>
                                      <p:cBhvr>
                                        <p:cTn id="20" dur="124" decel="50000">
                                          <p:stCondLst>
                                            <p:cond delay="507"/>
                                          </p:stCondLst>
                                        </p:cTn>
                                        <p:tgtEl>
                                          <p:spTgt spid="3"/>
                                        </p:tgtEl>
                                      </p:cBhvr>
                                      <p:to x="100000" y="100000"/>
                                    </p:animScale>
                                    <p:animScale>
                                      <p:cBhvr>
                                        <p:cTn id="21" dur="20">
                                          <p:stCondLst>
                                            <p:cond delay="984"/>
                                          </p:stCondLst>
                                        </p:cTn>
                                        <p:tgtEl>
                                          <p:spTgt spid="3"/>
                                        </p:tgtEl>
                                      </p:cBhvr>
                                      <p:to x="100000" y="80000"/>
                                    </p:animScale>
                                    <p:animScale>
                                      <p:cBhvr>
                                        <p:cTn id="22" dur="124" decel="50000">
                                          <p:stCondLst>
                                            <p:cond delay="1004"/>
                                          </p:stCondLst>
                                        </p:cTn>
                                        <p:tgtEl>
                                          <p:spTgt spid="3"/>
                                        </p:tgtEl>
                                      </p:cBhvr>
                                      <p:to x="100000" y="100000"/>
                                    </p:animScale>
                                    <p:animScale>
                                      <p:cBhvr>
                                        <p:cTn id="23" dur="20">
                                          <p:stCondLst>
                                            <p:cond delay="1231"/>
                                          </p:stCondLst>
                                        </p:cTn>
                                        <p:tgtEl>
                                          <p:spTgt spid="3"/>
                                        </p:tgtEl>
                                      </p:cBhvr>
                                      <p:to x="100000" y="90000"/>
                                    </p:animScale>
                                    <p:animScale>
                                      <p:cBhvr>
                                        <p:cTn id="24" dur="124" decel="50000">
                                          <p:stCondLst>
                                            <p:cond delay="1251"/>
                                          </p:stCondLst>
                                        </p:cTn>
                                        <p:tgtEl>
                                          <p:spTgt spid="3"/>
                                        </p:tgtEl>
                                      </p:cBhvr>
                                      <p:to x="100000" y="100000"/>
                                    </p:animScale>
                                    <p:animScale>
                                      <p:cBhvr>
                                        <p:cTn id="25" dur="20">
                                          <p:stCondLst>
                                            <p:cond delay="1356"/>
                                          </p:stCondLst>
                                        </p:cTn>
                                        <p:tgtEl>
                                          <p:spTgt spid="3"/>
                                        </p:tgtEl>
                                      </p:cBhvr>
                                      <p:to x="100000" y="95000"/>
                                    </p:animScale>
                                    <p:animScale>
                                      <p:cBhvr>
                                        <p:cTn id="26" dur="124" decel="50000">
                                          <p:stCondLst>
                                            <p:cond delay="1376"/>
                                          </p:stCondLst>
                                        </p:cTn>
                                        <p:tgtEl>
                                          <p:spTgt spid="3"/>
                                        </p:tgtEl>
                                      </p:cBhvr>
                                      <p:to x="100000" y="100000"/>
                                    </p:animScale>
                                  </p:childTnLst>
                                </p:cTn>
                              </p:par>
                              <p:par>
                                <p:cTn id="27" presetID="26" presetClass="entr" presetSubtype="0"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435">
                                          <p:stCondLst>
                                            <p:cond delay="0"/>
                                          </p:stCondLst>
                                        </p:cTn>
                                        <p:tgtEl>
                                          <p:spTgt spid="4"/>
                                        </p:tgtEl>
                                      </p:cBhvr>
                                    </p:animEffect>
                                    <p:anim calcmode="lin" valueType="num">
                                      <p:cBhvr>
                                        <p:cTn id="30"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1"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2"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33"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34"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35" dur="20">
                                          <p:stCondLst>
                                            <p:cond delay="487"/>
                                          </p:stCondLst>
                                        </p:cTn>
                                        <p:tgtEl>
                                          <p:spTgt spid="4"/>
                                        </p:tgtEl>
                                      </p:cBhvr>
                                      <p:to x="100000" y="60000"/>
                                    </p:animScale>
                                    <p:animScale>
                                      <p:cBhvr>
                                        <p:cTn id="36" dur="124" decel="50000">
                                          <p:stCondLst>
                                            <p:cond delay="507"/>
                                          </p:stCondLst>
                                        </p:cTn>
                                        <p:tgtEl>
                                          <p:spTgt spid="4"/>
                                        </p:tgtEl>
                                      </p:cBhvr>
                                      <p:to x="100000" y="100000"/>
                                    </p:animScale>
                                    <p:animScale>
                                      <p:cBhvr>
                                        <p:cTn id="37" dur="20">
                                          <p:stCondLst>
                                            <p:cond delay="984"/>
                                          </p:stCondLst>
                                        </p:cTn>
                                        <p:tgtEl>
                                          <p:spTgt spid="4"/>
                                        </p:tgtEl>
                                      </p:cBhvr>
                                      <p:to x="100000" y="80000"/>
                                    </p:animScale>
                                    <p:animScale>
                                      <p:cBhvr>
                                        <p:cTn id="38" dur="124" decel="50000">
                                          <p:stCondLst>
                                            <p:cond delay="1004"/>
                                          </p:stCondLst>
                                        </p:cTn>
                                        <p:tgtEl>
                                          <p:spTgt spid="4"/>
                                        </p:tgtEl>
                                      </p:cBhvr>
                                      <p:to x="100000" y="100000"/>
                                    </p:animScale>
                                    <p:animScale>
                                      <p:cBhvr>
                                        <p:cTn id="39" dur="20">
                                          <p:stCondLst>
                                            <p:cond delay="1231"/>
                                          </p:stCondLst>
                                        </p:cTn>
                                        <p:tgtEl>
                                          <p:spTgt spid="4"/>
                                        </p:tgtEl>
                                      </p:cBhvr>
                                      <p:to x="100000" y="90000"/>
                                    </p:animScale>
                                    <p:animScale>
                                      <p:cBhvr>
                                        <p:cTn id="40" dur="124" decel="50000">
                                          <p:stCondLst>
                                            <p:cond delay="1251"/>
                                          </p:stCondLst>
                                        </p:cTn>
                                        <p:tgtEl>
                                          <p:spTgt spid="4"/>
                                        </p:tgtEl>
                                      </p:cBhvr>
                                      <p:to x="100000" y="100000"/>
                                    </p:animScale>
                                    <p:animScale>
                                      <p:cBhvr>
                                        <p:cTn id="41" dur="20">
                                          <p:stCondLst>
                                            <p:cond delay="1356"/>
                                          </p:stCondLst>
                                        </p:cTn>
                                        <p:tgtEl>
                                          <p:spTgt spid="4"/>
                                        </p:tgtEl>
                                      </p:cBhvr>
                                      <p:to x="100000" y="95000"/>
                                    </p:animScale>
                                    <p:animScale>
                                      <p:cBhvr>
                                        <p:cTn id="42" dur="124" decel="50000">
                                          <p:stCondLst>
                                            <p:cond delay="1376"/>
                                          </p:stCondLst>
                                        </p:cTn>
                                        <p:tgtEl>
                                          <p:spTgt spid="4"/>
                                        </p:tgtEl>
                                      </p:cBhvr>
                                      <p:to x="100000" y="100000"/>
                                    </p:animScale>
                                  </p:childTnLst>
                                </p:cTn>
                              </p:par>
                            </p:childTnLst>
                          </p:cTn>
                        </p:par>
                        <p:par>
                          <p:cTn id="43" fill="hold">
                            <p:stCondLst>
                              <p:cond delay="3000"/>
                            </p:stCondLst>
                            <p:childTnLst>
                              <p:par>
                                <p:cTn id="44" presetID="31"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 calcmode="lin" valueType="num">
                                      <p:cBhvr>
                                        <p:cTn id="48" dur="500" fill="hold"/>
                                        <p:tgtEl>
                                          <p:spTgt spid="9"/>
                                        </p:tgtEl>
                                        <p:attrNameLst>
                                          <p:attrName>style.rotation</p:attrName>
                                        </p:attrNameLst>
                                      </p:cBhvr>
                                      <p:tavLst>
                                        <p:tav tm="0">
                                          <p:val>
                                            <p:fltVal val="90"/>
                                          </p:val>
                                        </p:tav>
                                        <p:tav tm="100000">
                                          <p:val>
                                            <p:fltVal val="0"/>
                                          </p:val>
                                        </p:tav>
                                      </p:tavLst>
                                    </p:anim>
                                    <p:animEffect transition="in" filter="fade">
                                      <p:cBhvr>
                                        <p:cTn id="49" dur="500"/>
                                        <p:tgtEl>
                                          <p:spTgt spid="9"/>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 calcmode="lin" valueType="num">
                                      <p:cBhvr>
                                        <p:cTn id="54" dur="500" fill="hold"/>
                                        <p:tgtEl>
                                          <p:spTgt spid="10"/>
                                        </p:tgtEl>
                                        <p:attrNameLst>
                                          <p:attrName>style.rotation</p:attrName>
                                        </p:attrNameLst>
                                      </p:cBhvr>
                                      <p:tavLst>
                                        <p:tav tm="0">
                                          <p:val>
                                            <p:fltVal val="90"/>
                                          </p:val>
                                        </p:tav>
                                        <p:tav tm="100000">
                                          <p:val>
                                            <p:fltVal val="0"/>
                                          </p:val>
                                        </p:tav>
                                      </p:tavLst>
                                    </p:anim>
                                    <p:animEffect transition="in" filter="fade">
                                      <p:cBhvr>
                                        <p:cTn id="55" dur="500"/>
                                        <p:tgtEl>
                                          <p:spTgt spid="10"/>
                                        </p:tgtEl>
                                      </p:cBhvr>
                                    </p:animEffect>
                                  </p:childTnLst>
                                </p:cTn>
                              </p:par>
                            </p:childTnLst>
                          </p:cTn>
                        </p:par>
                        <p:par>
                          <p:cTn id="56" fill="hold">
                            <p:stCondLst>
                              <p:cond delay="3500"/>
                            </p:stCondLst>
                            <p:childTnLst>
                              <p:par>
                                <p:cTn id="57" presetID="52"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Scale>
                                      <p:cBhvr>
                                        <p:cTn id="59"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5"/>
                                        </p:tgtEl>
                                        <p:attrNameLst>
                                          <p:attrName>ppt_x</p:attrName>
                                          <p:attrName>ppt_y</p:attrName>
                                        </p:attrNameLst>
                                      </p:cBhvr>
                                    </p:animMotion>
                                    <p:animEffect transition="in" filter="fade">
                                      <p:cBhvr>
                                        <p:cTn id="61" dur="1000"/>
                                        <p:tgtEl>
                                          <p:spTgt spid="5"/>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Scale>
                                      <p:cBhvr>
                                        <p:cTn id="6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7"/>
                                        </p:tgtEl>
                                        <p:attrNameLst>
                                          <p:attrName>ppt_x</p:attrName>
                                          <p:attrName>ppt_y</p:attrName>
                                        </p:attrNameLst>
                                      </p:cBhvr>
                                    </p:animMotion>
                                    <p:animEffect transition="in" filter="fade">
                                      <p:cBhvr>
                                        <p:cTn id="66" dur="1000"/>
                                        <p:tgtEl>
                                          <p:spTgt spid="7"/>
                                        </p:tgtEl>
                                      </p:cBhvr>
                                    </p:animEffect>
                                  </p:childTnLst>
                                </p:cTn>
                              </p:par>
                            </p:childTnLst>
                          </p:cTn>
                        </p:par>
                        <p:par>
                          <p:cTn id="67" fill="hold">
                            <p:stCondLst>
                              <p:cond delay="4500"/>
                            </p:stCondLst>
                            <p:childTnLst>
                              <p:par>
                                <p:cTn id="68" presetID="22" presetClass="entr" presetSubtype="2"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500"/>
                                        <p:tgtEl>
                                          <p:spTgt spid="13"/>
                                        </p:tgtEl>
                                      </p:cBhvr>
                                    </p:animEffect>
                                  </p:childTnLst>
                                </p:cTn>
                              </p:par>
                            </p:childTnLst>
                          </p:cTn>
                        </p:par>
                        <p:par>
                          <p:cTn id="71" fill="hold">
                            <p:stCondLst>
                              <p:cond delay="5000"/>
                            </p:stCondLst>
                            <p:childTnLst>
                              <p:par>
                                <p:cTn id="72" presetID="31" presetClass="entr" presetSubtype="0"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p:cTn id="74" dur="500" fill="hold"/>
                                        <p:tgtEl>
                                          <p:spTgt spid="11"/>
                                        </p:tgtEl>
                                        <p:attrNameLst>
                                          <p:attrName>ppt_w</p:attrName>
                                        </p:attrNameLst>
                                      </p:cBhvr>
                                      <p:tavLst>
                                        <p:tav tm="0">
                                          <p:val>
                                            <p:fltVal val="0"/>
                                          </p:val>
                                        </p:tav>
                                        <p:tav tm="100000">
                                          <p:val>
                                            <p:strVal val="#ppt_w"/>
                                          </p:val>
                                        </p:tav>
                                      </p:tavLst>
                                    </p:anim>
                                    <p:anim calcmode="lin" valueType="num">
                                      <p:cBhvr>
                                        <p:cTn id="75" dur="500" fill="hold"/>
                                        <p:tgtEl>
                                          <p:spTgt spid="11"/>
                                        </p:tgtEl>
                                        <p:attrNameLst>
                                          <p:attrName>ppt_h</p:attrName>
                                        </p:attrNameLst>
                                      </p:cBhvr>
                                      <p:tavLst>
                                        <p:tav tm="0">
                                          <p:val>
                                            <p:fltVal val="0"/>
                                          </p:val>
                                        </p:tav>
                                        <p:tav tm="100000">
                                          <p:val>
                                            <p:strVal val="#ppt_h"/>
                                          </p:val>
                                        </p:tav>
                                      </p:tavLst>
                                    </p:anim>
                                    <p:anim calcmode="lin" valueType="num">
                                      <p:cBhvr>
                                        <p:cTn id="76" dur="500" fill="hold"/>
                                        <p:tgtEl>
                                          <p:spTgt spid="11"/>
                                        </p:tgtEl>
                                        <p:attrNameLst>
                                          <p:attrName>style.rotation</p:attrName>
                                        </p:attrNameLst>
                                      </p:cBhvr>
                                      <p:tavLst>
                                        <p:tav tm="0">
                                          <p:val>
                                            <p:fltVal val="90"/>
                                          </p:val>
                                        </p:tav>
                                        <p:tav tm="100000">
                                          <p:val>
                                            <p:fltVal val="0"/>
                                          </p:val>
                                        </p:tav>
                                      </p:tavLst>
                                    </p:anim>
                                    <p:animEffect transition="in" filter="fade">
                                      <p:cBhvr>
                                        <p:cTn id="77" dur="500"/>
                                        <p:tgtEl>
                                          <p:spTgt spid="11"/>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500" fill="hold"/>
                                        <p:tgtEl>
                                          <p:spTgt spid="12"/>
                                        </p:tgtEl>
                                        <p:attrNameLst>
                                          <p:attrName>ppt_w</p:attrName>
                                        </p:attrNameLst>
                                      </p:cBhvr>
                                      <p:tavLst>
                                        <p:tav tm="0">
                                          <p:val>
                                            <p:fltVal val="0"/>
                                          </p:val>
                                        </p:tav>
                                        <p:tav tm="100000">
                                          <p:val>
                                            <p:strVal val="#ppt_w"/>
                                          </p:val>
                                        </p:tav>
                                      </p:tavLst>
                                    </p:anim>
                                    <p:anim calcmode="lin" valueType="num">
                                      <p:cBhvr>
                                        <p:cTn id="81" dur="500" fill="hold"/>
                                        <p:tgtEl>
                                          <p:spTgt spid="12"/>
                                        </p:tgtEl>
                                        <p:attrNameLst>
                                          <p:attrName>ppt_h</p:attrName>
                                        </p:attrNameLst>
                                      </p:cBhvr>
                                      <p:tavLst>
                                        <p:tav tm="0">
                                          <p:val>
                                            <p:fltVal val="0"/>
                                          </p:val>
                                        </p:tav>
                                        <p:tav tm="100000">
                                          <p:val>
                                            <p:strVal val="#ppt_h"/>
                                          </p:val>
                                        </p:tav>
                                      </p:tavLst>
                                    </p:anim>
                                    <p:anim calcmode="lin" valueType="num">
                                      <p:cBhvr>
                                        <p:cTn id="82" dur="500" fill="hold"/>
                                        <p:tgtEl>
                                          <p:spTgt spid="12"/>
                                        </p:tgtEl>
                                        <p:attrNameLst>
                                          <p:attrName>style.rotation</p:attrName>
                                        </p:attrNameLst>
                                      </p:cBhvr>
                                      <p:tavLst>
                                        <p:tav tm="0">
                                          <p:val>
                                            <p:fltVal val="90"/>
                                          </p:val>
                                        </p:tav>
                                        <p:tav tm="100000">
                                          <p:val>
                                            <p:fltVal val="0"/>
                                          </p:val>
                                        </p:tav>
                                      </p:tavLst>
                                    </p:anim>
                                    <p:animEffect transition="in" filter="fade">
                                      <p:cBhvr>
                                        <p:cTn id="83" dur="500"/>
                                        <p:tgtEl>
                                          <p:spTgt spid="12"/>
                                        </p:tgtEl>
                                      </p:cBhvr>
                                    </p:animEffect>
                                  </p:childTnLst>
                                </p:cTn>
                              </p:par>
                            </p:childTnLst>
                          </p:cTn>
                        </p:par>
                        <p:par>
                          <p:cTn id="84" fill="hold">
                            <p:stCondLst>
                              <p:cond delay="5500"/>
                            </p:stCondLst>
                            <p:childTnLst>
                              <p:par>
                                <p:cTn id="85" presetID="52" presetClass="entr" presetSubtype="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Scale>
                                      <p:cBhvr>
                                        <p:cTn id="8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6"/>
                                        </p:tgtEl>
                                        <p:attrNameLst>
                                          <p:attrName>ppt_x</p:attrName>
                                          <p:attrName>ppt_y</p:attrName>
                                        </p:attrNameLst>
                                      </p:cBhvr>
                                    </p:animMotion>
                                    <p:animEffect transition="in" filter="fade">
                                      <p:cBhvr>
                                        <p:cTn id="89" dur="1000"/>
                                        <p:tgtEl>
                                          <p:spTgt spid="6"/>
                                        </p:tgtEl>
                                      </p:cBhvr>
                                    </p:animEffect>
                                  </p:childTnLst>
                                </p:cTn>
                              </p:par>
                              <p:par>
                                <p:cTn id="90" presetID="52" presetClass="entr" presetSubtype="0"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Scale>
                                      <p:cBhvr>
                                        <p:cTn id="9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8"/>
                                        </p:tgtEl>
                                        <p:attrNameLst>
                                          <p:attrName>ppt_x</p:attrName>
                                          <p:attrName>ppt_y</p:attrName>
                                        </p:attrNameLst>
                                      </p:cBhvr>
                                    </p:animMotion>
                                    <p:animEffect transition="in" filter="fade">
                                      <p:cBhvr>
                                        <p:cTn id="94" dur="1000"/>
                                        <p:tgtEl>
                                          <p:spTgt spid="8"/>
                                        </p:tgtEl>
                                      </p:cBhvr>
                                    </p:animEffect>
                                  </p:childTnLst>
                                </p:cTn>
                              </p:par>
                            </p:childTnLst>
                          </p:cTn>
                        </p:par>
                        <p:par>
                          <p:cTn id="95" fill="hold">
                            <p:stCondLst>
                              <p:cond delay="6500"/>
                            </p:stCondLst>
                            <p:childTnLst>
                              <p:par>
                                <p:cTn id="96" presetID="22" presetClass="entr" presetSubtype="2"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right)">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851250" y="1192925"/>
            <a:ext cx="1352926" cy="1352926"/>
            <a:chOff x="1003844" y="1472285"/>
            <a:chExt cx="1352926" cy="1352926"/>
          </a:xfrm>
        </p:grpSpPr>
        <p:sp>
          <p:nvSpPr>
            <p:cNvPr id="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098E88"/>
            </a:solidFill>
            <a:ln>
              <a:noFill/>
            </a:ln>
          </p:spPr>
          <p:txBody>
            <a:bodyPr anchor="ct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5" name="TextBox 4"/>
            <p:cNvSpPr txBox="1"/>
            <p:nvPr/>
          </p:nvSpPr>
          <p:spPr>
            <a:xfrm>
              <a:off x="1202218" y="1811239"/>
              <a:ext cx="777777"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35%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6" name="组合 5"/>
          <p:cNvGrpSpPr/>
          <p:nvPr/>
        </p:nvGrpSpPr>
        <p:grpSpPr>
          <a:xfrm>
            <a:off x="674992" y="2581365"/>
            <a:ext cx="1512620" cy="1513898"/>
            <a:chOff x="827584" y="2860726"/>
            <a:chExt cx="1512620" cy="1513898"/>
          </a:xfrm>
          <a:solidFill>
            <a:srgbClr val="A0DC00"/>
          </a:solidFill>
        </p:grpSpPr>
        <p:sp>
          <p:nvSpPr>
            <p:cNvPr id="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B93957"/>
            </a:solidFill>
            <a:ln>
              <a:noFill/>
            </a:ln>
          </p:spPr>
          <p:txBody>
            <a:bodyPr anchor="ct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8" name="TextBox 7"/>
            <p:cNvSpPr txBox="1"/>
            <p:nvPr/>
          </p:nvSpPr>
          <p:spPr>
            <a:xfrm>
              <a:off x="1115616" y="3493517"/>
              <a:ext cx="80663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50%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9" name="组合 8"/>
          <p:cNvGrpSpPr/>
          <p:nvPr/>
        </p:nvGrpSpPr>
        <p:grpSpPr>
          <a:xfrm>
            <a:off x="2222532" y="979575"/>
            <a:ext cx="1567555" cy="1566277"/>
            <a:chOff x="2375123" y="1258934"/>
            <a:chExt cx="1567555" cy="1566277"/>
          </a:xfrm>
        </p:grpSpPr>
        <p:sp>
          <p:nvSpPr>
            <p:cNvPr id="1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B93957"/>
            </a:solidFill>
            <a:ln>
              <a:noFill/>
            </a:ln>
          </p:spPr>
          <p:txBody>
            <a:bodyPr anchor="ct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1" name="TextBox 10"/>
            <p:cNvSpPr txBox="1"/>
            <p:nvPr/>
          </p:nvSpPr>
          <p:spPr>
            <a:xfrm>
              <a:off x="2915816" y="1697812"/>
              <a:ext cx="806631"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50%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12" name="组合 11"/>
          <p:cNvGrpSpPr/>
          <p:nvPr/>
        </p:nvGrpSpPr>
        <p:grpSpPr>
          <a:xfrm>
            <a:off x="2223474" y="2581364"/>
            <a:ext cx="1727248" cy="1727248"/>
            <a:chOff x="2376067" y="2860726"/>
            <a:chExt cx="1727248" cy="1727248"/>
          </a:xfrm>
        </p:grpSpPr>
        <p:sp>
          <p:nvSpPr>
            <p:cNvPr id="1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098E88"/>
            </a:solidFill>
            <a:ln>
              <a:noFill/>
            </a:ln>
          </p:spPr>
          <p:txBody>
            <a:bodyPr anchor="ct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4" name="TextBox 13"/>
            <p:cNvSpPr txBox="1"/>
            <p:nvPr/>
          </p:nvSpPr>
          <p:spPr>
            <a:xfrm>
              <a:off x="2962059" y="3651870"/>
              <a:ext cx="817853" cy="461665"/>
            </a:xfrm>
            <a:prstGeom prst="rect">
              <a:avLst/>
            </a:prstGeom>
            <a:noFill/>
          </p:spPr>
          <p:txBody>
            <a:bodyPr wrap="none" rtlCol="0">
              <a:spAutoFit/>
            </a:bodyPr>
            <a:lstStyle/>
            <a:p>
              <a:pPr marL="0" marR="0" lvl="0" indent="0" defTabSz="914333"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rPr>
                <a:t>80%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itchFamily="82" charset="0"/>
                <a:ea typeface="微软雅黑" pitchFamily="34" charset="-122"/>
              </a:endParaRPr>
            </a:p>
          </p:txBody>
        </p:sp>
      </p:grpSp>
      <p:grpSp>
        <p:nvGrpSpPr>
          <p:cNvPr id="15" name="组合 14"/>
          <p:cNvGrpSpPr/>
          <p:nvPr/>
        </p:nvGrpSpPr>
        <p:grpSpPr>
          <a:xfrm>
            <a:off x="4514356" y="1253490"/>
            <a:ext cx="501650" cy="506412"/>
            <a:chOff x="4929188" y="1303338"/>
            <a:chExt cx="501650" cy="506412"/>
          </a:xfrm>
        </p:grpSpPr>
        <p:sp>
          <p:nvSpPr>
            <p:cNvPr id="1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B939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7"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1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19" name="组合 18"/>
          <p:cNvGrpSpPr/>
          <p:nvPr/>
        </p:nvGrpSpPr>
        <p:grpSpPr>
          <a:xfrm>
            <a:off x="4509595" y="2006409"/>
            <a:ext cx="506413" cy="506412"/>
            <a:chOff x="1339850" y="2163763"/>
            <a:chExt cx="506413" cy="506412"/>
          </a:xfrm>
        </p:grpSpPr>
        <p:sp>
          <p:nvSpPr>
            <p:cNvPr id="2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098E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1"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2"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3" name="Oval 16"/>
            <p:cNvSpPr>
              <a:spLocks noChangeArrowheads="1"/>
            </p:cNvSpPr>
            <p:nvPr/>
          </p:nvSpPr>
          <p:spPr bwMode="auto">
            <a:xfrm>
              <a:off x="1549400" y="2419350"/>
              <a:ext cx="82550" cy="82550"/>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24" name="组合 23"/>
          <p:cNvGrpSpPr/>
          <p:nvPr/>
        </p:nvGrpSpPr>
        <p:grpSpPr>
          <a:xfrm>
            <a:off x="4514356" y="2759331"/>
            <a:ext cx="501650" cy="506413"/>
            <a:chOff x="5093055" y="2766720"/>
            <a:chExt cx="501650" cy="506413"/>
          </a:xfrm>
        </p:grpSpPr>
        <p:sp>
          <p:nvSpPr>
            <p:cNvPr id="2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B939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6" name="Oval 22"/>
            <p:cNvSpPr>
              <a:spLocks noChangeArrowheads="1"/>
            </p:cNvSpPr>
            <p:nvPr/>
          </p:nvSpPr>
          <p:spPr bwMode="auto">
            <a:xfrm>
              <a:off x="5201005" y="3069933"/>
              <a:ext cx="98425" cy="98425"/>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28"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29" name="组合 28"/>
          <p:cNvGrpSpPr/>
          <p:nvPr/>
        </p:nvGrpSpPr>
        <p:grpSpPr>
          <a:xfrm>
            <a:off x="4509595" y="3512249"/>
            <a:ext cx="506413" cy="506412"/>
            <a:chOff x="6137274" y="1900165"/>
            <a:chExt cx="506413" cy="506412"/>
          </a:xfrm>
        </p:grpSpPr>
        <p:sp>
          <p:nvSpPr>
            <p:cNvPr id="3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098E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32"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33" name="Text Box 11"/>
          <p:cNvSpPr txBox="1">
            <a:spLocks noChangeArrowheads="1"/>
          </p:cNvSpPr>
          <p:nvPr/>
        </p:nvSpPr>
        <p:spPr bwMode="auto">
          <a:xfrm>
            <a:off x="5160066" y="1179719"/>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Box 11"/>
          <p:cNvSpPr txBox="1">
            <a:spLocks noChangeArrowheads="1"/>
          </p:cNvSpPr>
          <p:nvPr/>
        </p:nvSpPr>
        <p:spPr bwMode="auto">
          <a:xfrm>
            <a:off x="5160066" y="1964768"/>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Box 11"/>
          <p:cNvSpPr txBox="1">
            <a:spLocks noChangeArrowheads="1"/>
          </p:cNvSpPr>
          <p:nvPr/>
        </p:nvSpPr>
        <p:spPr bwMode="auto">
          <a:xfrm>
            <a:off x="5160066" y="2749817"/>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Box 11"/>
          <p:cNvSpPr txBox="1">
            <a:spLocks noChangeArrowheads="1"/>
          </p:cNvSpPr>
          <p:nvPr/>
        </p:nvSpPr>
        <p:spPr bwMode="auto">
          <a:xfrm>
            <a:off x="5160066" y="3534867"/>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a:p>
            <a:pPr defTabSz="685783" eaLnBrk="1" fontAlgn="base" hangingPunct="1">
              <a:spcBef>
                <a:spcPct val="0"/>
              </a:spcBef>
              <a:spcAft>
                <a:spcPct val="0"/>
              </a:spcAft>
            </a:pPr>
            <a:r>
              <a:rPr lang="zh-CN" altLang="en-US" sz="1000" dirty="0">
                <a:solidFill>
                  <a:schemeClr val="tx1">
                    <a:lumMod val="75000"/>
                    <a:lumOff val="25000"/>
                  </a:schemeClr>
                </a:solidFill>
                <a:latin typeface="微软雅黑" pitchFamily="34" charset="-122"/>
                <a:ea typeface="微软雅黑" pitchFamily="34" charset="-122"/>
              </a:rPr>
              <a:t>点击添加文字内容  点击添加文字内容  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221531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6666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 fill="hold"/>
                                            <p:tgtEl>
                                              <p:spTgt spid="3"/>
                                            </p:tgtEl>
                                            <p:attrNameLst>
                                              <p:attrName>ppt_x</p:attrName>
                                            </p:attrNameLst>
                                          </p:cBhvr>
                                          <p:tavLst>
                                            <p:tav tm="0">
                                              <p:val>
                                                <p:strVal val="0-#ppt_w/2"/>
                                              </p:val>
                                            </p:tav>
                                            <p:tav tm="100000">
                                              <p:val>
                                                <p:strVal val="#ppt_x"/>
                                              </p:val>
                                            </p:tav>
                                          </p:tavLst>
                                        </p:anim>
                                        <p:anim calcmode="lin" valueType="num">
                                          <p:cBhvr additive="base">
                                            <p:cTn id="14" dur="30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1300"/>
                                </p:stCondLst>
                                <p:childTnLst>
                                  <p:par>
                                    <p:cTn id="16" presetID="2" presetClass="entr" presetSubtype="12" decel="66667"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300" fill="hold"/>
                                            <p:tgtEl>
                                              <p:spTgt spid="6"/>
                                            </p:tgtEl>
                                            <p:attrNameLst>
                                              <p:attrName>ppt_x</p:attrName>
                                            </p:attrNameLst>
                                          </p:cBhvr>
                                          <p:tavLst>
                                            <p:tav tm="0">
                                              <p:val>
                                                <p:strVal val="0-#ppt_w/2"/>
                                              </p:val>
                                            </p:tav>
                                            <p:tav tm="100000">
                                              <p:val>
                                                <p:strVal val="#ppt_x"/>
                                              </p:val>
                                            </p:tav>
                                          </p:tavLst>
                                        </p:anim>
                                        <p:anim calcmode="lin" valueType="num">
                                          <p:cBhvr additive="base">
                                            <p:cTn id="19" dur="3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600"/>
                                </p:stCondLst>
                                <p:childTnLst>
                                  <p:par>
                                    <p:cTn id="21" presetID="2" presetClass="entr" presetSubtype="3" decel="66667"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300" fill="hold"/>
                                            <p:tgtEl>
                                              <p:spTgt spid="9"/>
                                            </p:tgtEl>
                                            <p:attrNameLst>
                                              <p:attrName>ppt_x</p:attrName>
                                            </p:attrNameLst>
                                          </p:cBhvr>
                                          <p:tavLst>
                                            <p:tav tm="0">
                                              <p:val>
                                                <p:strVal val="1+#ppt_w/2"/>
                                              </p:val>
                                            </p:tav>
                                            <p:tav tm="100000">
                                              <p:val>
                                                <p:strVal val="#ppt_x"/>
                                              </p:val>
                                            </p:tav>
                                          </p:tavLst>
                                        </p:anim>
                                        <p:anim calcmode="lin" valueType="num">
                                          <p:cBhvr additive="base">
                                            <p:cTn id="24" dur="3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1900"/>
                                </p:stCondLst>
                                <p:childTnLst>
                                  <p:par>
                                    <p:cTn id="26" presetID="2" presetClass="entr" presetSubtype="6" decel="66667"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300" fill="hold"/>
                                            <p:tgtEl>
                                              <p:spTgt spid="12"/>
                                            </p:tgtEl>
                                            <p:attrNameLst>
                                              <p:attrName>ppt_x</p:attrName>
                                            </p:attrNameLst>
                                          </p:cBhvr>
                                          <p:tavLst>
                                            <p:tav tm="0">
                                              <p:val>
                                                <p:strVal val="1+#ppt_w/2"/>
                                              </p:val>
                                            </p:tav>
                                            <p:tav tm="100000">
                                              <p:val>
                                                <p:strVal val="#ppt_x"/>
                                              </p:val>
                                            </p:tav>
                                          </p:tavLst>
                                        </p:anim>
                                        <p:anim calcmode="lin" valueType="num">
                                          <p:cBhvr additive="base">
                                            <p:cTn id="29" dur="3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22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2700"/>
                                </p:stCondLst>
                                <p:childTnLst>
                                  <p:par>
                                    <p:cTn id="52" presetID="2" presetClass="entr" presetSubtype="2" fill="hold" grpId="0" nodeType="afterEffect" p14:presetBounceEnd="53333">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14:bounceEnd="53333">
                                          <p:cBhvr additive="base">
                                            <p:cTn id="54" dur="300" fill="hold"/>
                                            <p:tgtEl>
                                              <p:spTgt spid="33"/>
                                            </p:tgtEl>
                                            <p:attrNameLst>
                                              <p:attrName>ppt_x</p:attrName>
                                            </p:attrNameLst>
                                          </p:cBhvr>
                                          <p:tavLst>
                                            <p:tav tm="0">
                                              <p:val>
                                                <p:strVal val="1+#ppt_w/2"/>
                                              </p:val>
                                            </p:tav>
                                            <p:tav tm="100000">
                                              <p:val>
                                                <p:strVal val="#ppt_x"/>
                                              </p:val>
                                            </p:tav>
                                          </p:tavLst>
                                        </p:anim>
                                        <p:anim calcmode="lin" valueType="num" p14:bounceEnd="53333">
                                          <p:cBhvr additive="base">
                                            <p:cTn id="55" dur="300" fill="hold"/>
                                            <p:tgtEl>
                                              <p:spTgt spid="33"/>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14:presetBounceEnd="53333">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14:bounceEnd="53333">
                                          <p:cBhvr additive="base">
                                            <p:cTn id="59"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4"/>
                                            </p:tgtEl>
                                            <p:attrNameLst>
                                              <p:attrName>ppt_y</p:attrName>
                                            </p:attrNameLst>
                                          </p:cBhvr>
                                          <p:tavLst>
                                            <p:tav tm="0">
                                              <p:val>
                                                <p:strVal val="#ppt_y"/>
                                              </p:val>
                                            </p:tav>
                                            <p:tav tm="100000">
                                              <p:val>
                                                <p:strVal val="#ppt_y"/>
                                              </p:val>
                                            </p:tav>
                                          </p:tavLst>
                                        </p:anim>
                                      </p:childTnLst>
                                    </p:cTn>
                                  </p:par>
                                </p:childTnLst>
                              </p:cTn>
                            </p:par>
                            <p:par>
                              <p:cTn id="61" fill="hold">
                                <p:stCondLst>
                                  <p:cond delay="3300"/>
                                </p:stCondLst>
                                <p:childTnLst>
                                  <p:par>
                                    <p:cTn id="62" presetID="2" presetClass="entr" presetSubtype="2" fill="hold" grpId="0" nodeType="afterEffect" p14:presetBounceEnd="53333">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14:bounceEnd="53333">
                                          <p:cBhvr additive="base">
                                            <p:cTn id="64" dur="30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65" dur="300" fill="hold"/>
                                            <p:tgtEl>
                                              <p:spTgt spid="35"/>
                                            </p:tgtEl>
                                            <p:attrNameLst>
                                              <p:attrName>ppt_y</p:attrName>
                                            </p:attrNameLst>
                                          </p:cBhvr>
                                          <p:tavLst>
                                            <p:tav tm="0">
                                              <p:val>
                                                <p:strVal val="#ppt_y"/>
                                              </p:val>
                                            </p:tav>
                                            <p:tav tm="100000">
                                              <p:val>
                                                <p:strVal val="#ppt_y"/>
                                              </p:val>
                                            </p:tav>
                                          </p:tavLst>
                                        </p:anim>
                                      </p:childTnLst>
                                    </p:cTn>
                                  </p:par>
                                </p:childTnLst>
                              </p:cTn>
                            </p:par>
                            <p:par>
                              <p:cTn id="66" fill="hold">
                                <p:stCondLst>
                                  <p:cond delay="3600"/>
                                </p:stCondLst>
                                <p:childTnLst>
                                  <p:par>
                                    <p:cTn id="67" presetID="2" presetClass="entr" presetSubtype="2" fill="hold" grpId="0" nodeType="afterEffect" p14:presetBounceEnd="53333">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14:bounceEnd="53333">
                                          <p:cBhvr additive="base">
                                            <p:cTn id="69" dur="30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70"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6666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300" fill="hold"/>
                                            <p:tgtEl>
                                              <p:spTgt spid="3"/>
                                            </p:tgtEl>
                                            <p:attrNameLst>
                                              <p:attrName>ppt_x</p:attrName>
                                            </p:attrNameLst>
                                          </p:cBhvr>
                                          <p:tavLst>
                                            <p:tav tm="0">
                                              <p:val>
                                                <p:strVal val="0-#ppt_w/2"/>
                                              </p:val>
                                            </p:tav>
                                            <p:tav tm="100000">
                                              <p:val>
                                                <p:strVal val="#ppt_x"/>
                                              </p:val>
                                            </p:tav>
                                          </p:tavLst>
                                        </p:anim>
                                        <p:anim calcmode="lin" valueType="num">
                                          <p:cBhvr additive="base">
                                            <p:cTn id="14" dur="30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1300"/>
                                </p:stCondLst>
                                <p:childTnLst>
                                  <p:par>
                                    <p:cTn id="16" presetID="2" presetClass="entr" presetSubtype="12" decel="66667"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300" fill="hold"/>
                                            <p:tgtEl>
                                              <p:spTgt spid="6"/>
                                            </p:tgtEl>
                                            <p:attrNameLst>
                                              <p:attrName>ppt_x</p:attrName>
                                            </p:attrNameLst>
                                          </p:cBhvr>
                                          <p:tavLst>
                                            <p:tav tm="0">
                                              <p:val>
                                                <p:strVal val="0-#ppt_w/2"/>
                                              </p:val>
                                            </p:tav>
                                            <p:tav tm="100000">
                                              <p:val>
                                                <p:strVal val="#ppt_x"/>
                                              </p:val>
                                            </p:tav>
                                          </p:tavLst>
                                        </p:anim>
                                        <p:anim calcmode="lin" valueType="num">
                                          <p:cBhvr additive="base">
                                            <p:cTn id="19" dur="3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600"/>
                                </p:stCondLst>
                                <p:childTnLst>
                                  <p:par>
                                    <p:cTn id="21" presetID="2" presetClass="entr" presetSubtype="3" decel="66667"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300" fill="hold"/>
                                            <p:tgtEl>
                                              <p:spTgt spid="9"/>
                                            </p:tgtEl>
                                            <p:attrNameLst>
                                              <p:attrName>ppt_x</p:attrName>
                                            </p:attrNameLst>
                                          </p:cBhvr>
                                          <p:tavLst>
                                            <p:tav tm="0">
                                              <p:val>
                                                <p:strVal val="1+#ppt_w/2"/>
                                              </p:val>
                                            </p:tav>
                                            <p:tav tm="100000">
                                              <p:val>
                                                <p:strVal val="#ppt_x"/>
                                              </p:val>
                                            </p:tav>
                                          </p:tavLst>
                                        </p:anim>
                                        <p:anim calcmode="lin" valueType="num">
                                          <p:cBhvr additive="base">
                                            <p:cTn id="24" dur="3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1900"/>
                                </p:stCondLst>
                                <p:childTnLst>
                                  <p:par>
                                    <p:cTn id="26" presetID="2" presetClass="entr" presetSubtype="6" decel="66667"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300" fill="hold"/>
                                            <p:tgtEl>
                                              <p:spTgt spid="12"/>
                                            </p:tgtEl>
                                            <p:attrNameLst>
                                              <p:attrName>ppt_x</p:attrName>
                                            </p:attrNameLst>
                                          </p:cBhvr>
                                          <p:tavLst>
                                            <p:tav tm="0">
                                              <p:val>
                                                <p:strVal val="1+#ppt_w/2"/>
                                              </p:val>
                                            </p:tav>
                                            <p:tav tm="100000">
                                              <p:val>
                                                <p:strVal val="#ppt_x"/>
                                              </p:val>
                                            </p:tav>
                                          </p:tavLst>
                                        </p:anim>
                                        <p:anim calcmode="lin" valueType="num">
                                          <p:cBhvr additive="base">
                                            <p:cTn id="29" dur="3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22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2700"/>
                                </p:stCondLst>
                                <p:childTnLst>
                                  <p:par>
                                    <p:cTn id="52" presetID="2" presetClass="entr" presetSubtype="2"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300" fill="hold"/>
                                            <p:tgtEl>
                                              <p:spTgt spid="33"/>
                                            </p:tgtEl>
                                            <p:attrNameLst>
                                              <p:attrName>ppt_x</p:attrName>
                                            </p:attrNameLst>
                                          </p:cBhvr>
                                          <p:tavLst>
                                            <p:tav tm="0">
                                              <p:val>
                                                <p:strVal val="1+#ppt_w/2"/>
                                              </p:val>
                                            </p:tav>
                                            <p:tav tm="100000">
                                              <p:val>
                                                <p:strVal val="#ppt_x"/>
                                              </p:val>
                                            </p:tav>
                                          </p:tavLst>
                                        </p:anim>
                                        <p:anim calcmode="lin" valueType="num">
                                          <p:cBhvr additive="base">
                                            <p:cTn id="55" dur="300" fill="hold"/>
                                            <p:tgtEl>
                                              <p:spTgt spid="33"/>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300" fill="hold"/>
                                            <p:tgtEl>
                                              <p:spTgt spid="34"/>
                                            </p:tgtEl>
                                            <p:attrNameLst>
                                              <p:attrName>ppt_x</p:attrName>
                                            </p:attrNameLst>
                                          </p:cBhvr>
                                          <p:tavLst>
                                            <p:tav tm="0">
                                              <p:val>
                                                <p:strVal val="1+#ppt_w/2"/>
                                              </p:val>
                                            </p:tav>
                                            <p:tav tm="100000">
                                              <p:val>
                                                <p:strVal val="#ppt_x"/>
                                              </p:val>
                                            </p:tav>
                                          </p:tavLst>
                                        </p:anim>
                                        <p:anim calcmode="lin" valueType="num">
                                          <p:cBhvr additive="base">
                                            <p:cTn id="60" dur="300" fill="hold"/>
                                            <p:tgtEl>
                                              <p:spTgt spid="34"/>
                                            </p:tgtEl>
                                            <p:attrNameLst>
                                              <p:attrName>ppt_y</p:attrName>
                                            </p:attrNameLst>
                                          </p:cBhvr>
                                          <p:tavLst>
                                            <p:tav tm="0">
                                              <p:val>
                                                <p:strVal val="#ppt_y"/>
                                              </p:val>
                                            </p:tav>
                                            <p:tav tm="100000">
                                              <p:val>
                                                <p:strVal val="#ppt_y"/>
                                              </p:val>
                                            </p:tav>
                                          </p:tavLst>
                                        </p:anim>
                                      </p:childTnLst>
                                    </p:cTn>
                                  </p:par>
                                </p:childTnLst>
                              </p:cTn>
                            </p:par>
                            <p:par>
                              <p:cTn id="61" fill="hold">
                                <p:stCondLst>
                                  <p:cond delay="3300"/>
                                </p:stCondLst>
                                <p:childTnLst>
                                  <p:par>
                                    <p:cTn id="62" presetID="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300" fill="hold"/>
                                            <p:tgtEl>
                                              <p:spTgt spid="35"/>
                                            </p:tgtEl>
                                            <p:attrNameLst>
                                              <p:attrName>ppt_x</p:attrName>
                                            </p:attrNameLst>
                                          </p:cBhvr>
                                          <p:tavLst>
                                            <p:tav tm="0">
                                              <p:val>
                                                <p:strVal val="1+#ppt_w/2"/>
                                              </p:val>
                                            </p:tav>
                                            <p:tav tm="100000">
                                              <p:val>
                                                <p:strVal val="#ppt_x"/>
                                              </p:val>
                                            </p:tav>
                                          </p:tavLst>
                                        </p:anim>
                                        <p:anim calcmode="lin" valueType="num">
                                          <p:cBhvr additive="base">
                                            <p:cTn id="65" dur="300" fill="hold"/>
                                            <p:tgtEl>
                                              <p:spTgt spid="35"/>
                                            </p:tgtEl>
                                            <p:attrNameLst>
                                              <p:attrName>ppt_y</p:attrName>
                                            </p:attrNameLst>
                                          </p:cBhvr>
                                          <p:tavLst>
                                            <p:tav tm="0">
                                              <p:val>
                                                <p:strVal val="#ppt_y"/>
                                              </p:val>
                                            </p:tav>
                                            <p:tav tm="100000">
                                              <p:val>
                                                <p:strVal val="#ppt_y"/>
                                              </p:val>
                                            </p:tav>
                                          </p:tavLst>
                                        </p:anim>
                                      </p:childTnLst>
                                    </p:cTn>
                                  </p:par>
                                </p:childTnLst>
                              </p:cTn>
                            </p:par>
                            <p:par>
                              <p:cTn id="66" fill="hold">
                                <p:stCondLst>
                                  <p:cond delay="3600"/>
                                </p:stCondLst>
                                <p:childTnLst>
                                  <p:par>
                                    <p:cTn id="67" presetID="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300" fill="hold"/>
                                            <p:tgtEl>
                                              <p:spTgt spid="36"/>
                                            </p:tgtEl>
                                            <p:attrNameLst>
                                              <p:attrName>ppt_x</p:attrName>
                                            </p:attrNameLst>
                                          </p:cBhvr>
                                          <p:tavLst>
                                            <p:tav tm="0">
                                              <p:val>
                                                <p:strVal val="1+#ppt_w/2"/>
                                              </p:val>
                                            </p:tav>
                                            <p:tav tm="100000">
                                              <p:val>
                                                <p:strVal val="#ppt_x"/>
                                              </p:val>
                                            </p:tav>
                                          </p:tavLst>
                                        </p:anim>
                                        <p:anim calcmode="lin" valueType="num">
                                          <p:cBhvr additive="base">
                                            <p:cTn id="70"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p:bldP spid="3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cxnSp>
        <p:nvCxnSpPr>
          <p:cNvPr id="3" name="直接箭头连接符 2"/>
          <p:cNvCxnSpPr/>
          <p:nvPr/>
        </p:nvCxnSpPr>
        <p:spPr>
          <a:xfrm flipV="1">
            <a:off x="1309617" y="1174819"/>
            <a:ext cx="1" cy="3357938"/>
          </a:xfrm>
          <a:prstGeom prst="straightConnector1">
            <a:avLst/>
          </a:prstGeom>
          <a:solidFill>
            <a:schemeClr val="accent1"/>
          </a:solidFill>
          <a:ln w="9525" cap="flat" cmpd="sng" algn="ctr">
            <a:solidFill>
              <a:srgbClr val="098E88"/>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310112" y="4532756"/>
            <a:ext cx="6716923" cy="579"/>
          </a:xfrm>
          <a:prstGeom prst="straightConnector1">
            <a:avLst/>
          </a:prstGeom>
          <a:solidFill>
            <a:schemeClr val="accent1"/>
          </a:solidFill>
          <a:ln w="9525" cap="flat" cmpd="sng" algn="ctr">
            <a:solidFill>
              <a:srgbClr val="098E88"/>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524341" y="3568921"/>
            <a:ext cx="1387739" cy="589364"/>
            <a:chOff x="2200848" y="4495235"/>
            <a:chExt cx="1851041" cy="785818"/>
          </a:xfrm>
          <a:solidFill>
            <a:schemeClr val="accent6"/>
          </a:solidFill>
        </p:grpSpPr>
        <p:sp>
          <p:nvSpPr>
            <p:cNvPr id="6" name="圆角矩形 5"/>
            <p:cNvSpPr/>
            <p:nvPr/>
          </p:nvSpPr>
          <p:spPr bwMode="auto">
            <a:xfrm>
              <a:off x="2200848" y="4495235"/>
              <a:ext cx="1851041" cy="785818"/>
            </a:xfrm>
            <a:prstGeom prst="roundRect">
              <a:avLst>
                <a:gd name="adj" fmla="val 10568"/>
              </a:avLst>
            </a:prstGeom>
            <a:solidFill>
              <a:srgbClr val="B93957"/>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defTabSz="685617" fontAlgn="base">
                <a:spcBef>
                  <a:spcPct val="0"/>
                </a:spcBef>
                <a:spcAft>
                  <a:spcPct val="0"/>
                </a:spcAft>
              </a:pPr>
              <a:endParaRPr lang="zh-CN" altLang="en-US">
                <a:solidFill>
                  <a:srgbClr val="F8F8F8"/>
                </a:solidFill>
                <a:ea typeface="宋体" pitchFamily="2" charset="-122"/>
              </a:endParaRPr>
            </a:p>
          </p:txBody>
        </p:sp>
        <p:sp>
          <p:nvSpPr>
            <p:cNvPr id="7" name="矩形 6"/>
            <p:cNvSpPr>
              <a:spLocks noChangeArrowheads="1"/>
            </p:cNvSpPr>
            <p:nvPr/>
          </p:nvSpPr>
          <p:spPr bwMode="auto">
            <a:xfrm>
              <a:off x="2404638" y="4685303"/>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defTabSz="685617" fontAlgn="base">
                <a:spcBef>
                  <a:spcPct val="0"/>
                </a:spcBef>
                <a:spcAft>
                  <a:spcPct val="0"/>
                </a:spcAft>
              </a:pPr>
              <a:r>
                <a:rPr lang="en-US" altLang="zh-CN" dirty="0">
                  <a:solidFill>
                    <a:srgbClr val="F8F8F8"/>
                  </a:solidFill>
                  <a:ea typeface="宋体" pitchFamily="2" charset="-122"/>
                </a:rPr>
                <a:t>STEP 1</a:t>
              </a:r>
              <a:endParaRPr lang="zh-CN" altLang="en-US" dirty="0">
                <a:solidFill>
                  <a:srgbClr val="F8F8F8"/>
                </a:solidFill>
                <a:ea typeface="宋体" pitchFamily="2" charset="-122"/>
              </a:endParaRPr>
            </a:p>
          </p:txBody>
        </p:sp>
      </p:grpSp>
      <p:sp>
        <p:nvSpPr>
          <p:cNvPr id="8" name="矩形 87"/>
          <p:cNvSpPr>
            <a:spLocks noChangeArrowheads="1"/>
          </p:cNvSpPr>
          <p:nvPr/>
        </p:nvSpPr>
        <p:spPr bwMode="auto">
          <a:xfrm>
            <a:off x="1631456" y="1991850"/>
            <a:ext cx="1178267" cy="1361889"/>
          </a:xfrm>
          <a:prstGeom prst="rect">
            <a:avLst/>
          </a:prstGeom>
          <a:noFill/>
          <a:ln w="9525">
            <a:noFill/>
            <a:miter lim="800000"/>
            <a:headEnd/>
            <a:tailEnd/>
          </a:ln>
        </p:spPr>
        <p:txBody>
          <a:bodyPr wrap="square" lIns="68557" tIns="34279" rIns="68557" bIns="34279">
            <a:spAutoFit/>
          </a:bodyPr>
          <a:lstStyle/>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a:t>
            </a:r>
            <a:r>
              <a:rPr lang="zh-CN" altLang="en-US" sz="1200" dirty="0">
                <a:solidFill>
                  <a:srgbClr val="080808"/>
                </a:solidFill>
                <a:latin typeface="微软雅黑" pitchFamily="34" charset="-122"/>
              </a:rPr>
              <a:t>添加文本</a:t>
            </a:r>
          </a:p>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a:p>
            <a:pPr algn="ctr" defTabSz="685617" eaLnBrk="0" fontAlgn="ctr" hangingPunct="0">
              <a:spcBef>
                <a:spcPct val="0"/>
              </a:spcBef>
              <a:spcAft>
                <a:spcPct val="0"/>
              </a:spcAft>
              <a:buClr>
                <a:srgbClr val="FF0000"/>
              </a:buClr>
              <a:buSzPct val="70000"/>
            </a:pPr>
            <a:r>
              <a:rPr lang="zh-CN" altLang="en-US" sz="1200" dirty="0" smtClean="0">
                <a:solidFill>
                  <a:srgbClr val="080808"/>
                </a:solidFill>
                <a:latin typeface="微软雅黑" pitchFamily="34" charset="-122"/>
              </a:rPr>
              <a:t>点击添加文本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p:txBody>
      </p:sp>
      <p:grpSp>
        <p:nvGrpSpPr>
          <p:cNvPr id="9" name="组合 8"/>
          <p:cNvGrpSpPr/>
          <p:nvPr/>
        </p:nvGrpSpPr>
        <p:grpSpPr>
          <a:xfrm>
            <a:off x="3189475" y="2949274"/>
            <a:ext cx="1387739" cy="589364"/>
            <a:chOff x="4272550" y="3669040"/>
            <a:chExt cx="1851041" cy="785818"/>
          </a:xfrm>
          <a:solidFill>
            <a:srgbClr val="098E88"/>
          </a:solidFill>
        </p:grpSpPr>
        <p:sp>
          <p:nvSpPr>
            <p:cNvPr id="10" name="圆角矩形 9"/>
            <p:cNvSpPr/>
            <p:nvPr/>
          </p:nvSpPr>
          <p:spPr bwMode="auto">
            <a:xfrm>
              <a:off x="4272550" y="3669040"/>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defTabSz="685617" fontAlgn="base">
                <a:spcBef>
                  <a:spcPct val="0"/>
                </a:spcBef>
                <a:spcAft>
                  <a:spcPct val="0"/>
                </a:spcAft>
              </a:pPr>
              <a:endParaRPr lang="zh-CN" altLang="en-US">
                <a:solidFill>
                  <a:srgbClr val="C4261D"/>
                </a:solidFill>
                <a:ea typeface="宋体" pitchFamily="2" charset="-122"/>
              </a:endParaRPr>
            </a:p>
          </p:txBody>
        </p:sp>
        <p:sp>
          <p:nvSpPr>
            <p:cNvPr id="11" name="矩形 10"/>
            <p:cNvSpPr>
              <a:spLocks noChangeArrowheads="1"/>
            </p:cNvSpPr>
            <p:nvPr/>
          </p:nvSpPr>
          <p:spPr bwMode="auto">
            <a:xfrm>
              <a:off x="4469993" y="3841027"/>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defTabSz="685617" fontAlgn="base">
                <a:spcBef>
                  <a:spcPct val="0"/>
                </a:spcBef>
                <a:spcAft>
                  <a:spcPct val="0"/>
                </a:spcAft>
              </a:pPr>
              <a:r>
                <a:rPr lang="en-US" altLang="zh-CN" dirty="0">
                  <a:solidFill>
                    <a:srgbClr val="F8F8F8"/>
                  </a:solidFill>
                  <a:ea typeface="宋体" pitchFamily="2" charset="-122"/>
                </a:rPr>
                <a:t>STEP</a:t>
              </a:r>
              <a:r>
                <a:rPr lang="zh-CN" altLang="en-US" dirty="0">
                  <a:solidFill>
                    <a:srgbClr val="F8F8F8"/>
                  </a:solidFill>
                  <a:ea typeface="宋体" pitchFamily="2" charset="-122"/>
                </a:rPr>
                <a:t> </a:t>
              </a:r>
              <a:r>
                <a:rPr lang="en-US" altLang="zh-CN" dirty="0">
                  <a:solidFill>
                    <a:srgbClr val="F8F8F8"/>
                  </a:solidFill>
                  <a:ea typeface="宋体" pitchFamily="2" charset="-122"/>
                </a:rPr>
                <a:t>2</a:t>
              </a:r>
            </a:p>
          </p:txBody>
        </p:sp>
      </p:grpSp>
      <p:sp>
        <p:nvSpPr>
          <p:cNvPr id="12" name="矩形 87"/>
          <p:cNvSpPr>
            <a:spLocks noChangeArrowheads="1"/>
          </p:cNvSpPr>
          <p:nvPr/>
        </p:nvSpPr>
        <p:spPr bwMode="auto">
          <a:xfrm>
            <a:off x="3291830" y="1372204"/>
            <a:ext cx="1178267" cy="1361889"/>
          </a:xfrm>
          <a:prstGeom prst="rect">
            <a:avLst/>
          </a:prstGeom>
          <a:noFill/>
          <a:ln w="9525">
            <a:noFill/>
            <a:miter lim="800000"/>
            <a:headEnd/>
            <a:tailEnd/>
          </a:ln>
        </p:spPr>
        <p:txBody>
          <a:bodyPr wrap="square" lIns="68557" tIns="34279" rIns="68557" bIns="34279">
            <a:spAutoFit/>
          </a:bodyPr>
          <a:lstStyle/>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a:t>
            </a:r>
            <a:r>
              <a:rPr lang="zh-CN" altLang="en-US" sz="1200" dirty="0">
                <a:solidFill>
                  <a:srgbClr val="080808"/>
                </a:solidFill>
                <a:latin typeface="微软雅黑" pitchFamily="34" charset="-122"/>
              </a:rPr>
              <a:t>添加文本</a:t>
            </a:r>
          </a:p>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a:p>
            <a:pPr algn="ctr" defTabSz="685617" eaLnBrk="0" fontAlgn="ctr" hangingPunct="0">
              <a:spcBef>
                <a:spcPct val="0"/>
              </a:spcBef>
              <a:spcAft>
                <a:spcPct val="0"/>
              </a:spcAft>
              <a:buClr>
                <a:srgbClr val="FF0000"/>
              </a:buClr>
              <a:buSzPct val="70000"/>
            </a:pPr>
            <a:r>
              <a:rPr lang="zh-CN" altLang="en-US" sz="1200" dirty="0" smtClean="0">
                <a:solidFill>
                  <a:srgbClr val="080808"/>
                </a:solidFill>
                <a:latin typeface="微软雅黑" pitchFamily="34" charset="-122"/>
              </a:rPr>
              <a:t>点击添加文本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p:txBody>
      </p:sp>
      <p:cxnSp>
        <p:nvCxnSpPr>
          <p:cNvPr id="13" name="直接连接符 12"/>
          <p:cNvCxnSpPr/>
          <p:nvPr/>
        </p:nvCxnSpPr>
        <p:spPr>
          <a:xfrm flipH="1">
            <a:off x="3114408" y="1174820"/>
            <a:ext cx="1191" cy="3304937"/>
          </a:xfrm>
          <a:prstGeom prst="line">
            <a:avLst/>
          </a:prstGeom>
          <a:solidFill>
            <a:schemeClr val="accent1"/>
          </a:solidFill>
          <a:ln w="9525" cap="flat" cmpd="sng" algn="ctr">
            <a:solidFill>
              <a:srgbClr val="098E88"/>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组合 13"/>
          <p:cNvGrpSpPr/>
          <p:nvPr/>
        </p:nvGrpSpPr>
        <p:grpSpPr>
          <a:xfrm>
            <a:off x="4761790" y="2336616"/>
            <a:ext cx="1387739" cy="589364"/>
            <a:chOff x="6279161" y="2852161"/>
            <a:chExt cx="1851041" cy="785818"/>
          </a:xfrm>
          <a:solidFill>
            <a:schemeClr val="bg1"/>
          </a:solidFill>
        </p:grpSpPr>
        <p:sp>
          <p:nvSpPr>
            <p:cNvPr id="15" name="圆角矩形 14"/>
            <p:cNvSpPr/>
            <p:nvPr/>
          </p:nvSpPr>
          <p:spPr bwMode="auto">
            <a:xfrm>
              <a:off x="6279161" y="2852161"/>
              <a:ext cx="1851041" cy="785818"/>
            </a:xfrm>
            <a:prstGeom prst="roundRect">
              <a:avLst>
                <a:gd name="adj" fmla="val 10568"/>
              </a:avLst>
            </a:prstGeom>
            <a:solidFill>
              <a:srgbClr val="B93957"/>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defTabSz="685617" fontAlgn="base">
                <a:spcBef>
                  <a:spcPct val="0"/>
                </a:spcBef>
                <a:spcAft>
                  <a:spcPct val="0"/>
                </a:spcAft>
              </a:pPr>
              <a:endParaRPr lang="zh-CN" altLang="en-US">
                <a:solidFill>
                  <a:srgbClr val="F8F8F8"/>
                </a:solidFill>
                <a:ea typeface="宋体" pitchFamily="2" charset="-122"/>
              </a:endParaRPr>
            </a:p>
          </p:txBody>
        </p:sp>
        <p:sp>
          <p:nvSpPr>
            <p:cNvPr id="16" name="矩形 15"/>
            <p:cNvSpPr>
              <a:spLocks noChangeArrowheads="1"/>
            </p:cNvSpPr>
            <p:nvPr/>
          </p:nvSpPr>
          <p:spPr bwMode="auto">
            <a:xfrm>
              <a:off x="6476604" y="3055209"/>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defTabSz="685617" fontAlgn="base">
                <a:spcBef>
                  <a:spcPct val="0"/>
                </a:spcBef>
                <a:spcAft>
                  <a:spcPct val="0"/>
                </a:spcAft>
              </a:pPr>
              <a:r>
                <a:rPr lang="en-US" altLang="zh-CN" dirty="0">
                  <a:solidFill>
                    <a:srgbClr val="F8F8F8"/>
                  </a:solidFill>
                  <a:ea typeface="宋体" pitchFamily="2" charset="-122"/>
                </a:rPr>
                <a:t>STEP 3</a:t>
              </a:r>
              <a:endParaRPr lang="zh-CN" altLang="en-US" dirty="0">
                <a:solidFill>
                  <a:srgbClr val="F8F8F8"/>
                </a:solidFill>
                <a:ea typeface="宋体" pitchFamily="2" charset="-122"/>
              </a:endParaRPr>
            </a:p>
          </p:txBody>
        </p:sp>
      </p:grpSp>
      <p:cxnSp>
        <p:nvCxnSpPr>
          <p:cNvPr id="17" name="直接连接符 16"/>
          <p:cNvCxnSpPr/>
          <p:nvPr/>
        </p:nvCxnSpPr>
        <p:spPr>
          <a:xfrm flipH="1">
            <a:off x="4702283" y="1174820"/>
            <a:ext cx="1191" cy="3304937"/>
          </a:xfrm>
          <a:prstGeom prst="line">
            <a:avLst/>
          </a:prstGeom>
          <a:solidFill>
            <a:schemeClr val="accent1"/>
          </a:solidFill>
          <a:ln w="9525" cap="flat" cmpd="sng" algn="ctr">
            <a:solidFill>
              <a:srgbClr val="098E88"/>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87"/>
          <p:cNvSpPr>
            <a:spLocks noChangeArrowheads="1"/>
          </p:cNvSpPr>
          <p:nvPr/>
        </p:nvSpPr>
        <p:spPr bwMode="auto">
          <a:xfrm>
            <a:off x="4864145" y="2956263"/>
            <a:ext cx="1178267" cy="1361889"/>
          </a:xfrm>
          <a:prstGeom prst="rect">
            <a:avLst/>
          </a:prstGeom>
          <a:noFill/>
          <a:ln w="9525">
            <a:noFill/>
            <a:miter lim="800000"/>
            <a:headEnd/>
            <a:tailEnd/>
          </a:ln>
        </p:spPr>
        <p:txBody>
          <a:bodyPr wrap="square" lIns="68557" tIns="34279" rIns="68557" bIns="34279">
            <a:spAutoFit/>
          </a:bodyPr>
          <a:lstStyle/>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a:t>
            </a:r>
            <a:r>
              <a:rPr lang="zh-CN" altLang="en-US" sz="1200" dirty="0">
                <a:solidFill>
                  <a:srgbClr val="080808"/>
                </a:solidFill>
                <a:latin typeface="微软雅黑" pitchFamily="34" charset="-122"/>
              </a:rPr>
              <a:t>添加文本</a:t>
            </a:r>
          </a:p>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a:p>
            <a:pPr algn="ctr" defTabSz="685617" eaLnBrk="0" fontAlgn="ctr" hangingPunct="0">
              <a:spcBef>
                <a:spcPct val="0"/>
              </a:spcBef>
              <a:spcAft>
                <a:spcPct val="0"/>
              </a:spcAft>
              <a:buClr>
                <a:srgbClr val="FF0000"/>
              </a:buClr>
              <a:buSzPct val="70000"/>
            </a:pPr>
            <a:r>
              <a:rPr lang="zh-CN" altLang="en-US" sz="1200" dirty="0" smtClean="0">
                <a:solidFill>
                  <a:srgbClr val="080808"/>
                </a:solidFill>
                <a:latin typeface="微软雅黑" pitchFamily="34" charset="-122"/>
              </a:rPr>
              <a:t>点击添加文本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p:txBody>
      </p:sp>
      <p:grpSp>
        <p:nvGrpSpPr>
          <p:cNvPr id="19" name="组合 18"/>
          <p:cNvGrpSpPr/>
          <p:nvPr/>
        </p:nvGrpSpPr>
        <p:grpSpPr>
          <a:xfrm>
            <a:off x="6369372" y="1693674"/>
            <a:ext cx="1387739" cy="589364"/>
            <a:chOff x="8279425" y="1994905"/>
            <a:chExt cx="1851041" cy="785818"/>
          </a:xfrm>
          <a:solidFill>
            <a:srgbClr val="3399FF"/>
          </a:solidFill>
        </p:grpSpPr>
        <p:sp>
          <p:nvSpPr>
            <p:cNvPr id="20" name="圆角矩形 19"/>
            <p:cNvSpPr/>
            <p:nvPr/>
          </p:nvSpPr>
          <p:spPr bwMode="auto">
            <a:xfrm>
              <a:off x="8279425" y="1994905"/>
              <a:ext cx="1851041" cy="785818"/>
            </a:xfrm>
            <a:prstGeom prst="roundRect">
              <a:avLst>
                <a:gd name="adj" fmla="val 10568"/>
              </a:avLst>
            </a:prstGeom>
            <a:solidFill>
              <a:srgbClr val="098E88"/>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defTabSz="685617" fontAlgn="base">
                <a:spcBef>
                  <a:spcPct val="0"/>
                </a:spcBef>
                <a:spcAft>
                  <a:spcPct val="0"/>
                </a:spcAft>
              </a:pPr>
              <a:endParaRPr lang="zh-CN" altLang="en-US">
                <a:solidFill>
                  <a:srgbClr val="F8F8F8"/>
                </a:solidFill>
                <a:ea typeface="宋体" pitchFamily="2" charset="-122"/>
              </a:endParaRPr>
            </a:p>
          </p:txBody>
        </p:sp>
        <p:sp>
          <p:nvSpPr>
            <p:cNvPr id="21" name="矩形 20"/>
            <p:cNvSpPr>
              <a:spLocks noChangeArrowheads="1"/>
            </p:cNvSpPr>
            <p:nvPr/>
          </p:nvSpPr>
          <p:spPr bwMode="auto">
            <a:xfrm>
              <a:off x="8476868" y="2197953"/>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defTabSz="685617" fontAlgn="base">
                <a:spcBef>
                  <a:spcPct val="0"/>
                </a:spcBef>
                <a:spcAft>
                  <a:spcPct val="0"/>
                </a:spcAft>
              </a:pPr>
              <a:r>
                <a:rPr lang="en-US" altLang="zh-CN" dirty="0">
                  <a:solidFill>
                    <a:srgbClr val="F8F8F8"/>
                  </a:solidFill>
                  <a:ea typeface="宋体" pitchFamily="2" charset="-122"/>
                </a:rPr>
                <a:t>STEP 4</a:t>
              </a:r>
              <a:endParaRPr lang="zh-CN" altLang="en-US" dirty="0">
                <a:solidFill>
                  <a:srgbClr val="F8F8F8"/>
                </a:solidFill>
                <a:ea typeface="宋体" pitchFamily="2" charset="-122"/>
              </a:endParaRPr>
            </a:p>
          </p:txBody>
        </p:sp>
      </p:grpSp>
      <p:sp>
        <p:nvSpPr>
          <p:cNvPr id="22" name="矩形 87"/>
          <p:cNvSpPr>
            <a:spLocks noChangeArrowheads="1"/>
          </p:cNvSpPr>
          <p:nvPr/>
        </p:nvSpPr>
        <p:spPr bwMode="auto">
          <a:xfrm>
            <a:off x="6471727" y="2313321"/>
            <a:ext cx="1178267" cy="1361889"/>
          </a:xfrm>
          <a:prstGeom prst="rect">
            <a:avLst/>
          </a:prstGeom>
          <a:noFill/>
          <a:ln w="9525">
            <a:noFill/>
            <a:miter lim="800000"/>
            <a:headEnd/>
            <a:tailEnd/>
          </a:ln>
        </p:spPr>
        <p:txBody>
          <a:bodyPr wrap="square" lIns="68557" tIns="34279" rIns="68557" bIns="34279">
            <a:spAutoFit/>
          </a:bodyPr>
          <a:lstStyle/>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a:t>
            </a:r>
            <a:r>
              <a:rPr lang="zh-CN" altLang="en-US" sz="1200" dirty="0">
                <a:solidFill>
                  <a:srgbClr val="080808"/>
                </a:solidFill>
                <a:latin typeface="微软雅黑" pitchFamily="34" charset="-122"/>
              </a:rPr>
              <a:t>添加文本</a:t>
            </a:r>
          </a:p>
          <a:p>
            <a:pPr algn="ctr" defTabSz="685617" eaLnBrk="0" fontAlgn="ctr" hangingPunct="0">
              <a:spcBef>
                <a:spcPct val="0"/>
              </a:spcBef>
              <a:spcAft>
                <a:spcPct val="0"/>
              </a:spcAft>
              <a:buClr>
                <a:srgbClr val="FF0000"/>
              </a:buClr>
              <a:buSzPct val="70000"/>
            </a:pPr>
            <a:r>
              <a:rPr lang="zh-CN" altLang="en-US" sz="1200" dirty="0">
                <a:solidFill>
                  <a:srgbClr val="080808"/>
                </a:solidFill>
                <a:latin typeface="微软雅黑" pitchFamily="34" charset="-122"/>
              </a:rPr>
              <a:t>点击添加</a:t>
            </a:r>
            <a:r>
              <a:rPr lang="zh-CN" altLang="en-US" sz="1200" dirty="0" smtClean="0">
                <a:solidFill>
                  <a:srgbClr val="080808"/>
                </a:solidFill>
                <a:latin typeface="微软雅黑" pitchFamily="34" charset="-122"/>
              </a:rPr>
              <a:t>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a:p>
            <a:pPr algn="ctr" defTabSz="685617" eaLnBrk="0" fontAlgn="ctr" hangingPunct="0">
              <a:spcBef>
                <a:spcPct val="0"/>
              </a:spcBef>
              <a:spcAft>
                <a:spcPct val="0"/>
              </a:spcAft>
              <a:buClr>
                <a:srgbClr val="FF0000"/>
              </a:buClr>
              <a:buSzPct val="70000"/>
            </a:pPr>
            <a:r>
              <a:rPr lang="zh-CN" altLang="en-US" sz="1200" dirty="0" smtClean="0">
                <a:solidFill>
                  <a:srgbClr val="080808"/>
                </a:solidFill>
                <a:latin typeface="微软雅黑" pitchFamily="34" charset="-122"/>
              </a:rPr>
              <a:t>点击添加文本</a:t>
            </a:r>
            <a:r>
              <a:rPr lang="en-US" altLang="zh-CN" sz="1200" dirty="0" smtClean="0">
                <a:solidFill>
                  <a:srgbClr val="080808"/>
                </a:solidFill>
                <a:latin typeface="微软雅黑" pitchFamily="34" charset="-122"/>
              </a:rPr>
              <a:t/>
            </a:r>
            <a:br>
              <a:rPr lang="en-US" altLang="zh-CN" sz="1200" dirty="0" smtClean="0">
                <a:solidFill>
                  <a:srgbClr val="080808"/>
                </a:solidFill>
                <a:latin typeface="微软雅黑" pitchFamily="34" charset="-122"/>
              </a:rPr>
            </a:br>
            <a:r>
              <a:rPr lang="zh-CN" altLang="en-US" sz="1200" dirty="0" smtClean="0">
                <a:solidFill>
                  <a:srgbClr val="080808"/>
                </a:solidFill>
                <a:latin typeface="微软雅黑" pitchFamily="34" charset="-122"/>
              </a:rPr>
              <a:t>点击添加文本</a:t>
            </a:r>
          </a:p>
        </p:txBody>
      </p:sp>
      <p:cxnSp>
        <p:nvCxnSpPr>
          <p:cNvPr id="23" name="直接连接符 22"/>
          <p:cNvCxnSpPr/>
          <p:nvPr/>
        </p:nvCxnSpPr>
        <p:spPr>
          <a:xfrm>
            <a:off x="6311055" y="1174820"/>
            <a:ext cx="0" cy="3304937"/>
          </a:xfrm>
          <a:prstGeom prst="line">
            <a:avLst/>
          </a:prstGeom>
          <a:solidFill>
            <a:schemeClr val="accent1"/>
          </a:solidFill>
          <a:ln w="9525" cap="flat" cmpd="sng" algn="ctr">
            <a:solidFill>
              <a:srgbClr val="098E88"/>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903057" y="1380301"/>
            <a:ext cx="415452" cy="1859547"/>
          </a:xfrm>
          <a:prstGeom prst="rect">
            <a:avLst/>
          </a:prstGeom>
          <a:noFill/>
        </p:spPr>
        <p:txBody>
          <a:bodyPr vert="eaVert" wrap="square" lIns="68557" tIns="34279" rIns="68557" bIns="34279" rtlCol="0">
            <a:spAutoFit/>
          </a:bodyPr>
          <a:lstStyle/>
          <a:p>
            <a:pPr defTabSz="685617" fontAlgn="base">
              <a:spcBef>
                <a:spcPct val="0"/>
              </a:spcBef>
              <a:spcAft>
                <a:spcPct val="0"/>
              </a:spcAft>
            </a:pPr>
            <a:r>
              <a:rPr lang="zh-CN" altLang="en-US" dirty="0">
                <a:solidFill>
                  <a:srgbClr val="4D4D4D"/>
                </a:solidFill>
                <a:latin typeface="微软雅黑" pitchFamily="34" charset="-122"/>
              </a:rPr>
              <a:t>某某某操作方案</a:t>
            </a:r>
          </a:p>
        </p:txBody>
      </p:sp>
    </p:spTree>
    <p:extLst>
      <p:ext uri="{BB962C8B-B14F-4D97-AF65-F5344CB8AC3E}">
        <p14:creationId xmlns:p14="http://schemas.microsoft.com/office/powerpoint/2010/main" val="57582404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2300"/>
                            </p:stCondLst>
                            <p:childTnLst>
                              <p:par>
                                <p:cTn id="26" presetID="22" presetClass="entr" presetSubtype="4"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par>
                          <p:cTn id="35" fill="hold">
                            <p:stCondLst>
                              <p:cond delay="2800"/>
                            </p:stCondLst>
                            <p:childTnLst>
                              <p:par>
                                <p:cTn id="36" presetID="42"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300"/>
                                        <p:tgtEl>
                                          <p:spTgt spid="5"/>
                                        </p:tgtEl>
                                      </p:cBhvr>
                                    </p:animEffect>
                                    <p:anim calcmode="lin" valueType="num">
                                      <p:cBhvr>
                                        <p:cTn id="39" dur="300" fill="hold"/>
                                        <p:tgtEl>
                                          <p:spTgt spid="5"/>
                                        </p:tgtEl>
                                        <p:attrNameLst>
                                          <p:attrName>ppt_x</p:attrName>
                                        </p:attrNameLst>
                                      </p:cBhvr>
                                      <p:tavLst>
                                        <p:tav tm="0">
                                          <p:val>
                                            <p:strVal val="#ppt_x"/>
                                          </p:val>
                                        </p:tav>
                                        <p:tav tm="100000">
                                          <p:val>
                                            <p:strVal val="#ppt_x"/>
                                          </p:val>
                                        </p:tav>
                                      </p:tavLst>
                                    </p:anim>
                                    <p:anim calcmode="lin" valueType="num">
                                      <p:cBhvr>
                                        <p:cTn id="40" dur="300" fill="hold"/>
                                        <p:tgtEl>
                                          <p:spTgt spid="5"/>
                                        </p:tgtEl>
                                        <p:attrNameLst>
                                          <p:attrName>ppt_y</p:attrName>
                                        </p:attrNameLst>
                                      </p:cBhvr>
                                      <p:tavLst>
                                        <p:tav tm="0">
                                          <p:val>
                                            <p:strVal val="#ppt_y+.1"/>
                                          </p:val>
                                        </p:tav>
                                        <p:tav tm="100000">
                                          <p:val>
                                            <p:strVal val="#ppt_y"/>
                                          </p:val>
                                        </p:tav>
                                      </p:tavLst>
                                    </p:anim>
                                  </p:childTnLst>
                                </p:cTn>
                              </p:par>
                            </p:childTnLst>
                          </p:cTn>
                        </p:par>
                        <p:par>
                          <p:cTn id="41" fill="hold">
                            <p:stCondLst>
                              <p:cond delay="3100"/>
                            </p:stCondLst>
                            <p:childTnLst>
                              <p:par>
                                <p:cTn id="42" presetID="2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par>
                          <p:cTn id="45" fill="hold">
                            <p:stCondLst>
                              <p:cond delay="360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300"/>
                                        <p:tgtEl>
                                          <p:spTgt spid="9"/>
                                        </p:tgtEl>
                                      </p:cBhvr>
                                    </p:animEffect>
                                    <p:anim calcmode="lin" valueType="num">
                                      <p:cBhvr>
                                        <p:cTn id="49" dur="300" fill="hold"/>
                                        <p:tgtEl>
                                          <p:spTgt spid="9"/>
                                        </p:tgtEl>
                                        <p:attrNameLst>
                                          <p:attrName>ppt_x</p:attrName>
                                        </p:attrNameLst>
                                      </p:cBhvr>
                                      <p:tavLst>
                                        <p:tav tm="0">
                                          <p:val>
                                            <p:strVal val="#ppt_x"/>
                                          </p:val>
                                        </p:tav>
                                        <p:tav tm="100000">
                                          <p:val>
                                            <p:strVal val="#ppt_x"/>
                                          </p:val>
                                        </p:tav>
                                      </p:tavLst>
                                    </p:anim>
                                    <p:anim calcmode="lin" valueType="num">
                                      <p:cBhvr>
                                        <p:cTn id="50" dur="300" fill="hold"/>
                                        <p:tgtEl>
                                          <p:spTgt spid="9"/>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2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down)">
                                      <p:cBhvr>
                                        <p:cTn id="54" dur="500"/>
                                        <p:tgtEl>
                                          <p:spTgt spid="12"/>
                                        </p:tgtEl>
                                      </p:cBhvr>
                                    </p:animEffect>
                                  </p:childTnLst>
                                </p:cTn>
                              </p:par>
                            </p:childTnLst>
                          </p:cTn>
                        </p:par>
                        <p:par>
                          <p:cTn id="55" fill="hold">
                            <p:stCondLst>
                              <p:cond delay="4400"/>
                            </p:stCondLst>
                            <p:childTnLst>
                              <p:par>
                                <p:cTn id="56" presetID="47" presetClass="entr" presetSubtype="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300"/>
                                        <p:tgtEl>
                                          <p:spTgt spid="14"/>
                                        </p:tgtEl>
                                      </p:cBhvr>
                                    </p:animEffect>
                                    <p:anim calcmode="lin" valueType="num">
                                      <p:cBhvr>
                                        <p:cTn id="59" dur="300" fill="hold"/>
                                        <p:tgtEl>
                                          <p:spTgt spid="14"/>
                                        </p:tgtEl>
                                        <p:attrNameLst>
                                          <p:attrName>ppt_x</p:attrName>
                                        </p:attrNameLst>
                                      </p:cBhvr>
                                      <p:tavLst>
                                        <p:tav tm="0">
                                          <p:val>
                                            <p:strVal val="#ppt_x"/>
                                          </p:val>
                                        </p:tav>
                                        <p:tav tm="100000">
                                          <p:val>
                                            <p:strVal val="#ppt_x"/>
                                          </p:val>
                                        </p:tav>
                                      </p:tavLst>
                                    </p:anim>
                                    <p:anim calcmode="lin" valueType="num">
                                      <p:cBhvr>
                                        <p:cTn id="60" dur="300" fill="hold"/>
                                        <p:tgtEl>
                                          <p:spTgt spid="14"/>
                                        </p:tgtEl>
                                        <p:attrNameLst>
                                          <p:attrName>ppt_y</p:attrName>
                                        </p:attrNameLst>
                                      </p:cBhvr>
                                      <p:tavLst>
                                        <p:tav tm="0">
                                          <p:val>
                                            <p:strVal val="#ppt_y-.1"/>
                                          </p:val>
                                        </p:tav>
                                        <p:tav tm="100000">
                                          <p:val>
                                            <p:strVal val="#ppt_y"/>
                                          </p:val>
                                        </p:tav>
                                      </p:tavLst>
                                    </p:anim>
                                  </p:childTnLst>
                                </p:cTn>
                              </p:par>
                            </p:childTnLst>
                          </p:cTn>
                        </p:par>
                        <p:par>
                          <p:cTn id="61" fill="hold">
                            <p:stCondLst>
                              <p:cond delay="47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childTnLst>
                          </p:cTn>
                        </p:par>
                        <p:par>
                          <p:cTn id="65" fill="hold">
                            <p:stCondLst>
                              <p:cond delay="5200"/>
                            </p:stCondLst>
                            <p:childTnLst>
                              <p:par>
                                <p:cTn id="66" presetID="47" presetClass="entr" presetSubtype="0"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300"/>
                                        <p:tgtEl>
                                          <p:spTgt spid="19"/>
                                        </p:tgtEl>
                                      </p:cBhvr>
                                    </p:animEffect>
                                    <p:anim calcmode="lin" valueType="num">
                                      <p:cBhvr>
                                        <p:cTn id="69" dur="300" fill="hold"/>
                                        <p:tgtEl>
                                          <p:spTgt spid="19"/>
                                        </p:tgtEl>
                                        <p:attrNameLst>
                                          <p:attrName>ppt_x</p:attrName>
                                        </p:attrNameLst>
                                      </p:cBhvr>
                                      <p:tavLst>
                                        <p:tav tm="0">
                                          <p:val>
                                            <p:strVal val="#ppt_x"/>
                                          </p:val>
                                        </p:tav>
                                        <p:tav tm="100000">
                                          <p:val>
                                            <p:strVal val="#ppt_x"/>
                                          </p:val>
                                        </p:tav>
                                      </p:tavLst>
                                    </p:anim>
                                    <p:anim calcmode="lin" valueType="num">
                                      <p:cBhvr>
                                        <p:cTn id="70" dur="300" fill="hold"/>
                                        <p:tgtEl>
                                          <p:spTgt spid="19"/>
                                        </p:tgtEl>
                                        <p:attrNameLst>
                                          <p:attrName>ppt_y</p:attrName>
                                        </p:attrNameLst>
                                      </p:cBhvr>
                                      <p:tavLst>
                                        <p:tav tm="0">
                                          <p:val>
                                            <p:strVal val="#ppt_y-.1"/>
                                          </p:val>
                                        </p:tav>
                                        <p:tav tm="100000">
                                          <p:val>
                                            <p:strVal val="#ppt_y"/>
                                          </p:val>
                                        </p:tav>
                                      </p:tavLst>
                                    </p:anim>
                                  </p:childTnLst>
                                </p:cTn>
                              </p:par>
                            </p:childTnLst>
                          </p:cTn>
                        </p:par>
                        <p:par>
                          <p:cTn id="71" fill="hold">
                            <p:stCondLst>
                              <p:cond delay="5500"/>
                            </p:stCondLst>
                            <p:childTnLst>
                              <p:par>
                                <p:cTn id="72" presetID="22" presetClass="entr" presetSubtype="1"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p:bldP spid="12" grpId="0"/>
      <p:bldP spid="18" grpId="0"/>
      <p:bldP spid="22"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solidFill>
            <a:srgbClr val="098E8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rot="5400000">
            <a:off x="-293928" y="2040551"/>
            <a:ext cx="4558205" cy="1019038"/>
            <a:chOff x="830511" y="683228"/>
            <a:chExt cx="7498218" cy="1156744"/>
          </a:xfrm>
          <a:solidFill>
            <a:schemeClr val="bg1"/>
          </a:solidFill>
        </p:grpSpPr>
        <p:grpSp>
          <p:nvGrpSpPr>
            <p:cNvPr id="13" name="组合 12"/>
            <p:cNvGrpSpPr/>
            <p:nvPr/>
          </p:nvGrpSpPr>
          <p:grpSpPr>
            <a:xfrm>
              <a:off x="830511" y="683228"/>
              <a:ext cx="1884521" cy="1156744"/>
              <a:chOff x="1107201" y="911182"/>
              <a:chExt cx="2512368" cy="1542682"/>
            </a:xfrm>
            <a:grpFill/>
          </p:grpSpPr>
          <p:sp>
            <p:nvSpPr>
              <p:cNvPr id="108" name="Freeform 3997"/>
              <p:cNvSpPr>
                <a:spLocks noEditPoints="1"/>
              </p:cNvSpPr>
              <p:nvPr/>
            </p:nvSpPr>
            <p:spPr bwMode="auto">
              <a:xfrm>
                <a:off x="1107201" y="911182"/>
                <a:ext cx="2512368" cy="1542682"/>
              </a:xfrm>
              <a:custGeom>
                <a:avLst/>
                <a:gdLst>
                  <a:gd name="T0" fmla="*/ 358 w 419"/>
                  <a:gd name="T1" fmla="*/ 154 h 258"/>
                  <a:gd name="T2" fmla="*/ 329 w 419"/>
                  <a:gd name="T3" fmla="*/ 70 h 258"/>
                  <a:gd name="T4" fmla="*/ 248 w 419"/>
                  <a:gd name="T5" fmla="*/ 30 h 258"/>
                  <a:gd name="T6" fmla="*/ 188 w 419"/>
                  <a:gd name="T7" fmla="*/ 47 h 258"/>
                  <a:gd name="T8" fmla="*/ 191 w 419"/>
                  <a:gd name="T9" fmla="*/ 67 h 258"/>
                  <a:gd name="T10" fmla="*/ 155 w 419"/>
                  <a:gd name="T11" fmla="*/ 25 h 258"/>
                  <a:gd name="T12" fmla="*/ 75 w 419"/>
                  <a:gd name="T13" fmla="*/ 1 h 258"/>
                  <a:gd name="T14" fmla="*/ 57 w 419"/>
                  <a:gd name="T15" fmla="*/ 87 h 258"/>
                  <a:gd name="T16" fmla="*/ 82 w 419"/>
                  <a:gd name="T17" fmla="*/ 74 h 258"/>
                  <a:gd name="T18" fmla="*/ 79 w 419"/>
                  <a:gd name="T19" fmla="*/ 47 h 258"/>
                  <a:gd name="T20" fmla="*/ 2 w 419"/>
                  <a:gd name="T21" fmla="*/ 181 h 258"/>
                  <a:gd name="T22" fmla="*/ 35 w 419"/>
                  <a:gd name="T23" fmla="*/ 155 h 258"/>
                  <a:gd name="T24" fmla="*/ 56 w 419"/>
                  <a:gd name="T25" fmla="*/ 172 h 258"/>
                  <a:gd name="T26" fmla="*/ 77 w 419"/>
                  <a:gd name="T27" fmla="*/ 198 h 258"/>
                  <a:gd name="T28" fmla="*/ 120 w 419"/>
                  <a:gd name="T29" fmla="*/ 192 h 258"/>
                  <a:gd name="T30" fmla="*/ 145 w 419"/>
                  <a:gd name="T31" fmla="*/ 105 h 258"/>
                  <a:gd name="T32" fmla="*/ 163 w 419"/>
                  <a:gd name="T33" fmla="*/ 194 h 258"/>
                  <a:gd name="T34" fmla="*/ 141 w 419"/>
                  <a:gd name="T35" fmla="*/ 165 h 258"/>
                  <a:gd name="T36" fmla="*/ 161 w 419"/>
                  <a:gd name="T37" fmla="*/ 250 h 258"/>
                  <a:gd name="T38" fmla="*/ 164 w 419"/>
                  <a:gd name="T39" fmla="*/ 257 h 258"/>
                  <a:gd name="T40" fmla="*/ 231 w 419"/>
                  <a:gd name="T41" fmla="*/ 193 h 258"/>
                  <a:gd name="T42" fmla="*/ 243 w 419"/>
                  <a:gd name="T43" fmla="*/ 147 h 258"/>
                  <a:gd name="T44" fmla="*/ 263 w 419"/>
                  <a:gd name="T45" fmla="*/ 150 h 258"/>
                  <a:gd name="T46" fmla="*/ 326 w 419"/>
                  <a:gd name="T47" fmla="*/ 145 h 258"/>
                  <a:gd name="T48" fmla="*/ 310 w 419"/>
                  <a:gd name="T49" fmla="*/ 192 h 258"/>
                  <a:gd name="T50" fmla="*/ 276 w 419"/>
                  <a:gd name="T51" fmla="*/ 174 h 258"/>
                  <a:gd name="T52" fmla="*/ 356 w 419"/>
                  <a:gd name="T53" fmla="*/ 182 h 258"/>
                  <a:gd name="T54" fmla="*/ 308 w 419"/>
                  <a:gd name="T55" fmla="*/ 116 h 258"/>
                  <a:gd name="T56" fmla="*/ 270 w 419"/>
                  <a:gd name="T57" fmla="*/ 151 h 258"/>
                  <a:gd name="T58" fmla="*/ 197 w 419"/>
                  <a:gd name="T59" fmla="*/ 93 h 258"/>
                  <a:gd name="T60" fmla="*/ 227 w 419"/>
                  <a:gd name="T61" fmla="*/ 129 h 258"/>
                  <a:gd name="T62" fmla="*/ 229 w 419"/>
                  <a:gd name="T63" fmla="*/ 188 h 258"/>
                  <a:gd name="T64" fmla="*/ 209 w 419"/>
                  <a:gd name="T65" fmla="*/ 169 h 258"/>
                  <a:gd name="T66" fmla="*/ 190 w 419"/>
                  <a:gd name="T67" fmla="*/ 209 h 258"/>
                  <a:gd name="T68" fmla="*/ 129 w 419"/>
                  <a:gd name="T69" fmla="*/ 201 h 258"/>
                  <a:gd name="T70" fmla="*/ 197 w 419"/>
                  <a:gd name="T71" fmla="*/ 163 h 258"/>
                  <a:gd name="T72" fmla="*/ 74 w 419"/>
                  <a:gd name="T73" fmla="*/ 122 h 258"/>
                  <a:gd name="T74" fmla="*/ 92 w 419"/>
                  <a:gd name="T75" fmla="*/ 173 h 258"/>
                  <a:gd name="T76" fmla="*/ 57 w 419"/>
                  <a:gd name="T77" fmla="*/ 180 h 258"/>
                  <a:gd name="T78" fmla="*/ 9 w 419"/>
                  <a:gd name="T79" fmla="*/ 173 h 258"/>
                  <a:gd name="T80" fmla="*/ 64 w 419"/>
                  <a:gd name="T81" fmla="*/ 49 h 258"/>
                  <a:gd name="T82" fmla="*/ 48 w 419"/>
                  <a:gd name="T83" fmla="*/ 74 h 258"/>
                  <a:gd name="T84" fmla="*/ 101 w 419"/>
                  <a:gd name="T85" fmla="*/ 30 h 258"/>
                  <a:gd name="T86" fmla="*/ 124 w 419"/>
                  <a:gd name="T87" fmla="*/ 56 h 258"/>
                  <a:gd name="T88" fmla="*/ 154 w 419"/>
                  <a:gd name="T89" fmla="*/ 31 h 258"/>
                  <a:gd name="T90" fmla="*/ 127 w 419"/>
                  <a:gd name="T91" fmla="*/ 84 h 258"/>
                  <a:gd name="T92" fmla="*/ 200 w 419"/>
                  <a:gd name="T93" fmla="*/ 71 h 258"/>
                  <a:gd name="T94" fmla="*/ 201 w 419"/>
                  <a:gd name="T95" fmla="*/ 7 h 258"/>
                  <a:gd name="T96" fmla="*/ 233 w 419"/>
                  <a:gd name="T97" fmla="*/ 74 h 258"/>
                  <a:gd name="T98" fmla="*/ 325 w 419"/>
                  <a:gd name="T99" fmla="*/ 79 h 258"/>
                  <a:gd name="T100" fmla="*/ 314 w 419"/>
                  <a:gd name="T101" fmla="*/ 108 h 258"/>
                  <a:gd name="T102" fmla="*/ 349 w 419"/>
                  <a:gd name="T103" fmla="*/ 146 h 258"/>
                  <a:gd name="T104" fmla="*/ 376 w 419"/>
                  <a:gd name="T105" fmla="*/ 183 h 258"/>
                  <a:gd name="T106" fmla="*/ 345 w 419"/>
                  <a:gd name="T107" fmla="*/ 170 h 258"/>
                  <a:gd name="T108" fmla="*/ 282 w 419"/>
                  <a:gd name="T109" fmla="*/ 190 h 258"/>
                  <a:gd name="T110" fmla="*/ 337 w 419"/>
                  <a:gd name="T111" fmla="*/ 177 h 258"/>
                  <a:gd name="T112" fmla="*/ 309 w 419"/>
                  <a:gd name="T113"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9" h="258">
                    <a:moveTo>
                      <a:pt x="419" y="166"/>
                    </a:moveTo>
                    <a:cubicBezTo>
                      <a:pt x="419" y="165"/>
                      <a:pt x="418" y="165"/>
                      <a:pt x="417" y="165"/>
                    </a:cubicBezTo>
                    <a:cubicBezTo>
                      <a:pt x="415" y="165"/>
                      <a:pt x="413" y="165"/>
                      <a:pt x="411" y="166"/>
                    </a:cubicBezTo>
                    <a:cubicBezTo>
                      <a:pt x="404" y="167"/>
                      <a:pt x="396" y="168"/>
                      <a:pt x="388" y="168"/>
                    </a:cubicBezTo>
                    <a:cubicBezTo>
                      <a:pt x="374" y="168"/>
                      <a:pt x="364" y="164"/>
                      <a:pt x="358" y="154"/>
                    </a:cubicBezTo>
                    <a:cubicBezTo>
                      <a:pt x="354" y="148"/>
                      <a:pt x="351" y="142"/>
                      <a:pt x="349" y="136"/>
                    </a:cubicBezTo>
                    <a:cubicBezTo>
                      <a:pt x="343" y="124"/>
                      <a:pt x="338" y="112"/>
                      <a:pt x="327" y="105"/>
                    </a:cubicBezTo>
                    <a:cubicBezTo>
                      <a:pt x="332" y="102"/>
                      <a:pt x="336" y="96"/>
                      <a:pt x="337" y="90"/>
                    </a:cubicBezTo>
                    <a:cubicBezTo>
                      <a:pt x="338" y="83"/>
                      <a:pt x="337" y="76"/>
                      <a:pt x="333" y="70"/>
                    </a:cubicBezTo>
                    <a:cubicBezTo>
                      <a:pt x="332" y="69"/>
                      <a:pt x="330" y="69"/>
                      <a:pt x="329" y="70"/>
                    </a:cubicBezTo>
                    <a:cubicBezTo>
                      <a:pt x="316" y="81"/>
                      <a:pt x="306" y="85"/>
                      <a:pt x="295" y="85"/>
                    </a:cubicBezTo>
                    <a:cubicBezTo>
                      <a:pt x="290" y="85"/>
                      <a:pt x="284" y="84"/>
                      <a:pt x="279" y="82"/>
                    </a:cubicBezTo>
                    <a:cubicBezTo>
                      <a:pt x="276" y="81"/>
                      <a:pt x="273" y="79"/>
                      <a:pt x="270" y="78"/>
                    </a:cubicBezTo>
                    <a:cubicBezTo>
                      <a:pt x="260" y="74"/>
                      <a:pt x="251" y="70"/>
                      <a:pt x="240" y="68"/>
                    </a:cubicBezTo>
                    <a:cubicBezTo>
                      <a:pt x="248" y="59"/>
                      <a:pt x="251" y="44"/>
                      <a:pt x="248" y="30"/>
                    </a:cubicBezTo>
                    <a:cubicBezTo>
                      <a:pt x="245" y="17"/>
                      <a:pt x="238" y="7"/>
                      <a:pt x="229" y="3"/>
                    </a:cubicBezTo>
                    <a:cubicBezTo>
                      <a:pt x="223" y="1"/>
                      <a:pt x="217" y="0"/>
                      <a:pt x="211" y="0"/>
                    </a:cubicBezTo>
                    <a:cubicBezTo>
                      <a:pt x="200" y="0"/>
                      <a:pt x="190" y="4"/>
                      <a:pt x="183" y="11"/>
                    </a:cubicBezTo>
                    <a:cubicBezTo>
                      <a:pt x="174" y="22"/>
                      <a:pt x="177" y="38"/>
                      <a:pt x="186" y="47"/>
                    </a:cubicBezTo>
                    <a:cubicBezTo>
                      <a:pt x="187" y="47"/>
                      <a:pt x="187" y="47"/>
                      <a:pt x="188" y="47"/>
                    </a:cubicBezTo>
                    <a:cubicBezTo>
                      <a:pt x="189" y="47"/>
                      <a:pt x="191" y="46"/>
                      <a:pt x="191" y="45"/>
                    </a:cubicBezTo>
                    <a:cubicBezTo>
                      <a:pt x="191" y="35"/>
                      <a:pt x="198" y="30"/>
                      <a:pt x="205" y="30"/>
                    </a:cubicBezTo>
                    <a:cubicBezTo>
                      <a:pt x="211" y="30"/>
                      <a:pt x="217" y="33"/>
                      <a:pt x="219" y="39"/>
                    </a:cubicBezTo>
                    <a:cubicBezTo>
                      <a:pt x="222" y="44"/>
                      <a:pt x="222" y="49"/>
                      <a:pt x="220" y="53"/>
                    </a:cubicBezTo>
                    <a:cubicBezTo>
                      <a:pt x="215" y="62"/>
                      <a:pt x="198" y="66"/>
                      <a:pt x="191" y="67"/>
                    </a:cubicBezTo>
                    <a:cubicBezTo>
                      <a:pt x="187" y="68"/>
                      <a:pt x="182" y="68"/>
                      <a:pt x="178" y="69"/>
                    </a:cubicBezTo>
                    <a:cubicBezTo>
                      <a:pt x="166" y="70"/>
                      <a:pt x="152" y="72"/>
                      <a:pt x="140" y="76"/>
                    </a:cubicBezTo>
                    <a:cubicBezTo>
                      <a:pt x="155" y="64"/>
                      <a:pt x="162" y="43"/>
                      <a:pt x="158" y="27"/>
                    </a:cubicBezTo>
                    <a:cubicBezTo>
                      <a:pt x="158" y="26"/>
                      <a:pt x="158" y="25"/>
                      <a:pt x="157" y="25"/>
                    </a:cubicBezTo>
                    <a:cubicBezTo>
                      <a:pt x="157" y="25"/>
                      <a:pt x="156" y="25"/>
                      <a:pt x="155" y="25"/>
                    </a:cubicBezTo>
                    <a:cubicBezTo>
                      <a:pt x="155" y="26"/>
                      <a:pt x="154" y="26"/>
                      <a:pt x="153" y="26"/>
                    </a:cubicBezTo>
                    <a:cubicBezTo>
                      <a:pt x="145" y="30"/>
                      <a:pt x="134" y="34"/>
                      <a:pt x="128" y="40"/>
                    </a:cubicBezTo>
                    <a:cubicBezTo>
                      <a:pt x="126" y="15"/>
                      <a:pt x="101" y="1"/>
                      <a:pt x="78" y="0"/>
                    </a:cubicBezTo>
                    <a:cubicBezTo>
                      <a:pt x="78" y="0"/>
                      <a:pt x="78" y="0"/>
                      <a:pt x="77" y="0"/>
                    </a:cubicBezTo>
                    <a:cubicBezTo>
                      <a:pt x="76" y="0"/>
                      <a:pt x="76" y="0"/>
                      <a:pt x="75" y="1"/>
                    </a:cubicBezTo>
                    <a:cubicBezTo>
                      <a:pt x="75" y="1"/>
                      <a:pt x="75" y="2"/>
                      <a:pt x="76" y="3"/>
                    </a:cubicBezTo>
                    <a:cubicBezTo>
                      <a:pt x="76" y="3"/>
                      <a:pt x="76" y="3"/>
                      <a:pt x="76" y="4"/>
                    </a:cubicBezTo>
                    <a:cubicBezTo>
                      <a:pt x="77" y="9"/>
                      <a:pt x="79" y="13"/>
                      <a:pt x="81" y="17"/>
                    </a:cubicBezTo>
                    <a:cubicBezTo>
                      <a:pt x="58" y="19"/>
                      <a:pt x="37" y="37"/>
                      <a:pt x="39" y="63"/>
                    </a:cubicBezTo>
                    <a:cubicBezTo>
                      <a:pt x="40" y="73"/>
                      <a:pt x="47" y="83"/>
                      <a:pt x="57" y="87"/>
                    </a:cubicBezTo>
                    <a:cubicBezTo>
                      <a:pt x="59" y="88"/>
                      <a:pt x="61" y="89"/>
                      <a:pt x="64" y="89"/>
                    </a:cubicBezTo>
                    <a:cubicBezTo>
                      <a:pt x="71" y="89"/>
                      <a:pt x="78" y="85"/>
                      <a:pt x="84" y="78"/>
                    </a:cubicBezTo>
                    <a:cubicBezTo>
                      <a:pt x="87" y="75"/>
                      <a:pt x="87" y="74"/>
                      <a:pt x="87" y="73"/>
                    </a:cubicBezTo>
                    <a:cubicBezTo>
                      <a:pt x="87" y="73"/>
                      <a:pt x="86" y="73"/>
                      <a:pt x="86" y="73"/>
                    </a:cubicBezTo>
                    <a:cubicBezTo>
                      <a:pt x="85" y="73"/>
                      <a:pt x="84" y="73"/>
                      <a:pt x="82" y="74"/>
                    </a:cubicBezTo>
                    <a:cubicBezTo>
                      <a:pt x="81" y="74"/>
                      <a:pt x="81" y="74"/>
                      <a:pt x="81" y="74"/>
                    </a:cubicBezTo>
                    <a:cubicBezTo>
                      <a:pt x="79" y="75"/>
                      <a:pt x="78" y="75"/>
                      <a:pt x="76" y="75"/>
                    </a:cubicBezTo>
                    <a:cubicBezTo>
                      <a:pt x="70" y="75"/>
                      <a:pt x="65" y="71"/>
                      <a:pt x="64" y="65"/>
                    </a:cubicBezTo>
                    <a:cubicBezTo>
                      <a:pt x="62" y="60"/>
                      <a:pt x="64" y="53"/>
                      <a:pt x="71" y="49"/>
                    </a:cubicBezTo>
                    <a:cubicBezTo>
                      <a:pt x="73" y="48"/>
                      <a:pt x="76" y="47"/>
                      <a:pt x="79" y="47"/>
                    </a:cubicBezTo>
                    <a:cubicBezTo>
                      <a:pt x="84" y="47"/>
                      <a:pt x="89" y="49"/>
                      <a:pt x="92" y="52"/>
                    </a:cubicBezTo>
                    <a:cubicBezTo>
                      <a:pt x="99" y="58"/>
                      <a:pt x="102" y="71"/>
                      <a:pt x="99" y="81"/>
                    </a:cubicBezTo>
                    <a:cubicBezTo>
                      <a:pt x="94" y="92"/>
                      <a:pt x="82" y="99"/>
                      <a:pt x="72" y="106"/>
                    </a:cubicBezTo>
                    <a:cubicBezTo>
                      <a:pt x="68" y="108"/>
                      <a:pt x="64" y="110"/>
                      <a:pt x="61" y="112"/>
                    </a:cubicBezTo>
                    <a:cubicBezTo>
                      <a:pt x="37" y="130"/>
                      <a:pt x="10" y="152"/>
                      <a:pt x="2" y="181"/>
                    </a:cubicBezTo>
                    <a:cubicBezTo>
                      <a:pt x="1" y="182"/>
                      <a:pt x="0" y="183"/>
                      <a:pt x="1" y="184"/>
                    </a:cubicBezTo>
                    <a:cubicBezTo>
                      <a:pt x="1" y="184"/>
                      <a:pt x="1" y="184"/>
                      <a:pt x="1" y="184"/>
                    </a:cubicBezTo>
                    <a:cubicBezTo>
                      <a:pt x="2" y="184"/>
                      <a:pt x="2" y="184"/>
                      <a:pt x="4" y="182"/>
                    </a:cubicBezTo>
                    <a:cubicBezTo>
                      <a:pt x="7" y="180"/>
                      <a:pt x="9" y="178"/>
                      <a:pt x="11" y="176"/>
                    </a:cubicBezTo>
                    <a:cubicBezTo>
                      <a:pt x="19" y="169"/>
                      <a:pt x="26" y="161"/>
                      <a:pt x="35" y="155"/>
                    </a:cubicBezTo>
                    <a:cubicBezTo>
                      <a:pt x="42" y="150"/>
                      <a:pt x="55" y="141"/>
                      <a:pt x="67" y="141"/>
                    </a:cubicBezTo>
                    <a:cubicBezTo>
                      <a:pt x="69" y="141"/>
                      <a:pt x="71" y="142"/>
                      <a:pt x="72" y="142"/>
                    </a:cubicBezTo>
                    <a:cubicBezTo>
                      <a:pt x="82" y="144"/>
                      <a:pt x="87" y="150"/>
                      <a:pt x="86" y="157"/>
                    </a:cubicBezTo>
                    <a:cubicBezTo>
                      <a:pt x="85" y="167"/>
                      <a:pt x="74" y="178"/>
                      <a:pt x="65" y="178"/>
                    </a:cubicBezTo>
                    <a:cubicBezTo>
                      <a:pt x="61" y="178"/>
                      <a:pt x="58" y="176"/>
                      <a:pt x="56" y="172"/>
                    </a:cubicBezTo>
                    <a:cubicBezTo>
                      <a:pt x="54" y="168"/>
                      <a:pt x="53" y="167"/>
                      <a:pt x="53" y="167"/>
                    </a:cubicBezTo>
                    <a:cubicBezTo>
                      <a:pt x="52" y="167"/>
                      <a:pt x="52" y="167"/>
                      <a:pt x="52" y="168"/>
                    </a:cubicBezTo>
                    <a:cubicBezTo>
                      <a:pt x="51" y="168"/>
                      <a:pt x="51" y="169"/>
                      <a:pt x="51" y="173"/>
                    </a:cubicBezTo>
                    <a:cubicBezTo>
                      <a:pt x="52" y="187"/>
                      <a:pt x="61" y="197"/>
                      <a:pt x="74" y="198"/>
                    </a:cubicBezTo>
                    <a:cubicBezTo>
                      <a:pt x="75" y="198"/>
                      <a:pt x="76" y="198"/>
                      <a:pt x="77" y="198"/>
                    </a:cubicBezTo>
                    <a:cubicBezTo>
                      <a:pt x="85" y="198"/>
                      <a:pt x="92" y="193"/>
                      <a:pt x="94" y="186"/>
                    </a:cubicBezTo>
                    <a:cubicBezTo>
                      <a:pt x="99" y="190"/>
                      <a:pt x="107" y="191"/>
                      <a:pt x="114" y="192"/>
                    </a:cubicBezTo>
                    <a:cubicBezTo>
                      <a:pt x="115" y="192"/>
                      <a:pt x="115" y="192"/>
                      <a:pt x="116" y="193"/>
                    </a:cubicBezTo>
                    <a:cubicBezTo>
                      <a:pt x="117" y="193"/>
                      <a:pt x="117" y="193"/>
                      <a:pt x="118" y="193"/>
                    </a:cubicBezTo>
                    <a:cubicBezTo>
                      <a:pt x="119" y="193"/>
                      <a:pt x="120" y="193"/>
                      <a:pt x="120" y="192"/>
                    </a:cubicBezTo>
                    <a:cubicBezTo>
                      <a:pt x="121" y="191"/>
                      <a:pt x="120" y="190"/>
                      <a:pt x="119" y="189"/>
                    </a:cubicBezTo>
                    <a:cubicBezTo>
                      <a:pt x="113" y="181"/>
                      <a:pt x="113" y="171"/>
                      <a:pt x="113" y="162"/>
                    </a:cubicBezTo>
                    <a:cubicBezTo>
                      <a:pt x="112" y="153"/>
                      <a:pt x="112" y="144"/>
                      <a:pt x="107" y="137"/>
                    </a:cubicBezTo>
                    <a:cubicBezTo>
                      <a:pt x="104" y="132"/>
                      <a:pt x="99" y="128"/>
                      <a:pt x="94" y="125"/>
                    </a:cubicBezTo>
                    <a:cubicBezTo>
                      <a:pt x="107" y="116"/>
                      <a:pt x="125" y="105"/>
                      <a:pt x="145" y="105"/>
                    </a:cubicBezTo>
                    <a:cubicBezTo>
                      <a:pt x="146" y="105"/>
                      <a:pt x="146" y="105"/>
                      <a:pt x="146" y="105"/>
                    </a:cubicBezTo>
                    <a:cubicBezTo>
                      <a:pt x="161" y="105"/>
                      <a:pt x="175" y="111"/>
                      <a:pt x="184" y="120"/>
                    </a:cubicBezTo>
                    <a:cubicBezTo>
                      <a:pt x="191" y="128"/>
                      <a:pt x="194" y="138"/>
                      <a:pt x="194" y="149"/>
                    </a:cubicBezTo>
                    <a:cubicBezTo>
                      <a:pt x="193" y="162"/>
                      <a:pt x="189" y="192"/>
                      <a:pt x="165" y="194"/>
                    </a:cubicBezTo>
                    <a:cubicBezTo>
                      <a:pt x="164" y="194"/>
                      <a:pt x="163" y="194"/>
                      <a:pt x="163" y="194"/>
                    </a:cubicBezTo>
                    <a:cubicBezTo>
                      <a:pt x="154" y="194"/>
                      <a:pt x="146" y="191"/>
                      <a:pt x="143" y="185"/>
                    </a:cubicBezTo>
                    <a:cubicBezTo>
                      <a:pt x="140" y="181"/>
                      <a:pt x="139" y="175"/>
                      <a:pt x="142" y="169"/>
                    </a:cubicBezTo>
                    <a:cubicBezTo>
                      <a:pt x="142" y="169"/>
                      <a:pt x="142" y="169"/>
                      <a:pt x="142" y="169"/>
                    </a:cubicBezTo>
                    <a:cubicBezTo>
                      <a:pt x="142" y="168"/>
                      <a:pt x="143" y="166"/>
                      <a:pt x="142" y="166"/>
                    </a:cubicBezTo>
                    <a:cubicBezTo>
                      <a:pt x="142" y="165"/>
                      <a:pt x="142" y="165"/>
                      <a:pt x="141" y="165"/>
                    </a:cubicBezTo>
                    <a:cubicBezTo>
                      <a:pt x="141" y="165"/>
                      <a:pt x="140" y="166"/>
                      <a:pt x="138" y="166"/>
                    </a:cubicBezTo>
                    <a:cubicBezTo>
                      <a:pt x="126" y="173"/>
                      <a:pt x="120" y="186"/>
                      <a:pt x="124" y="200"/>
                    </a:cubicBezTo>
                    <a:cubicBezTo>
                      <a:pt x="127" y="214"/>
                      <a:pt x="139" y="228"/>
                      <a:pt x="156" y="228"/>
                    </a:cubicBezTo>
                    <a:cubicBezTo>
                      <a:pt x="159" y="228"/>
                      <a:pt x="162" y="227"/>
                      <a:pt x="165" y="226"/>
                    </a:cubicBezTo>
                    <a:cubicBezTo>
                      <a:pt x="162" y="234"/>
                      <a:pt x="162" y="242"/>
                      <a:pt x="161" y="250"/>
                    </a:cubicBezTo>
                    <a:cubicBezTo>
                      <a:pt x="161" y="252"/>
                      <a:pt x="161" y="253"/>
                      <a:pt x="161" y="255"/>
                    </a:cubicBezTo>
                    <a:cubicBezTo>
                      <a:pt x="161" y="255"/>
                      <a:pt x="161" y="255"/>
                      <a:pt x="161" y="255"/>
                    </a:cubicBezTo>
                    <a:cubicBezTo>
                      <a:pt x="161" y="257"/>
                      <a:pt x="161" y="257"/>
                      <a:pt x="161" y="258"/>
                    </a:cubicBezTo>
                    <a:cubicBezTo>
                      <a:pt x="161" y="258"/>
                      <a:pt x="161" y="258"/>
                      <a:pt x="162" y="258"/>
                    </a:cubicBezTo>
                    <a:cubicBezTo>
                      <a:pt x="162" y="258"/>
                      <a:pt x="163" y="258"/>
                      <a:pt x="164" y="257"/>
                    </a:cubicBezTo>
                    <a:cubicBezTo>
                      <a:pt x="164" y="257"/>
                      <a:pt x="164" y="257"/>
                      <a:pt x="164" y="257"/>
                    </a:cubicBezTo>
                    <a:cubicBezTo>
                      <a:pt x="165" y="256"/>
                      <a:pt x="167" y="256"/>
                      <a:pt x="168" y="255"/>
                    </a:cubicBezTo>
                    <a:cubicBezTo>
                      <a:pt x="182" y="249"/>
                      <a:pt x="195" y="242"/>
                      <a:pt x="203" y="229"/>
                    </a:cubicBezTo>
                    <a:cubicBezTo>
                      <a:pt x="211" y="217"/>
                      <a:pt x="219" y="198"/>
                      <a:pt x="217" y="183"/>
                    </a:cubicBezTo>
                    <a:cubicBezTo>
                      <a:pt x="221" y="187"/>
                      <a:pt x="226" y="190"/>
                      <a:pt x="231" y="193"/>
                    </a:cubicBezTo>
                    <a:cubicBezTo>
                      <a:pt x="236" y="195"/>
                      <a:pt x="240" y="197"/>
                      <a:pt x="244" y="200"/>
                    </a:cubicBezTo>
                    <a:cubicBezTo>
                      <a:pt x="245" y="201"/>
                      <a:pt x="245" y="201"/>
                      <a:pt x="246" y="201"/>
                    </a:cubicBezTo>
                    <a:cubicBezTo>
                      <a:pt x="246" y="201"/>
                      <a:pt x="246" y="201"/>
                      <a:pt x="246" y="200"/>
                    </a:cubicBezTo>
                    <a:cubicBezTo>
                      <a:pt x="246" y="200"/>
                      <a:pt x="247" y="200"/>
                      <a:pt x="247" y="199"/>
                    </a:cubicBezTo>
                    <a:cubicBezTo>
                      <a:pt x="257" y="183"/>
                      <a:pt x="247" y="157"/>
                      <a:pt x="243" y="147"/>
                    </a:cubicBezTo>
                    <a:cubicBezTo>
                      <a:pt x="233" y="124"/>
                      <a:pt x="217" y="105"/>
                      <a:pt x="200" y="95"/>
                    </a:cubicBezTo>
                    <a:cubicBezTo>
                      <a:pt x="218" y="93"/>
                      <a:pt x="239" y="96"/>
                      <a:pt x="256" y="101"/>
                    </a:cubicBezTo>
                    <a:cubicBezTo>
                      <a:pt x="266" y="104"/>
                      <a:pt x="277" y="110"/>
                      <a:pt x="278" y="123"/>
                    </a:cubicBezTo>
                    <a:cubicBezTo>
                      <a:pt x="278" y="134"/>
                      <a:pt x="273" y="143"/>
                      <a:pt x="264" y="149"/>
                    </a:cubicBezTo>
                    <a:cubicBezTo>
                      <a:pt x="264" y="149"/>
                      <a:pt x="263" y="150"/>
                      <a:pt x="263" y="150"/>
                    </a:cubicBezTo>
                    <a:cubicBezTo>
                      <a:pt x="263" y="151"/>
                      <a:pt x="264" y="152"/>
                      <a:pt x="264" y="152"/>
                    </a:cubicBezTo>
                    <a:cubicBezTo>
                      <a:pt x="268" y="154"/>
                      <a:pt x="272" y="156"/>
                      <a:pt x="277" y="156"/>
                    </a:cubicBezTo>
                    <a:cubicBezTo>
                      <a:pt x="293" y="156"/>
                      <a:pt x="308" y="139"/>
                      <a:pt x="309" y="123"/>
                    </a:cubicBezTo>
                    <a:cubicBezTo>
                      <a:pt x="311" y="124"/>
                      <a:pt x="312" y="125"/>
                      <a:pt x="314" y="127"/>
                    </a:cubicBezTo>
                    <a:cubicBezTo>
                      <a:pt x="320" y="132"/>
                      <a:pt x="327" y="137"/>
                      <a:pt x="326" y="145"/>
                    </a:cubicBezTo>
                    <a:cubicBezTo>
                      <a:pt x="326" y="158"/>
                      <a:pt x="317" y="169"/>
                      <a:pt x="304" y="174"/>
                    </a:cubicBezTo>
                    <a:cubicBezTo>
                      <a:pt x="303" y="174"/>
                      <a:pt x="302" y="175"/>
                      <a:pt x="302" y="175"/>
                    </a:cubicBezTo>
                    <a:cubicBezTo>
                      <a:pt x="302" y="176"/>
                      <a:pt x="303" y="177"/>
                      <a:pt x="303" y="177"/>
                    </a:cubicBezTo>
                    <a:cubicBezTo>
                      <a:pt x="307" y="179"/>
                      <a:pt x="317" y="184"/>
                      <a:pt x="326" y="185"/>
                    </a:cubicBezTo>
                    <a:cubicBezTo>
                      <a:pt x="321" y="189"/>
                      <a:pt x="315" y="191"/>
                      <a:pt x="310" y="192"/>
                    </a:cubicBezTo>
                    <a:cubicBezTo>
                      <a:pt x="302" y="193"/>
                      <a:pt x="297" y="193"/>
                      <a:pt x="292" y="191"/>
                    </a:cubicBezTo>
                    <a:cubicBezTo>
                      <a:pt x="288" y="189"/>
                      <a:pt x="281" y="185"/>
                      <a:pt x="279" y="182"/>
                    </a:cubicBezTo>
                    <a:cubicBezTo>
                      <a:pt x="279" y="181"/>
                      <a:pt x="279" y="180"/>
                      <a:pt x="279" y="179"/>
                    </a:cubicBezTo>
                    <a:cubicBezTo>
                      <a:pt x="278" y="175"/>
                      <a:pt x="277" y="174"/>
                      <a:pt x="276" y="174"/>
                    </a:cubicBezTo>
                    <a:cubicBezTo>
                      <a:pt x="276" y="174"/>
                      <a:pt x="276" y="174"/>
                      <a:pt x="276" y="174"/>
                    </a:cubicBezTo>
                    <a:cubicBezTo>
                      <a:pt x="275" y="175"/>
                      <a:pt x="275" y="177"/>
                      <a:pt x="275" y="179"/>
                    </a:cubicBezTo>
                    <a:cubicBezTo>
                      <a:pt x="276" y="200"/>
                      <a:pt x="292" y="222"/>
                      <a:pt x="316" y="222"/>
                    </a:cubicBezTo>
                    <a:cubicBezTo>
                      <a:pt x="317" y="222"/>
                      <a:pt x="318" y="222"/>
                      <a:pt x="318" y="222"/>
                    </a:cubicBezTo>
                    <a:cubicBezTo>
                      <a:pt x="330" y="221"/>
                      <a:pt x="343" y="214"/>
                      <a:pt x="351" y="203"/>
                    </a:cubicBezTo>
                    <a:cubicBezTo>
                      <a:pt x="354" y="198"/>
                      <a:pt x="358" y="191"/>
                      <a:pt x="356" y="182"/>
                    </a:cubicBezTo>
                    <a:cubicBezTo>
                      <a:pt x="361" y="185"/>
                      <a:pt x="367" y="187"/>
                      <a:pt x="373" y="187"/>
                    </a:cubicBezTo>
                    <a:cubicBezTo>
                      <a:pt x="373" y="187"/>
                      <a:pt x="374" y="187"/>
                      <a:pt x="375" y="187"/>
                    </a:cubicBezTo>
                    <a:cubicBezTo>
                      <a:pt x="390" y="187"/>
                      <a:pt x="406" y="180"/>
                      <a:pt x="419" y="168"/>
                    </a:cubicBezTo>
                    <a:cubicBezTo>
                      <a:pt x="419" y="168"/>
                      <a:pt x="419" y="167"/>
                      <a:pt x="419" y="166"/>
                    </a:cubicBezTo>
                    <a:close/>
                    <a:moveTo>
                      <a:pt x="308" y="116"/>
                    </a:moveTo>
                    <a:cubicBezTo>
                      <a:pt x="307" y="116"/>
                      <a:pt x="306" y="118"/>
                      <a:pt x="306" y="119"/>
                    </a:cubicBezTo>
                    <a:cubicBezTo>
                      <a:pt x="306" y="128"/>
                      <a:pt x="301" y="138"/>
                      <a:pt x="293" y="144"/>
                    </a:cubicBezTo>
                    <a:cubicBezTo>
                      <a:pt x="290" y="147"/>
                      <a:pt x="285" y="150"/>
                      <a:pt x="280" y="151"/>
                    </a:cubicBezTo>
                    <a:cubicBezTo>
                      <a:pt x="277" y="151"/>
                      <a:pt x="274" y="151"/>
                      <a:pt x="273" y="151"/>
                    </a:cubicBezTo>
                    <a:cubicBezTo>
                      <a:pt x="270" y="151"/>
                      <a:pt x="270" y="151"/>
                      <a:pt x="270" y="151"/>
                    </a:cubicBezTo>
                    <a:cubicBezTo>
                      <a:pt x="270" y="151"/>
                      <a:pt x="270" y="150"/>
                      <a:pt x="271" y="149"/>
                    </a:cubicBezTo>
                    <a:cubicBezTo>
                      <a:pt x="280" y="142"/>
                      <a:pt x="285" y="126"/>
                      <a:pt x="281" y="116"/>
                    </a:cubicBezTo>
                    <a:cubicBezTo>
                      <a:pt x="276" y="102"/>
                      <a:pt x="263" y="97"/>
                      <a:pt x="251" y="95"/>
                    </a:cubicBezTo>
                    <a:cubicBezTo>
                      <a:pt x="241" y="93"/>
                      <a:pt x="230" y="91"/>
                      <a:pt x="218" y="91"/>
                    </a:cubicBezTo>
                    <a:cubicBezTo>
                      <a:pt x="211" y="91"/>
                      <a:pt x="204" y="92"/>
                      <a:pt x="197" y="93"/>
                    </a:cubicBezTo>
                    <a:cubicBezTo>
                      <a:pt x="195" y="92"/>
                      <a:pt x="192" y="91"/>
                      <a:pt x="189" y="90"/>
                    </a:cubicBezTo>
                    <a:cubicBezTo>
                      <a:pt x="189" y="90"/>
                      <a:pt x="188" y="90"/>
                      <a:pt x="188" y="91"/>
                    </a:cubicBezTo>
                    <a:cubicBezTo>
                      <a:pt x="188" y="91"/>
                      <a:pt x="188" y="91"/>
                      <a:pt x="188" y="92"/>
                    </a:cubicBezTo>
                    <a:cubicBezTo>
                      <a:pt x="192" y="95"/>
                      <a:pt x="195" y="97"/>
                      <a:pt x="199" y="100"/>
                    </a:cubicBezTo>
                    <a:cubicBezTo>
                      <a:pt x="209" y="109"/>
                      <a:pt x="219" y="117"/>
                      <a:pt x="227" y="129"/>
                    </a:cubicBezTo>
                    <a:cubicBezTo>
                      <a:pt x="235" y="141"/>
                      <a:pt x="241" y="153"/>
                      <a:pt x="243" y="165"/>
                    </a:cubicBezTo>
                    <a:cubicBezTo>
                      <a:pt x="245" y="174"/>
                      <a:pt x="247" y="185"/>
                      <a:pt x="244" y="194"/>
                    </a:cubicBezTo>
                    <a:cubicBezTo>
                      <a:pt x="244" y="194"/>
                      <a:pt x="244" y="194"/>
                      <a:pt x="244" y="194"/>
                    </a:cubicBezTo>
                    <a:cubicBezTo>
                      <a:pt x="241" y="194"/>
                      <a:pt x="235" y="190"/>
                      <a:pt x="231" y="188"/>
                    </a:cubicBezTo>
                    <a:cubicBezTo>
                      <a:pt x="230" y="188"/>
                      <a:pt x="230" y="188"/>
                      <a:pt x="229" y="188"/>
                    </a:cubicBezTo>
                    <a:cubicBezTo>
                      <a:pt x="224" y="185"/>
                      <a:pt x="220" y="182"/>
                      <a:pt x="217" y="178"/>
                    </a:cubicBezTo>
                    <a:cubicBezTo>
                      <a:pt x="217" y="178"/>
                      <a:pt x="217" y="178"/>
                      <a:pt x="216" y="178"/>
                    </a:cubicBezTo>
                    <a:cubicBezTo>
                      <a:pt x="214" y="175"/>
                      <a:pt x="212" y="172"/>
                      <a:pt x="210" y="168"/>
                    </a:cubicBezTo>
                    <a:cubicBezTo>
                      <a:pt x="210" y="168"/>
                      <a:pt x="209" y="168"/>
                      <a:pt x="209" y="168"/>
                    </a:cubicBezTo>
                    <a:cubicBezTo>
                      <a:pt x="209" y="168"/>
                      <a:pt x="209" y="169"/>
                      <a:pt x="209" y="169"/>
                    </a:cubicBezTo>
                    <a:cubicBezTo>
                      <a:pt x="210" y="174"/>
                      <a:pt x="212" y="177"/>
                      <a:pt x="215" y="181"/>
                    </a:cubicBezTo>
                    <a:cubicBezTo>
                      <a:pt x="214" y="196"/>
                      <a:pt x="208" y="215"/>
                      <a:pt x="199" y="227"/>
                    </a:cubicBezTo>
                    <a:cubicBezTo>
                      <a:pt x="190" y="238"/>
                      <a:pt x="178" y="245"/>
                      <a:pt x="166" y="251"/>
                    </a:cubicBezTo>
                    <a:cubicBezTo>
                      <a:pt x="165" y="233"/>
                      <a:pt x="167" y="215"/>
                      <a:pt x="189" y="210"/>
                    </a:cubicBezTo>
                    <a:cubicBezTo>
                      <a:pt x="190" y="210"/>
                      <a:pt x="190" y="209"/>
                      <a:pt x="190" y="209"/>
                    </a:cubicBezTo>
                    <a:cubicBezTo>
                      <a:pt x="190" y="208"/>
                      <a:pt x="189" y="208"/>
                      <a:pt x="189" y="208"/>
                    </a:cubicBezTo>
                    <a:cubicBezTo>
                      <a:pt x="188" y="208"/>
                      <a:pt x="188" y="208"/>
                      <a:pt x="188" y="208"/>
                    </a:cubicBezTo>
                    <a:cubicBezTo>
                      <a:pt x="177" y="209"/>
                      <a:pt x="170" y="213"/>
                      <a:pt x="166" y="223"/>
                    </a:cubicBezTo>
                    <a:cubicBezTo>
                      <a:pt x="164" y="223"/>
                      <a:pt x="161" y="224"/>
                      <a:pt x="159" y="224"/>
                    </a:cubicBezTo>
                    <a:cubicBezTo>
                      <a:pt x="144" y="224"/>
                      <a:pt x="132" y="212"/>
                      <a:pt x="129" y="201"/>
                    </a:cubicBezTo>
                    <a:cubicBezTo>
                      <a:pt x="125" y="190"/>
                      <a:pt x="128" y="180"/>
                      <a:pt x="136" y="174"/>
                    </a:cubicBezTo>
                    <a:cubicBezTo>
                      <a:pt x="135" y="180"/>
                      <a:pt x="137" y="186"/>
                      <a:pt x="140" y="190"/>
                    </a:cubicBezTo>
                    <a:cubicBezTo>
                      <a:pt x="145" y="195"/>
                      <a:pt x="151" y="198"/>
                      <a:pt x="159" y="199"/>
                    </a:cubicBezTo>
                    <a:cubicBezTo>
                      <a:pt x="160" y="199"/>
                      <a:pt x="160" y="199"/>
                      <a:pt x="161" y="199"/>
                    </a:cubicBezTo>
                    <a:cubicBezTo>
                      <a:pt x="185" y="199"/>
                      <a:pt x="194" y="179"/>
                      <a:pt x="197" y="163"/>
                    </a:cubicBezTo>
                    <a:cubicBezTo>
                      <a:pt x="202" y="139"/>
                      <a:pt x="196" y="111"/>
                      <a:pt x="165" y="103"/>
                    </a:cubicBezTo>
                    <a:cubicBezTo>
                      <a:pt x="160" y="101"/>
                      <a:pt x="153" y="100"/>
                      <a:pt x="147" y="100"/>
                    </a:cubicBezTo>
                    <a:cubicBezTo>
                      <a:pt x="129" y="100"/>
                      <a:pt x="110" y="108"/>
                      <a:pt x="89" y="123"/>
                    </a:cubicBezTo>
                    <a:cubicBezTo>
                      <a:pt x="84" y="121"/>
                      <a:pt x="79" y="121"/>
                      <a:pt x="74" y="122"/>
                    </a:cubicBezTo>
                    <a:cubicBezTo>
                      <a:pt x="74" y="122"/>
                      <a:pt x="74" y="122"/>
                      <a:pt x="74" y="122"/>
                    </a:cubicBezTo>
                    <a:cubicBezTo>
                      <a:pt x="74" y="123"/>
                      <a:pt x="74" y="123"/>
                      <a:pt x="74" y="123"/>
                    </a:cubicBezTo>
                    <a:cubicBezTo>
                      <a:pt x="96" y="127"/>
                      <a:pt x="106" y="138"/>
                      <a:pt x="107" y="160"/>
                    </a:cubicBezTo>
                    <a:cubicBezTo>
                      <a:pt x="107" y="161"/>
                      <a:pt x="107" y="161"/>
                      <a:pt x="107" y="161"/>
                    </a:cubicBezTo>
                    <a:cubicBezTo>
                      <a:pt x="107" y="171"/>
                      <a:pt x="107" y="180"/>
                      <a:pt x="112" y="188"/>
                    </a:cubicBezTo>
                    <a:cubicBezTo>
                      <a:pt x="101" y="188"/>
                      <a:pt x="94" y="183"/>
                      <a:pt x="92" y="173"/>
                    </a:cubicBezTo>
                    <a:cubicBezTo>
                      <a:pt x="92" y="173"/>
                      <a:pt x="92" y="171"/>
                      <a:pt x="91" y="171"/>
                    </a:cubicBezTo>
                    <a:cubicBezTo>
                      <a:pt x="90" y="171"/>
                      <a:pt x="90" y="172"/>
                      <a:pt x="90" y="173"/>
                    </a:cubicBezTo>
                    <a:cubicBezTo>
                      <a:pt x="89" y="177"/>
                      <a:pt x="89" y="181"/>
                      <a:pt x="91" y="183"/>
                    </a:cubicBezTo>
                    <a:cubicBezTo>
                      <a:pt x="89" y="190"/>
                      <a:pt x="84" y="194"/>
                      <a:pt x="78" y="194"/>
                    </a:cubicBezTo>
                    <a:cubicBezTo>
                      <a:pt x="70" y="194"/>
                      <a:pt x="61" y="189"/>
                      <a:pt x="57" y="180"/>
                    </a:cubicBezTo>
                    <a:cubicBezTo>
                      <a:pt x="60" y="181"/>
                      <a:pt x="63" y="182"/>
                      <a:pt x="66" y="182"/>
                    </a:cubicBezTo>
                    <a:cubicBezTo>
                      <a:pt x="75" y="182"/>
                      <a:pt x="85" y="175"/>
                      <a:pt x="89" y="166"/>
                    </a:cubicBezTo>
                    <a:cubicBezTo>
                      <a:pt x="93" y="159"/>
                      <a:pt x="93" y="152"/>
                      <a:pt x="89" y="146"/>
                    </a:cubicBezTo>
                    <a:cubicBezTo>
                      <a:pt x="83" y="139"/>
                      <a:pt x="76" y="136"/>
                      <a:pt x="68" y="136"/>
                    </a:cubicBezTo>
                    <a:cubicBezTo>
                      <a:pt x="53" y="136"/>
                      <a:pt x="33" y="148"/>
                      <a:pt x="9" y="173"/>
                    </a:cubicBezTo>
                    <a:cubicBezTo>
                      <a:pt x="22" y="148"/>
                      <a:pt x="45" y="131"/>
                      <a:pt x="67" y="115"/>
                    </a:cubicBezTo>
                    <a:cubicBezTo>
                      <a:pt x="70" y="114"/>
                      <a:pt x="73" y="112"/>
                      <a:pt x="76" y="110"/>
                    </a:cubicBezTo>
                    <a:cubicBezTo>
                      <a:pt x="92" y="100"/>
                      <a:pt x="108" y="89"/>
                      <a:pt x="106" y="66"/>
                    </a:cubicBezTo>
                    <a:cubicBezTo>
                      <a:pt x="104" y="54"/>
                      <a:pt x="92" y="42"/>
                      <a:pt x="79" y="42"/>
                    </a:cubicBezTo>
                    <a:cubicBezTo>
                      <a:pt x="73" y="42"/>
                      <a:pt x="68" y="45"/>
                      <a:pt x="64" y="49"/>
                    </a:cubicBezTo>
                    <a:cubicBezTo>
                      <a:pt x="58" y="55"/>
                      <a:pt x="57" y="62"/>
                      <a:pt x="59" y="68"/>
                    </a:cubicBezTo>
                    <a:cubicBezTo>
                      <a:pt x="62" y="75"/>
                      <a:pt x="69" y="79"/>
                      <a:pt x="76" y="80"/>
                    </a:cubicBezTo>
                    <a:cubicBezTo>
                      <a:pt x="72" y="83"/>
                      <a:pt x="68" y="84"/>
                      <a:pt x="64" y="84"/>
                    </a:cubicBezTo>
                    <a:cubicBezTo>
                      <a:pt x="64" y="84"/>
                      <a:pt x="64" y="84"/>
                      <a:pt x="64" y="84"/>
                    </a:cubicBezTo>
                    <a:cubicBezTo>
                      <a:pt x="58" y="84"/>
                      <a:pt x="52" y="80"/>
                      <a:pt x="48" y="74"/>
                    </a:cubicBezTo>
                    <a:cubicBezTo>
                      <a:pt x="43" y="66"/>
                      <a:pt x="42" y="56"/>
                      <a:pt x="45" y="47"/>
                    </a:cubicBezTo>
                    <a:cubicBezTo>
                      <a:pt x="52" y="31"/>
                      <a:pt x="65" y="22"/>
                      <a:pt x="83" y="20"/>
                    </a:cubicBezTo>
                    <a:cubicBezTo>
                      <a:pt x="87" y="27"/>
                      <a:pt x="94" y="31"/>
                      <a:pt x="101" y="31"/>
                    </a:cubicBezTo>
                    <a:cubicBezTo>
                      <a:pt x="102" y="31"/>
                      <a:pt x="102" y="31"/>
                      <a:pt x="102" y="31"/>
                    </a:cubicBezTo>
                    <a:cubicBezTo>
                      <a:pt x="102" y="30"/>
                      <a:pt x="102" y="30"/>
                      <a:pt x="101" y="30"/>
                    </a:cubicBezTo>
                    <a:cubicBezTo>
                      <a:pt x="89" y="28"/>
                      <a:pt x="85" y="15"/>
                      <a:pt x="82" y="6"/>
                    </a:cubicBezTo>
                    <a:cubicBezTo>
                      <a:pt x="104" y="8"/>
                      <a:pt x="121" y="22"/>
                      <a:pt x="125" y="43"/>
                    </a:cubicBezTo>
                    <a:cubicBezTo>
                      <a:pt x="123" y="47"/>
                      <a:pt x="122" y="51"/>
                      <a:pt x="123" y="56"/>
                    </a:cubicBezTo>
                    <a:cubicBezTo>
                      <a:pt x="123" y="57"/>
                      <a:pt x="123" y="57"/>
                      <a:pt x="124" y="57"/>
                    </a:cubicBezTo>
                    <a:cubicBezTo>
                      <a:pt x="124" y="57"/>
                      <a:pt x="124" y="57"/>
                      <a:pt x="124" y="56"/>
                    </a:cubicBezTo>
                    <a:cubicBezTo>
                      <a:pt x="124" y="56"/>
                      <a:pt x="124" y="56"/>
                      <a:pt x="124" y="56"/>
                    </a:cubicBezTo>
                    <a:cubicBezTo>
                      <a:pt x="128" y="46"/>
                      <a:pt x="132" y="39"/>
                      <a:pt x="143" y="34"/>
                    </a:cubicBezTo>
                    <a:cubicBezTo>
                      <a:pt x="143" y="34"/>
                      <a:pt x="143" y="34"/>
                      <a:pt x="143" y="34"/>
                    </a:cubicBezTo>
                    <a:cubicBezTo>
                      <a:pt x="148" y="32"/>
                      <a:pt x="152" y="30"/>
                      <a:pt x="154" y="30"/>
                    </a:cubicBezTo>
                    <a:cubicBezTo>
                      <a:pt x="154" y="30"/>
                      <a:pt x="154" y="31"/>
                      <a:pt x="154" y="31"/>
                    </a:cubicBezTo>
                    <a:cubicBezTo>
                      <a:pt x="154" y="34"/>
                      <a:pt x="154" y="37"/>
                      <a:pt x="154" y="40"/>
                    </a:cubicBezTo>
                    <a:cubicBezTo>
                      <a:pt x="151" y="59"/>
                      <a:pt x="141" y="74"/>
                      <a:pt x="127" y="82"/>
                    </a:cubicBezTo>
                    <a:cubicBezTo>
                      <a:pt x="126" y="82"/>
                      <a:pt x="126" y="83"/>
                      <a:pt x="126" y="83"/>
                    </a:cubicBezTo>
                    <a:cubicBezTo>
                      <a:pt x="126" y="84"/>
                      <a:pt x="126" y="84"/>
                      <a:pt x="126" y="84"/>
                    </a:cubicBezTo>
                    <a:cubicBezTo>
                      <a:pt x="127" y="84"/>
                      <a:pt x="127" y="84"/>
                      <a:pt x="127" y="84"/>
                    </a:cubicBezTo>
                    <a:cubicBezTo>
                      <a:pt x="127" y="84"/>
                      <a:pt x="127" y="84"/>
                      <a:pt x="128" y="83"/>
                    </a:cubicBezTo>
                    <a:cubicBezTo>
                      <a:pt x="130" y="83"/>
                      <a:pt x="132" y="82"/>
                      <a:pt x="134" y="81"/>
                    </a:cubicBezTo>
                    <a:cubicBezTo>
                      <a:pt x="134" y="81"/>
                      <a:pt x="134" y="81"/>
                      <a:pt x="134" y="81"/>
                    </a:cubicBezTo>
                    <a:cubicBezTo>
                      <a:pt x="147" y="78"/>
                      <a:pt x="160" y="76"/>
                      <a:pt x="173" y="74"/>
                    </a:cubicBezTo>
                    <a:cubicBezTo>
                      <a:pt x="182" y="73"/>
                      <a:pt x="191" y="72"/>
                      <a:pt x="200" y="71"/>
                    </a:cubicBezTo>
                    <a:cubicBezTo>
                      <a:pt x="218" y="68"/>
                      <a:pt x="228" y="58"/>
                      <a:pt x="227" y="44"/>
                    </a:cubicBezTo>
                    <a:cubicBezTo>
                      <a:pt x="226" y="31"/>
                      <a:pt x="216" y="25"/>
                      <a:pt x="206" y="25"/>
                    </a:cubicBezTo>
                    <a:cubicBezTo>
                      <a:pt x="197" y="25"/>
                      <a:pt x="189" y="30"/>
                      <a:pt x="186" y="38"/>
                    </a:cubicBezTo>
                    <a:cubicBezTo>
                      <a:pt x="183" y="33"/>
                      <a:pt x="182" y="26"/>
                      <a:pt x="185" y="20"/>
                    </a:cubicBezTo>
                    <a:cubicBezTo>
                      <a:pt x="188" y="14"/>
                      <a:pt x="193" y="9"/>
                      <a:pt x="201" y="7"/>
                    </a:cubicBezTo>
                    <a:cubicBezTo>
                      <a:pt x="205" y="6"/>
                      <a:pt x="209" y="6"/>
                      <a:pt x="213" y="6"/>
                    </a:cubicBezTo>
                    <a:cubicBezTo>
                      <a:pt x="223" y="6"/>
                      <a:pt x="230" y="9"/>
                      <a:pt x="235" y="15"/>
                    </a:cubicBezTo>
                    <a:cubicBezTo>
                      <a:pt x="250" y="34"/>
                      <a:pt x="244" y="57"/>
                      <a:pt x="231" y="73"/>
                    </a:cubicBezTo>
                    <a:cubicBezTo>
                      <a:pt x="231" y="73"/>
                      <a:pt x="231" y="73"/>
                      <a:pt x="231" y="74"/>
                    </a:cubicBezTo>
                    <a:cubicBezTo>
                      <a:pt x="231" y="74"/>
                      <a:pt x="232" y="75"/>
                      <a:pt x="233" y="74"/>
                    </a:cubicBezTo>
                    <a:cubicBezTo>
                      <a:pt x="235" y="73"/>
                      <a:pt x="236" y="72"/>
                      <a:pt x="238" y="71"/>
                    </a:cubicBezTo>
                    <a:cubicBezTo>
                      <a:pt x="253" y="75"/>
                      <a:pt x="264" y="79"/>
                      <a:pt x="275" y="84"/>
                    </a:cubicBezTo>
                    <a:cubicBezTo>
                      <a:pt x="282" y="88"/>
                      <a:pt x="290" y="91"/>
                      <a:pt x="298" y="91"/>
                    </a:cubicBezTo>
                    <a:cubicBezTo>
                      <a:pt x="307" y="90"/>
                      <a:pt x="316" y="86"/>
                      <a:pt x="325" y="79"/>
                    </a:cubicBezTo>
                    <a:cubicBezTo>
                      <a:pt x="325" y="79"/>
                      <a:pt x="325" y="79"/>
                      <a:pt x="325" y="79"/>
                    </a:cubicBezTo>
                    <a:cubicBezTo>
                      <a:pt x="325" y="79"/>
                      <a:pt x="325" y="79"/>
                      <a:pt x="325" y="79"/>
                    </a:cubicBezTo>
                    <a:cubicBezTo>
                      <a:pt x="326" y="78"/>
                      <a:pt x="330" y="76"/>
                      <a:pt x="331" y="75"/>
                    </a:cubicBezTo>
                    <a:cubicBezTo>
                      <a:pt x="333" y="80"/>
                      <a:pt x="334" y="84"/>
                      <a:pt x="333" y="88"/>
                    </a:cubicBezTo>
                    <a:cubicBezTo>
                      <a:pt x="331" y="95"/>
                      <a:pt x="327" y="103"/>
                      <a:pt x="318" y="106"/>
                    </a:cubicBezTo>
                    <a:cubicBezTo>
                      <a:pt x="317" y="106"/>
                      <a:pt x="314" y="107"/>
                      <a:pt x="314" y="108"/>
                    </a:cubicBezTo>
                    <a:cubicBezTo>
                      <a:pt x="314" y="109"/>
                      <a:pt x="315" y="109"/>
                      <a:pt x="315" y="109"/>
                    </a:cubicBezTo>
                    <a:cubicBezTo>
                      <a:pt x="316" y="109"/>
                      <a:pt x="317" y="108"/>
                      <a:pt x="318" y="108"/>
                    </a:cubicBezTo>
                    <a:cubicBezTo>
                      <a:pt x="320" y="108"/>
                      <a:pt x="322" y="107"/>
                      <a:pt x="324" y="106"/>
                    </a:cubicBezTo>
                    <a:cubicBezTo>
                      <a:pt x="335" y="114"/>
                      <a:pt x="339" y="124"/>
                      <a:pt x="344" y="135"/>
                    </a:cubicBezTo>
                    <a:cubicBezTo>
                      <a:pt x="346" y="138"/>
                      <a:pt x="347" y="142"/>
                      <a:pt x="349" y="146"/>
                    </a:cubicBezTo>
                    <a:cubicBezTo>
                      <a:pt x="353" y="154"/>
                      <a:pt x="358" y="162"/>
                      <a:pt x="365" y="166"/>
                    </a:cubicBezTo>
                    <a:cubicBezTo>
                      <a:pt x="372" y="170"/>
                      <a:pt x="379" y="172"/>
                      <a:pt x="389" y="172"/>
                    </a:cubicBezTo>
                    <a:cubicBezTo>
                      <a:pt x="395" y="172"/>
                      <a:pt x="402" y="171"/>
                      <a:pt x="409" y="170"/>
                    </a:cubicBezTo>
                    <a:cubicBezTo>
                      <a:pt x="410" y="170"/>
                      <a:pt x="410" y="170"/>
                      <a:pt x="410" y="170"/>
                    </a:cubicBezTo>
                    <a:cubicBezTo>
                      <a:pt x="399" y="178"/>
                      <a:pt x="387" y="183"/>
                      <a:pt x="376" y="183"/>
                    </a:cubicBezTo>
                    <a:cubicBezTo>
                      <a:pt x="365" y="183"/>
                      <a:pt x="356" y="178"/>
                      <a:pt x="348" y="169"/>
                    </a:cubicBezTo>
                    <a:cubicBezTo>
                      <a:pt x="348" y="169"/>
                      <a:pt x="348" y="169"/>
                      <a:pt x="348" y="169"/>
                    </a:cubicBezTo>
                    <a:cubicBezTo>
                      <a:pt x="346" y="167"/>
                      <a:pt x="346" y="167"/>
                      <a:pt x="345" y="167"/>
                    </a:cubicBezTo>
                    <a:cubicBezTo>
                      <a:pt x="345" y="167"/>
                      <a:pt x="345" y="167"/>
                      <a:pt x="344" y="167"/>
                    </a:cubicBezTo>
                    <a:cubicBezTo>
                      <a:pt x="344" y="167"/>
                      <a:pt x="344" y="168"/>
                      <a:pt x="345" y="170"/>
                    </a:cubicBezTo>
                    <a:cubicBezTo>
                      <a:pt x="347" y="174"/>
                      <a:pt x="350" y="177"/>
                      <a:pt x="353" y="180"/>
                    </a:cubicBezTo>
                    <a:cubicBezTo>
                      <a:pt x="354" y="188"/>
                      <a:pt x="351" y="196"/>
                      <a:pt x="344" y="203"/>
                    </a:cubicBezTo>
                    <a:cubicBezTo>
                      <a:pt x="337" y="212"/>
                      <a:pt x="326" y="217"/>
                      <a:pt x="317" y="217"/>
                    </a:cubicBezTo>
                    <a:cubicBezTo>
                      <a:pt x="316" y="217"/>
                      <a:pt x="315" y="217"/>
                      <a:pt x="315" y="217"/>
                    </a:cubicBezTo>
                    <a:cubicBezTo>
                      <a:pt x="300" y="216"/>
                      <a:pt x="289" y="207"/>
                      <a:pt x="282" y="190"/>
                    </a:cubicBezTo>
                    <a:cubicBezTo>
                      <a:pt x="289" y="195"/>
                      <a:pt x="299" y="197"/>
                      <a:pt x="305" y="196"/>
                    </a:cubicBezTo>
                    <a:cubicBezTo>
                      <a:pt x="318" y="195"/>
                      <a:pt x="333" y="190"/>
                      <a:pt x="339" y="177"/>
                    </a:cubicBezTo>
                    <a:cubicBezTo>
                      <a:pt x="340" y="177"/>
                      <a:pt x="340" y="177"/>
                      <a:pt x="339" y="176"/>
                    </a:cubicBezTo>
                    <a:cubicBezTo>
                      <a:pt x="339" y="176"/>
                      <a:pt x="338" y="175"/>
                      <a:pt x="337" y="176"/>
                    </a:cubicBezTo>
                    <a:cubicBezTo>
                      <a:pt x="337" y="177"/>
                      <a:pt x="337" y="177"/>
                      <a:pt x="337" y="177"/>
                    </a:cubicBezTo>
                    <a:cubicBezTo>
                      <a:pt x="335" y="178"/>
                      <a:pt x="334" y="179"/>
                      <a:pt x="333" y="180"/>
                    </a:cubicBezTo>
                    <a:cubicBezTo>
                      <a:pt x="331" y="181"/>
                      <a:pt x="329" y="181"/>
                      <a:pt x="327" y="181"/>
                    </a:cubicBezTo>
                    <a:cubicBezTo>
                      <a:pt x="321" y="181"/>
                      <a:pt x="314" y="178"/>
                      <a:pt x="309" y="176"/>
                    </a:cubicBezTo>
                    <a:cubicBezTo>
                      <a:pt x="319" y="171"/>
                      <a:pt x="330" y="160"/>
                      <a:pt x="331" y="148"/>
                    </a:cubicBezTo>
                    <a:cubicBezTo>
                      <a:pt x="332" y="134"/>
                      <a:pt x="320" y="126"/>
                      <a:pt x="309" y="120"/>
                    </a:cubicBezTo>
                    <a:cubicBezTo>
                      <a:pt x="309" y="120"/>
                      <a:pt x="309" y="120"/>
                      <a:pt x="309" y="120"/>
                    </a:cubicBezTo>
                    <a:cubicBezTo>
                      <a:pt x="309" y="120"/>
                      <a:pt x="309" y="120"/>
                      <a:pt x="309" y="119"/>
                    </a:cubicBezTo>
                    <a:cubicBezTo>
                      <a:pt x="309" y="116"/>
                      <a:pt x="308" y="116"/>
                      <a:pt x="308" y="1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9" name="Freeform 3998"/>
              <p:cNvSpPr>
                <a:spLocks/>
              </p:cNvSpPr>
              <p:nvPr/>
            </p:nvSpPr>
            <p:spPr bwMode="auto">
              <a:xfrm>
                <a:off x="3053921" y="1373989"/>
                <a:ext cx="0" cy="734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0" name="Freeform 3999"/>
              <p:cNvSpPr>
                <a:spLocks/>
              </p:cNvSpPr>
              <p:nvPr/>
            </p:nvSpPr>
            <p:spPr bwMode="auto">
              <a:xfrm>
                <a:off x="1342276" y="1704561"/>
                <a:ext cx="257116" cy="80809"/>
              </a:xfrm>
              <a:custGeom>
                <a:avLst/>
                <a:gdLst>
                  <a:gd name="T0" fmla="*/ 6 w 43"/>
                  <a:gd name="T1" fmla="*/ 9 h 13"/>
                  <a:gd name="T2" fmla="*/ 21 w 43"/>
                  <a:gd name="T3" fmla="*/ 1 h 13"/>
                  <a:gd name="T4" fmla="*/ 30 w 43"/>
                  <a:gd name="T5" fmla="*/ 0 h 13"/>
                  <a:gd name="T6" fmla="*/ 37 w 43"/>
                  <a:gd name="T7" fmla="*/ 1 h 13"/>
                  <a:gd name="T8" fmla="*/ 43 w 43"/>
                  <a:gd name="T9" fmla="*/ 4 h 13"/>
                  <a:gd name="T10" fmla="*/ 37 w 43"/>
                  <a:gd name="T11" fmla="*/ 2 h 13"/>
                  <a:gd name="T12" fmla="*/ 30 w 43"/>
                  <a:gd name="T13" fmla="*/ 1 h 13"/>
                  <a:gd name="T14" fmla="*/ 21 w 43"/>
                  <a:gd name="T15" fmla="*/ 2 h 13"/>
                  <a:gd name="T16" fmla="*/ 6 w 43"/>
                  <a:gd name="T17" fmla="*/ 9 h 13"/>
                  <a:gd name="T18" fmla="*/ 0 w 43"/>
                  <a:gd name="T19" fmla="*/ 13 h 13"/>
                  <a:gd name="T20" fmla="*/ 6 w 43"/>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3">
                    <a:moveTo>
                      <a:pt x="6" y="9"/>
                    </a:moveTo>
                    <a:cubicBezTo>
                      <a:pt x="9" y="6"/>
                      <a:pt x="14" y="3"/>
                      <a:pt x="21" y="1"/>
                    </a:cubicBezTo>
                    <a:cubicBezTo>
                      <a:pt x="24" y="0"/>
                      <a:pt x="27" y="0"/>
                      <a:pt x="30" y="0"/>
                    </a:cubicBezTo>
                    <a:cubicBezTo>
                      <a:pt x="32" y="0"/>
                      <a:pt x="35" y="1"/>
                      <a:pt x="37" y="1"/>
                    </a:cubicBezTo>
                    <a:cubicBezTo>
                      <a:pt x="41" y="2"/>
                      <a:pt x="43" y="4"/>
                      <a:pt x="43" y="4"/>
                    </a:cubicBezTo>
                    <a:cubicBezTo>
                      <a:pt x="43" y="5"/>
                      <a:pt x="41" y="3"/>
                      <a:pt x="37" y="2"/>
                    </a:cubicBezTo>
                    <a:cubicBezTo>
                      <a:pt x="35" y="1"/>
                      <a:pt x="32" y="1"/>
                      <a:pt x="30" y="1"/>
                    </a:cubicBezTo>
                    <a:cubicBezTo>
                      <a:pt x="27" y="1"/>
                      <a:pt x="24" y="1"/>
                      <a:pt x="21" y="2"/>
                    </a:cubicBezTo>
                    <a:cubicBezTo>
                      <a:pt x="15" y="4"/>
                      <a:pt x="10" y="7"/>
                      <a:pt x="6" y="9"/>
                    </a:cubicBezTo>
                    <a:cubicBezTo>
                      <a:pt x="2" y="11"/>
                      <a:pt x="0" y="13"/>
                      <a:pt x="0" y="13"/>
                    </a:cubicBezTo>
                    <a:cubicBezTo>
                      <a:pt x="0" y="12"/>
                      <a:pt x="2" y="11"/>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1" name="Freeform 4000"/>
              <p:cNvSpPr>
                <a:spLocks/>
              </p:cNvSpPr>
              <p:nvPr/>
            </p:nvSpPr>
            <p:spPr bwMode="auto">
              <a:xfrm>
                <a:off x="1555316" y="1653141"/>
                <a:ext cx="139578" cy="110194"/>
              </a:xfrm>
              <a:custGeom>
                <a:avLst/>
                <a:gdLst>
                  <a:gd name="T0" fmla="*/ 14 w 23"/>
                  <a:gd name="T1" fmla="*/ 7 h 18"/>
                  <a:gd name="T2" fmla="*/ 5 w 23"/>
                  <a:gd name="T3" fmla="*/ 1 h 18"/>
                  <a:gd name="T4" fmla="*/ 1 w 23"/>
                  <a:gd name="T5" fmla="*/ 0 h 18"/>
                  <a:gd name="T6" fmla="*/ 5 w 23"/>
                  <a:gd name="T7" fmla="*/ 1 h 18"/>
                  <a:gd name="T8" fmla="*/ 14 w 23"/>
                  <a:gd name="T9" fmla="*/ 6 h 18"/>
                  <a:gd name="T10" fmla="*/ 23 w 23"/>
                  <a:gd name="T11" fmla="*/ 18 h 18"/>
                  <a:gd name="T12" fmla="*/ 14 w 23"/>
                  <a:gd name="T13" fmla="*/ 7 h 18"/>
                </a:gdLst>
                <a:ahLst/>
                <a:cxnLst>
                  <a:cxn ang="0">
                    <a:pos x="T0" y="T1"/>
                  </a:cxn>
                  <a:cxn ang="0">
                    <a:pos x="T2" y="T3"/>
                  </a:cxn>
                  <a:cxn ang="0">
                    <a:pos x="T4" y="T5"/>
                  </a:cxn>
                  <a:cxn ang="0">
                    <a:pos x="T6" y="T7"/>
                  </a:cxn>
                  <a:cxn ang="0">
                    <a:pos x="T8" y="T9"/>
                  </a:cxn>
                  <a:cxn ang="0">
                    <a:pos x="T10" y="T11"/>
                  </a:cxn>
                  <a:cxn ang="0">
                    <a:pos x="T12" y="T13"/>
                  </a:cxn>
                </a:cxnLst>
                <a:rect l="0" t="0" r="r" b="b"/>
                <a:pathLst>
                  <a:path w="23" h="18">
                    <a:moveTo>
                      <a:pt x="14" y="7"/>
                    </a:moveTo>
                    <a:cubicBezTo>
                      <a:pt x="11" y="4"/>
                      <a:pt x="7" y="2"/>
                      <a:pt x="5" y="1"/>
                    </a:cubicBezTo>
                    <a:cubicBezTo>
                      <a:pt x="2" y="1"/>
                      <a:pt x="0" y="0"/>
                      <a:pt x="1" y="0"/>
                    </a:cubicBezTo>
                    <a:cubicBezTo>
                      <a:pt x="1" y="0"/>
                      <a:pt x="2" y="0"/>
                      <a:pt x="5" y="1"/>
                    </a:cubicBezTo>
                    <a:cubicBezTo>
                      <a:pt x="8" y="2"/>
                      <a:pt x="11" y="3"/>
                      <a:pt x="14" y="6"/>
                    </a:cubicBezTo>
                    <a:cubicBezTo>
                      <a:pt x="21" y="12"/>
                      <a:pt x="23" y="18"/>
                      <a:pt x="23" y="18"/>
                    </a:cubicBezTo>
                    <a:cubicBezTo>
                      <a:pt x="23" y="18"/>
                      <a:pt x="20" y="12"/>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2" name="Freeform 4001"/>
              <p:cNvSpPr>
                <a:spLocks/>
              </p:cNvSpPr>
              <p:nvPr/>
            </p:nvSpPr>
            <p:spPr bwMode="auto">
              <a:xfrm>
                <a:off x="1665505" y="1697218"/>
                <a:ext cx="66117" cy="161614"/>
              </a:xfrm>
              <a:custGeom>
                <a:avLst/>
                <a:gdLst>
                  <a:gd name="T0" fmla="*/ 11 w 11"/>
                  <a:gd name="T1" fmla="*/ 22 h 26"/>
                  <a:gd name="T2" fmla="*/ 8 w 11"/>
                  <a:gd name="T3" fmla="*/ 12 h 26"/>
                  <a:gd name="T4" fmla="*/ 0 w 11"/>
                  <a:gd name="T5" fmla="*/ 0 h 26"/>
                  <a:gd name="T6" fmla="*/ 9 w 11"/>
                  <a:gd name="T7" fmla="*/ 12 h 26"/>
                  <a:gd name="T8" fmla="*/ 11 w 11"/>
                  <a:gd name="T9" fmla="*/ 21 h 26"/>
                  <a:gd name="T10" fmla="*/ 11 w 11"/>
                  <a:gd name="T11" fmla="*/ 26 h 26"/>
                  <a:gd name="T12" fmla="*/ 11 w 11"/>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1" h="26">
                    <a:moveTo>
                      <a:pt x="11" y="22"/>
                    </a:moveTo>
                    <a:cubicBezTo>
                      <a:pt x="10" y="19"/>
                      <a:pt x="10" y="16"/>
                      <a:pt x="8" y="12"/>
                    </a:cubicBezTo>
                    <a:cubicBezTo>
                      <a:pt x="5" y="5"/>
                      <a:pt x="0" y="0"/>
                      <a:pt x="0" y="0"/>
                    </a:cubicBezTo>
                    <a:cubicBezTo>
                      <a:pt x="1" y="0"/>
                      <a:pt x="5" y="5"/>
                      <a:pt x="9" y="12"/>
                    </a:cubicBezTo>
                    <a:cubicBezTo>
                      <a:pt x="10" y="15"/>
                      <a:pt x="11" y="19"/>
                      <a:pt x="11" y="21"/>
                    </a:cubicBezTo>
                    <a:cubicBezTo>
                      <a:pt x="11" y="24"/>
                      <a:pt x="11" y="26"/>
                      <a:pt x="11" y="26"/>
                    </a:cubicBezTo>
                    <a:cubicBezTo>
                      <a:pt x="11" y="26"/>
                      <a:pt x="11" y="24"/>
                      <a:pt x="11" y="2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3" name="Freeform 4002"/>
              <p:cNvSpPr>
                <a:spLocks/>
              </p:cNvSpPr>
              <p:nvPr/>
            </p:nvSpPr>
            <p:spPr bwMode="auto">
              <a:xfrm>
                <a:off x="1738966" y="1866176"/>
                <a:ext cx="22041" cy="154271"/>
              </a:xfrm>
              <a:custGeom>
                <a:avLst/>
                <a:gdLst>
                  <a:gd name="T0" fmla="*/ 0 w 4"/>
                  <a:gd name="T1" fmla="*/ 13 h 26"/>
                  <a:gd name="T2" fmla="*/ 0 w 4"/>
                  <a:gd name="T3" fmla="*/ 4 h 26"/>
                  <a:gd name="T4" fmla="*/ 0 w 4"/>
                  <a:gd name="T5" fmla="*/ 0 h 26"/>
                  <a:gd name="T6" fmla="*/ 0 w 4"/>
                  <a:gd name="T7" fmla="*/ 4 h 26"/>
                  <a:gd name="T8" fmla="*/ 1 w 4"/>
                  <a:gd name="T9" fmla="*/ 13 h 26"/>
                  <a:gd name="T10" fmla="*/ 2 w 4"/>
                  <a:gd name="T11" fmla="*/ 23 h 26"/>
                  <a:gd name="T12" fmla="*/ 4 w 4"/>
                  <a:gd name="T13" fmla="*/ 26 h 26"/>
                  <a:gd name="T14" fmla="*/ 2 w 4"/>
                  <a:gd name="T15" fmla="*/ 23 h 26"/>
                  <a:gd name="T16" fmla="*/ 0 w 4"/>
                  <a:gd name="T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0" y="13"/>
                    </a:moveTo>
                    <a:cubicBezTo>
                      <a:pt x="0" y="10"/>
                      <a:pt x="0" y="6"/>
                      <a:pt x="0" y="4"/>
                    </a:cubicBezTo>
                    <a:cubicBezTo>
                      <a:pt x="0" y="2"/>
                      <a:pt x="0" y="0"/>
                      <a:pt x="0" y="0"/>
                    </a:cubicBezTo>
                    <a:cubicBezTo>
                      <a:pt x="0" y="0"/>
                      <a:pt x="0" y="2"/>
                      <a:pt x="0" y="4"/>
                    </a:cubicBezTo>
                    <a:cubicBezTo>
                      <a:pt x="1" y="6"/>
                      <a:pt x="1" y="10"/>
                      <a:pt x="1" y="13"/>
                    </a:cubicBezTo>
                    <a:cubicBezTo>
                      <a:pt x="1" y="17"/>
                      <a:pt x="2" y="20"/>
                      <a:pt x="2" y="23"/>
                    </a:cubicBezTo>
                    <a:cubicBezTo>
                      <a:pt x="3" y="25"/>
                      <a:pt x="4" y="26"/>
                      <a:pt x="4" y="26"/>
                    </a:cubicBezTo>
                    <a:cubicBezTo>
                      <a:pt x="3" y="26"/>
                      <a:pt x="3" y="25"/>
                      <a:pt x="2" y="23"/>
                    </a:cubicBezTo>
                    <a:cubicBezTo>
                      <a:pt x="1" y="20"/>
                      <a:pt x="0" y="17"/>
                      <a:pt x="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4" name="Freeform 4003"/>
              <p:cNvSpPr>
                <a:spLocks/>
              </p:cNvSpPr>
              <p:nvPr/>
            </p:nvSpPr>
            <p:spPr bwMode="auto">
              <a:xfrm>
                <a:off x="1709582" y="1792715"/>
                <a:ext cx="14692" cy="161614"/>
              </a:xfrm>
              <a:custGeom>
                <a:avLst/>
                <a:gdLst>
                  <a:gd name="T0" fmla="*/ 3 w 3"/>
                  <a:gd name="T1" fmla="*/ 27 h 27"/>
                  <a:gd name="T2" fmla="*/ 1 w 3"/>
                  <a:gd name="T3" fmla="*/ 13 h 27"/>
                  <a:gd name="T4" fmla="*/ 0 w 3"/>
                  <a:gd name="T5" fmla="*/ 0 h 27"/>
                  <a:gd name="T6" fmla="*/ 2 w 3"/>
                  <a:gd name="T7" fmla="*/ 13 h 27"/>
                  <a:gd name="T8" fmla="*/ 3 w 3"/>
                  <a:gd name="T9" fmla="*/ 27 h 27"/>
                </a:gdLst>
                <a:ahLst/>
                <a:cxnLst>
                  <a:cxn ang="0">
                    <a:pos x="T0" y="T1"/>
                  </a:cxn>
                  <a:cxn ang="0">
                    <a:pos x="T2" y="T3"/>
                  </a:cxn>
                  <a:cxn ang="0">
                    <a:pos x="T4" y="T5"/>
                  </a:cxn>
                  <a:cxn ang="0">
                    <a:pos x="T6" y="T7"/>
                  </a:cxn>
                  <a:cxn ang="0">
                    <a:pos x="T8" y="T9"/>
                  </a:cxn>
                </a:cxnLst>
                <a:rect l="0" t="0" r="r" b="b"/>
                <a:pathLst>
                  <a:path w="3" h="27">
                    <a:moveTo>
                      <a:pt x="3" y="27"/>
                    </a:moveTo>
                    <a:cubicBezTo>
                      <a:pt x="2" y="27"/>
                      <a:pt x="2" y="21"/>
                      <a:pt x="1" y="13"/>
                    </a:cubicBezTo>
                    <a:cubicBezTo>
                      <a:pt x="1" y="6"/>
                      <a:pt x="0" y="0"/>
                      <a:pt x="0" y="0"/>
                    </a:cubicBezTo>
                    <a:cubicBezTo>
                      <a:pt x="0" y="0"/>
                      <a:pt x="1" y="6"/>
                      <a:pt x="2" y="13"/>
                    </a:cubicBezTo>
                    <a:cubicBezTo>
                      <a:pt x="3" y="21"/>
                      <a:pt x="3" y="27"/>
                      <a:pt x="3"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5" name="Freeform 4004"/>
              <p:cNvSpPr>
                <a:spLocks/>
              </p:cNvSpPr>
              <p:nvPr/>
            </p:nvSpPr>
            <p:spPr bwMode="auto">
              <a:xfrm>
                <a:off x="1481855" y="2020446"/>
                <a:ext cx="132230" cy="44077"/>
              </a:xfrm>
              <a:custGeom>
                <a:avLst/>
                <a:gdLst>
                  <a:gd name="T0" fmla="*/ 18 w 22"/>
                  <a:gd name="T1" fmla="*/ 6 h 8"/>
                  <a:gd name="T2" fmla="*/ 21 w 22"/>
                  <a:gd name="T3" fmla="*/ 5 h 8"/>
                  <a:gd name="T4" fmla="*/ 18 w 22"/>
                  <a:gd name="T5" fmla="*/ 7 h 8"/>
                  <a:gd name="T6" fmla="*/ 10 w 22"/>
                  <a:gd name="T7" fmla="*/ 7 h 8"/>
                  <a:gd name="T8" fmla="*/ 0 w 22"/>
                  <a:gd name="T9" fmla="*/ 0 h 8"/>
                  <a:gd name="T10" fmla="*/ 10 w 22"/>
                  <a:gd name="T11" fmla="*/ 6 h 8"/>
                  <a:gd name="T12" fmla="*/ 18 w 22"/>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22" h="8">
                    <a:moveTo>
                      <a:pt x="18" y="6"/>
                    </a:moveTo>
                    <a:cubicBezTo>
                      <a:pt x="20" y="6"/>
                      <a:pt x="21" y="5"/>
                      <a:pt x="21" y="5"/>
                    </a:cubicBezTo>
                    <a:cubicBezTo>
                      <a:pt x="22" y="5"/>
                      <a:pt x="20" y="6"/>
                      <a:pt x="18" y="7"/>
                    </a:cubicBezTo>
                    <a:cubicBezTo>
                      <a:pt x="16" y="8"/>
                      <a:pt x="13" y="8"/>
                      <a:pt x="10" y="7"/>
                    </a:cubicBezTo>
                    <a:cubicBezTo>
                      <a:pt x="3" y="4"/>
                      <a:pt x="0" y="0"/>
                      <a:pt x="0" y="0"/>
                    </a:cubicBezTo>
                    <a:cubicBezTo>
                      <a:pt x="0" y="0"/>
                      <a:pt x="4" y="4"/>
                      <a:pt x="10" y="6"/>
                    </a:cubicBezTo>
                    <a:cubicBezTo>
                      <a:pt x="13" y="7"/>
                      <a:pt x="16" y="7"/>
                      <a:pt x="18" y="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6" name="Freeform 4005"/>
              <p:cNvSpPr>
                <a:spLocks/>
              </p:cNvSpPr>
              <p:nvPr/>
            </p:nvSpPr>
            <p:spPr bwMode="auto">
              <a:xfrm>
                <a:off x="1533275" y="2005754"/>
                <a:ext cx="102845" cy="44077"/>
              </a:xfrm>
              <a:custGeom>
                <a:avLst/>
                <a:gdLst>
                  <a:gd name="T0" fmla="*/ 0 w 17"/>
                  <a:gd name="T1" fmla="*/ 5 h 7"/>
                  <a:gd name="T2" fmla="*/ 3 w 17"/>
                  <a:gd name="T3" fmla="*/ 6 h 7"/>
                  <a:gd name="T4" fmla="*/ 10 w 17"/>
                  <a:gd name="T5" fmla="*/ 6 h 7"/>
                  <a:gd name="T6" fmla="*/ 15 w 17"/>
                  <a:gd name="T7" fmla="*/ 2 h 7"/>
                  <a:gd name="T8" fmla="*/ 17 w 17"/>
                  <a:gd name="T9" fmla="*/ 0 h 7"/>
                  <a:gd name="T10" fmla="*/ 16 w 17"/>
                  <a:gd name="T11" fmla="*/ 2 h 7"/>
                  <a:gd name="T12" fmla="*/ 10 w 17"/>
                  <a:gd name="T13" fmla="*/ 6 h 7"/>
                  <a:gd name="T14" fmla="*/ 2 w 17"/>
                  <a:gd name="T15" fmla="*/ 6 h 7"/>
                  <a:gd name="T16" fmla="*/ 0 w 1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7">
                    <a:moveTo>
                      <a:pt x="0" y="5"/>
                    </a:moveTo>
                    <a:cubicBezTo>
                      <a:pt x="0" y="5"/>
                      <a:pt x="1" y="5"/>
                      <a:pt x="3" y="6"/>
                    </a:cubicBezTo>
                    <a:cubicBezTo>
                      <a:pt x="4" y="6"/>
                      <a:pt x="7" y="6"/>
                      <a:pt x="10" y="6"/>
                    </a:cubicBezTo>
                    <a:cubicBezTo>
                      <a:pt x="12" y="5"/>
                      <a:pt x="14" y="3"/>
                      <a:pt x="15" y="2"/>
                    </a:cubicBezTo>
                    <a:cubicBezTo>
                      <a:pt x="16" y="1"/>
                      <a:pt x="17" y="0"/>
                      <a:pt x="17" y="0"/>
                    </a:cubicBezTo>
                    <a:cubicBezTo>
                      <a:pt x="17" y="0"/>
                      <a:pt x="17" y="1"/>
                      <a:pt x="16" y="2"/>
                    </a:cubicBezTo>
                    <a:cubicBezTo>
                      <a:pt x="15" y="4"/>
                      <a:pt x="13" y="6"/>
                      <a:pt x="10" y="6"/>
                    </a:cubicBezTo>
                    <a:cubicBezTo>
                      <a:pt x="7" y="7"/>
                      <a:pt x="4" y="7"/>
                      <a:pt x="2" y="6"/>
                    </a:cubicBezTo>
                    <a:cubicBezTo>
                      <a:pt x="1" y="6"/>
                      <a:pt x="0"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7" name="Freeform 4006"/>
              <p:cNvSpPr>
                <a:spLocks/>
              </p:cNvSpPr>
              <p:nvPr/>
            </p:nvSpPr>
            <p:spPr bwMode="auto">
              <a:xfrm>
                <a:off x="1672853" y="1932293"/>
                <a:ext cx="58769" cy="88153"/>
              </a:xfrm>
              <a:custGeom>
                <a:avLst/>
                <a:gdLst>
                  <a:gd name="T0" fmla="*/ 0 w 10"/>
                  <a:gd name="T1" fmla="*/ 0 h 14"/>
                  <a:gd name="T2" fmla="*/ 4 w 10"/>
                  <a:gd name="T3" fmla="*/ 8 h 14"/>
                  <a:gd name="T4" fmla="*/ 8 w 10"/>
                  <a:gd name="T5" fmla="*/ 13 h 14"/>
                  <a:gd name="T6" fmla="*/ 10 w 10"/>
                  <a:gd name="T7" fmla="*/ 14 h 14"/>
                  <a:gd name="T8" fmla="*/ 8 w 10"/>
                  <a:gd name="T9" fmla="*/ 13 h 14"/>
                  <a:gd name="T10" fmla="*/ 3 w 10"/>
                  <a:gd name="T11" fmla="*/ 9 h 14"/>
                  <a:gd name="T12" fmla="*/ 0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0" y="0"/>
                    </a:moveTo>
                    <a:cubicBezTo>
                      <a:pt x="0" y="0"/>
                      <a:pt x="1" y="4"/>
                      <a:pt x="4" y="8"/>
                    </a:cubicBezTo>
                    <a:cubicBezTo>
                      <a:pt x="5" y="10"/>
                      <a:pt x="7" y="12"/>
                      <a:pt x="8" y="13"/>
                    </a:cubicBezTo>
                    <a:cubicBezTo>
                      <a:pt x="9" y="14"/>
                      <a:pt x="10" y="14"/>
                      <a:pt x="10" y="14"/>
                    </a:cubicBezTo>
                    <a:cubicBezTo>
                      <a:pt x="10" y="14"/>
                      <a:pt x="9" y="14"/>
                      <a:pt x="8" y="13"/>
                    </a:cubicBezTo>
                    <a:cubicBezTo>
                      <a:pt x="6" y="12"/>
                      <a:pt x="4" y="11"/>
                      <a:pt x="3" y="9"/>
                    </a:cubicBezTo>
                    <a:cubicBezTo>
                      <a:pt x="1" y="4"/>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8" name="Freeform 4007"/>
              <p:cNvSpPr>
                <a:spLocks/>
              </p:cNvSpPr>
              <p:nvPr/>
            </p:nvSpPr>
            <p:spPr bwMode="auto">
              <a:xfrm>
                <a:off x="1621428" y="1755986"/>
                <a:ext cx="51425" cy="132230"/>
              </a:xfrm>
              <a:custGeom>
                <a:avLst/>
                <a:gdLst>
                  <a:gd name="T0" fmla="*/ 3 w 8"/>
                  <a:gd name="T1" fmla="*/ 2 h 22"/>
                  <a:gd name="T2" fmla="*/ 7 w 8"/>
                  <a:gd name="T3" fmla="*/ 10 h 22"/>
                  <a:gd name="T4" fmla="*/ 7 w 8"/>
                  <a:gd name="T5" fmla="*/ 18 h 22"/>
                  <a:gd name="T6" fmla="*/ 6 w 8"/>
                  <a:gd name="T7" fmla="*/ 22 h 22"/>
                  <a:gd name="T8" fmla="*/ 6 w 8"/>
                  <a:gd name="T9" fmla="*/ 18 h 22"/>
                  <a:gd name="T10" fmla="*/ 6 w 8"/>
                  <a:gd name="T11" fmla="*/ 10 h 22"/>
                  <a:gd name="T12" fmla="*/ 2 w 8"/>
                  <a:gd name="T13" fmla="*/ 2 h 22"/>
                  <a:gd name="T14" fmla="*/ 0 w 8"/>
                  <a:gd name="T15" fmla="*/ 0 h 22"/>
                  <a:gd name="T16" fmla="*/ 3 w 8"/>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2">
                    <a:moveTo>
                      <a:pt x="3" y="2"/>
                    </a:moveTo>
                    <a:cubicBezTo>
                      <a:pt x="4" y="4"/>
                      <a:pt x="6" y="6"/>
                      <a:pt x="7" y="10"/>
                    </a:cubicBezTo>
                    <a:cubicBezTo>
                      <a:pt x="8" y="13"/>
                      <a:pt x="7" y="16"/>
                      <a:pt x="7" y="18"/>
                    </a:cubicBezTo>
                    <a:cubicBezTo>
                      <a:pt x="6" y="21"/>
                      <a:pt x="6" y="22"/>
                      <a:pt x="6" y="22"/>
                    </a:cubicBezTo>
                    <a:cubicBezTo>
                      <a:pt x="5" y="22"/>
                      <a:pt x="6" y="20"/>
                      <a:pt x="6" y="18"/>
                    </a:cubicBezTo>
                    <a:cubicBezTo>
                      <a:pt x="7" y="16"/>
                      <a:pt x="7" y="13"/>
                      <a:pt x="6" y="10"/>
                    </a:cubicBezTo>
                    <a:cubicBezTo>
                      <a:pt x="5" y="7"/>
                      <a:pt x="4" y="4"/>
                      <a:pt x="2" y="2"/>
                    </a:cubicBezTo>
                    <a:cubicBezTo>
                      <a:pt x="1" y="1"/>
                      <a:pt x="0" y="0"/>
                      <a:pt x="0" y="0"/>
                    </a:cubicBezTo>
                    <a:cubicBezTo>
                      <a:pt x="0" y="0"/>
                      <a:pt x="1" y="0"/>
                      <a:pt x="3"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19" name="Freeform 4008"/>
              <p:cNvSpPr>
                <a:spLocks/>
              </p:cNvSpPr>
              <p:nvPr/>
            </p:nvSpPr>
            <p:spPr bwMode="auto">
              <a:xfrm>
                <a:off x="1518583" y="1917601"/>
                <a:ext cx="117538" cy="95502"/>
              </a:xfrm>
              <a:custGeom>
                <a:avLst/>
                <a:gdLst>
                  <a:gd name="T0" fmla="*/ 12 w 19"/>
                  <a:gd name="T1" fmla="*/ 11 h 16"/>
                  <a:gd name="T2" fmla="*/ 4 w 19"/>
                  <a:gd name="T3" fmla="*/ 15 h 16"/>
                  <a:gd name="T4" fmla="*/ 0 w 19"/>
                  <a:gd name="T5" fmla="*/ 16 h 16"/>
                  <a:gd name="T6" fmla="*/ 3 w 19"/>
                  <a:gd name="T7" fmla="*/ 15 h 16"/>
                  <a:gd name="T8" fmla="*/ 11 w 19"/>
                  <a:gd name="T9" fmla="*/ 10 h 16"/>
                  <a:gd name="T10" fmla="*/ 19 w 19"/>
                  <a:gd name="T11" fmla="*/ 1 h 16"/>
                  <a:gd name="T12" fmla="*/ 12 w 19"/>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12" y="11"/>
                    </a:moveTo>
                    <a:cubicBezTo>
                      <a:pt x="9" y="13"/>
                      <a:pt x="6" y="15"/>
                      <a:pt x="4" y="15"/>
                    </a:cubicBezTo>
                    <a:cubicBezTo>
                      <a:pt x="1" y="16"/>
                      <a:pt x="0" y="16"/>
                      <a:pt x="0" y="16"/>
                    </a:cubicBezTo>
                    <a:cubicBezTo>
                      <a:pt x="0" y="16"/>
                      <a:pt x="1" y="16"/>
                      <a:pt x="3" y="15"/>
                    </a:cubicBezTo>
                    <a:cubicBezTo>
                      <a:pt x="6" y="14"/>
                      <a:pt x="8" y="12"/>
                      <a:pt x="11" y="10"/>
                    </a:cubicBezTo>
                    <a:cubicBezTo>
                      <a:pt x="16" y="6"/>
                      <a:pt x="19" y="0"/>
                      <a:pt x="19" y="1"/>
                    </a:cubicBezTo>
                    <a:cubicBezTo>
                      <a:pt x="19" y="1"/>
                      <a:pt x="17" y="6"/>
                      <a:pt x="12"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0" name="Freeform 4009"/>
              <p:cNvSpPr>
                <a:spLocks/>
              </p:cNvSpPr>
              <p:nvPr/>
            </p:nvSpPr>
            <p:spPr bwMode="auto">
              <a:xfrm>
                <a:off x="1481855" y="1697218"/>
                <a:ext cx="183655" cy="88153"/>
              </a:xfrm>
              <a:custGeom>
                <a:avLst/>
                <a:gdLst>
                  <a:gd name="T0" fmla="*/ 5 w 30"/>
                  <a:gd name="T1" fmla="*/ 1 h 15"/>
                  <a:gd name="T2" fmla="*/ 0 w 30"/>
                  <a:gd name="T3" fmla="*/ 1 h 15"/>
                  <a:gd name="T4" fmla="*/ 5 w 30"/>
                  <a:gd name="T5" fmla="*/ 0 h 15"/>
                  <a:gd name="T6" fmla="*/ 18 w 30"/>
                  <a:gd name="T7" fmla="*/ 2 h 15"/>
                  <a:gd name="T8" fmla="*/ 28 w 30"/>
                  <a:gd name="T9" fmla="*/ 10 h 15"/>
                  <a:gd name="T10" fmla="*/ 30 w 30"/>
                  <a:gd name="T11" fmla="*/ 15 h 15"/>
                  <a:gd name="T12" fmla="*/ 27 w 30"/>
                  <a:gd name="T13" fmla="*/ 10 h 15"/>
                  <a:gd name="T14" fmla="*/ 17 w 30"/>
                  <a:gd name="T15" fmla="*/ 3 h 15"/>
                  <a:gd name="T16" fmla="*/ 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5" y="1"/>
                    </a:moveTo>
                    <a:cubicBezTo>
                      <a:pt x="2" y="1"/>
                      <a:pt x="0" y="1"/>
                      <a:pt x="0" y="1"/>
                    </a:cubicBezTo>
                    <a:cubicBezTo>
                      <a:pt x="0" y="1"/>
                      <a:pt x="2" y="1"/>
                      <a:pt x="5" y="0"/>
                    </a:cubicBezTo>
                    <a:cubicBezTo>
                      <a:pt x="8" y="0"/>
                      <a:pt x="13" y="1"/>
                      <a:pt x="18" y="2"/>
                    </a:cubicBezTo>
                    <a:cubicBezTo>
                      <a:pt x="22" y="4"/>
                      <a:pt x="26" y="7"/>
                      <a:pt x="28" y="10"/>
                    </a:cubicBezTo>
                    <a:cubicBezTo>
                      <a:pt x="30" y="13"/>
                      <a:pt x="30" y="15"/>
                      <a:pt x="30" y="15"/>
                    </a:cubicBezTo>
                    <a:cubicBezTo>
                      <a:pt x="30" y="15"/>
                      <a:pt x="30" y="13"/>
                      <a:pt x="27" y="10"/>
                    </a:cubicBezTo>
                    <a:cubicBezTo>
                      <a:pt x="25" y="8"/>
                      <a:pt x="22" y="5"/>
                      <a:pt x="17" y="3"/>
                    </a:cubicBezTo>
                    <a:cubicBezTo>
                      <a:pt x="13" y="1"/>
                      <a:pt x="8" y="1"/>
                      <a:pt x="5"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1" name="Freeform 4010"/>
              <p:cNvSpPr>
                <a:spLocks/>
              </p:cNvSpPr>
              <p:nvPr/>
            </p:nvSpPr>
            <p:spPr bwMode="auto">
              <a:xfrm>
                <a:off x="1217395" y="1631100"/>
                <a:ext cx="271808" cy="242424"/>
              </a:xfrm>
              <a:custGeom>
                <a:avLst/>
                <a:gdLst>
                  <a:gd name="T0" fmla="*/ 6 w 46"/>
                  <a:gd name="T1" fmla="*/ 34 h 41"/>
                  <a:gd name="T2" fmla="*/ 2 w 46"/>
                  <a:gd name="T3" fmla="*/ 39 h 41"/>
                  <a:gd name="T4" fmla="*/ 0 w 46"/>
                  <a:gd name="T5" fmla="*/ 41 h 41"/>
                  <a:gd name="T6" fmla="*/ 1 w 46"/>
                  <a:gd name="T7" fmla="*/ 39 h 41"/>
                  <a:gd name="T8" fmla="*/ 5 w 46"/>
                  <a:gd name="T9" fmla="*/ 33 h 41"/>
                  <a:gd name="T10" fmla="*/ 21 w 46"/>
                  <a:gd name="T11" fmla="*/ 18 h 41"/>
                  <a:gd name="T12" fmla="*/ 46 w 46"/>
                  <a:gd name="T13" fmla="*/ 0 h 41"/>
                  <a:gd name="T14" fmla="*/ 22 w 46"/>
                  <a:gd name="T15" fmla="*/ 19 h 41"/>
                  <a:gd name="T16" fmla="*/ 6 w 46"/>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1">
                    <a:moveTo>
                      <a:pt x="6" y="34"/>
                    </a:moveTo>
                    <a:cubicBezTo>
                      <a:pt x="4" y="36"/>
                      <a:pt x="2" y="38"/>
                      <a:pt x="2" y="39"/>
                    </a:cubicBezTo>
                    <a:cubicBezTo>
                      <a:pt x="1" y="40"/>
                      <a:pt x="0" y="41"/>
                      <a:pt x="0" y="41"/>
                    </a:cubicBezTo>
                    <a:cubicBezTo>
                      <a:pt x="0" y="41"/>
                      <a:pt x="0" y="40"/>
                      <a:pt x="1" y="39"/>
                    </a:cubicBezTo>
                    <a:cubicBezTo>
                      <a:pt x="2" y="37"/>
                      <a:pt x="3" y="35"/>
                      <a:pt x="5" y="33"/>
                    </a:cubicBezTo>
                    <a:cubicBezTo>
                      <a:pt x="9" y="29"/>
                      <a:pt x="15" y="24"/>
                      <a:pt x="21" y="18"/>
                    </a:cubicBezTo>
                    <a:cubicBezTo>
                      <a:pt x="34" y="7"/>
                      <a:pt x="46" y="0"/>
                      <a:pt x="46" y="0"/>
                    </a:cubicBezTo>
                    <a:cubicBezTo>
                      <a:pt x="46" y="0"/>
                      <a:pt x="34" y="7"/>
                      <a:pt x="22" y="19"/>
                    </a:cubicBezTo>
                    <a:cubicBezTo>
                      <a:pt x="15" y="24"/>
                      <a:pt x="10" y="30"/>
                      <a:pt x="6" y="3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2" name="Freeform 4011"/>
              <p:cNvSpPr>
                <a:spLocks/>
              </p:cNvSpPr>
              <p:nvPr/>
            </p:nvSpPr>
            <p:spPr bwMode="auto">
              <a:xfrm>
                <a:off x="1658161" y="1498870"/>
                <a:ext cx="308536" cy="124886"/>
              </a:xfrm>
              <a:custGeom>
                <a:avLst/>
                <a:gdLst>
                  <a:gd name="T0" fmla="*/ 6 w 51"/>
                  <a:gd name="T1" fmla="*/ 16 h 21"/>
                  <a:gd name="T2" fmla="*/ 24 w 51"/>
                  <a:gd name="T3" fmla="*/ 6 h 21"/>
                  <a:gd name="T4" fmla="*/ 42 w 51"/>
                  <a:gd name="T5" fmla="*/ 0 h 21"/>
                  <a:gd name="T6" fmla="*/ 51 w 51"/>
                  <a:gd name="T7" fmla="*/ 0 h 21"/>
                  <a:gd name="T8" fmla="*/ 43 w 51"/>
                  <a:gd name="T9" fmla="*/ 1 h 21"/>
                  <a:gd name="T10" fmla="*/ 24 w 51"/>
                  <a:gd name="T11" fmla="*/ 7 h 21"/>
                  <a:gd name="T12" fmla="*/ 7 w 51"/>
                  <a:gd name="T13" fmla="*/ 16 h 21"/>
                  <a:gd name="T14" fmla="*/ 0 w 51"/>
                  <a:gd name="T15" fmla="*/ 21 h 21"/>
                  <a:gd name="T16" fmla="*/ 6 w 51"/>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1">
                    <a:moveTo>
                      <a:pt x="6" y="16"/>
                    </a:moveTo>
                    <a:cubicBezTo>
                      <a:pt x="11" y="13"/>
                      <a:pt x="17" y="9"/>
                      <a:pt x="24" y="6"/>
                    </a:cubicBezTo>
                    <a:cubicBezTo>
                      <a:pt x="31" y="3"/>
                      <a:pt x="37" y="1"/>
                      <a:pt x="42" y="0"/>
                    </a:cubicBezTo>
                    <a:cubicBezTo>
                      <a:pt x="47" y="0"/>
                      <a:pt x="51" y="0"/>
                      <a:pt x="51" y="0"/>
                    </a:cubicBezTo>
                    <a:cubicBezTo>
                      <a:pt x="51" y="0"/>
                      <a:pt x="47" y="0"/>
                      <a:pt x="43" y="1"/>
                    </a:cubicBezTo>
                    <a:cubicBezTo>
                      <a:pt x="38" y="2"/>
                      <a:pt x="31" y="4"/>
                      <a:pt x="24" y="7"/>
                    </a:cubicBezTo>
                    <a:cubicBezTo>
                      <a:pt x="17" y="10"/>
                      <a:pt x="11" y="13"/>
                      <a:pt x="7" y="16"/>
                    </a:cubicBezTo>
                    <a:cubicBezTo>
                      <a:pt x="2" y="19"/>
                      <a:pt x="0" y="21"/>
                      <a:pt x="0" y="21"/>
                    </a:cubicBezTo>
                    <a:cubicBezTo>
                      <a:pt x="0" y="21"/>
                      <a:pt x="2" y="18"/>
                      <a:pt x="6"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3" name="Freeform 4012"/>
              <p:cNvSpPr>
                <a:spLocks/>
              </p:cNvSpPr>
              <p:nvPr/>
            </p:nvSpPr>
            <p:spPr bwMode="auto">
              <a:xfrm>
                <a:off x="1511239" y="1410717"/>
                <a:ext cx="227732" cy="213039"/>
              </a:xfrm>
              <a:custGeom>
                <a:avLst/>
                <a:gdLst>
                  <a:gd name="T0" fmla="*/ 29 w 38"/>
                  <a:gd name="T1" fmla="*/ 13 h 35"/>
                  <a:gd name="T2" fmla="*/ 21 w 38"/>
                  <a:gd name="T3" fmla="*/ 20 h 35"/>
                  <a:gd name="T4" fmla="*/ 0 w 38"/>
                  <a:gd name="T5" fmla="*/ 35 h 35"/>
                  <a:gd name="T6" fmla="*/ 21 w 38"/>
                  <a:gd name="T7" fmla="*/ 19 h 35"/>
                  <a:gd name="T8" fmla="*/ 28 w 38"/>
                  <a:gd name="T9" fmla="*/ 13 h 35"/>
                  <a:gd name="T10" fmla="*/ 34 w 38"/>
                  <a:gd name="T11" fmla="*/ 6 h 35"/>
                  <a:gd name="T12" fmla="*/ 38 w 38"/>
                  <a:gd name="T13" fmla="*/ 0 h 35"/>
                  <a:gd name="T14" fmla="*/ 34 w 38"/>
                  <a:gd name="T15" fmla="*/ 7 h 35"/>
                  <a:gd name="T16" fmla="*/ 29 w 38"/>
                  <a:gd name="T17"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5">
                    <a:moveTo>
                      <a:pt x="29" y="13"/>
                    </a:moveTo>
                    <a:cubicBezTo>
                      <a:pt x="27" y="15"/>
                      <a:pt x="24" y="18"/>
                      <a:pt x="21" y="20"/>
                    </a:cubicBezTo>
                    <a:cubicBezTo>
                      <a:pt x="10" y="28"/>
                      <a:pt x="0" y="35"/>
                      <a:pt x="0" y="35"/>
                    </a:cubicBezTo>
                    <a:cubicBezTo>
                      <a:pt x="0" y="34"/>
                      <a:pt x="9" y="28"/>
                      <a:pt x="21" y="19"/>
                    </a:cubicBezTo>
                    <a:cubicBezTo>
                      <a:pt x="24" y="17"/>
                      <a:pt x="26" y="15"/>
                      <a:pt x="28" y="13"/>
                    </a:cubicBezTo>
                    <a:cubicBezTo>
                      <a:pt x="31" y="11"/>
                      <a:pt x="32" y="8"/>
                      <a:pt x="34" y="6"/>
                    </a:cubicBezTo>
                    <a:cubicBezTo>
                      <a:pt x="36" y="2"/>
                      <a:pt x="37" y="0"/>
                      <a:pt x="38" y="0"/>
                    </a:cubicBezTo>
                    <a:cubicBezTo>
                      <a:pt x="38" y="0"/>
                      <a:pt x="36" y="3"/>
                      <a:pt x="34" y="7"/>
                    </a:cubicBezTo>
                    <a:cubicBezTo>
                      <a:pt x="33" y="9"/>
                      <a:pt x="31" y="11"/>
                      <a:pt x="29"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4" name="Freeform 4013"/>
              <p:cNvSpPr>
                <a:spLocks/>
              </p:cNvSpPr>
              <p:nvPr/>
            </p:nvSpPr>
            <p:spPr bwMode="auto">
              <a:xfrm>
                <a:off x="1379009" y="1234411"/>
                <a:ext cx="146922" cy="168963"/>
              </a:xfrm>
              <a:custGeom>
                <a:avLst/>
                <a:gdLst>
                  <a:gd name="T0" fmla="*/ 1 w 25"/>
                  <a:gd name="T1" fmla="*/ 7 h 29"/>
                  <a:gd name="T2" fmla="*/ 6 w 25"/>
                  <a:gd name="T3" fmla="*/ 21 h 29"/>
                  <a:gd name="T4" fmla="*/ 12 w 25"/>
                  <a:gd name="T5" fmla="*/ 26 h 29"/>
                  <a:gd name="T6" fmla="*/ 19 w 25"/>
                  <a:gd name="T7" fmla="*/ 28 h 29"/>
                  <a:gd name="T8" fmla="*/ 25 w 25"/>
                  <a:gd name="T9" fmla="*/ 28 h 29"/>
                  <a:gd name="T10" fmla="*/ 18 w 25"/>
                  <a:gd name="T11" fmla="*/ 29 h 29"/>
                  <a:gd name="T12" fmla="*/ 12 w 25"/>
                  <a:gd name="T13" fmla="*/ 27 h 29"/>
                  <a:gd name="T14" fmla="*/ 5 w 25"/>
                  <a:gd name="T15" fmla="*/ 22 h 29"/>
                  <a:gd name="T16" fmla="*/ 0 w 25"/>
                  <a:gd name="T17" fmla="*/ 7 h 29"/>
                  <a:gd name="T18" fmla="*/ 1 w 25"/>
                  <a:gd name="T19" fmla="*/ 0 h 29"/>
                  <a:gd name="T20" fmla="*/ 1 w 25"/>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9">
                    <a:moveTo>
                      <a:pt x="1" y="7"/>
                    </a:moveTo>
                    <a:cubicBezTo>
                      <a:pt x="1" y="11"/>
                      <a:pt x="2" y="16"/>
                      <a:pt x="6" y="21"/>
                    </a:cubicBezTo>
                    <a:cubicBezTo>
                      <a:pt x="7" y="23"/>
                      <a:pt x="10" y="25"/>
                      <a:pt x="12" y="26"/>
                    </a:cubicBezTo>
                    <a:cubicBezTo>
                      <a:pt x="14" y="28"/>
                      <a:pt x="17" y="28"/>
                      <a:pt x="19" y="28"/>
                    </a:cubicBezTo>
                    <a:cubicBezTo>
                      <a:pt x="22" y="29"/>
                      <a:pt x="25" y="28"/>
                      <a:pt x="25" y="28"/>
                    </a:cubicBezTo>
                    <a:cubicBezTo>
                      <a:pt x="25" y="28"/>
                      <a:pt x="23" y="29"/>
                      <a:pt x="18" y="29"/>
                    </a:cubicBezTo>
                    <a:cubicBezTo>
                      <a:pt x="16" y="29"/>
                      <a:pt x="14" y="28"/>
                      <a:pt x="12" y="27"/>
                    </a:cubicBezTo>
                    <a:cubicBezTo>
                      <a:pt x="9" y="26"/>
                      <a:pt x="7" y="24"/>
                      <a:pt x="5" y="22"/>
                    </a:cubicBezTo>
                    <a:cubicBezTo>
                      <a:pt x="1" y="17"/>
                      <a:pt x="0" y="11"/>
                      <a:pt x="0" y="7"/>
                    </a:cubicBezTo>
                    <a:cubicBezTo>
                      <a:pt x="0" y="3"/>
                      <a:pt x="1" y="0"/>
                      <a:pt x="1" y="0"/>
                    </a:cubicBezTo>
                    <a:cubicBezTo>
                      <a:pt x="1" y="0"/>
                      <a:pt x="0" y="3"/>
                      <a:pt x="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5" name="Freeform 4014"/>
              <p:cNvSpPr>
                <a:spLocks/>
              </p:cNvSpPr>
              <p:nvPr/>
            </p:nvSpPr>
            <p:spPr bwMode="auto">
              <a:xfrm>
                <a:off x="1386353" y="1043412"/>
                <a:ext cx="198347" cy="168963"/>
              </a:xfrm>
              <a:custGeom>
                <a:avLst/>
                <a:gdLst>
                  <a:gd name="T0" fmla="*/ 13 w 34"/>
                  <a:gd name="T1" fmla="*/ 10 h 28"/>
                  <a:gd name="T2" fmla="*/ 3 w 34"/>
                  <a:gd name="T3" fmla="*/ 22 h 28"/>
                  <a:gd name="T4" fmla="*/ 0 w 34"/>
                  <a:gd name="T5" fmla="*/ 28 h 28"/>
                  <a:gd name="T6" fmla="*/ 2 w 34"/>
                  <a:gd name="T7" fmla="*/ 22 h 28"/>
                  <a:gd name="T8" fmla="*/ 12 w 34"/>
                  <a:gd name="T9" fmla="*/ 9 h 28"/>
                  <a:gd name="T10" fmla="*/ 25 w 34"/>
                  <a:gd name="T11" fmla="*/ 2 h 28"/>
                  <a:gd name="T12" fmla="*/ 33 w 34"/>
                  <a:gd name="T13" fmla="*/ 0 h 28"/>
                  <a:gd name="T14" fmla="*/ 33 w 34"/>
                  <a:gd name="T15" fmla="*/ 0 h 28"/>
                  <a:gd name="T16" fmla="*/ 33 w 34"/>
                  <a:gd name="T17" fmla="*/ 0 h 28"/>
                  <a:gd name="T18" fmla="*/ 33 w 34"/>
                  <a:gd name="T19" fmla="*/ 0 h 28"/>
                  <a:gd name="T20" fmla="*/ 33 w 34"/>
                  <a:gd name="T21" fmla="*/ 0 h 28"/>
                  <a:gd name="T22" fmla="*/ 33 w 34"/>
                  <a:gd name="T23" fmla="*/ 0 h 28"/>
                  <a:gd name="T24" fmla="*/ 13 w 34"/>
                  <a:gd name="T25"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8">
                    <a:moveTo>
                      <a:pt x="13" y="10"/>
                    </a:moveTo>
                    <a:cubicBezTo>
                      <a:pt x="8" y="13"/>
                      <a:pt x="4" y="18"/>
                      <a:pt x="3" y="22"/>
                    </a:cubicBezTo>
                    <a:cubicBezTo>
                      <a:pt x="1" y="26"/>
                      <a:pt x="0" y="28"/>
                      <a:pt x="0" y="28"/>
                    </a:cubicBezTo>
                    <a:cubicBezTo>
                      <a:pt x="0" y="28"/>
                      <a:pt x="0" y="26"/>
                      <a:pt x="2" y="22"/>
                    </a:cubicBezTo>
                    <a:cubicBezTo>
                      <a:pt x="4" y="18"/>
                      <a:pt x="7" y="13"/>
                      <a:pt x="12" y="9"/>
                    </a:cubicBezTo>
                    <a:cubicBezTo>
                      <a:pt x="17" y="6"/>
                      <a:pt x="21" y="4"/>
                      <a:pt x="25" y="2"/>
                    </a:cubicBezTo>
                    <a:cubicBezTo>
                      <a:pt x="28" y="1"/>
                      <a:pt x="31" y="0"/>
                      <a:pt x="33" y="0"/>
                    </a:cubicBezTo>
                    <a:cubicBezTo>
                      <a:pt x="33" y="0"/>
                      <a:pt x="33" y="0"/>
                      <a:pt x="33" y="0"/>
                    </a:cubicBezTo>
                    <a:cubicBezTo>
                      <a:pt x="33" y="0"/>
                      <a:pt x="33" y="0"/>
                      <a:pt x="33" y="0"/>
                    </a:cubicBezTo>
                    <a:cubicBezTo>
                      <a:pt x="33" y="0"/>
                      <a:pt x="33" y="0"/>
                      <a:pt x="33" y="0"/>
                    </a:cubicBezTo>
                    <a:cubicBezTo>
                      <a:pt x="34" y="0"/>
                      <a:pt x="33" y="0"/>
                      <a:pt x="33" y="0"/>
                    </a:cubicBezTo>
                    <a:cubicBezTo>
                      <a:pt x="33" y="0"/>
                      <a:pt x="33" y="0"/>
                      <a:pt x="33" y="0"/>
                    </a:cubicBezTo>
                    <a:cubicBezTo>
                      <a:pt x="30" y="1"/>
                      <a:pt x="21" y="3"/>
                      <a:pt x="13"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6" name="Freeform 4015"/>
              <p:cNvSpPr>
                <a:spLocks/>
              </p:cNvSpPr>
              <p:nvPr/>
            </p:nvSpPr>
            <p:spPr bwMode="auto">
              <a:xfrm>
                <a:off x="1386353" y="1102181"/>
                <a:ext cx="95502" cy="198347"/>
              </a:xfrm>
              <a:custGeom>
                <a:avLst/>
                <a:gdLst>
                  <a:gd name="T0" fmla="*/ 0 w 16"/>
                  <a:gd name="T1" fmla="*/ 27 h 33"/>
                  <a:gd name="T2" fmla="*/ 1 w 16"/>
                  <a:gd name="T3" fmla="*/ 32 h 33"/>
                  <a:gd name="T4" fmla="*/ 0 w 16"/>
                  <a:gd name="T5" fmla="*/ 27 h 33"/>
                  <a:gd name="T6" fmla="*/ 3 w 16"/>
                  <a:gd name="T7" fmla="*/ 14 h 33"/>
                  <a:gd name="T8" fmla="*/ 11 w 16"/>
                  <a:gd name="T9" fmla="*/ 3 h 33"/>
                  <a:gd name="T10" fmla="*/ 16 w 16"/>
                  <a:gd name="T11" fmla="*/ 0 h 33"/>
                  <a:gd name="T12" fmla="*/ 11 w 16"/>
                  <a:gd name="T13" fmla="*/ 3 h 33"/>
                  <a:gd name="T14" fmla="*/ 4 w 16"/>
                  <a:gd name="T15" fmla="*/ 14 h 33"/>
                  <a:gd name="T16" fmla="*/ 0 w 16"/>
                  <a:gd name="T1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3">
                    <a:moveTo>
                      <a:pt x="0" y="27"/>
                    </a:moveTo>
                    <a:cubicBezTo>
                      <a:pt x="0" y="30"/>
                      <a:pt x="1" y="32"/>
                      <a:pt x="1" y="32"/>
                    </a:cubicBezTo>
                    <a:cubicBezTo>
                      <a:pt x="0" y="33"/>
                      <a:pt x="0" y="30"/>
                      <a:pt x="0" y="27"/>
                    </a:cubicBezTo>
                    <a:cubicBezTo>
                      <a:pt x="0" y="24"/>
                      <a:pt x="1" y="19"/>
                      <a:pt x="3" y="14"/>
                    </a:cubicBezTo>
                    <a:cubicBezTo>
                      <a:pt x="5" y="9"/>
                      <a:pt x="8" y="5"/>
                      <a:pt x="11" y="3"/>
                    </a:cubicBezTo>
                    <a:cubicBezTo>
                      <a:pt x="14" y="1"/>
                      <a:pt x="16" y="0"/>
                      <a:pt x="16" y="0"/>
                    </a:cubicBezTo>
                    <a:cubicBezTo>
                      <a:pt x="16" y="0"/>
                      <a:pt x="14" y="1"/>
                      <a:pt x="11" y="3"/>
                    </a:cubicBezTo>
                    <a:cubicBezTo>
                      <a:pt x="9" y="6"/>
                      <a:pt x="6" y="9"/>
                      <a:pt x="4" y="14"/>
                    </a:cubicBezTo>
                    <a:cubicBezTo>
                      <a:pt x="2" y="19"/>
                      <a:pt x="1" y="24"/>
                      <a:pt x="0"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7" name="Freeform 4016"/>
              <p:cNvSpPr>
                <a:spLocks/>
              </p:cNvSpPr>
              <p:nvPr/>
            </p:nvSpPr>
            <p:spPr bwMode="auto">
              <a:xfrm>
                <a:off x="1452470" y="1072796"/>
                <a:ext cx="168963" cy="66117"/>
              </a:xfrm>
              <a:custGeom>
                <a:avLst/>
                <a:gdLst>
                  <a:gd name="T0" fmla="*/ 0 w 29"/>
                  <a:gd name="T1" fmla="*/ 11 h 11"/>
                  <a:gd name="T2" fmla="*/ 3 w 29"/>
                  <a:gd name="T3" fmla="*/ 8 h 11"/>
                  <a:gd name="T4" fmla="*/ 13 w 29"/>
                  <a:gd name="T5" fmla="*/ 3 h 11"/>
                  <a:gd name="T6" fmla="*/ 24 w 29"/>
                  <a:gd name="T7" fmla="*/ 0 h 11"/>
                  <a:gd name="T8" fmla="*/ 29 w 29"/>
                  <a:gd name="T9" fmla="*/ 0 h 11"/>
                  <a:gd name="T10" fmla="*/ 24 w 29"/>
                  <a:gd name="T11" fmla="*/ 1 h 11"/>
                  <a:gd name="T12" fmla="*/ 14 w 29"/>
                  <a:gd name="T13" fmla="*/ 3 h 11"/>
                  <a:gd name="T14" fmla="*/ 4 w 29"/>
                  <a:gd name="T15" fmla="*/ 8 h 11"/>
                  <a:gd name="T16" fmla="*/ 0 w 2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1">
                    <a:moveTo>
                      <a:pt x="0" y="11"/>
                    </a:moveTo>
                    <a:cubicBezTo>
                      <a:pt x="0" y="11"/>
                      <a:pt x="1" y="10"/>
                      <a:pt x="3" y="8"/>
                    </a:cubicBezTo>
                    <a:cubicBezTo>
                      <a:pt x="6" y="6"/>
                      <a:pt x="9" y="4"/>
                      <a:pt x="13" y="3"/>
                    </a:cubicBezTo>
                    <a:cubicBezTo>
                      <a:pt x="17" y="1"/>
                      <a:pt x="21" y="1"/>
                      <a:pt x="24" y="0"/>
                    </a:cubicBezTo>
                    <a:cubicBezTo>
                      <a:pt x="27" y="0"/>
                      <a:pt x="29" y="0"/>
                      <a:pt x="29" y="0"/>
                    </a:cubicBezTo>
                    <a:cubicBezTo>
                      <a:pt x="29" y="0"/>
                      <a:pt x="27" y="0"/>
                      <a:pt x="24" y="1"/>
                    </a:cubicBezTo>
                    <a:cubicBezTo>
                      <a:pt x="22" y="1"/>
                      <a:pt x="18" y="2"/>
                      <a:pt x="14" y="3"/>
                    </a:cubicBezTo>
                    <a:cubicBezTo>
                      <a:pt x="9" y="5"/>
                      <a:pt x="6" y="7"/>
                      <a:pt x="4" y="8"/>
                    </a:cubicBezTo>
                    <a:cubicBezTo>
                      <a:pt x="1" y="10"/>
                      <a:pt x="0" y="11"/>
                      <a:pt x="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8" name="Freeform 4017"/>
              <p:cNvSpPr>
                <a:spLocks/>
              </p:cNvSpPr>
              <p:nvPr/>
            </p:nvSpPr>
            <p:spPr bwMode="auto">
              <a:xfrm>
                <a:off x="1489198" y="1050760"/>
                <a:ext cx="124886" cy="44077"/>
              </a:xfrm>
              <a:custGeom>
                <a:avLst/>
                <a:gdLst>
                  <a:gd name="T0" fmla="*/ 1 w 20"/>
                  <a:gd name="T1" fmla="*/ 7 h 7"/>
                  <a:gd name="T2" fmla="*/ 10 w 20"/>
                  <a:gd name="T3" fmla="*/ 3 h 7"/>
                  <a:gd name="T4" fmla="*/ 20 w 20"/>
                  <a:gd name="T5" fmla="*/ 0 h 7"/>
                  <a:gd name="T6" fmla="*/ 10 w 20"/>
                  <a:gd name="T7" fmla="*/ 3 h 7"/>
                  <a:gd name="T8" fmla="*/ 1 w 20"/>
                  <a:gd name="T9" fmla="*/ 7 h 7"/>
                </a:gdLst>
                <a:ahLst/>
                <a:cxnLst>
                  <a:cxn ang="0">
                    <a:pos x="T0" y="T1"/>
                  </a:cxn>
                  <a:cxn ang="0">
                    <a:pos x="T2" y="T3"/>
                  </a:cxn>
                  <a:cxn ang="0">
                    <a:pos x="T4" y="T5"/>
                  </a:cxn>
                  <a:cxn ang="0">
                    <a:pos x="T6" y="T7"/>
                  </a:cxn>
                  <a:cxn ang="0">
                    <a:pos x="T8" y="T9"/>
                  </a:cxn>
                </a:cxnLst>
                <a:rect l="0" t="0" r="r" b="b"/>
                <a:pathLst>
                  <a:path w="20" h="7">
                    <a:moveTo>
                      <a:pt x="1" y="7"/>
                    </a:moveTo>
                    <a:cubicBezTo>
                      <a:pt x="0" y="6"/>
                      <a:pt x="4" y="4"/>
                      <a:pt x="10" y="3"/>
                    </a:cubicBezTo>
                    <a:cubicBezTo>
                      <a:pt x="15" y="1"/>
                      <a:pt x="20" y="0"/>
                      <a:pt x="20" y="0"/>
                    </a:cubicBezTo>
                    <a:cubicBezTo>
                      <a:pt x="20" y="1"/>
                      <a:pt x="15" y="2"/>
                      <a:pt x="10" y="3"/>
                    </a:cubicBezTo>
                    <a:cubicBezTo>
                      <a:pt x="5" y="5"/>
                      <a:pt x="1"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29" name="Freeform 4018"/>
              <p:cNvSpPr>
                <a:spLocks/>
              </p:cNvSpPr>
              <p:nvPr/>
            </p:nvSpPr>
            <p:spPr bwMode="auto">
              <a:xfrm>
                <a:off x="1452470" y="1307872"/>
                <a:ext cx="95502" cy="80809"/>
              </a:xfrm>
              <a:custGeom>
                <a:avLst/>
                <a:gdLst>
                  <a:gd name="T0" fmla="*/ 1 w 15"/>
                  <a:gd name="T1" fmla="*/ 3 h 13"/>
                  <a:gd name="T2" fmla="*/ 0 w 15"/>
                  <a:gd name="T3" fmla="*/ 0 h 13"/>
                  <a:gd name="T4" fmla="*/ 1 w 15"/>
                  <a:gd name="T5" fmla="*/ 3 h 13"/>
                  <a:gd name="T6" fmla="*/ 6 w 15"/>
                  <a:gd name="T7" fmla="*/ 8 h 13"/>
                  <a:gd name="T8" fmla="*/ 15 w 15"/>
                  <a:gd name="T9" fmla="*/ 13 h 13"/>
                  <a:gd name="T10" fmla="*/ 5 w 15"/>
                  <a:gd name="T11" fmla="*/ 9 h 13"/>
                  <a:gd name="T12" fmla="*/ 1 w 15"/>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1" y="3"/>
                    </a:moveTo>
                    <a:cubicBezTo>
                      <a:pt x="0" y="1"/>
                      <a:pt x="0" y="0"/>
                      <a:pt x="0" y="0"/>
                    </a:cubicBezTo>
                    <a:cubicBezTo>
                      <a:pt x="0" y="0"/>
                      <a:pt x="0" y="1"/>
                      <a:pt x="1" y="3"/>
                    </a:cubicBezTo>
                    <a:cubicBezTo>
                      <a:pt x="2" y="4"/>
                      <a:pt x="4" y="6"/>
                      <a:pt x="6" y="8"/>
                    </a:cubicBezTo>
                    <a:cubicBezTo>
                      <a:pt x="10" y="11"/>
                      <a:pt x="15" y="12"/>
                      <a:pt x="15" y="13"/>
                    </a:cubicBezTo>
                    <a:cubicBezTo>
                      <a:pt x="15" y="13"/>
                      <a:pt x="10" y="12"/>
                      <a:pt x="5" y="9"/>
                    </a:cubicBezTo>
                    <a:cubicBezTo>
                      <a:pt x="3" y="7"/>
                      <a:pt x="1"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0" name="Freeform 4019"/>
              <p:cNvSpPr>
                <a:spLocks/>
              </p:cNvSpPr>
              <p:nvPr/>
            </p:nvSpPr>
            <p:spPr bwMode="auto">
              <a:xfrm>
                <a:off x="1452470" y="1146257"/>
                <a:ext cx="220383" cy="132230"/>
              </a:xfrm>
              <a:custGeom>
                <a:avLst/>
                <a:gdLst>
                  <a:gd name="T0" fmla="*/ 2 w 37"/>
                  <a:gd name="T1" fmla="*/ 14 h 21"/>
                  <a:gd name="T2" fmla="*/ 14 w 37"/>
                  <a:gd name="T3" fmla="*/ 2 h 21"/>
                  <a:gd name="T4" fmla="*/ 23 w 37"/>
                  <a:gd name="T5" fmla="*/ 0 h 21"/>
                  <a:gd name="T6" fmla="*/ 31 w 37"/>
                  <a:gd name="T7" fmla="*/ 1 h 21"/>
                  <a:gd name="T8" fmla="*/ 37 w 37"/>
                  <a:gd name="T9" fmla="*/ 5 h 21"/>
                  <a:gd name="T10" fmla="*/ 30 w 37"/>
                  <a:gd name="T11" fmla="*/ 2 h 21"/>
                  <a:gd name="T12" fmla="*/ 23 w 37"/>
                  <a:gd name="T13" fmla="*/ 1 h 21"/>
                  <a:gd name="T14" fmla="*/ 14 w 37"/>
                  <a:gd name="T15" fmla="*/ 3 h 21"/>
                  <a:gd name="T16" fmla="*/ 2 w 37"/>
                  <a:gd name="T17" fmla="*/ 15 h 21"/>
                  <a:gd name="T18" fmla="*/ 0 w 37"/>
                  <a:gd name="T19" fmla="*/ 21 h 21"/>
                  <a:gd name="T20" fmla="*/ 2 w 37"/>
                  <a:gd name="T21"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2" y="14"/>
                    </a:moveTo>
                    <a:cubicBezTo>
                      <a:pt x="3" y="10"/>
                      <a:pt x="8" y="5"/>
                      <a:pt x="14" y="2"/>
                    </a:cubicBezTo>
                    <a:cubicBezTo>
                      <a:pt x="17" y="1"/>
                      <a:pt x="20" y="0"/>
                      <a:pt x="23" y="0"/>
                    </a:cubicBezTo>
                    <a:cubicBezTo>
                      <a:pt x="26" y="0"/>
                      <a:pt x="29" y="0"/>
                      <a:pt x="31" y="1"/>
                    </a:cubicBezTo>
                    <a:cubicBezTo>
                      <a:pt x="35" y="3"/>
                      <a:pt x="37" y="5"/>
                      <a:pt x="37" y="5"/>
                    </a:cubicBezTo>
                    <a:cubicBezTo>
                      <a:pt x="37" y="5"/>
                      <a:pt x="35" y="3"/>
                      <a:pt x="30" y="2"/>
                    </a:cubicBezTo>
                    <a:cubicBezTo>
                      <a:pt x="28" y="1"/>
                      <a:pt x="26" y="0"/>
                      <a:pt x="23" y="1"/>
                    </a:cubicBezTo>
                    <a:cubicBezTo>
                      <a:pt x="20" y="1"/>
                      <a:pt x="17" y="1"/>
                      <a:pt x="14" y="3"/>
                    </a:cubicBezTo>
                    <a:cubicBezTo>
                      <a:pt x="8" y="6"/>
                      <a:pt x="4" y="11"/>
                      <a:pt x="2" y="15"/>
                    </a:cubicBezTo>
                    <a:cubicBezTo>
                      <a:pt x="0" y="18"/>
                      <a:pt x="0" y="21"/>
                      <a:pt x="0" y="21"/>
                    </a:cubicBezTo>
                    <a:cubicBezTo>
                      <a:pt x="0" y="21"/>
                      <a:pt x="0" y="18"/>
                      <a:pt x="2"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1" name="Freeform 4020"/>
              <p:cNvSpPr>
                <a:spLocks/>
              </p:cNvSpPr>
              <p:nvPr/>
            </p:nvSpPr>
            <p:spPr bwMode="auto">
              <a:xfrm>
                <a:off x="1680197" y="1190334"/>
                <a:ext cx="73461" cy="176307"/>
              </a:xfrm>
              <a:custGeom>
                <a:avLst/>
                <a:gdLst>
                  <a:gd name="T0" fmla="*/ 10 w 12"/>
                  <a:gd name="T1" fmla="*/ 13 h 29"/>
                  <a:gd name="T2" fmla="*/ 11 w 12"/>
                  <a:gd name="T3" fmla="*/ 28 h 29"/>
                  <a:gd name="T4" fmla="*/ 11 w 12"/>
                  <a:gd name="T5" fmla="*/ 28 h 29"/>
                  <a:gd name="T6" fmla="*/ 11 w 12"/>
                  <a:gd name="T7" fmla="*/ 28 h 29"/>
                  <a:gd name="T8" fmla="*/ 11 w 12"/>
                  <a:gd name="T9" fmla="*/ 29 h 29"/>
                  <a:gd name="T10" fmla="*/ 11 w 12"/>
                  <a:gd name="T11" fmla="*/ 28 h 29"/>
                  <a:gd name="T12" fmla="*/ 11 w 12"/>
                  <a:gd name="T13" fmla="*/ 28 h 29"/>
                  <a:gd name="T14" fmla="*/ 9 w 12"/>
                  <a:gd name="T15" fmla="*/ 13 h 29"/>
                  <a:gd name="T16" fmla="*/ 4 w 12"/>
                  <a:gd name="T17" fmla="*/ 3 h 29"/>
                  <a:gd name="T18" fmla="*/ 0 w 12"/>
                  <a:gd name="T19" fmla="*/ 0 h 29"/>
                  <a:gd name="T20" fmla="*/ 4 w 12"/>
                  <a:gd name="T21" fmla="*/ 3 h 29"/>
                  <a:gd name="T22" fmla="*/ 10 w 12"/>
                  <a:gd name="T2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10" y="13"/>
                    </a:moveTo>
                    <a:cubicBezTo>
                      <a:pt x="12" y="20"/>
                      <a:pt x="12" y="26"/>
                      <a:pt x="11" y="28"/>
                    </a:cubicBezTo>
                    <a:cubicBezTo>
                      <a:pt x="11" y="28"/>
                      <a:pt x="11" y="28"/>
                      <a:pt x="11" y="28"/>
                    </a:cubicBezTo>
                    <a:cubicBezTo>
                      <a:pt x="11" y="28"/>
                      <a:pt x="11" y="28"/>
                      <a:pt x="11" y="28"/>
                    </a:cubicBezTo>
                    <a:cubicBezTo>
                      <a:pt x="11" y="28"/>
                      <a:pt x="11" y="29"/>
                      <a:pt x="11" y="29"/>
                    </a:cubicBezTo>
                    <a:cubicBezTo>
                      <a:pt x="11" y="29"/>
                      <a:pt x="11" y="28"/>
                      <a:pt x="11" y="28"/>
                    </a:cubicBezTo>
                    <a:cubicBezTo>
                      <a:pt x="11" y="28"/>
                      <a:pt x="11" y="28"/>
                      <a:pt x="11" y="28"/>
                    </a:cubicBezTo>
                    <a:cubicBezTo>
                      <a:pt x="11" y="26"/>
                      <a:pt x="12" y="20"/>
                      <a:pt x="9" y="13"/>
                    </a:cubicBezTo>
                    <a:cubicBezTo>
                      <a:pt x="8" y="9"/>
                      <a:pt x="6" y="6"/>
                      <a:pt x="4" y="3"/>
                    </a:cubicBezTo>
                    <a:cubicBezTo>
                      <a:pt x="2" y="1"/>
                      <a:pt x="0" y="0"/>
                      <a:pt x="0" y="0"/>
                    </a:cubicBezTo>
                    <a:cubicBezTo>
                      <a:pt x="1" y="0"/>
                      <a:pt x="2" y="1"/>
                      <a:pt x="4" y="3"/>
                    </a:cubicBezTo>
                    <a:cubicBezTo>
                      <a:pt x="6" y="5"/>
                      <a:pt x="9" y="9"/>
                      <a:pt x="1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2" name="Freeform 4021"/>
              <p:cNvSpPr>
                <a:spLocks/>
              </p:cNvSpPr>
              <p:nvPr/>
            </p:nvSpPr>
            <p:spPr bwMode="auto">
              <a:xfrm>
                <a:off x="1555316" y="1138914"/>
                <a:ext cx="198347" cy="124886"/>
              </a:xfrm>
              <a:custGeom>
                <a:avLst/>
                <a:gdLst>
                  <a:gd name="T0" fmla="*/ 33 w 33"/>
                  <a:gd name="T1" fmla="*/ 21 h 21"/>
                  <a:gd name="T2" fmla="*/ 32 w 33"/>
                  <a:gd name="T3" fmla="*/ 19 h 21"/>
                  <a:gd name="T4" fmla="*/ 29 w 33"/>
                  <a:gd name="T5" fmla="*/ 15 h 21"/>
                  <a:gd name="T6" fmla="*/ 19 w 33"/>
                  <a:gd name="T7" fmla="*/ 5 h 21"/>
                  <a:gd name="T8" fmla="*/ 6 w 33"/>
                  <a:gd name="T9" fmla="*/ 1 h 21"/>
                  <a:gd name="T10" fmla="*/ 0 w 33"/>
                  <a:gd name="T11" fmla="*/ 1 h 21"/>
                  <a:gd name="T12" fmla="*/ 6 w 33"/>
                  <a:gd name="T13" fmla="*/ 0 h 21"/>
                  <a:gd name="T14" fmla="*/ 20 w 33"/>
                  <a:gd name="T15" fmla="*/ 5 h 21"/>
                  <a:gd name="T16" fmla="*/ 30 w 33"/>
                  <a:gd name="T17" fmla="*/ 15 h 21"/>
                  <a:gd name="T18" fmla="*/ 32 w 33"/>
                  <a:gd name="T19" fmla="*/ 19 h 21"/>
                  <a:gd name="T20" fmla="*/ 33 w 33"/>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1">
                    <a:moveTo>
                      <a:pt x="33" y="21"/>
                    </a:moveTo>
                    <a:cubicBezTo>
                      <a:pt x="33" y="21"/>
                      <a:pt x="32" y="20"/>
                      <a:pt x="32" y="19"/>
                    </a:cubicBezTo>
                    <a:cubicBezTo>
                      <a:pt x="31" y="18"/>
                      <a:pt x="31" y="17"/>
                      <a:pt x="29" y="15"/>
                    </a:cubicBezTo>
                    <a:cubicBezTo>
                      <a:pt x="27" y="12"/>
                      <a:pt x="24" y="8"/>
                      <a:pt x="19" y="5"/>
                    </a:cubicBezTo>
                    <a:cubicBezTo>
                      <a:pt x="15" y="2"/>
                      <a:pt x="10" y="1"/>
                      <a:pt x="6" y="1"/>
                    </a:cubicBezTo>
                    <a:cubicBezTo>
                      <a:pt x="2" y="0"/>
                      <a:pt x="0" y="1"/>
                      <a:pt x="0" y="1"/>
                    </a:cubicBezTo>
                    <a:cubicBezTo>
                      <a:pt x="0" y="1"/>
                      <a:pt x="2" y="0"/>
                      <a:pt x="6" y="0"/>
                    </a:cubicBezTo>
                    <a:cubicBezTo>
                      <a:pt x="10" y="0"/>
                      <a:pt x="15" y="1"/>
                      <a:pt x="20" y="5"/>
                    </a:cubicBezTo>
                    <a:cubicBezTo>
                      <a:pt x="25" y="8"/>
                      <a:pt x="28" y="12"/>
                      <a:pt x="30" y="15"/>
                    </a:cubicBezTo>
                    <a:cubicBezTo>
                      <a:pt x="31" y="17"/>
                      <a:pt x="32" y="18"/>
                      <a:pt x="32" y="19"/>
                    </a:cubicBezTo>
                    <a:cubicBezTo>
                      <a:pt x="33" y="20"/>
                      <a:pt x="33" y="20"/>
                      <a:pt x="33"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3" name="Freeform 4022"/>
              <p:cNvSpPr>
                <a:spLocks/>
              </p:cNvSpPr>
              <p:nvPr/>
            </p:nvSpPr>
            <p:spPr bwMode="auto">
              <a:xfrm>
                <a:off x="1614085" y="962607"/>
                <a:ext cx="95502" cy="117538"/>
              </a:xfrm>
              <a:custGeom>
                <a:avLst/>
                <a:gdLst>
                  <a:gd name="T0" fmla="*/ 6 w 16"/>
                  <a:gd name="T1" fmla="*/ 11 h 19"/>
                  <a:gd name="T2" fmla="*/ 13 w 16"/>
                  <a:gd name="T3" fmla="*/ 17 h 19"/>
                  <a:gd name="T4" fmla="*/ 16 w 16"/>
                  <a:gd name="T5" fmla="*/ 19 h 19"/>
                  <a:gd name="T6" fmla="*/ 12 w 16"/>
                  <a:gd name="T7" fmla="*/ 17 h 19"/>
                  <a:gd name="T8" fmla="*/ 6 w 16"/>
                  <a:gd name="T9" fmla="*/ 11 h 19"/>
                  <a:gd name="T10" fmla="*/ 1 w 16"/>
                  <a:gd name="T11" fmla="*/ 4 h 19"/>
                  <a:gd name="T12" fmla="*/ 0 w 16"/>
                  <a:gd name="T13" fmla="*/ 0 h 19"/>
                  <a:gd name="T14" fmla="*/ 2 w 16"/>
                  <a:gd name="T15" fmla="*/ 3 h 19"/>
                  <a:gd name="T16" fmla="*/ 6 w 1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6" y="11"/>
                    </a:moveTo>
                    <a:cubicBezTo>
                      <a:pt x="8" y="14"/>
                      <a:pt x="11" y="16"/>
                      <a:pt x="13" y="17"/>
                    </a:cubicBezTo>
                    <a:cubicBezTo>
                      <a:pt x="14" y="18"/>
                      <a:pt x="16" y="19"/>
                      <a:pt x="16" y="19"/>
                    </a:cubicBezTo>
                    <a:cubicBezTo>
                      <a:pt x="16" y="19"/>
                      <a:pt x="14" y="19"/>
                      <a:pt x="12" y="17"/>
                    </a:cubicBezTo>
                    <a:cubicBezTo>
                      <a:pt x="10" y="16"/>
                      <a:pt x="8" y="14"/>
                      <a:pt x="6" y="11"/>
                    </a:cubicBezTo>
                    <a:cubicBezTo>
                      <a:pt x="4" y="8"/>
                      <a:pt x="2" y="6"/>
                      <a:pt x="1" y="4"/>
                    </a:cubicBezTo>
                    <a:cubicBezTo>
                      <a:pt x="0" y="2"/>
                      <a:pt x="0" y="0"/>
                      <a:pt x="0" y="0"/>
                    </a:cubicBezTo>
                    <a:cubicBezTo>
                      <a:pt x="0" y="0"/>
                      <a:pt x="1" y="1"/>
                      <a:pt x="2" y="3"/>
                    </a:cubicBezTo>
                    <a:cubicBezTo>
                      <a:pt x="3" y="5"/>
                      <a:pt x="4" y="8"/>
                      <a:pt x="6"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4" name="Freeform 4023"/>
              <p:cNvSpPr>
                <a:spLocks/>
              </p:cNvSpPr>
              <p:nvPr/>
            </p:nvSpPr>
            <p:spPr bwMode="auto">
              <a:xfrm>
                <a:off x="1665505" y="1028720"/>
                <a:ext cx="80809" cy="58769"/>
              </a:xfrm>
              <a:custGeom>
                <a:avLst/>
                <a:gdLst>
                  <a:gd name="T0" fmla="*/ 0 w 14"/>
                  <a:gd name="T1" fmla="*/ 0 h 10"/>
                  <a:gd name="T2" fmla="*/ 7 w 14"/>
                  <a:gd name="T3" fmla="*/ 5 h 10"/>
                  <a:gd name="T4" fmla="*/ 14 w 14"/>
                  <a:gd name="T5" fmla="*/ 9 h 10"/>
                  <a:gd name="T6" fmla="*/ 6 w 14"/>
                  <a:gd name="T7" fmla="*/ 6 h 10"/>
                  <a:gd name="T8" fmla="*/ 0 w 14"/>
                  <a:gd name="T9" fmla="*/ 0 h 10"/>
                </a:gdLst>
                <a:ahLst/>
                <a:cxnLst>
                  <a:cxn ang="0">
                    <a:pos x="T0" y="T1"/>
                  </a:cxn>
                  <a:cxn ang="0">
                    <a:pos x="T2" y="T3"/>
                  </a:cxn>
                  <a:cxn ang="0">
                    <a:pos x="T4" y="T5"/>
                  </a:cxn>
                  <a:cxn ang="0">
                    <a:pos x="T6" y="T7"/>
                  </a:cxn>
                  <a:cxn ang="0">
                    <a:pos x="T8" y="T9"/>
                  </a:cxn>
                </a:cxnLst>
                <a:rect l="0" t="0" r="r" b="b"/>
                <a:pathLst>
                  <a:path w="14" h="10">
                    <a:moveTo>
                      <a:pt x="0" y="0"/>
                    </a:moveTo>
                    <a:cubicBezTo>
                      <a:pt x="0" y="0"/>
                      <a:pt x="3" y="2"/>
                      <a:pt x="7" y="5"/>
                    </a:cubicBezTo>
                    <a:cubicBezTo>
                      <a:pt x="11" y="8"/>
                      <a:pt x="14" y="9"/>
                      <a:pt x="14" y="9"/>
                    </a:cubicBezTo>
                    <a:cubicBezTo>
                      <a:pt x="14" y="10"/>
                      <a:pt x="10" y="8"/>
                      <a:pt x="6" y="6"/>
                    </a:cubicBezTo>
                    <a:cubicBezTo>
                      <a:pt x="2" y="3"/>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5" name="Freeform 4024"/>
              <p:cNvSpPr>
                <a:spLocks/>
              </p:cNvSpPr>
              <p:nvPr/>
            </p:nvSpPr>
            <p:spPr bwMode="auto">
              <a:xfrm>
                <a:off x="1636121" y="955259"/>
                <a:ext cx="183655" cy="132230"/>
              </a:xfrm>
              <a:custGeom>
                <a:avLst/>
                <a:gdLst>
                  <a:gd name="T0" fmla="*/ 30 w 31"/>
                  <a:gd name="T1" fmla="*/ 21 h 22"/>
                  <a:gd name="T2" fmla="*/ 18 w 31"/>
                  <a:gd name="T3" fmla="*/ 9 h 22"/>
                  <a:gd name="T4" fmla="*/ 6 w 31"/>
                  <a:gd name="T5" fmla="*/ 2 h 22"/>
                  <a:gd name="T6" fmla="*/ 1 w 31"/>
                  <a:gd name="T7" fmla="*/ 0 h 22"/>
                  <a:gd name="T8" fmla="*/ 6 w 31"/>
                  <a:gd name="T9" fmla="*/ 2 h 22"/>
                  <a:gd name="T10" fmla="*/ 18 w 31"/>
                  <a:gd name="T11" fmla="*/ 8 h 22"/>
                  <a:gd name="T12" fmla="*/ 31 w 31"/>
                  <a:gd name="T13" fmla="*/ 21 h 22"/>
                  <a:gd name="T14" fmla="*/ 31 w 31"/>
                  <a:gd name="T15" fmla="*/ 21 h 22"/>
                  <a:gd name="T16" fmla="*/ 31 w 31"/>
                  <a:gd name="T17" fmla="*/ 21 h 22"/>
                  <a:gd name="T18" fmla="*/ 31 w 31"/>
                  <a:gd name="T19" fmla="*/ 22 h 22"/>
                  <a:gd name="T20" fmla="*/ 30 w 31"/>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30" y="21"/>
                    </a:moveTo>
                    <a:cubicBezTo>
                      <a:pt x="28" y="19"/>
                      <a:pt x="24" y="14"/>
                      <a:pt x="18" y="9"/>
                    </a:cubicBezTo>
                    <a:cubicBezTo>
                      <a:pt x="13" y="5"/>
                      <a:pt x="9" y="3"/>
                      <a:pt x="6" y="2"/>
                    </a:cubicBezTo>
                    <a:cubicBezTo>
                      <a:pt x="3" y="1"/>
                      <a:pt x="0" y="0"/>
                      <a:pt x="1" y="0"/>
                    </a:cubicBezTo>
                    <a:cubicBezTo>
                      <a:pt x="1" y="0"/>
                      <a:pt x="3" y="1"/>
                      <a:pt x="6" y="2"/>
                    </a:cubicBezTo>
                    <a:cubicBezTo>
                      <a:pt x="9" y="3"/>
                      <a:pt x="14" y="5"/>
                      <a:pt x="18" y="8"/>
                    </a:cubicBezTo>
                    <a:cubicBezTo>
                      <a:pt x="25" y="13"/>
                      <a:pt x="29" y="19"/>
                      <a:pt x="31" y="21"/>
                    </a:cubicBezTo>
                    <a:cubicBezTo>
                      <a:pt x="31" y="21"/>
                      <a:pt x="31" y="21"/>
                      <a:pt x="31" y="21"/>
                    </a:cubicBezTo>
                    <a:cubicBezTo>
                      <a:pt x="31" y="21"/>
                      <a:pt x="31" y="21"/>
                      <a:pt x="31" y="21"/>
                    </a:cubicBezTo>
                    <a:cubicBezTo>
                      <a:pt x="31" y="22"/>
                      <a:pt x="31" y="22"/>
                      <a:pt x="31" y="22"/>
                    </a:cubicBezTo>
                    <a:cubicBezTo>
                      <a:pt x="31" y="22"/>
                      <a:pt x="31" y="22"/>
                      <a:pt x="30"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6" name="Freeform 4025"/>
              <p:cNvSpPr>
                <a:spLocks/>
              </p:cNvSpPr>
              <p:nvPr/>
            </p:nvSpPr>
            <p:spPr bwMode="auto">
              <a:xfrm>
                <a:off x="1731622" y="1014027"/>
                <a:ext cx="110194" cy="139578"/>
              </a:xfrm>
              <a:custGeom>
                <a:avLst/>
                <a:gdLst>
                  <a:gd name="T0" fmla="*/ 11 w 19"/>
                  <a:gd name="T1" fmla="*/ 10 h 23"/>
                  <a:gd name="T2" fmla="*/ 3 w 19"/>
                  <a:gd name="T3" fmla="*/ 2 h 23"/>
                  <a:gd name="T4" fmla="*/ 0 w 19"/>
                  <a:gd name="T5" fmla="*/ 0 h 23"/>
                  <a:gd name="T6" fmla="*/ 4 w 19"/>
                  <a:gd name="T7" fmla="*/ 2 h 23"/>
                  <a:gd name="T8" fmla="*/ 12 w 19"/>
                  <a:gd name="T9" fmla="*/ 10 h 23"/>
                  <a:gd name="T10" fmla="*/ 19 w 19"/>
                  <a:gd name="T11" fmla="*/ 23 h 23"/>
                  <a:gd name="T12" fmla="*/ 11 w 19"/>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19" h="23">
                    <a:moveTo>
                      <a:pt x="11" y="10"/>
                    </a:moveTo>
                    <a:cubicBezTo>
                      <a:pt x="8" y="7"/>
                      <a:pt x="6" y="4"/>
                      <a:pt x="3" y="2"/>
                    </a:cubicBezTo>
                    <a:cubicBezTo>
                      <a:pt x="1" y="1"/>
                      <a:pt x="0" y="0"/>
                      <a:pt x="0" y="0"/>
                    </a:cubicBezTo>
                    <a:cubicBezTo>
                      <a:pt x="0" y="0"/>
                      <a:pt x="1" y="0"/>
                      <a:pt x="4" y="2"/>
                    </a:cubicBezTo>
                    <a:cubicBezTo>
                      <a:pt x="6" y="4"/>
                      <a:pt x="9" y="6"/>
                      <a:pt x="12" y="10"/>
                    </a:cubicBezTo>
                    <a:cubicBezTo>
                      <a:pt x="17" y="16"/>
                      <a:pt x="19" y="23"/>
                      <a:pt x="19" y="23"/>
                    </a:cubicBezTo>
                    <a:cubicBezTo>
                      <a:pt x="19" y="23"/>
                      <a:pt x="16" y="17"/>
                      <a:pt x="11"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7" name="Freeform 4026"/>
              <p:cNvSpPr>
                <a:spLocks/>
              </p:cNvSpPr>
              <p:nvPr/>
            </p:nvSpPr>
            <p:spPr bwMode="auto">
              <a:xfrm>
                <a:off x="1437778" y="1168298"/>
                <a:ext cx="73461" cy="176307"/>
              </a:xfrm>
              <a:custGeom>
                <a:avLst/>
                <a:gdLst>
                  <a:gd name="T0" fmla="*/ 3 w 12"/>
                  <a:gd name="T1" fmla="*/ 30 h 30"/>
                  <a:gd name="T2" fmla="*/ 2 w 12"/>
                  <a:gd name="T3" fmla="*/ 25 h 30"/>
                  <a:gd name="T4" fmla="*/ 1 w 12"/>
                  <a:gd name="T5" fmla="*/ 13 h 30"/>
                  <a:gd name="T6" fmla="*/ 8 w 12"/>
                  <a:gd name="T7" fmla="*/ 3 h 30"/>
                  <a:gd name="T8" fmla="*/ 12 w 12"/>
                  <a:gd name="T9" fmla="*/ 1 h 30"/>
                  <a:gd name="T10" fmla="*/ 8 w 12"/>
                  <a:gd name="T11" fmla="*/ 3 h 30"/>
                  <a:gd name="T12" fmla="*/ 2 w 12"/>
                  <a:gd name="T13" fmla="*/ 13 h 30"/>
                  <a:gd name="T14" fmla="*/ 2 w 12"/>
                  <a:gd name="T15" fmla="*/ 25 h 30"/>
                  <a:gd name="T16" fmla="*/ 3 w 1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0">
                    <a:moveTo>
                      <a:pt x="3" y="30"/>
                    </a:moveTo>
                    <a:cubicBezTo>
                      <a:pt x="3" y="30"/>
                      <a:pt x="2" y="28"/>
                      <a:pt x="2" y="25"/>
                    </a:cubicBezTo>
                    <a:cubicBezTo>
                      <a:pt x="1" y="22"/>
                      <a:pt x="0" y="18"/>
                      <a:pt x="1" y="13"/>
                    </a:cubicBezTo>
                    <a:cubicBezTo>
                      <a:pt x="2" y="8"/>
                      <a:pt x="5" y="5"/>
                      <a:pt x="8" y="3"/>
                    </a:cubicBezTo>
                    <a:cubicBezTo>
                      <a:pt x="10" y="1"/>
                      <a:pt x="12" y="0"/>
                      <a:pt x="12" y="1"/>
                    </a:cubicBezTo>
                    <a:cubicBezTo>
                      <a:pt x="12" y="1"/>
                      <a:pt x="10" y="1"/>
                      <a:pt x="8" y="3"/>
                    </a:cubicBezTo>
                    <a:cubicBezTo>
                      <a:pt x="6" y="5"/>
                      <a:pt x="3" y="9"/>
                      <a:pt x="2" y="13"/>
                    </a:cubicBezTo>
                    <a:cubicBezTo>
                      <a:pt x="1" y="18"/>
                      <a:pt x="1" y="22"/>
                      <a:pt x="2" y="25"/>
                    </a:cubicBezTo>
                    <a:cubicBezTo>
                      <a:pt x="3" y="28"/>
                      <a:pt x="4" y="30"/>
                      <a:pt x="3"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8" name="Freeform 4027"/>
              <p:cNvSpPr>
                <a:spLocks/>
              </p:cNvSpPr>
              <p:nvPr/>
            </p:nvSpPr>
            <p:spPr bwMode="auto">
              <a:xfrm>
                <a:off x="1871196" y="1102181"/>
                <a:ext cx="139578" cy="117538"/>
              </a:xfrm>
              <a:custGeom>
                <a:avLst/>
                <a:gdLst>
                  <a:gd name="T0" fmla="*/ 2 w 23"/>
                  <a:gd name="T1" fmla="*/ 16 h 20"/>
                  <a:gd name="T2" fmla="*/ 0 w 23"/>
                  <a:gd name="T3" fmla="*/ 20 h 20"/>
                  <a:gd name="T4" fmla="*/ 2 w 23"/>
                  <a:gd name="T5" fmla="*/ 16 h 20"/>
                  <a:gd name="T6" fmla="*/ 9 w 23"/>
                  <a:gd name="T7" fmla="*/ 7 h 20"/>
                  <a:gd name="T8" fmla="*/ 19 w 23"/>
                  <a:gd name="T9" fmla="*/ 1 h 20"/>
                  <a:gd name="T10" fmla="*/ 23 w 23"/>
                  <a:gd name="T11" fmla="*/ 0 h 20"/>
                  <a:gd name="T12" fmla="*/ 19 w 23"/>
                  <a:gd name="T13" fmla="*/ 1 h 20"/>
                  <a:gd name="T14" fmla="*/ 9 w 23"/>
                  <a:gd name="T15" fmla="*/ 7 h 20"/>
                  <a:gd name="T16" fmla="*/ 2 w 23"/>
                  <a:gd name="T17"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16"/>
                    </a:moveTo>
                    <a:cubicBezTo>
                      <a:pt x="1" y="18"/>
                      <a:pt x="0" y="20"/>
                      <a:pt x="0" y="20"/>
                    </a:cubicBezTo>
                    <a:cubicBezTo>
                      <a:pt x="0" y="20"/>
                      <a:pt x="1" y="18"/>
                      <a:pt x="2" y="16"/>
                    </a:cubicBezTo>
                    <a:cubicBezTo>
                      <a:pt x="3" y="13"/>
                      <a:pt x="5" y="10"/>
                      <a:pt x="9" y="7"/>
                    </a:cubicBezTo>
                    <a:cubicBezTo>
                      <a:pt x="12" y="4"/>
                      <a:pt x="16" y="2"/>
                      <a:pt x="19" y="1"/>
                    </a:cubicBezTo>
                    <a:cubicBezTo>
                      <a:pt x="21" y="0"/>
                      <a:pt x="23" y="0"/>
                      <a:pt x="23" y="0"/>
                    </a:cubicBezTo>
                    <a:cubicBezTo>
                      <a:pt x="23" y="0"/>
                      <a:pt x="22" y="0"/>
                      <a:pt x="19" y="1"/>
                    </a:cubicBezTo>
                    <a:cubicBezTo>
                      <a:pt x="16" y="2"/>
                      <a:pt x="13" y="4"/>
                      <a:pt x="9" y="7"/>
                    </a:cubicBezTo>
                    <a:cubicBezTo>
                      <a:pt x="6" y="10"/>
                      <a:pt x="4" y="13"/>
                      <a:pt x="2"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39" name="Freeform 4028"/>
              <p:cNvSpPr>
                <a:spLocks/>
              </p:cNvSpPr>
              <p:nvPr/>
            </p:nvSpPr>
            <p:spPr bwMode="auto">
              <a:xfrm>
                <a:off x="1871196" y="1116873"/>
                <a:ext cx="154271" cy="271808"/>
              </a:xfrm>
              <a:custGeom>
                <a:avLst/>
                <a:gdLst>
                  <a:gd name="T0" fmla="*/ 6 w 26"/>
                  <a:gd name="T1" fmla="*/ 40 h 45"/>
                  <a:gd name="T2" fmla="*/ 17 w 26"/>
                  <a:gd name="T3" fmla="*/ 26 h 45"/>
                  <a:gd name="T4" fmla="*/ 24 w 26"/>
                  <a:gd name="T5" fmla="*/ 8 h 45"/>
                  <a:gd name="T6" fmla="*/ 26 w 26"/>
                  <a:gd name="T7" fmla="*/ 0 h 45"/>
                  <a:gd name="T8" fmla="*/ 25 w 26"/>
                  <a:gd name="T9" fmla="*/ 8 h 45"/>
                  <a:gd name="T10" fmla="*/ 18 w 26"/>
                  <a:gd name="T11" fmla="*/ 26 h 45"/>
                  <a:gd name="T12" fmla="*/ 6 w 26"/>
                  <a:gd name="T13" fmla="*/ 41 h 45"/>
                  <a:gd name="T14" fmla="*/ 0 w 26"/>
                  <a:gd name="T15" fmla="*/ 45 h 45"/>
                  <a:gd name="T16" fmla="*/ 6 w 26"/>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5">
                    <a:moveTo>
                      <a:pt x="6" y="40"/>
                    </a:moveTo>
                    <a:cubicBezTo>
                      <a:pt x="10" y="37"/>
                      <a:pt x="14" y="32"/>
                      <a:pt x="17" y="26"/>
                    </a:cubicBezTo>
                    <a:cubicBezTo>
                      <a:pt x="21" y="19"/>
                      <a:pt x="23" y="13"/>
                      <a:pt x="24" y="8"/>
                    </a:cubicBezTo>
                    <a:cubicBezTo>
                      <a:pt x="25" y="3"/>
                      <a:pt x="25" y="0"/>
                      <a:pt x="26" y="0"/>
                    </a:cubicBezTo>
                    <a:cubicBezTo>
                      <a:pt x="26" y="0"/>
                      <a:pt x="26" y="3"/>
                      <a:pt x="25" y="8"/>
                    </a:cubicBezTo>
                    <a:cubicBezTo>
                      <a:pt x="23" y="13"/>
                      <a:pt x="21" y="19"/>
                      <a:pt x="18" y="26"/>
                    </a:cubicBezTo>
                    <a:cubicBezTo>
                      <a:pt x="15" y="33"/>
                      <a:pt x="10" y="37"/>
                      <a:pt x="6" y="41"/>
                    </a:cubicBezTo>
                    <a:cubicBezTo>
                      <a:pt x="3" y="44"/>
                      <a:pt x="0" y="45"/>
                      <a:pt x="0" y="45"/>
                    </a:cubicBezTo>
                    <a:cubicBezTo>
                      <a:pt x="0" y="45"/>
                      <a:pt x="3" y="43"/>
                      <a:pt x="6" y="4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0" name="Freeform 4029"/>
              <p:cNvSpPr>
                <a:spLocks/>
              </p:cNvSpPr>
              <p:nvPr/>
            </p:nvSpPr>
            <p:spPr bwMode="auto">
              <a:xfrm>
                <a:off x="1680197" y="1307872"/>
                <a:ext cx="88153" cy="198347"/>
              </a:xfrm>
              <a:custGeom>
                <a:avLst/>
                <a:gdLst>
                  <a:gd name="T0" fmla="*/ 1 w 14"/>
                  <a:gd name="T1" fmla="*/ 33 h 33"/>
                  <a:gd name="T2" fmla="*/ 10 w 14"/>
                  <a:gd name="T3" fmla="*/ 18 h 33"/>
                  <a:gd name="T4" fmla="*/ 13 w 14"/>
                  <a:gd name="T5" fmla="*/ 6 h 33"/>
                  <a:gd name="T6" fmla="*/ 14 w 14"/>
                  <a:gd name="T7" fmla="*/ 0 h 33"/>
                  <a:gd name="T8" fmla="*/ 14 w 14"/>
                  <a:gd name="T9" fmla="*/ 6 h 33"/>
                  <a:gd name="T10" fmla="*/ 11 w 14"/>
                  <a:gd name="T11" fmla="*/ 18 h 33"/>
                  <a:gd name="T12" fmla="*/ 4 w 14"/>
                  <a:gd name="T13" fmla="*/ 29 h 33"/>
                  <a:gd name="T14" fmla="*/ 1 w 1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 y="33"/>
                    </a:moveTo>
                    <a:cubicBezTo>
                      <a:pt x="0" y="33"/>
                      <a:pt x="6" y="27"/>
                      <a:pt x="10" y="18"/>
                    </a:cubicBezTo>
                    <a:cubicBezTo>
                      <a:pt x="12" y="13"/>
                      <a:pt x="13" y="9"/>
                      <a:pt x="13" y="6"/>
                    </a:cubicBezTo>
                    <a:cubicBezTo>
                      <a:pt x="13" y="2"/>
                      <a:pt x="13" y="0"/>
                      <a:pt x="14" y="0"/>
                    </a:cubicBezTo>
                    <a:cubicBezTo>
                      <a:pt x="14" y="0"/>
                      <a:pt x="14" y="2"/>
                      <a:pt x="14" y="6"/>
                    </a:cubicBezTo>
                    <a:cubicBezTo>
                      <a:pt x="13" y="9"/>
                      <a:pt x="13" y="14"/>
                      <a:pt x="11" y="18"/>
                    </a:cubicBezTo>
                    <a:cubicBezTo>
                      <a:pt x="9" y="23"/>
                      <a:pt x="6" y="27"/>
                      <a:pt x="4" y="29"/>
                    </a:cubicBezTo>
                    <a:cubicBezTo>
                      <a:pt x="2" y="31"/>
                      <a:pt x="1" y="33"/>
                      <a:pt x="1" y="3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1" name="Freeform 4030"/>
              <p:cNvSpPr>
                <a:spLocks/>
              </p:cNvSpPr>
              <p:nvPr/>
            </p:nvSpPr>
            <p:spPr bwMode="auto">
              <a:xfrm>
                <a:off x="1863852" y="1138914"/>
                <a:ext cx="95502" cy="132230"/>
              </a:xfrm>
              <a:custGeom>
                <a:avLst/>
                <a:gdLst>
                  <a:gd name="T0" fmla="*/ 12 w 16"/>
                  <a:gd name="T1" fmla="*/ 2 h 22"/>
                  <a:gd name="T2" fmla="*/ 16 w 16"/>
                  <a:gd name="T3" fmla="*/ 0 h 22"/>
                  <a:gd name="T4" fmla="*/ 13 w 16"/>
                  <a:gd name="T5" fmla="*/ 2 h 22"/>
                  <a:gd name="T6" fmla="*/ 7 w 16"/>
                  <a:gd name="T7" fmla="*/ 10 h 22"/>
                  <a:gd name="T8" fmla="*/ 2 w 16"/>
                  <a:gd name="T9" fmla="*/ 18 h 22"/>
                  <a:gd name="T10" fmla="*/ 0 w 16"/>
                  <a:gd name="T11" fmla="*/ 22 h 22"/>
                  <a:gd name="T12" fmla="*/ 1 w 16"/>
                  <a:gd name="T13" fmla="*/ 18 h 22"/>
                  <a:gd name="T14" fmla="*/ 6 w 16"/>
                  <a:gd name="T15" fmla="*/ 10 h 22"/>
                  <a:gd name="T16" fmla="*/ 12 w 16"/>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2" y="2"/>
                    </a:moveTo>
                    <a:cubicBezTo>
                      <a:pt x="14" y="0"/>
                      <a:pt x="16" y="0"/>
                      <a:pt x="16" y="0"/>
                    </a:cubicBezTo>
                    <a:cubicBezTo>
                      <a:pt x="16" y="0"/>
                      <a:pt x="14" y="1"/>
                      <a:pt x="13" y="2"/>
                    </a:cubicBezTo>
                    <a:cubicBezTo>
                      <a:pt x="11" y="4"/>
                      <a:pt x="9" y="7"/>
                      <a:pt x="7" y="10"/>
                    </a:cubicBezTo>
                    <a:cubicBezTo>
                      <a:pt x="4" y="13"/>
                      <a:pt x="3" y="16"/>
                      <a:pt x="2" y="18"/>
                    </a:cubicBezTo>
                    <a:cubicBezTo>
                      <a:pt x="0" y="20"/>
                      <a:pt x="0" y="22"/>
                      <a:pt x="0" y="22"/>
                    </a:cubicBezTo>
                    <a:cubicBezTo>
                      <a:pt x="0" y="22"/>
                      <a:pt x="0" y="20"/>
                      <a:pt x="1" y="18"/>
                    </a:cubicBezTo>
                    <a:cubicBezTo>
                      <a:pt x="2" y="16"/>
                      <a:pt x="4" y="13"/>
                      <a:pt x="6" y="10"/>
                    </a:cubicBezTo>
                    <a:cubicBezTo>
                      <a:pt x="8" y="7"/>
                      <a:pt x="10" y="4"/>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2" name="Freeform 4031"/>
              <p:cNvSpPr>
                <a:spLocks/>
              </p:cNvSpPr>
              <p:nvPr/>
            </p:nvSpPr>
            <p:spPr bwMode="auto">
              <a:xfrm>
                <a:off x="1849160" y="1263795"/>
                <a:ext cx="117538" cy="132230"/>
              </a:xfrm>
              <a:custGeom>
                <a:avLst/>
                <a:gdLst>
                  <a:gd name="T0" fmla="*/ 11 w 19"/>
                  <a:gd name="T1" fmla="*/ 12 h 22"/>
                  <a:gd name="T2" fmla="*/ 19 w 19"/>
                  <a:gd name="T3" fmla="*/ 0 h 22"/>
                  <a:gd name="T4" fmla="*/ 12 w 19"/>
                  <a:gd name="T5" fmla="*/ 12 h 22"/>
                  <a:gd name="T6" fmla="*/ 1 w 19"/>
                  <a:gd name="T7" fmla="*/ 21 h 22"/>
                  <a:gd name="T8" fmla="*/ 11 w 19"/>
                  <a:gd name="T9" fmla="*/ 12 h 22"/>
                </a:gdLst>
                <a:ahLst/>
                <a:cxnLst>
                  <a:cxn ang="0">
                    <a:pos x="T0" y="T1"/>
                  </a:cxn>
                  <a:cxn ang="0">
                    <a:pos x="T2" y="T3"/>
                  </a:cxn>
                  <a:cxn ang="0">
                    <a:pos x="T4" y="T5"/>
                  </a:cxn>
                  <a:cxn ang="0">
                    <a:pos x="T6" y="T7"/>
                  </a:cxn>
                  <a:cxn ang="0">
                    <a:pos x="T8" y="T9"/>
                  </a:cxn>
                </a:cxnLst>
                <a:rect l="0" t="0" r="r" b="b"/>
                <a:pathLst>
                  <a:path w="19" h="22">
                    <a:moveTo>
                      <a:pt x="11" y="12"/>
                    </a:moveTo>
                    <a:cubicBezTo>
                      <a:pt x="16" y="6"/>
                      <a:pt x="19" y="0"/>
                      <a:pt x="19" y="0"/>
                    </a:cubicBezTo>
                    <a:cubicBezTo>
                      <a:pt x="19" y="0"/>
                      <a:pt x="17" y="6"/>
                      <a:pt x="12" y="12"/>
                    </a:cubicBezTo>
                    <a:cubicBezTo>
                      <a:pt x="6" y="18"/>
                      <a:pt x="1" y="22"/>
                      <a:pt x="1" y="21"/>
                    </a:cubicBezTo>
                    <a:cubicBezTo>
                      <a:pt x="0" y="21"/>
                      <a:pt x="6" y="18"/>
                      <a:pt x="11"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3" name="Freeform 4032"/>
              <p:cNvSpPr>
                <a:spLocks/>
              </p:cNvSpPr>
              <p:nvPr/>
            </p:nvSpPr>
            <p:spPr bwMode="auto">
              <a:xfrm>
                <a:off x="2003426" y="1498870"/>
                <a:ext cx="213039" cy="73461"/>
              </a:xfrm>
              <a:custGeom>
                <a:avLst/>
                <a:gdLst>
                  <a:gd name="T0" fmla="*/ 19 w 35"/>
                  <a:gd name="T1" fmla="*/ 4 h 13"/>
                  <a:gd name="T2" fmla="*/ 32 w 35"/>
                  <a:gd name="T3" fmla="*/ 10 h 13"/>
                  <a:gd name="T4" fmla="*/ 32 w 35"/>
                  <a:gd name="T5" fmla="*/ 10 h 13"/>
                  <a:gd name="T6" fmla="*/ 32 w 35"/>
                  <a:gd name="T7" fmla="*/ 10 h 13"/>
                  <a:gd name="T8" fmla="*/ 35 w 35"/>
                  <a:gd name="T9" fmla="*/ 13 h 13"/>
                  <a:gd name="T10" fmla="*/ 32 w 35"/>
                  <a:gd name="T11" fmla="*/ 11 h 13"/>
                  <a:gd name="T12" fmla="*/ 32 w 35"/>
                  <a:gd name="T13" fmla="*/ 11 h 13"/>
                  <a:gd name="T14" fmla="*/ 18 w 35"/>
                  <a:gd name="T15" fmla="*/ 5 h 13"/>
                  <a:gd name="T16" fmla="*/ 0 w 35"/>
                  <a:gd name="T17" fmla="*/ 0 h 13"/>
                  <a:gd name="T18" fmla="*/ 19 w 35"/>
                  <a:gd name="T1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3">
                    <a:moveTo>
                      <a:pt x="19" y="4"/>
                    </a:moveTo>
                    <a:cubicBezTo>
                      <a:pt x="24" y="6"/>
                      <a:pt x="29" y="9"/>
                      <a:pt x="32" y="10"/>
                    </a:cubicBezTo>
                    <a:cubicBezTo>
                      <a:pt x="32" y="10"/>
                      <a:pt x="32" y="10"/>
                      <a:pt x="32" y="10"/>
                    </a:cubicBezTo>
                    <a:cubicBezTo>
                      <a:pt x="32" y="10"/>
                      <a:pt x="32" y="10"/>
                      <a:pt x="32" y="10"/>
                    </a:cubicBezTo>
                    <a:cubicBezTo>
                      <a:pt x="34" y="12"/>
                      <a:pt x="35" y="13"/>
                      <a:pt x="35" y="13"/>
                    </a:cubicBezTo>
                    <a:cubicBezTo>
                      <a:pt x="35" y="13"/>
                      <a:pt x="34" y="12"/>
                      <a:pt x="32" y="11"/>
                    </a:cubicBezTo>
                    <a:cubicBezTo>
                      <a:pt x="32" y="11"/>
                      <a:pt x="32" y="11"/>
                      <a:pt x="32" y="11"/>
                    </a:cubicBezTo>
                    <a:cubicBezTo>
                      <a:pt x="29" y="9"/>
                      <a:pt x="24" y="7"/>
                      <a:pt x="18" y="5"/>
                    </a:cubicBezTo>
                    <a:cubicBezTo>
                      <a:pt x="9" y="1"/>
                      <a:pt x="0" y="1"/>
                      <a:pt x="0" y="0"/>
                    </a:cubicBezTo>
                    <a:cubicBezTo>
                      <a:pt x="0" y="0"/>
                      <a:pt x="9" y="0"/>
                      <a:pt x="19"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4" name="Freeform 4033"/>
              <p:cNvSpPr>
                <a:spLocks/>
              </p:cNvSpPr>
              <p:nvPr/>
            </p:nvSpPr>
            <p:spPr bwMode="auto">
              <a:xfrm>
                <a:off x="1885888" y="1476834"/>
                <a:ext cx="249768" cy="44077"/>
              </a:xfrm>
              <a:custGeom>
                <a:avLst/>
                <a:gdLst>
                  <a:gd name="T0" fmla="*/ 6 w 41"/>
                  <a:gd name="T1" fmla="*/ 2 h 7"/>
                  <a:gd name="T2" fmla="*/ 0 w 41"/>
                  <a:gd name="T3" fmla="*/ 2 h 7"/>
                  <a:gd name="T4" fmla="*/ 6 w 41"/>
                  <a:gd name="T5" fmla="*/ 1 h 7"/>
                  <a:gd name="T6" fmla="*/ 13 w 41"/>
                  <a:gd name="T7" fmla="*/ 1 h 7"/>
                  <a:gd name="T8" fmla="*/ 21 w 41"/>
                  <a:gd name="T9" fmla="*/ 1 h 7"/>
                  <a:gd name="T10" fmla="*/ 29 w 41"/>
                  <a:gd name="T11" fmla="*/ 2 h 7"/>
                  <a:gd name="T12" fmla="*/ 35 w 41"/>
                  <a:gd name="T13" fmla="*/ 4 h 7"/>
                  <a:gd name="T14" fmla="*/ 41 w 41"/>
                  <a:gd name="T15" fmla="*/ 7 h 7"/>
                  <a:gd name="T16" fmla="*/ 21 w 41"/>
                  <a:gd name="T17" fmla="*/ 1 h 7"/>
                  <a:gd name="T18" fmla="*/ 13 w 41"/>
                  <a:gd name="T19" fmla="*/ 1 h 7"/>
                  <a:gd name="T20" fmla="*/ 6 w 41"/>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7">
                    <a:moveTo>
                      <a:pt x="6" y="2"/>
                    </a:moveTo>
                    <a:cubicBezTo>
                      <a:pt x="2" y="2"/>
                      <a:pt x="0" y="2"/>
                      <a:pt x="0" y="2"/>
                    </a:cubicBezTo>
                    <a:cubicBezTo>
                      <a:pt x="0" y="2"/>
                      <a:pt x="2" y="1"/>
                      <a:pt x="6" y="1"/>
                    </a:cubicBezTo>
                    <a:cubicBezTo>
                      <a:pt x="8" y="1"/>
                      <a:pt x="10" y="1"/>
                      <a:pt x="13" y="1"/>
                    </a:cubicBezTo>
                    <a:cubicBezTo>
                      <a:pt x="15" y="0"/>
                      <a:pt x="18" y="0"/>
                      <a:pt x="21" y="1"/>
                    </a:cubicBezTo>
                    <a:cubicBezTo>
                      <a:pt x="24" y="1"/>
                      <a:pt x="27" y="2"/>
                      <a:pt x="29" y="2"/>
                    </a:cubicBezTo>
                    <a:cubicBezTo>
                      <a:pt x="31" y="3"/>
                      <a:pt x="34" y="4"/>
                      <a:pt x="35" y="4"/>
                    </a:cubicBezTo>
                    <a:cubicBezTo>
                      <a:pt x="39" y="6"/>
                      <a:pt x="41" y="7"/>
                      <a:pt x="41" y="7"/>
                    </a:cubicBezTo>
                    <a:cubicBezTo>
                      <a:pt x="41" y="7"/>
                      <a:pt x="32" y="3"/>
                      <a:pt x="21" y="1"/>
                    </a:cubicBezTo>
                    <a:cubicBezTo>
                      <a:pt x="18" y="1"/>
                      <a:pt x="15" y="1"/>
                      <a:pt x="13" y="1"/>
                    </a:cubicBezTo>
                    <a:cubicBezTo>
                      <a:pt x="10" y="1"/>
                      <a:pt x="8" y="1"/>
                      <a:pt x="6"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5" name="Freeform 4034"/>
              <p:cNvSpPr>
                <a:spLocks/>
              </p:cNvSpPr>
              <p:nvPr/>
            </p:nvSpPr>
            <p:spPr bwMode="auto">
              <a:xfrm>
                <a:off x="2231157" y="1043412"/>
                <a:ext cx="220383" cy="66117"/>
              </a:xfrm>
              <a:custGeom>
                <a:avLst/>
                <a:gdLst>
                  <a:gd name="T0" fmla="*/ 32 w 36"/>
                  <a:gd name="T1" fmla="*/ 4 h 11"/>
                  <a:gd name="T2" fmla="*/ 36 w 36"/>
                  <a:gd name="T3" fmla="*/ 8 h 11"/>
                  <a:gd name="T4" fmla="*/ 31 w 36"/>
                  <a:gd name="T5" fmla="*/ 4 h 11"/>
                  <a:gd name="T6" fmla="*/ 17 w 36"/>
                  <a:gd name="T7" fmla="*/ 1 h 11"/>
                  <a:gd name="T8" fmla="*/ 3 w 36"/>
                  <a:gd name="T9" fmla="*/ 6 h 11"/>
                  <a:gd name="T10" fmla="*/ 0 w 36"/>
                  <a:gd name="T11" fmla="*/ 11 h 11"/>
                  <a:gd name="T12" fmla="*/ 3 w 36"/>
                  <a:gd name="T13" fmla="*/ 6 h 11"/>
                  <a:gd name="T14" fmla="*/ 17 w 36"/>
                  <a:gd name="T15" fmla="*/ 1 h 11"/>
                  <a:gd name="T16" fmla="*/ 32 w 36"/>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1">
                    <a:moveTo>
                      <a:pt x="32" y="4"/>
                    </a:moveTo>
                    <a:cubicBezTo>
                      <a:pt x="35" y="6"/>
                      <a:pt x="36" y="8"/>
                      <a:pt x="36" y="8"/>
                    </a:cubicBezTo>
                    <a:cubicBezTo>
                      <a:pt x="36" y="8"/>
                      <a:pt x="35" y="6"/>
                      <a:pt x="31" y="4"/>
                    </a:cubicBezTo>
                    <a:cubicBezTo>
                      <a:pt x="28" y="3"/>
                      <a:pt x="23" y="1"/>
                      <a:pt x="17" y="1"/>
                    </a:cubicBezTo>
                    <a:cubicBezTo>
                      <a:pt x="11" y="1"/>
                      <a:pt x="6" y="4"/>
                      <a:pt x="3" y="6"/>
                    </a:cubicBezTo>
                    <a:cubicBezTo>
                      <a:pt x="0" y="9"/>
                      <a:pt x="0" y="11"/>
                      <a:pt x="0" y="11"/>
                    </a:cubicBezTo>
                    <a:cubicBezTo>
                      <a:pt x="0" y="11"/>
                      <a:pt x="0" y="8"/>
                      <a:pt x="3" y="6"/>
                    </a:cubicBezTo>
                    <a:cubicBezTo>
                      <a:pt x="6" y="3"/>
                      <a:pt x="11" y="0"/>
                      <a:pt x="17" y="1"/>
                    </a:cubicBezTo>
                    <a:cubicBezTo>
                      <a:pt x="23" y="1"/>
                      <a:pt x="28" y="2"/>
                      <a:pt x="32"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6" name="Freeform 4035"/>
              <p:cNvSpPr>
                <a:spLocks/>
              </p:cNvSpPr>
              <p:nvPr/>
            </p:nvSpPr>
            <p:spPr bwMode="auto">
              <a:xfrm>
                <a:off x="2297270" y="1440102"/>
                <a:ext cx="330577" cy="29384"/>
              </a:xfrm>
              <a:custGeom>
                <a:avLst/>
                <a:gdLst>
                  <a:gd name="T0" fmla="*/ 28 w 55"/>
                  <a:gd name="T1" fmla="*/ 0 h 5"/>
                  <a:gd name="T2" fmla="*/ 47 w 55"/>
                  <a:gd name="T3" fmla="*/ 2 h 5"/>
                  <a:gd name="T4" fmla="*/ 55 w 55"/>
                  <a:gd name="T5" fmla="*/ 5 h 5"/>
                  <a:gd name="T6" fmla="*/ 47 w 55"/>
                  <a:gd name="T7" fmla="*/ 3 h 5"/>
                  <a:gd name="T8" fmla="*/ 28 w 55"/>
                  <a:gd name="T9" fmla="*/ 1 h 5"/>
                  <a:gd name="T10" fmla="*/ 8 w 55"/>
                  <a:gd name="T11" fmla="*/ 1 h 5"/>
                  <a:gd name="T12" fmla="*/ 0 w 55"/>
                  <a:gd name="T13" fmla="*/ 3 h 5"/>
                  <a:gd name="T14" fmla="*/ 8 w 55"/>
                  <a:gd name="T15" fmla="*/ 1 h 5"/>
                  <a:gd name="T16" fmla="*/ 28 w 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
                    <a:moveTo>
                      <a:pt x="28" y="0"/>
                    </a:moveTo>
                    <a:cubicBezTo>
                      <a:pt x="36" y="1"/>
                      <a:pt x="43" y="2"/>
                      <a:pt x="47" y="2"/>
                    </a:cubicBezTo>
                    <a:cubicBezTo>
                      <a:pt x="52" y="3"/>
                      <a:pt x="55" y="4"/>
                      <a:pt x="55" y="5"/>
                    </a:cubicBezTo>
                    <a:cubicBezTo>
                      <a:pt x="55" y="5"/>
                      <a:pt x="52" y="4"/>
                      <a:pt x="47" y="3"/>
                    </a:cubicBezTo>
                    <a:cubicBezTo>
                      <a:pt x="42" y="2"/>
                      <a:pt x="36" y="1"/>
                      <a:pt x="28" y="1"/>
                    </a:cubicBezTo>
                    <a:cubicBezTo>
                      <a:pt x="20" y="1"/>
                      <a:pt x="13" y="1"/>
                      <a:pt x="8" y="1"/>
                    </a:cubicBezTo>
                    <a:cubicBezTo>
                      <a:pt x="3" y="2"/>
                      <a:pt x="1" y="3"/>
                      <a:pt x="0" y="3"/>
                    </a:cubicBezTo>
                    <a:cubicBezTo>
                      <a:pt x="0" y="3"/>
                      <a:pt x="3" y="1"/>
                      <a:pt x="8" y="1"/>
                    </a:cubicBezTo>
                    <a:cubicBezTo>
                      <a:pt x="13" y="0"/>
                      <a:pt x="20" y="0"/>
                      <a:pt x="28"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7" name="Freeform 4036"/>
              <p:cNvSpPr>
                <a:spLocks/>
              </p:cNvSpPr>
              <p:nvPr/>
            </p:nvSpPr>
            <p:spPr bwMode="auto">
              <a:xfrm>
                <a:off x="2539694" y="1337256"/>
                <a:ext cx="205691" cy="80809"/>
              </a:xfrm>
              <a:custGeom>
                <a:avLst/>
                <a:gdLst>
                  <a:gd name="T0" fmla="*/ 0 w 34"/>
                  <a:gd name="T1" fmla="*/ 0 h 13"/>
                  <a:gd name="T2" fmla="*/ 17 w 34"/>
                  <a:gd name="T3" fmla="*/ 5 h 13"/>
                  <a:gd name="T4" fmla="*/ 34 w 34"/>
                  <a:gd name="T5" fmla="*/ 13 h 13"/>
                  <a:gd name="T6" fmla="*/ 17 w 34"/>
                  <a:gd name="T7" fmla="*/ 6 h 13"/>
                  <a:gd name="T8" fmla="*/ 0 w 34"/>
                  <a:gd name="T9" fmla="*/ 0 h 13"/>
                </a:gdLst>
                <a:ahLst/>
                <a:cxnLst>
                  <a:cxn ang="0">
                    <a:pos x="T0" y="T1"/>
                  </a:cxn>
                  <a:cxn ang="0">
                    <a:pos x="T2" y="T3"/>
                  </a:cxn>
                  <a:cxn ang="0">
                    <a:pos x="T4" y="T5"/>
                  </a:cxn>
                  <a:cxn ang="0">
                    <a:pos x="T6" y="T7"/>
                  </a:cxn>
                  <a:cxn ang="0">
                    <a:pos x="T8" y="T9"/>
                  </a:cxn>
                </a:cxnLst>
                <a:rect l="0" t="0" r="r" b="b"/>
                <a:pathLst>
                  <a:path w="34" h="13">
                    <a:moveTo>
                      <a:pt x="0" y="0"/>
                    </a:moveTo>
                    <a:cubicBezTo>
                      <a:pt x="0" y="0"/>
                      <a:pt x="8" y="2"/>
                      <a:pt x="17" y="5"/>
                    </a:cubicBezTo>
                    <a:cubicBezTo>
                      <a:pt x="27" y="9"/>
                      <a:pt x="34" y="13"/>
                      <a:pt x="34" y="13"/>
                    </a:cubicBezTo>
                    <a:cubicBezTo>
                      <a:pt x="34" y="13"/>
                      <a:pt x="26" y="10"/>
                      <a:pt x="17" y="6"/>
                    </a:cubicBezTo>
                    <a:cubicBezTo>
                      <a:pt x="8" y="2"/>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8" name="Freeform 4037"/>
              <p:cNvSpPr>
                <a:spLocks/>
              </p:cNvSpPr>
              <p:nvPr/>
            </p:nvSpPr>
            <p:spPr bwMode="auto">
              <a:xfrm>
                <a:off x="2804154" y="1373989"/>
                <a:ext cx="279152" cy="95502"/>
              </a:xfrm>
              <a:custGeom>
                <a:avLst/>
                <a:gdLst>
                  <a:gd name="T0" fmla="*/ 25 w 46"/>
                  <a:gd name="T1" fmla="*/ 14 h 17"/>
                  <a:gd name="T2" fmla="*/ 15 w 46"/>
                  <a:gd name="T3" fmla="*/ 17 h 17"/>
                  <a:gd name="T4" fmla="*/ 7 w 46"/>
                  <a:gd name="T5" fmla="*/ 16 h 17"/>
                  <a:gd name="T6" fmla="*/ 0 w 46"/>
                  <a:gd name="T7" fmla="*/ 14 h 17"/>
                  <a:gd name="T8" fmla="*/ 7 w 46"/>
                  <a:gd name="T9" fmla="*/ 15 h 17"/>
                  <a:gd name="T10" fmla="*/ 15 w 46"/>
                  <a:gd name="T11" fmla="*/ 16 h 17"/>
                  <a:gd name="T12" fmla="*/ 25 w 46"/>
                  <a:gd name="T13" fmla="*/ 14 h 17"/>
                  <a:gd name="T14" fmla="*/ 34 w 46"/>
                  <a:gd name="T15" fmla="*/ 9 h 17"/>
                  <a:gd name="T16" fmla="*/ 40 w 46"/>
                  <a:gd name="T17" fmla="*/ 5 h 17"/>
                  <a:gd name="T18" fmla="*/ 46 w 46"/>
                  <a:gd name="T19" fmla="*/ 0 h 17"/>
                  <a:gd name="T20" fmla="*/ 41 w 46"/>
                  <a:gd name="T21" fmla="*/ 5 h 17"/>
                  <a:gd name="T22" fmla="*/ 34 w 46"/>
                  <a:gd name="T23" fmla="*/ 10 h 17"/>
                  <a:gd name="T24" fmla="*/ 25 w 4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7">
                    <a:moveTo>
                      <a:pt x="25" y="14"/>
                    </a:moveTo>
                    <a:cubicBezTo>
                      <a:pt x="22" y="16"/>
                      <a:pt x="18" y="16"/>
                      <a:pt x="15" y="17"/>
                    </a:cubicBezTo>
                    <a:cubicBezTo>
                      <a:pt x="12" y="17"/>
                      <a:pt x="9" y="16"/>
                      <a:pt x="7" y="16"/>
                    </a:cubicBezTo>
                    <a:cubicBezTo>
                      <a:pt x="2" y="15"/>
                      <a:pt x="0" y="14"/>
                      <a:pt x="0" y="14"/>
                    </a:cubicBezTo>
                    <a:cubicBezTo>
                      <a:pt x="0" y="13"/>
                      <a:pt x="2" y="14"/>
                      <a:pt x="7" y="15"/>
                    </a:cubicBezTo>
                    <a:cubicBezTo>
                      <a:pt x="9" y="16"/>
                      <a:pt x="12" y="16"/>
                      <a:pt x="15" y="16"/>
                    </a:cubicBezTo>
                    <a:cubicBezTo>
                      <a:pt x="18" y="16"/>
                      <a:pt x="21" y="15"/>
                      <a:pt x="25" y="14"/>
                    </a:cubicBezTo>
                    <a:cubicBezTo>
                      <a:pt x="28" y="12"/>
                      <a:pt x="31" y="11"/>
                      <a:pt x="34" y="9"/>
                    </a:cubicBezTo>
                    <a:cubicBezTo>
                      <a:pt x="36" y="8"/>
                      <a:pt x="38" y="6"/>
                      <a:pt x="40" y="5"/>
                    </a:cubicBezTo>
                    <a:cubicBezTo>
                      <a:pt x="44" y="2"/>
                      <a:pt x="46" y="0"/>
                      <a:pt x="46" y="0"/>
                    </a:cubicBezTo>
                    <a:cubicBezTo>
                      <a:pt x="46" y="0"/>
                      <a:pt x="44" y="2"/>
                      <a:pt x="41" y="5"/>
                    </a:cubicBezTo>
                    <a:cubicBezTo>
                      <a:pt x="39" y="7"/>
                      <a:pt x="37" y="8"/>
                      <a:pt x="34" y="10"/>
                    </a:cubicBezTo>
                    <a:cubicBezTo>
                      <a:pt x="31" y="12"/>
                      <a:pt x="28" y="13"/>
                      <a:pt x="25"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49" name="Freeform 4038"/>
              <p:cNvSpPr>
                <a:spLocks/>
              </p:cNvSpPr>
              <p:nvPr/>
            </p:nvSpPr>
            <p:spPr bwMode="auto">
              <a:xfrm>
                <a:off x="3031881" y="1403373"/>
                <a:ext cx="66117" cy="124886"/>
              </a:xfrm>
              <a:custGeom>
                <a:avLst/>
                <a:gdLst>
                  <a:gd name="T0" fmla="*/ 8 w 11"/>
                  <a:gd name="T1" fmla="*/ 11 h 20"/>
                  <a:gd name="T2" fmla="*/ 10 w 11"/>
                  <a:gd name="T3" fmla="*/ 7 h 20"/>
                  <a:gd name="T4" fmla="*/ 10 w 11"/>
                  <a:gd name="T5" fmla="*/ 4 h 20"/>
                  <a:gd name="T6" fmla="*/ 11 w 11"/>
                  <a:gd name="T7" fmla="*/ 0 h 20"/>
                  <a:gd name="T8" fmla="*/ 11 w 11"/>
                  <a:gd name="T9" fmla="*/ 4 h 20"/>
                  <a:gd name="T10" fmla="*/ 10 w 11"/>
                  <a:gd name="T11" fmla="*/ 8 h 20"/>
                  <a:gd name="T12" fmla="*/ 8 w 11"/>
                  <a:gd name="T13" fmla="*/ 12 h 20"/>
                  <a:gd name="T14" fmla="*/ 0 w 11"/>
                  <a:gd name="T15" fmla="*/ 20 h 20"/>
                  <a:gd name="T16" fmla="*/ 8 w 11"/>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8" y="11"/>
                    </a:moveTo>
                    <a:cubicBezTo>
                      <a:pt x="9" y="10"/>
                      <a:pt x="9" y="9"/>
                      <a:pt x="10" y="7"/>
                    </a:cubicBezTo>
                    <a:cubicBezTo>
                      <a:pt x="10" y="6"/>
                      <a:pt x="10" y="5"/>
                      <a:pt x="10" y="4"/>
                    </a:cubicBezTo>
                    <a:cubicBezTo>
                      <a:pt x="10" y="2"/>
                      <a:pt x="11" y="0"/>
                      <a:pt x="11" y="0"/>
                    </a:cubicBezTo>
                    <a:cubicBezTo>
                      <a:pt x="11" y="0"/>
                      <a:pt x="11" y="2"/>
                      <a:pt x="11" y="4"/>
                    </a:cubicBezTo>
                    <a:cubicBezTo>
                      <a:pt x="11" y="5"/>
                      <a:pt x="11" y="6"/>
                      <a:pt x="10" y="8"/>
                    </a:cubicBezTo>
                    <a:cubicBezTo>
                      <a:pt x="10" y="9"/>
                      <a:pt x="9" y="10"/>
                      <a:pt x="8" y="12"/>
                    </a:cubicBezTo>
                    <a:cubicBezTo>
                      <a:pt x="5" y="17"/>
                      <a:pt x="0" y="20"/>
                      <a:pt x="0" y="20"/>
                    </a:cubicBezTo>
                    <a:cubicBezTo>
                      <a:pt x="0" y="20"/>
                      <a:pt x="4" y="17"/>
                      <a:pt x="8"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0" name="Freeform 4039"/>
              <p:cNvSpPr>
                <a:spLocks/>
              </p:cNvSpPr>
              <p:nvPr/>
            </p:nvSpPr>
            <p:spPr bwMode="auto">
              <a:xfrm>
                <a:off x="2958420" y="1469486"/>
                <a:ext cx="124886" cy="66117"/>
              </a:xfrm>
              <a:custGeom>
                <a:avLst/>
                <a:gdLst>
                  <a:gd name="T0" fmla="*/ 11 w 20"/>
                  <a:gd name="T1" fmla="*/ 7 h 12"/>
                  <a:gd name="T2" fmla="*/ 19 w 20"/>
                  <a:gd name="T3" fmla="*/ 0 h 12"/>
                  <a:gd name="T4" fmla="*/ 11 w 20"/>
                  <a:gd name="T5" fmla="*/ 8 h 12"/>
                  <a:gd name="T6" fmla="*/ 0 w 20"/>
                  <a:gd name="T7" fmla="*/ 12 h 12"/>
                  <a:gd name="T8" fmla="*/ 11 w 20"/>
                  <a:gd name="T9" fmla="*/ 7 h 12"/>
                </a:gdLst>
                <a:ahLst/>
                <a:cxnLst>
                  <a:cxn ang="0">
                    <a:pos x="T0" y="T1"/>
                  </a:cxn>
                  <a:cxn ang="0">
                    <a:pos x="T2" y="T3"/>
                  </a:cxn>
                  <a:cxn ang="0">
                    <a:pos x="T4" y="T5"/>
                  </a:cxn>
                  <a:cxn ang="0">
                    <a:pos x="T6" y="T7"/>
                  </a:cxn>
                  <a:cxn ang="0">
                    <a:pos x="T8" y="T9"/>
                  </a:cxn>
                </a:cxnLst>
                <a:rect l="0" t="0" r="r" b="b"/>
                <a:pathLst>
                  <a:path w="20" h="12">
                    <a:moveTo>
                      <a:pt x="11" y="7"/>
                    </a:moveTo>
                    <a:cubicBezTo>
                      <a:pt x="16" y="4"/>
                      <a:pt x="19" y="0"/>
                      <a:pt x="19" y="0"/>
                    </a:cubicBezTo>
                    <a:cubicBezTo>
                      <a:pt x="20" y="0"/>
                      <a:pt x="17" y="4"/>
                      <a:pt x="11" y="8"/>
                    </a:cubicBezTo>
                    <a:cubicBezTo>
                      <a:pt x="6" y="12"/>
                      <a:pt x="0" y="12"/>
                      <a:pt x="0" y="12"/>
                    </a:cubicBezTo>
                    <a:cubicBezTo>
                      <a:pt x="0" y="12"/>
                      <a:pt x="5" y="11"/>
                      <a:pt x="1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1" name="Freeform 4040"/>
              <p:cNvSpPr>
                <a:spLocks/>
              </p:cNvSpPr>
              <p:nvPr/>
            </p:nvSpPr>
            <p:spPr bwMode="auto">
              <a:xfrm>
                <a:off x="2818846" y="1609064"/>
                <a:ext cx="124886" cy="183655"/>
              </a:xfrm>
              <a:custGeom>
                <a:avLst/>
                <a:gdLst>
                  <a:gd name="T0" fmla="*/ 13 w 20"/>
                  <a:gd name="T1" fmla="*/ 17 h 30"/>
                  <a:gd name="T2" fmla="*/ 19 w 20"/>
                  <a:gd name="T3" fmla="*/ 1 h 30"/>
                  <a:gd name="T4" fmla="*/ 13 w 20"/>
                  <a:gd name="T5" fmla="*/ 17 h 30"/>
                  <a:gd name="T6" fmla="*/ 5 w 20"/>
                  <a:gd name="T7" fmla="*/ 27 h 30"/>
                  <a:gd name="T8" fmla="*/ 0 w 20"/>
                  <a:gd name="T9" fmla="*/ 30 h 30"/>
                  <a:gd name="T10" fmla="*/ 13 w 20"/>
                  <a:gd name="T11" fmla="*/ 17 h 30"/>
                </a:gdLst>
                <a:ahLst/>
                <a:cxnLst>
                  <a:cxn ang="0">
                    <a:pos x="T0" y="T1"/>
                  </a:cxn>
                  <a:cxn ang="0">
                    <a:pos x="T2" y="T3"/>
                  </a:cxn>
                  <a:cxn ang="0">
                    <a:pos x="T4" y="T5"/>
                  </a:cxn>
                  <a:cxn ang="0">
                    <a:pos x="T6" y="T7"/>
                  </a:cxn>
                  <a:cxn ang="0">
                    <a:pos x="T8" y="T9"/>
                  </a:cxn>
                  <a:cxn ang="0">
                    <a:pos x="T10" y="T11"/>
                  </a:cxn>
                </a:cxnLst>
                <a:rect l="0" t="0" r="r" b="b"/>
                <a:pathLst>
                  <a:path w="20" h="30">
                    <a:moveTo>
                      <a:pt x="13" y="17"/>
                    </a:moveTo>
                    <a:cubicBezTo>
                      <a:pt x="18" y="9"/>
                      <a:pt x="19" y="0"/>
                      <a:pt x="19" y="1"/>
                    </a:cubicBezTo>
                    <a:cubicBezTo>
                      <a:pt x="20" y="0"/>
                      <a:pt x="19" y="9"/>
                      <a:pt x="13" y="17"/>
                    </a:cubicBezTo>
                    <a:cubicBezTo>
                      <a:pt x="11" y="22"/>
                      <a:pt x="7" y="25"/>
                      <a:pt x="5" y="27"/>
                    </a:cubicBezTo>
                    <a:cubicBezTo>
                      <a:pt x="2" y="29"/>
                      <a:pt x="0" y="30"/>
                      <a:pt x="0" y="30"/>
                    </a:cubicBezTo>
                    <a:cubicBezTo>
                      <a:pt x="0" y="29"/>
                      <a:pt x="7" y="25"/>
                      <a:pt x="13" y="1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2" name="Freeform 4041"/>
              <p:cNvSpPr>
                <a:spLocks/>
              </p:cNvSpPr>
              <p:nvPr/>
            </p:nvSpPr>
            <p:spPr bwMode="auto">
              <a:xfrm>
                <a:off x="2760077" y="1704561"/>
                <a:ext cx="132230" cy="102845"/>
              </a:xfrm>
              <a:custGeom>
                <a:avLst/>
                <a:gdLst>
                  <a:gd name="T0" fmla="*/ 20 w 23"/>
                  <a:gd name="T1" fmla="*/ 3 h 17"/>
                  <a:gd name="T2" fmla="*/ 23 w 23"/>
                  <a:gd name="T3" fmla="*/ 0 h 17"/>
                  <a:gd name="T4" fmla="*/ 21 w 23"/>
                  <a:gd name="T5" fmla="*/ 3 h 17"/>
                  <a:gd name="T6" fmla="*/ 13 w 23"/>
                  <a:gd name="T7" fmla="*/ 11 h 17"/>
                  <a:gd name="T8" fmla="*/ 4 w 23"/>
                  <a:gd name="T9" fmla="*/ 15 h 17"/>
                  <a:gd name="T10" fmla="*/ 0 w 23"/>
                  <a:gd name="T11" fmla="*/ 17 h 17"/>
                  <a:gd name="T12" fmla="*/ 4 w 23"/>
                  <a:gd name="T13" fmla="*/ 15 h 17"/>
                  <a:gd name="T14" fmla="*/ 13 w 23"/>
                  <a:gd name="T15" fmla="*/ 10 h 17"/>
                  <a:gd name="T16" fmla="*/ 20 w 23"/>
                  <a:gd name="T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0" y="3"/>
                    </a:moveTo>
                    <a:cubicBezTo>
                      <a:pt x="22" y="1"/>
                      <a:pt x="23" y="0"/>
                      <a:pt x="23" y="0"/>
                    </a:cubicBezTo>
                    <a:cubicBezTo>
                      <a:pt x="23" y="0"/>
                      <a:pt x="22" y="1"/>
                      <a:pt x="21" y="3"/>
                    </a:cubicBezTo>
                    <a:cubicBezTo>
                      <a:pt x="19" y="5"/>
                      <a:pt x="17" y="8"/>
                      <a:pt x="13" y="11"/>
                    </a:cubicBezTo>
                    <a:cubicBezTo>
                      <a:pt x="10" y="13"/>
                      <a:pt x="6" y="14"/>
                      <a:pt x="4" y="15"/>
                    </a:cubicBezTo>
                    <a:cubicBezTo>
                      <a:pt x="2" y="16"/>
                      <a:pt x="0" y="17"/>
                      <a:pt x="0" y="17"/>
                    </a:cubicBezTo>
                    <a:cubicBezTo>
                      <a:pt x="0" y="16"/>
                      <a:pt x="1" y="16"/>
                      <a:pt x="4" y="15"/>
                    </a:cubicBezTo>
                    <a:cubicBezTo>
                      <a:pt x="6" y="14"/>
                      <a:pt x="10" y="12"/>
                      <a:pt x="13" y="10"/>
                    </a:cubicBezTo>
                    <a:cubicBezTo>
                      <a:pt x="16" y="8"/>
                      <a:pt x="19" y="5"/>
                      <a:pt x="20"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3" name="Freeform 4042"/>
              <p:cNvSpPr>
                <a:spLocks/>
              </p:cNvSpPr>
              <p:nvPr/>
            </p:nvSpPr>
            <p:spPr bwMode="auto">
              <a:xfrm>
                <a:off x="2657232" y="1469486"/>
                <a:ext cx="154271" cy="146922"/>
              </a:xfrm>
              <a:custGeom>
                <a:avLst/>
                <a:gdLst>
                  <a:gd name="T0" fmla="*/ 17 w 26"/>
                  <a:gd name="T1" fmla="*/ 8 h 24"/>
                  <a:gd name="T2" fmla="*/ 24 w 26"/>
                  <a:gd name="T3" fmla="*/ 19 h 24"/>
                  <a:gd name="T4" fmla="*/ 26 w 26"/>
                  <a:gd name="T5" fmla="*/ 24 h 24"/>
                  <a:gd name="T6" fmla="*/ 24 w 26"/>
                  <a:gd name="T7" fmla="*/ 19 h 24"/>
                  <a:gd name="T8" fmla="*/ 16 w 26"/>
                  <a:gd name="T9" fmla="*/ 9 h 24"/>
                  <a:gd name="T10" fmla="*/ 5 w 26"/>
                  <a:gd name="T11" fmla="*/ 3 h 24"/>
                  <a:gd name="T12" fmla="*/ 0 w 26"/>
                  <a:gd name="T13" fmla="*/ 1 h 24"/>
                  <a:gd name="T14" fmla="*/ 5 w 26"/>
                  <a:gd name="T15" fmla="*/ 2 h 24"/>
                  <a:gd name="T16" fmla="*/ 17 w 26"/>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17" y="8"/>
                    </a:moveTo>
                    <a:cubicBezTo>
                      <a:pt x="21" y="12"/>
                      <a:pt x="23" y="16"/>
                      <a:pt x="24" y="19"/>
                    </a:cubicBezTo>
                    <a:cubicBezTo>
                      <a:pt x="26" y="22"/>
                      <a:pt x="26" y="24"/>
                      <a:pt x="26" y="24"/>
                    </a:cubicBezTo>
                    <a:cubicBezTo>
                      <a:pt x="26" y="24"/>
                      <a:pt x="25" y="22"/>
                      <a:pt x="24" y="19"/>
                    </a:cubicBezTo>
                    <a:cubicBezTo>
                      <a:pt x="23" y="16"/>
                      <a:pt x="20" y="12"/>
                      <a:pt x="16" y="9"/>
                    </a:cubicBezTo>
                    <a:cubicBezTo>
                      <a:pt x="12" y="6"/>
                      <a:pt x="8" y="4"/>
                      <a:pt x="5" y="3"/>
                    </a:cubicBezTo>
                    <a:cubicBezTo>
                      <a:pt x="2" y="2"/>
                      <a:pt x="0" y="1"/>
                      <a:pt x="0" y="1"/>
                    </a:cubicBezTo>
                    <a:cubicBezTo>
                      <a:pt x="0" y="0"/>
                      <a:pt x="2" y="1"/>
                      <a:pt x="5" y="2"/>
                    </a:cubicBezTo>
                    <a:cubicBezTo>
                      <a:pt x="8" y="4"/>
                      <a:pt x="13" y="5"/>
                      <a:pt x="17"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4" name="Freeform 4043"/>
              <p:cNvSpPr>
                <a:spLocks/>
              </p:cNvSpPr>
              <p:nvPr/>
            </p:nvSpPr>
            <p:spPr bwMode="auto">
              <a:xfrm>
                <a:off x="2517653" y="1440102"/>
                <a:ext cx="249768" cy="80809"/>
              </a:xfrm>
              <a:custGeom>
                <a:avLst/>
                <a:gdLst>
                  <a:gd name="T0" fmla="*/ 37 w 42"/>
                  <a:gd name="T1" fmla="*/ 10 h 14"/>
                  <a:gd name="T2" fmla="*/ 42 w 42"/>
                  <a:gd name="T3" fmla="*/ 14 h 14"/>
                  <a:gd name="T4" fmla="*/ 37 w 42"/>
                  <a:gd name="T5" fmla="*/ 10 h 14"/>
                  <a:gd name="T6" fmla="*/ 22 w 42"/>
                  <a:gd name="T7" fmla="*/ 5 h 14"/>
                  <a:gd name="T8" fmla="*/ 7 w 42"/>
                  <a:gd name="T9" fmla="*/ 2 h 14"/>
                  <a:gd name="T10" fmla="*/ 0 w 42"/>
                  <a:gd name="T11" fmla="*/ 0 h 14"/>
                  <a:gd name="T12" fmla="*/ 7 w 42"/>
                  <a:gd name="T13" fmla="*/ 1 h 14"/>
                  <a:gd name="T14" fmla="*/ 23 w 42"/>
                  <a:gd name="T15" fmla="*/ 4 h 14"/>
                  <a:gd name="T16" fmla="*/ 37 w 42"/>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37" y="10"/>
                    </a:moveTo>
                    <a:cubicBezTo>
                      <a:pt x="41" y="12"/>
                      <a:pt x="42" y="14"/>
                      <a:pt x="42" y="14"/>
                    </a:cubicBezTo>
                    <a:cubicBezTo>
                      <a:pt x="42" y="14"/>
                      <a:pt x="41" y="12"/>
                      <a:pt x="37" y="10"/>
                    </a:cubicBezTo>
                    <a:cubicBezTo>
                      <a:pt x="34" y="8"/>
                      <a:pt x="28" y="7"/>
                      <a:pt x="22" y="5"/>
                    </a:cubicBezTo>
                    <a:cubicBezTo>
                      <a:pt x="16" y="3"/>
                      <a:pt x="11" y="2"/>
                      <a:pt x="7" y="2"/>
                    </a:cubicBezTo>
                    <a:cubicBezTo>
                      <a:pt x="3" y="1"/>
                      <a:pt x="0" y="0"/>
                      <a:pt x="0" y="0"/>
                    </a:cubicBezTo>
                    <a:cubicBezTo>
                      <a:pt x="0" y="0"/>
                      <a:pt x="3" y="1"/>
                      <a:pt x="7" y="1"/>
                    </a:cubicBezTo>
                    <a:cubicBezTo>
                      <a:pt x="11" y="2"/>
                      <a:pt x="17" y="2"/>
                      <a:pt x="23" y="4"/>
                    </a:cubicBezTo>
                    <a:cubicBezTo>
                      <a:pt x="29" y="6"/>
                      <a:pt x="34" y="8"/>
                      <a:pt x="37"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5" name="Freeform 4044"/>
              <p:cNvSpPr>
                <a:spLocks/>
              </p:cNvSpPr>
              <p:nvPr/>
            </p:nvSpPr>
            <p:spPr bwMode="auto">
              <a:xfrm>
                <a:off x="2657232" y="1396025"/>
                <a:ext cx="220383" cy="88153"/>
              </a:xfrm>
              <a:custGeom>
                <a:avLst/>
                <a:gdLst>
                  <a:gd name="T0" fmla="*/ 17 w 36"/>
                  <a:gd name="T1" fmla="*/ 9 h 15"/>
                  <a:gd name="T2" fmla="*/ 5 w 36"/>
                  <a:gd name="T3" fmla="*/ 3 h 15"/>
                  <a:gd name="T4" fmla="*/ 0 w 36"/>
                  <a:gd name="T5" fmla="*/ 0 h 15"/>
                  <a:gd name="T6" fmla="*/ 6 w 36"/>
                  <a:gd name="T7" fmla="*/ 2 h 15"/>
                  <a:gd name="T8" fmla="*/ 18 w 36"/>
                  <a:gd name="T9" fmla="*/ 8 h 15"/>
                  <a:gd name="T10" fmla="*/ 35 w 36"/>
                  <a:gd name="T11" fmla="*/ 15 h 15"/>
                  <a:gd name="T12" fmla="*/ 17 w 36"/>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36" h="15">
                    <a:moveTo>
                      <a:pt x="17" y="9"/>
                    </a:moveTo>
                    <a:cubicBezTo>
                      <a:pt x="13" y="7"/>
                      <a:pt x="8" y="4"/>
                      <a:pt x="5" y="3"/>
                    </a:cubicBezTo>
                    <a:cubicBezTo>
                      <a:pt x="2" y="1"/>
                      <a:pt x="0" y="0"/>
                      <a:pt x="0" y="0"/>
                    </a:cubicBezTo>
                    <a:cubicBezTo>
                      <a:pt x="0" y="0"/>
                      <a:pt x="3" y="1"/>
                      <a:pt x="6" y="2"/>
                    </a:cubicBezTo>
                    <a:cubicBezTo>
                      <a:pt x="9" y="4"/>
                      <a:pt x="13" y="6"/>
                      <a:pt x="18" y="8"/>
                    </a:cubicBezTo>
                    <a:cubicBezTo>
                      <a:pt x="27" y="13"/>
                      <a:pt x="36" y="15"/>
                      <a:pt x="35" y="15"/>
                    </a:cubicBezTo>
                    <a:cubicBezTo>
                      <a:pt x="36" y="15"/>
                      <a:pt x="27" y="14"/>
                      <a:pt x="17"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6" name="Freeform 4045"/>
              <p:cNvSpPr>
                <a:spLocks/>
              </p:cNvSpPr>
              <p:nvPr/>
            </p:nvSpPr>
            <p:spPr bwMode="auto">
              <a:xfrm>
                <a:off x="2796805" y="1557639"/>
                <a:ext cx="29384" cy="168963"/>
              </a:xfrm>
              <a:custGeom>
                <a:avLst/>
                <a:gdLst>
                  <a:gd name="T0" fmla="*/ 0 w 5"/>
                  <a:gd name="T1" fmla="*/ 0 h 28"/>
                  <a:gd name="T2" fmla="*/ 2 w 5"/>
                  <a:gd name="T3" fmla="*/ 4 h 28"/>
                  <a:gd name="T4" fmla="*/ 5 w 5"/>
                  <a:gd name="T5" fmla="*/ 14 h 28"/>
                  <a:gd name="T6" fmla="*/ 4 w 5"/>
                  <a:gd name="T7" fmla="*/ 24 h 28"/>
                  <a:gd name="T8" fmla="*/ 3 w 5"/>
                  <a:gd name="T9" fmla="*/ 28 h 28"/>
                  <a:gd name="T10" fmla="*/ 3 w 5"/>
                  <a:gd name="T11" fmla="*/ 24 h 28"/>
                  <a:gd name="T12" fmla="*/ 4 w 5"/>
                  <a:gd name="T13" fmla="*/ 14 h 28"/>
                  <a:gd name="T14" fmla="*/ 2 w 5"/>
                  <a:gd name="T15" fmla="*/ 4 h 28"/>
                  <a:gd name="T16" fmla="*/ 0 w 5"/>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8">
                    <a:moveTo>
                      <a:pt x="0" y="0"/>
                    </a:moveTo>
                    <a:cubicBezTo>
                      <a:pt x="0" y="0"/>
                      <a:pt x="1" y="1"/>
                      <a:pt x="2" y="4"/>
                    </a:cubicBezTo>
                    <a:cubicBezTo>
                      <a:pt x="4" y="6"/>
                      <a:pt x="4" y="10"/>
                      <a:pt x="5" y="14"/>
                    </a:cubicBezTo>
                    <a:cubicBezTo>
                      <a:pt x="5" y="18"/>
                      <a:pt x="4" y="21"/>
                      <a:pt x="4" y="24"/>
                    </a:cubicBezTo>
                    <a:cubicBezTo>
                      <a:pt x="3" y="26"/>
                      <a:pt x="3" y="28"/>
                      <a:pt x="3" y="28"/>
                    </a:cubicBezTo>
                    <a:cubicBezTo>
                      <a:pt x="3" y="28"/>
                      <a:pt x="3" y="26"/>
                      <a:pt x="3" y="24"/>
                    </a:cubicBezTo>
                    <a:cubicBezTo>
                      <a:pt x="3" y="21"/>
                      <a:pt x="4" y="18"/>
                      <a:pt x="4" y="14"/>
                    </a:cubicBezTo>
                    <a:cubicBezTo>
                      <a:pt x="4" y="10"/>
                      <a:pt x="3" y="6"/>
                      <a:pt x="2" y="4"/>
                    </a:cubicBezTo>
                    <a:cubicBezTo>
                      <a:pt x="1" y="2"/>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7" name="Freeform 4046"/>
              <p:cNvSpPr>
                <a:spLocks/>
              </p:cNvSpPr>
              <p:nvPr/>
            </p:nvSpPr>
            <p:spPr bwMode="auto">
              <a:xfrm>
                <a:off x="2767421" y="1653141"/>
                <a:ext cx="44077" cy="124886"/>
              </a:xfrm>
              <a:custGeom>
                <a:avLst/>
                <a:gdLst>
                  <a:gd name="T0" fmla="*/ 7 w 7"/>
                  <a:gd name="T1" fmla="*/ 3 h 21"/>
                  <a:gd name="T2" fmla="*/ 5 w 7"/>
                  <a:gd name="T3" fmla="*/ 11 h 21"/>
                  <a:gd name="T4" fmla="*/ 2 w 7"/>
                  <a:gd name="T5" fmla="*/ 18 h 21"/>
                  <a:gd name="T6" fmla="*/ 0 w 7"/>
                  <a:gd name="T7" fmla="*/ 21 h 21"/>
                  <a:gd name="T8" fmla="*/ 1 w 7"/>
                  <a:gd name="T9" fmla="*/ 18 h 21"/>
                  <a:gd name="T10" fmla="*/ 4 w 7"/>
                  <a:gd name="T11" fmla="*/ 11 h 21"/>
                  <a:gd name="T12" fmla="*/ 7 w 7"/>
                  <a:gd name="T13" fmla="*/ 0 h 21"/>
                  <a:gd name="T14" fmla="*/ 7 w 7"/>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7" y="3"/>
                    </a:moveTo>
                    <a:cubicBezTo>
                      <a:pt x="7" y="5"/>
                      <a:pt x="6" y="8"/>
                      <a:pt x="5" y="11"/>
                    </a:cubicBezTo>
                    <a:cubicBezTo>
                      <a:pt x="4" y="14"/>
                      <a:pt x="3" y="16"/>
                      <a:pt x="2" y="18"/>
                    </a:cubicBezTo>
                    <a:cubicBezTo>
                      <a:pt x="1" y="20"/>
                      <a:pt x="0" y="21"/>
                      <a:pt x="0" y="21"/>
                    </a:cubicBezTo>
                    <a:cubicBezTo>
                      <a:pt x="0" y="21"/>
                      <a:pt x="0" y="20"/>
                      <a:pt x="1" y="18"/>
                    </a:cubicBezTo>
                    <a:cubicBezTo>
                      <a:pt x="2" y="16"/>
                      <a:pt x="3" y="14"/>
                      <a:pt x="4" y="11"/>
                    </a:cubicBezTo>
                    <a:cubicBezTo>
                      <a:pt x="7" y="5"/>
                      <a:pt x="7" y="0"/>
                      <a:pt x="7" y="0"/>
                    </a:cubicBezTo>
                    <a:cubicBezTo>
                      <a:pt x="7" y="0"/>
                      <a:pt x="7" y="1"/>
                      <a:pt x="7"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8" name="Freeform 4047"/>
              <p:cNvSpPr>
                <a:spLocks/>
              </p:cNvSpPr>
              <p:nvPr/>
            </p:nvSpPr>
            <p:spPr bwMode="auto">
              <a:xfrm>
                <a:off x="2238501" y="1476834"/>
                <a:ext cx="286500" cy="359961"/>
              </a:xfrm>
              <a:custGeom>
                <a:avLst/>
                <a:gdLst>
                  <a:gd name="T0" fmla="*/ 29 w 48"/>
                  <a:gd name="T1" fmla="*/ 26 h 60"/>
                  <a:gd name="T2" fmla="*/ 0 w 48"/>
                  <a:gd name="T3" fmla="*/ 0 h 60"/>
                  <a:gd name="T4" fmla="*/ 9 w 48"/>
                  <a:gd name="T5" fmla="*/ 6 h 60"/>
                  <a:gd name="T6" fmla="*/ 29 w 48"/>
                  <a:gd name="T7" fmla="*/ 26 h 60"/>
                  <a:gd name="T8" fmla="*/ 44 w 48"/>
                  <a:gd name="T9" fmla="*/ 49 h 60"/>
                  <a:gd name="T10" fmla="*/ 48 w 48"/>
                  <a:gd name="T11" fmla="*/ 60 h 60"/>
                  <a:gd name="T12" fmla="*/ 44 w 48"/>
                  <a:gd name="T13" fmla="*/ 50 h 60"/>
                  <a:gd name="T14" fmla="*/ 29 w 48"/>
                  <a:gd name="T15" fmla="*/ 2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29" y="26"/>
                    </a:moveTo>
                    <a:cubicBezTo>
                      <a:pt x="15" y="9"/>
                      <a:pt x="0" y="0"/>
                      <a:pt x="0" y="0"/>
                    </a:cubicBezTo>
                    <a:cubicBezTo>
                      <a:pt x="0" y="0"/>
                      <a:pt x="4" y="2"/>
                      <a:pt x="9" y="6"/>
                    </a:cubicBezTo>
                    <a:cubicBezTo>
                      <a:pt x="15" y="11"/>
                      <a:pt x="22" y="17"/>
                      <a:pt x="29" y="26"/>
                    </a:cubicBezTo>
                    <a:cubicBezTo>
                      <a:pt x="36" y="34"/>
                      <a:pt x="41" y="43"/>
                      <a:pt x="44" y="49"/>
                    </a:cubicBezTo>
                    <a:cubicBezTo>
                      <a:pt x="47" y="56"/>
                      <a:pt x="48" y="60"/>
                      <a:pt x="48" y="60"/>
                    </a:cubicBezTo>
                    <a:cubicBezTo>
                      <a:pt x="48" y="60"/>
                      <a:pt x="47" y="56"/>
                      <a:pt x="44" y="50"/>
                    </a:cubicBezTo>
                    <a:cubicBezTo>
                      <a:pt x="41" y="43"/>
                      <a:pt x="36" y="35"/>
                      <a:pt x="29" y="2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59" name="Freeform 4048"/>
              <p:cNvSpPr>
                <a:spLocks/>
              </p:cNvSpPr>
              <p:nvPr/>
            </p:nvSpPr>
            <p:spPr bwMode="auto">
              <a:xfrm>
                <a:off x="2385423" y="1638449"/>
                <a:ext cx="154271" cy="367305"/>
              </a:xfrm>
              <a:custGeom>
                <a:avLst/>
                <a:gdLst>
                  <a:gd name="T0" fmla="*/ 26 w 26"/>
                  <a:gd name="T1" fmla="*/ 62 h 62"/>
                  <a:gd name="T2" fmla="*/ 25 w 26"/>
                  <a:gd name="T3" fmla="*/ 52 h 62"/>
                  <a:gd name="T4" fmla="*/ 18 w 26"/>
                  <a:gd name="T5" fmla="*/ 29 h 62"/>
                  <a:gd name="T6" fmla="*/ 7 w 26"/>
                  <a:gd name="T7" fmla="*/ 8 h 62"/>
                  <a:gd name="T8" fmla="*/ 1 w 26"/>
                  <a:gd name="T9" fmla="*/ 0 h 62"/>
                  <a:gd name="T10" fmla="*/ 7 w 26"/>
                  <a:gd name="T11" fmla="*/ 8 h 62"/>
                  <a:gd name="T12" fmla="*/ 19 w 26"/>
                  <a:gd name="T13" fmla="*/ 29 h 62"/>
                  <a:gd name="T14" fmla="*/ 25 w 26"/>
                  <a:gd name="T15" fmla="*/ 52 h 62"/>
                  <a:gd name="T16" fmla="*/ 26 w 2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62">
                    <a:moveTo>
                      <a:pt x="26" y="62"/>
                    </a:moveTo>
                    <a:cubicBezTo>
                      <a:pt x="26" y="62"/>
                      <a:pt x="26" y="58"/>
                      <a:pt x="25" y="52"/>
                    </a:cubicBezTo>
                    <a:cubicBezTo>
                      <a:pt x="24" y="46"/>
                      <a:pt x="22" y="38"/>
                      <a:pt x="18" y="29"/>
                    </a:cubicBezTo>
                    <a:cubicBezTo>
                      <a:pt x="15" y="20"/>
                      <a:pt x="10" y="13"/>
                      <a:pt x="7" y="8"/>
                    </a:cubicBezTo>
                    <a:cubicBezTo>
                      <a:pt x="3" y="3"/>
                      <a:pt x="0" y="0"/>
                      <a:pt x="1" y="0"/>
                    </a:cubicBezTo>
                    <a:cubicBezTo>
                      <a:pt x="1" y="0"/>
                      <a:pt x="3" y="3"/>
                      <a:pt x="7" y="8"/>
                    </a:cubicBezTo>
                    <a:cubicBezTo>
                      <a:pt x="11" y="13"/>
                      <a:pt x="15" y="20"/>
                      <a:pt x="19" y="29"/>
                    </a:cubicBezTo>
                    <a:cubicBezTo>
                      <a:pt x="23" y="38"/>
                      <a:pt x="25" y="46"/>
                      <a:pt x="25" y="52"/>
                    </a:cubicBezTo>
                    <a:cubicBezTo>
                      <a:pt x="26" y="58"/>
                      <a:pt x="26" y="62"/>
                      <a:pt x="26" y="6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0" name="Freeform 4049"/>
              <p:cNvSpPr>
                <a:spLocks/>
              </p:cNvSpPr>
              <p:nvPr/>
            </p:nvSpPr>
            <p:spPr bwMode="auto">
              <a:xfrm>
                <a:off x="2547038" y="1932293"/>
                <a:ext cx="14692" cy="95502"/>
              </a:xfrm>
              <a:custGeom>
                <a:avLst/>
                <a:gdLst>
                  <a:gd name="T0" fmla="*/ 1 w 2"/>
                  <a:gd name="T1" fmla="*/ 0 h 17"/>
                  <a:gd name="T2" fmla="*/ 2 w 2"/>
                  <a:gd name="T3" fmla="*/ 8 h 17"/>
                  <a:gd name="T4" fmla="*/ 2 w 2"/>
                  <a:gd name="T5" fmla="*/ 17 h 17"/>
                  <a:gd name="T6" fmla="*/ 1 w 2"/>
                  <a:gd name="T7" fmla="*/ 8 h 17"/>
                  <a:gd name="T8" fmla="*/ 1 w 2"/>
                  <a:gd name="T9" fmla="*/ 0 h 17"/>
                </a:gdLst>
                <a:ahLst/>
                <a:cxnLst>
                  <a:cxn ang="0">
                    <a:pos x="T0" y="T1"/>
                  </a:cxn>
                  <a:cxn ang="0">
                    <a:pos x="T2" y="T3"/>
                  </a:cxn>
                  <a:cxn ang="0">
                    <a:pos x="T4" y="T5"/>
                  </a:cxn>
                  <a:cxn ang="0">
                    <a:pos x="T6" y="T7"/>
                  </a:cxn>
                  <a:cxn ang="0">
                    <a:pos x="T8" y="T9"/>
                  </a:cxn>
                </a:cxnLst>
                <a:rect l="0" t="0" r="r" b="b"/>
                <a:pathLst>
                  <a:path w="2" h="17">
                    <a:moveTo>
                      <a:pt x="1" y="0"/>
                    </a:moveTo>
                    <a:cubicBezTo>
                      <a:pt x="1" y="0"/>
                      <a:pt x="1" y="4"/>
                      <a:pt x="2" y="8"/>
                    </a:cubicBezTo>
                    <a:cubicBezTo>
                      <a:pt x="2" y="13"/>
                      <a:pt x="2" y="17"/>
                      <a:pt x="2" y="17"/>
                    </a:cubicBezTo>
                    <a:cubicBezTo>
                      <a:pt x="1" y="17"/>
                      <a:pt x="1" y="13"/>
                      <a:pt x="1" y="8"/>
                    </a:cubicBezTo>
                    <a:cubicBezTo>
                      <a:pt x="1" y="4"/>
                      <a:pt x="0"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1" name="Freeform 4050"/>
              <p:cNvSpPr>
                <a:spLocks/>
              </p:cNvSpPr>
              <p:nvPr/>
            </p:nvSpPr>
            <p:spPr bwMode="auto">
              <a:xfrm>
                <a:off x="2356039" y="1866176"/>
                <a:ext cx="139578" cy="146922"/>
              </a:xfrm>
              <a:custGeom>
                <a:avLst/>
                <a:gdLst>
                  <a:gd name="T0" fmla="*/ 0 w 24"/>
                  <a:gd name="T1" fmla="*/ 1 h 24"/>
                  <a:gd name="T2" fmla="*/ 11 w 24"/>
                  <a:gd name="T3" fmla="*/ 13 h 24"/>
                  <a:gd name="T4" fmla="*/ 23 w 24"/>
                  <a:gd name="T5" fmla="*/ 23 h 24"/>
                  <a:gd name="T6" fmla="*/ 10 w 24"/>
                  <a:gd name="T7" fmla="*/ 14 h 24"/>
                  <a:gd name="T8" fmla="*/ 3 w 24"/>
                  <a:gd name="T9" fmla="*/ 5 h 24"/>
                  <a:gd name="T10" fmla="*/ 0 w 24"/>
                  <a:gd name="T11" fmla="*/ 1 h 24"/>
                </a:gdLst>
                <a:ahLst/>
                <a:cxnLst>
                  <a:cxn ang="0">
                    <a:pos x="T0" y="T1"/>
                  </a:cxn>
                  <a:cxn ang="0">
                    <a:pos x="T2" y="T3"/>
                  </a:cxn>
                  <a:cxn ang="0">
                    <a:pos x="T4" y="T5"/>
                  </a:cxn>
                  <a:cxn ang="0">
                    <a:pos x="T6" y="T7"/>
                  </a:cxn>
                  <a:cxn ang="0">
                    <a:pos x="T8" y="T9"/>
                  </a:cxn>
                  <a:cxn ang="0">
                    <a:pos x="T10" y="T11"/>
                  </a:cxn>
                </a:cxnLst>
                <a:rect l="0" t="0" r="r" b="b"/>
                <a:pathLst>
                  <a:path w="24" h="24">
                    <a:moveTo>
                      <a:pt x="0" y="1"/>
                    </a:moveTo>
                    <a:cubicBezTo>
                      <a:pt x="1" y="0"/>
                      <a:pt x="4" y="7"/>
                      <a:pt x="11" y="13"/>
                    </a:cubicBezTo>
                    <a:cubicBezTo>
                      <a:pt x="17" y="20"/>
                      <a:pt x="24" y="23"/>
                      <a:pt x="23" y="23"/>
                    </a:cubicBezTo>
                    <a:cubicBezTo>
                      <a:pt x="23" y="24"/>
                      <a:pt x="17" y="20"/>
                      <a:pt x="10" y="14"/>
                    </a:cubicBezTo>
                    <a:cubicBezTo>
                      <a:pt x="7" y="11"/>
                      <a:pt x="4" y="7"/>
                      <a:pt x="3" y="5"/>
                    </a:cubicBezTo>
                    <a:cubicBezTo>
                      <a:pt x="1" y="2"/>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2" name="Freeform 4051"/>
              <p:cNvSpPr>
                <a:spLocks/>
              </p:cNvSpPr>
              <p:nvPr/>
            </p:nvSpPr>
            <p:spPr bwMode="auto">
              <a:xfrm>
                <a:off x="2370731" y="1866176"/>
                <a:ext cx="95502" cy="95502"/>
              </a:xfrm>
              <a:custGeom>
                <a:avLst/>
                <a:gdLst>
                  <a:gd name="T0" fmla="*/ 15 w 16"/>
                  <a:gd name="T1" fmla="*/ 16 h 16"/>
                  <a:gd name="T2" fmla="*/ 7 w 16"/>
                  <a:gd name="T3" fmla="*/ 9 h 16"/>
                  <a:gd name="T4" fmla="*/ 1 w 16"/>
                  <a:gd name="T5" fmla="*/ 0 h 16"/>
                  <a:gd name="T6" fmla="*/ 8 w 16"/>
                  <a:gd name="T7" fmla="*/ 8 h 16"/>
                  <a:gd name="T8" fmla="*/ 15 w 16"/>
                  <a:gd name="T9" fmla="*/ 16 h 16"/>
                </a:gdLst>
                <a:ahLst/>
                <a:cxnLst>
                  <a:cxn ang="0">
                    <a:pos x="T0" y="T1"/>
                  </a:cxn>
                  <a:cxn ang="0">
                    <a:pos x="T2" y="T3"/>
                  </a:cxn>
                  <a:cxn ang="0">
                    <a:pos x="T4" y="T5"/>
                  </a:cxn>
                  <a:cxn ang="0">
                    <a:pos x="T6" y="T7"/>
                  </a:cxn>
                  <a:cxn ang="0">
                    <a:pos x="T8" y="T9"/>
                  </a:cxn>
                </a:cxnLst>
                <a:rect l="0" t="0" r="r" b="b"/>
                <a:pathLst>
                  <a:path w="16" h="16">
                    <a:moveTo>
                      <a:pt x="15" y="16"/>
                    </a:moveTo>
                    <a:cubicBezTo>
                      <a:pt x="15" y="16"/>
                      <a:pt x="11" y="13"/>
                      <a:pt x="7" y="9"/>
                    </a:cubicBezTo>
                    <a:cubicBezTo>
                      <a:pt x="3" y="4"/>
                      <a:pt x="0" y="0"/>
                      <a:pt x="1" y="0"/>
                    </a:cubicBezTo>
                    <a:cubicBezTo>
                      <a:pt x="1" y="0"/>
                      <a:pt x="4" y="4"/>
                      <a:pt x="8" y="8"/>
                    </a:cubicBezTo>
                    <a:cubicBezTo>
                      <a:pt x="12" y="12"/>
                      <a:pt x="16" y="16"/>
                      <a:pt x="15"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3" name="Freeform 4052"/>
              <p:cNvSpPr>
                <a:spLocks/>
              </p:cNvSpPr>
              <p:nvPr/>
            </p:nvSpPr>
            <p:spPr bwMode="auto">
              <a:xfrm>
                <a:off x="2231157" y="947915"/>
                <a:ext cx="249768" cy="88153"/>
              </a:xfrm>
              <a:custGeom>
                <a:avLst/>
                <a:gdLst>
                  <a:gd name="T0" fmla="*/ 19 w 42"/>
                  <a:gd name="T1" fmla="*/ 2 h 15"/>
                  <a:gd name="T2" fmla="*/ 3 w 42"/>
                  <a:gd name="T3" fmla="*/ 9 h 15"/>
                  <a:gd name="T4" fmla="*/ 0 w 42"/>
                  <a:gd name="T5" fmla="*/ 15 h 15"/>
                  <a:gd name="T6" fmla="*/ 3 w 42"/>
                  <a:gd name="T7" fmla="*/ 8 h 15"/>
                  <a:gd name="T8" fmla="*/ 19 w 42"/>
                  <a:gd name="T9" fmla="*/ 1 h 15"/>
                  <a:gd name="T10" fmla="*/ 36 w 42"/>
                  <a:gd name="T11" fmla="*/ 2 h 15"/>
                  <a:gd name="T12" fmla="*/ 42 w 42"/>
                  <a:gd name="T13" fmla="*/ 6 h 15"/>
                  <a:gd name="T14" fmla="*/ 36 w 42"/>
                  <a:gd name="T15" fmla="*/ 3 h 15"/>
                  <a:gd name="T16" fmla="*/ 19 w 42"/>
                  <a:gd name="T1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5">
                    <a:moveTo>
                      <a:pt x="19" y="2"/>
                    </a:moveTo>
                    <a:cubicBezTo>
                      <a:pt x="12" y="3"/>
                      <a:pt x="6" y="5"/>
                      <a:pt x="3" y="9"/>
                    </a:cubicBezTo>
                    <a:cubicBezTo>
                      <a:pt x="0" y="12"/>
                      <a:pt x="0" y="15"/>
                      <a:pt x="0" y="15"/>
                    </a:cubicBezTo>
                    <a:cubicBezTo>
                      <a:pt x="0" y="15"/>
                      <a:pt x="0" y="12"/>
                      <a:pt x="3" y="8"/>
                    </a:cubicBezTo>
                    <a:cubicBezTo>
                      <a:pt x="6" y="5"/>
                      <a:pt x="12" y="2"/>
                      <a:pt x="19" y="1"/>
                    </a:cubicBezTo>
                    <a:cubicBezTo>
                      <a:pt x="25" y="0"/>
                      <a:pt x="32" y="1"/>
                      <a:pt x="36" y="2"/>
                    </a:cubicBezTo>
                    <a:cubicBezTo>
                      <a:pt x="40" y="4"/>
                      <a:pt x="42" y="6"/>
                      <a:pt x="42" y="6"/>
                    </a:cubicBezTo>
                    <a:cubicBezTo>
                      <a:pt x="42" y="6"/>
                      <a:pt x="40" y="4"/>
                      <a:pt x="36" y="3"/>
                    </a:cubicBezTo>
                    <a:cubicBezTo>
                      <a:pt x="31" y="2"/>
                      <a:pt x="25" y="1"/>
                      <a:pt x="1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4" name="Freeform 4053"/>
              <p:cNvSpPr>
                <a:spLocks/>
              </p:cNvSpPr>
              <p:nvPr/>
            </p:nvSpPr>
            <p:spPr bwMode="auto">
              <a:xfrm>
                <a:off x="2378080" y="962607"/>
                <a:ext cx="168963" cy="154271"/>
              </a:xfrm>
              <a:custGeom>
                <a:avLst/>
                <a:gdLst>
                  <a:gd name="T0" fmla="*/ 27 w 28"/>
                  <a:gd name="T1" fmla="*/ 20 h 26"/>
                  <a:gd name="T2" fmla="*/ 27 w 28"/>
                  <a:gd name="T3" fmla="*/ 26 h 26"/>
                  <a:gd name="T4" fmla="*/ 26 w 28"/>
                  <a:gd name="T5" fmla="*/ 20 h 26"/>
                  <a:gd name="T6" fmla="*/ 18 w 28"/>
                  <a:gd name="T7" fmla="*/ 8 h 26"/>
                  <a:gd name="T8" fmla="*/ 6 w 28"/>
                  <a:gd name="T9" fmla="*/ 1 h 26"/>
                  <a:gd name="T10" fmla="*/ 0 w 28"/>
                  <a:gd name="T11" fmla="*/ 1 h 26"/>
                  <a:gd name="T12" fmla="*/ 6 w 28"/>
                  <a:gd name="T13" fmla="*/ 1 h 26"/>
                  <a:gd name="T14" fmla="*/ 19 w 28"/>
                  <a:gd name="T15" fmla="*/ 8 h 26"/>
                  <a:gd name="T16" fmla="*/ 27 w 28"/>
                  <a:gd name="T1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6">
                    <a:moveTo>
                      <a:pt x="27" y="20"/>
                    </a:moveTo>
                    <a:cubicBezTo>
                      <a:pt x="28" y="24"/>
                      <a:pt x="27" y="26"/>
                      <a:pt x="27" y="26"/>
                    </a:cubicBezTo>
                    <a:cubicBezTo>
                      <a:pt x="27" y="26"/>
                      <a:pt x="27" y="24"/>
                      <a:pt x="26" y="20"/>
                    </a:cubicBezTo>
                    <a:cubicBezTo>
                      <a:pt x="25" y="17"/>
                      <a:pt x="22" y="12"/>
                      <a:pt x="18" y="8"/>
                    </a:cubicBezTo>
                    <a:cubicBezTo>
                      <a:pt x="14" y="4"/>
                      <a:pt x="10" y="2"/>
                      <a:pt x="6" y="1"/>
                    </a:cubicBezTo>
                    <a:cubicBezTo>
                      <a:pt x="2" y="0"/>
                      <a:pt x="0" y="1"/>
                      <a:pt x="0" y="1"/>
                    </a:cubicBezTo>
                    <a:cubicBezTo>
                      <a:pt x="0" y="1"/>
                      <a:pt x="2" y="0"/>
                      <a:pt x="6" y="1"/>
                    </a:cubicBezTo>
                    <a:cubicBezTo>
                      <a:pt x="10" y="1"/>
                      <a:pt x="15" y="4"/>
                      <a:pt x="19" y="8"/>
                    </a:cubicBezTo>
                    <a:cubicBezTo>
                      <a:pt x="23" y="12"/>
                      <a:pt x="26" y="16"/>
                      <a:pt x="27" y="2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5" name="Freeform 4054"/>
              <p:cNvSpPr>
                <a:spLocks/>
              </p:cNvSpPr>
              <p:nvPr/>
            </p:nvSpPr>
            <p:spPr bwMode="auto">
              <a:xfrm>
                <a:off x="2502961" y="999335"/>
                <a:ext cx="66117" cy="264460"/>
              </a:xfrm>
              <a:custGeom>
                <a:avLst/>
                <a:gdLst>
                  <a:gd name="T0" fmla="*/ 9 w 11"/>
                  <a:gd name="T1" fmla="*/ 21 h 44"/>
                  <a:gd name="T2" fmla="*/ 4 w 11"/>
                  <a:gd name="T3" fmla="*/ 6 h 44"/>
                  <a:gd name="T4" fmla="*/ 0 w 11"/>
                  <a:gd name="T5" fmla="*/ 0 h 44"/>
                  <a:gd name="T6" fmla="*/ 4 w 11"/>
                  <a:gd name="T7" fmla="*/ 6 h 44"/>
                  <a:gd name="T8" fmla="*/ 10 w 11"/>
                  <a:gd name="T9" fmla="*/ 21 h 44"/>
                  <a:gd name="T10" fmla="*/ 8 w 11"/>
                  <a:gd name="T11" fmla="*/ 38 h 44"/>
                  <a:gd name="T12" fmla="*/ 5 w 11"/>
                  <a:gd name="T13" fmla="*/ 44 h 44"/>
                  <a:gd name="T14" fmla="*/ 8 w 11"/>
                  <a:gd name="T15" fmla="*/ 38 h 44"/>
                  <a:gd name="T16" fmla="*/ 9 w 11"/>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4">
                    <a:moveTo>
                      <a:pt x="9" y="21"/>
                    </a:moveTo>
                    <a:cubicBezTo>
                      <a:pt x="8" y="15"/>
                      <a:pt x="6" y="10"/>
                      <a:pt x="4" y="6"/>
                    </a:cubicBezTo>
                    <a:cubicBezTo>
                      <a:pt x="2" y="2"/>
                      <a:pt x="0" y="0"/>
                      <a:pt x="0" y="0"/>
                    </a:cubicBezTo>
                    <a:cubicBezTo>
                      <a:pt x="0" y="0"/>
                      <a:pt x="2" y="2"/>
                      <a:pt x="4" y="6"/>
                    </a:cubicBezTo>
                    <a:cubicBezTo>
                      <a:pt x="6" y="9"/>
                      <a:pt x="9" y="15"/>
                      <a:pt x="10" y="21"/>
                    </a:cubicBezTo>
                    <a:cubicBezTo>
                      <a:pt x="11" y="28"/>
                      <a:pt x="10" y="34"/>
                      <a:pt x="8" y="38"/>
                    </a:cubicBezTo>
                    <a:cubicBezTo>
                      <a:pt x="7" y="42"/>
                      <a:pt x="4" y="44"/>
                      <a:pt x="5" y="44"/>
                    </a:cubicBezTo>
                    <a:cubicBezTo>
                      <a:pt x="4" y="44"/>
                      <a:pt x="6" y="42"/>
                      <a:pt x="8" y="38"/>
                    </a:cubicBezTo>
                    <a:cubicBezTo>
                      <a:pt x="9" y="34"/>
                      <a:pt x="10" y="28"/>
                      <a:pt x="9"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6" name="Freeform 4055"/>
              <p:cNvSpPr>
                <a:spLocks/>
              </p:cNvSpPr>
              <p:nvPr/>
            </p:nvSpPr>
            <p:spPr bwMode="auto">
              <a:xfrm>
                <a:off x="2165040" y="1124221"/>
                <a:ext cx="330577" cy="257116"/>
              </a:xfrm>
              <a:custGeom>
                <a:avLst/>
                <a:gdLst>
                  <a:gd name="T0" fmla="*/ 12 w 54"/>
                  <a:gd name="T1" fmla="*/ 41 h 43"/>
                  <a:gd name="T2" fmla="*/ 0 w 54"/>
                  <a:gd name="T3" fmla="*/ 43 h 43"/>
                  <a:gd name="T4" fmla="*/ 12 w 54"/>
                  <a:gd name="T5" fmla="*/ 40 h 43"/>
                  <a:gd name="T6" fmla="*/ 24 w 54"/>
                  <a:gd name="T7" fmla="*/ 38 h 43"/>
                  <a:gd name="T8" fmla="*/ 38 w 54"/>
                  <a:gd name="T9" fmla="*/ 33 h 43"/>
                  <a:gd name="T10" fmla="*/ 53 w 54"/>
                  <a:gd name="T11" fmla="*/ 11 h 43"/>
                  <a:gd name="T12" fmla="*/ 53 w 54"/>
                  <a:gd name="T13" fmla="*/ 7 h 43"/>
                  <a:gd name="T14" fmla="*/ 52 w 54"/>
                  <a:gd name="T15" fmla="*/ 3 h 43"/>
                  <a:gd name="T16" fmla="*/ 51 w 54"/>
                  <a:gd name="T17" fmla="*/ 0 h 43"/>
                  <a:gd name="T18" fmla="*/ 52 w 54"/>
                  <a:gd name="T19" fmla="*/ 3 h 43"/>
                  <a:gd name="T20" fmla="*/ 53 w 54"/>
                  <a:gd name="T21" fmla="*/ 6 h 43"/>
                  <a:gd name="T22" fmla="*/ 53 w 54"/>
                  <a:gd name="T23" fmla="*/ 11 h 43"/>
                  <a:gd name="T24" fmla="*/ 38 w 54"/>
                  <a:gd name="T25" fmla="*/ 33 h 43"/>
                  <a:gd name="T26" fmla="*/ 24 w 54"/>
                  <a:gd name="T27" fmla="*/ 39 h 43"/>
                  <a:gd name="T28" fmla="*/ 12 w 54"/>
                  <a:gd name="T2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3">
                    <a:moveTo>
                      <a:pt x="12" y="41"/>
                    </a:moveTo>
                    <a:cubicBezTo>
                      <a:pt x="5" y="42"/>
                      <a:pt x="0" y="43"/>
                      <a:pt x="0" y="43"/>
                    </a:cubicBezTo>
                    <a:cubicBezTo>
                      <a:pt x="0" y="42"/>
                      <a:pt x="5" y="42"/>
                      <a:pt x="12" y="40"/>
                    </a:cubicBezTo>
                    <a:cubicBezTo>
                      <a:pt x="15" y="40"/>
                      <a:pt x="19" y="39"/>
                      <a:pt x="24" y="38"/>
                    </a:cubicBezTo>
                    <a:cubicBezTo>
                      <a:pt x="28" y="37"/>
                      <a:pt x="33" y="36"/>
                      <a:pt x="38" y="33"/>
                    </a:cubicBezTo>
                    <a:cubicBezTo>
                      <a:pt x="47" y="27"/>
                      <a:pt x="52" y="18"/>
                      <a:pt x="53" y="11"/>
                    </a:cubicBezTo>
                    <a:cubicBezTo>
                      <a:pt x="53" y="10"/>
                      <a:pt x="53" y="8"/>
                      <a:pt x="53" y="7"/>
                    </a:cubicBezTo>
                    <a:cubicBezTo>
                      <a:pt x="52" y="5"/>
                      <a:pt x="52" y="4"/>
                      <a:pt x="52" y="3"/>
                    </a:cubicBezTo>
                    <a:cubicBezTo>
                      <a:pt x="51" y="1"/>
                      <a:pt x="51" y="0"/>
                      <a:pt x="51" y="0"/>
                    </a:cubicBezTo>
                    <a:cubicBezTo>
                      <a:pt x="51" y="0"/>
                      <a:pt x="51" y="1"/>
                      <a:pt x="52" y="3"/>
                    </a:cubicBezTo>
                    <a:cubicBezTo>
                      <a:pt x="52" y="4"/>
                      <a:pt x="53" y="5"/>
                      <a:pt x="53" y="6"/>
                    </a:cubicBezTo>
                    <a:cubicBezTo>
                      <a:pt x="53" y="8"/>
                      <a:pt x="54" y="10"/>
                      <a:pt x="53" y="11"/>
                    </a:cubicBezTo>
                    <a:cubicBezTo>
                      <a:pt x="53" y="19"/>
                      <a:pt x="47" y="28"/>
                      <a:pt x="38" y="33"/>
                    </a:cubicBezTo>
                    <a:cubicBezTo>
                      <a:pt x="33" y="36"/>
                      <a:pt x="28" y="38"/>
                      <a:pt x="24" y="39"/>
                    </a:cubicBezTo>
                    <a:cubicBezTo>
                      <a:pt x="19" y="40"/>
                      <a:pt x="15" y="41"/>
                      <a:pt x="12" y="4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7" name="Freeform 4056"/>
              <p:cNvSpPr>
                <a:spLocks/>
              </p:cNvSpPr>
              <p:nvPr/>
            </p:nvSpPr>
            <p:spPr bwMode="auto">
              <a:xfrm>
                <a:off x="1929965" y="1344604"/>
                <a:ext cx="330577" cy="51425"/>
              </a:xfrm>
              <a:custGeom>
                <a:avLst/>
                <a:gdLst>
                  <a:gd name="T0" fmla="*/ 47 w 55"/>
                  <a:gd name="T1" fmla="*/ 1 h 8"/>
                  <a:gd name="T2" fmla="*/ 28 w 55"/>
                  <a:gd name="T3" fmla="*/ 5 h 8"/>
                  <a:gd name="T4" fmla="*/ 8 w 55"/>
                  <a:gd name="T5" fmla="*/ 8 h 8"/>
                  <a:gd name="T6" fmla="*/ 0 w 55"/>
                  <a:gd name="T7" fmla="*/ 8 h 8"/>
                  <a:gd name="T8" fmla="*/ 8 w 55"/>
                  <a:gd name="T9" fmla="*/ 7 h 8"/>
                  <a:gd name="T10" fmla="*/ 27 w 55"/>
                  <a:gd name="T11" fmla="*/ 4 h 8"/>
                  <a:gd name="T12" fmla="*/ 47 w 55"/>
                  <a:gd name="T13" fmla="*/ 1 h 8"/>
                  <a:gd name="T14" fmla="*/ 55 w 55"/>
                  <a:gd name="T15" fmla="*/ 0 h 8"/>
                  <a:gd name="T16" fmla="*/ 47 w 5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8">
                    <a:moveTo>
                      <a:pt x="47" y="1"/>
                    </a:moveTo>
                    <a:cubicBezTo>
                      <a:pt x="42" y="2"/>
                      <a:pt x="35" y="3"/>
                      <a:pt x="28" y="5"/>
                    </a:cubicBezTo>
                    <a:cubicBezTo>
                      <a:pt x="20" y="7"/>
                      <a:pt x="13" y="8"/>
                      <a:pt x="8" y="8"/>
                    </a:cubicBezTo>
                    <a:cubicBezTo>
                      <a:pt x="3" y="8"/>
                      <a:pt x="0" y="8"/>
                      <a:pt x="0" y="8"/>
                    </a:cubicBezTo>
                    <a:cubicBezTo>
                      <a:pt x="0" y="8"/>
                      <a:pt x="3" y="8"/>
                      <a:pt x="8" y="7"/>
                    </a:cubicBezTo>
                    <a:cubicBezTo>
                      <a:pt x="13" y="7"/>
                      <a:pt x="20" y="6"/>
                      <a:pt x="27" y="4"/>
                    </a:cubicBezTo>
                    <a:cubicBezTo>
                      <a:pt x="35" y="3"/>
                      <a:pt x="42" y="1"/>
                      <a:pt x="47" y="1"/>
                    </a:cubicBezTo>
                    <a:cubicBezTo>
                      <a:pt x="52" y="0"/>
                      <a:pt x="55" y="0"/>
                      <a:pt x="55" y="0"/>
                    </a:cubicBezTo>
                    <a:cubicBezTo>
                      <a:pt x="55" y="1"/>
                      <a:pt x="52" y="1"/>
                      <a:pt x="47"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8" name="Freeform 4057"/>
              <p:cNvSpPr>
                <a:spLocks/>
              </p:cNvSpPr>
              <p:nvPr/>
            </p:nvSpPr>
            <p:spPr bwMode="auto">
              <a:xfrm>
                <a:off x="1944657" y="1373989"/>
                <a:ext cx="374654" cy="51425"/>
              </a:xfrm>
              <a:custGeom>
                <a:avLst/>
                <a:gdLst>
                  <a:gd name="T0" fmla="*/ 62 w 62"/>
                  <a:gd name="T1" fmla="*/ 0 h 9"/>
                  <a:gd name="T2" fmla="*/ 53 w 62"/>
                  <a:gd name="T3" fmla="*/ 2 h 9"/>
                  <a:gd name="T4" fmla="*/ 31 w 62"/>
                  <a:gd name="T5" fmla="*/ 5 h 9"/>
                  <a:gd name="T6" fmla="*/ 9 w 62"/>
                  <a:gd name="T7" fmla="*/ 8 h 9"/>
                  <a:gd name="T8" fmla="*/ 0 w 62"/>
                  <a:gd name="T9" fmla="*/ 9 h 9"/>
                  <a:gd name="T10" fmla="*/ 9 w 62"/>
                  <a:gd name="T11" fmla="*/ 8 h 9"/>
                  <a:gd name="T12" fmla="*/ 31 w 62"/>
                  <a:gd name="T13" fmla="*/ 4 h 9"/>
                  <a:gd name="T14" fmla="*/ 53 w 62"/>
                  <a:gd name="T15" fmla="*/ 2 h 9"/>
                  <a:gd name="T16" fmla="*/ 62 w 62"/>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9">
                    <a:moveTo>
                      <a:pt x="62" y="0"/>
                    </a:moveTo>
                    <a:cubicBezTo>
                      <a:pt x="62" y="0"/>
                      <a:pt x="59" y="1"/>
                      <a:pt x="53" y="2"/>
                    </a:cubicBezTo>
                    <a:cubicBezTo>
                      <a:pt x="48" y="3"/>
                      <a:pt x="40" y="4"/>
                      <a:pt x="31" y="5"/>
                    </a:cubicBezTo>
                    <a:cubicBezTo>
                      <a:pt x="22" y="6"/>
                      <a:pt x="15" y="8"/>
                      <a:pt x="9" y="8"/>
                    </a:cubicBezTo>
                    <a:cubicBezTo>
                      <a:pt x="3" y="9"/>
                      <a:pt x="0" y="9"/>
                      <a:pt x="0" y="9"/>
                    </a:cubicBezTo>
                    <a:cubicBezTo>
                      <a:pt x="0" y="8"/>
                      <a:pt x="3" y="8"/>
                      <a:pt x="9" y="8"/>
                    </a:cubicBezTo>
                    <a:cubicBezTo>
                      <a:pt x="15" y="7"/>
                      <a:pt x="22" y="6"/>
                      <a:pt x="31" y="4"/>
                    </a:cubicBezTo>
                    <a:cubicBezTo>
                      <a:pt x="40" y="3"/>
                      <a:pt x="48" y="3"/>
                      <a:pt x="53" y="2"/>
                    </a:cubicBezTo>
                    <a:cubicBezTo>
                      <a:pt x="59" y="1"/>
                      <a:pt x="62" y="0"/>
                      <a:pt x="62"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69" name="Freeform 4058"/>
              <p:cNvSpPr>
                <a:spLocks/>
              </p:cNvSpPr>
              <p:nvPr/>
            </p:nvSpPr>
            <p:spPr bwMode="auto">
              <a:xfrm>
                <a:off x="1915273" y="2145328"/>
                <a:ext cx="190999" cy="88153"/>
              </a:xfrm>
              <a:custGeom>
                <a:avLst/>
                <a:gdLst>
                  <a:gd name="T0" fmla="*/ 3 w 31"/>
                  <a:gd name="T1" fmla="*/ 4 h 15"/>
                  <a:gd name="T2" fmla="*/ 13 w 31"/>
                  <a:gd name="T3" fmla="*/ 11 h 15"/>
                  <a:gd name="T4" fmla="*/ 25 w 31"/>
                  <a:gd name="T5" fmla="*/ 14 h 15"/>
                  <a:gd name="T6" fmla="*/ 31 w 31"/>
                  <a:gd name="T7" fmla="*/ 14 h 15"/>
                  <a:gd name="T8" fmla="*/ 25 w 31"/>
                  <a:gd name="T9" fmla="*/ 15 h 15"/>
                  <a:gd name="T10" fmla="*/ 13 w 31"/>
                  <a:gd name="T11" fmla="*/ 12 h 15"/>
                  <a:gd name="T12" fmla="*/ 3 w 31"/>
                  <a:gd name="T13" fmla="*/ 4 h 15"/>
                  <a:gd name="T14" fmla="*/ 0 w 31"/>
                  <a:gd name="T15" fmla="*/ 0 h 15"/>
                  <a:gd name="T16" fmla="*/ 3 w 31"/>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3" y="4"/>
                    </a:moveTo>
                    <a:cubicBezTo>
                      <a:pt x="6" y="6"/>
                      <a:pt x="9" y="9"/>
                      <a:pt x="13" y="11"/>
                    </a:cubicBezTo>
                    <a:cubicBezTo>
                      <a:pt x="18" y="14"/>
                      <a:pt x="22" y="14"/>
                      <a:pt x="25" y="14"/>
                    </a:cubicBezTo>
                    <a:cubicBezTo>
                      <a:pt x="29" y="14"/>
                      <a:pt x="31" y="13"/>
                      <a:pt x="31" y="14"/>
                    </a:cubicBezTo>
                    <a:cubicBezTo>
                      <a:pt x="31" y="14"/>
                      <a:pt x="29" y="14"/>
                      <a:pt x="25" y="15"/>
                    </a:cubicBezTo>
                    <a:cubicBezTo>
                      <a:pt x="22" y="15"/>
                      <a:pt x="17" y="14"/>
                      <a:pt x="13" y="12"/>
                    </a:cubicBezTo>
                    <a:cubicBezTo>
                      <a:pt x="8" y="10"/>
                      <a:pt x="5" y="6"/>
                      <a:pt x="3" y="4"/>
                    </a:cubicBezTo>
                    <a:cubicBezTo>
                      <a:pt x="1" y="2"/>
                      <a:pt x="0" y="0"/>
                      <a:pt x="0" y="0"/>
                    </a:cubicBezTo>
                    <a:cubicBezTo>
                      <a:pt x="0" y="0"/>
                      <a:pt x="1" y="1"/>
                      <a:pt x="3"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0" name="Freeform 4059"/>
              <p:cNvSpPr>
                <a:spLocks/>
              </p:cNvSpPr>
              <p:nvPr/>
            </p:nvSpPr>
            <p:spPr bwMode="auto">
              <a:xfrm>
                <a:off x="1900580" y="1998405"/>
                <a:ext cx="95502" cy="190999"/>
              </a:xfrm>
              <a:custGeom>
                <a:avLst/>
                <a:gdLst>
                  <a:gd name="T0" fmla="*/ 11 w 16"/>
                  <a:gd name="T1" fmla="*/ 30 h 32"/>
                  <a:gd name="T2" fmla="*/ 16 w 16"/>
                  <a:gd name="T3" fmla="*/ 32 h 32"/>
                  <a:gd name="T4" fmla="*/ 11 w 16"/>
                  <a:gd name="T5" fmla="*/ 30 h 32"/>
                  <a:gd name="T6" fmla="*/ 3 w 16"/>
                  <a:gd name="T7" fmla="*/ 19 h 32"/>
                  <a:gd name="T8" fmla="*/ 0 w 16"/>
                  <a:gd name="T9" fmla="*/ 5 h 32"/>
                  <a:gd name="T10" fmla="*/ 1 w 16"/>
                  <a:gd name="T11" fmla="*/ 0 h 32"/>
                  <a:gd name="T12" fmla="*/ 1 w 16"/>
                  <a:gd name="T13" fmla="*/ 5 h 32"/>
                  <a:gd name="T14" fmla="*/ 3 w 16"/>
                  <a:gd name="T15" fmla="*/ 19 h 32"/>
                  <a:gd name="T16" fmla="*/ 11 w 16"/>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1" y="30"/>
                    </a:moveTo>
                    <a:cubicBezTo>
                      <a:pt x="14" y="32"/>
                      <a:pt x="16" y="32"/>
                      <a:pt x="16" y="32"/>
                    </a:cubicBezTo>
                    <a:cubicBezTo>
                      <a:pt x="16" y="32"/>
                      <a:pt x="13" y="32"/>
                      <a:pt x="11" y="30"/>
                    </a:cubicBezTo>
                    <a:cubicBezTo>
                      <a:pt x="8" y="28"/>
                      <a:pt x="4" y="24"/>
                      <a:pt x="3" y="19"/>
                    </a:cubicBezTo>
                    <a:cubicBezTo>
                      <a:pt x="1" y="14"/>
                      <a:pt x="0" y="9"/>
                      <a:pt x="0" y="5"/>
                    </a:cubicBezTo>
                    <a:cubicBezTo>
                      <a:pt x="1" y="2"/>
                      <a:pt x="1" y="0"/>
                      <a:pt x="1" y="0"/>
                    </a:cubicBezTo>
                    <a:cubicBezTo>
                      <a:pt x="1" y="0"/>
                      <a:pt x="1" y="2"/>
                      <a:pt x="1" y="5"/>
                    </a:cubicBezTo>
                    <a:cubicBezTo>
                      <a:pt x="1" y="9"/>
                      <a:pt x="2" y="14"/>
                      <a:pt x="3" y="19"/>
                    </a:cubicBezTo>
                    <a:cubicBezTo>
                      <a:pt x="5" y="24"/>
                      <a:pt x="8" y="28"/>
                      <a:pt x="11"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1" name="Freeform 4060"/>
              <p:cNvSpPr>
                <a:spLocks/>
              </p:cNvSpPr>
              <p:nvPr/>
            </p:nvSpPr>
            <p:spPr bwMode="auto">
              <a:xfrm>
                <a:off x="1878544" y="2013098"/>
                <a:ext cx="29384" cy="110194"/>
              </a:xfrm>
              <a:custGeom>
                <a:avLst/>
                <a:gdLst>
                  <a:gd name="T0" fmla="*/ 1 w 4"/>
                  <a:gd name="T1" fmla="*/ 10 h 19"/>
                  <a:gd name="T2" fmla="*/ 3 w 4"/>
                  <a:gd name="T3" fmla="*/ 17 h 19"/>
                  <a:gd name="T4" fmla="*/ 4 w 4"/>
                  <a:gd name="T5" fmla="*/ 19 h 19"/>
                  <a:gd name="T6" fmla="*/ 2 w 4"/>
                  <a:gd name="T7" fmla="*/ 17 h 19"/>
                  <a:gd name="T8" fmla="*/ 0 w 4"/>
                  <a:gd name="T9" fmla="*/ 10 h 19"/>
                  <a:gd name="T10" fmla="*/ 1 w 4"/>
                  <a:gd name="T11" fmla="*/ 3 h 19"/>
                  <a:gd name="T12" fmla="*/ 2 w 4"/>
                  <a:gd name="T13" fmla="*/ 0 h 19"/>
                  <a:gd name="T14" fmla="*/ 1 w 4"/>
                  <a:gd name="T15" fmla="*/ 3 h 19"/>
                  <a:gd name="T16" fmla="*/ 1 w 4"/>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9">
                    <a:moveTo>
                      <a:pt x="1" y="10"/>
                    </a:moveTo>
                    <a:cubicBezTo>
                      <a:pt x="1" y="13"/>
                      <a:pt x="2" y="15"/>
                      <a:pt x="3" y="17"/>
                    </a:cubicBezTo>
                    <a:cubicBezTo>
                      <a:pt x="3" y="18"/>
                      <a:pt x="4" y="19"/>
                      <a:pt x="4" y="19"/>
                    </a:cubicBezTo>
                    <a:cubicBezTo>
                      <a:pt x="4" y="19"/>
                      <a:pt x="3" y="19"/>
                      <a:pt x="2" y="17"/>
                    </a:cubicBezTo>
                    <a:cubicBezTo>
                      <a:pt x="1" y="15"/>
                      <a:pt x="1" y="13"/>
                      <a:pt x="0" y="10"/>
                    </a:cubicBezTo>
                    <a:cubicBezTo>
                      <a:pt x="0" y="7"/>
                      <a:pt x="0" y="5"/>
                      <a:pt x="1" y="3"/>
                    </a:cubicBezTo>
                    <a:cubicBezTo>
                      <a:pt x="1" y="1"/>
                      <a:pt x="2" y="0"/>
                      <a:pt x="2" y="0"/>
                    </a:cubicBezTo>
                    <a:cubicBezTo>
                      <a:pt x="2" y="0"/>
                      <a:pt x="1" y="1"/>
                      <a:pt x="1" y="3"/>
                    </a:cubicBezTo>
                    <a:cubicBezTo>
                      <a:pt x="1" y="5"/>
                      <a:pt x="1" y="7"/>
                      <a:pt x="1"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2" name="Freeform 4061"/>
              <p:cNvSpPr>
                <a:spLocks/>
              </p:cNvSpPr>
              <p:nvPr/>
            </p:nvSpPr>
            <p:spPr bwMode="auto">
              <a:xfrm>
                <a:off x="2106271" y="2182060"/>
                <a:ext cx="132230" cy="176307"/>
              </a:xfrm>
              <a:custGeom>
                <a:avLst/>
                <a:gdLst>
                  <a:gd name="T0" fmla="*/ 17 w 22"/>
                  <a:gd name="T1" fmla="*/ 2 h 30"/>
                  <a:gd name="T2" fmla="*/ 6 w 22"/>
                  <a:gd name="T3" fmla="*/ 12 h 30"/>
                  <a:gd name="T4" fmla="*/ 1 w 22"/>
                  <a:gd name="T5" fmla="*/ 24 h 30"/>
                  <a:gd name="T6" fmla="*/ 1 w 22"/>
                  <a:gd name="T7" fmla="*/ 30 h 30"/>
                  <a:gd name="T8" fmla="*/ 1 w 22"/>
                  <a:gd name="T9" fmla="*/ 24 h 30"/>
                  <a:gd name="T10" fmla="*/ 6 w 22"/>
                  <a:gd name="T11" fmla="*/ 11 h 30"/>
                  <a:gd name="T12" fmla="*/ 16 w 22"/>
                  <a:gd name="T13" fmla="*/ 2 h 30"/>
                  <a:gd name="T14" fmla="*/ 22 w 22"/>
                  <a:gd name="T15" fmla="*/ 0 h 30"/>
                  <a:gd name="T16" fmla="*/ 17 w 2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0">
                    <a:moveTo>
                      <a:pt x="17" y="2"/>
                    </a:moveTo>
                    <a:cubicBezTo>
                      <a:pt x="14" y="4"/>
                      <a:pt x="10" y="7"/>
                      <a:pt x="6" y="12"/>
                    </a:cubicBezTo>
                    <a:cubicBezTo>
                      <a:pt x="3" y="16"/>
                      <a:pt x="2" y="21"/>
                      <a:pt x="1" y="24"/>
                    </a:cubicBezTo>
                    <a:cubicBezTo>
                      <a:pt x="0" y="28"/>
                      <a:pt x="1" y="30"/>
                      <a:pt x="1" y="30"/>
                    </a:cubicBezTo>
                    <a:cubicBezTo>
                      <a:pt x="1" y="30"/>
                      <a:pt x="0" y="28"/>
                      <a:pt x="1" y="24"/>
                    </a:cubicBezTo>
                    <a:cubicBezTo>
                      <a:pt x="1" y="21"/>
                      <a:pt x="3" y="16"/>
                      <a:pt x="6" y="11"/>
                    </a:cubicBezTo>
                    <a:cubicBezTo>
                      <a:pt x="9" y="6"/>
                      <a:pt x="13" y="3"/>
                      <a:pt x="16" y="2"/>
                    </a:cubicBezTo>
                    <a:cubicBezTo>
                      <a:pt x="20" y="1"/>
                      <a:pt x="22" y="0"/>
                      <a:pt x="22" y="0"/>
                    </a:cubicBezTo>
                    <a:cubicBezTo>
                      <a:pt x="22" y="1"/>
                      <a:pt x="20" y="1"/>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3" name="Freeform 4062"/>
              <p:cNvSpPr>
                <a:spLocks/>
              </p:cNvSpPr>
              <p:nvPr/>
            </p:nvSpPr>
            <p:spPr bwMode="auto">
              <a:xfrm>
                <a:off x="2172389" y="2064523"/>
                <a:ext cx="198347" cy="301193"/>
              </a:xfrm>
              <a:custGeom>
                <a:avLst/>
                <a:gdLst>
                  <a:gd name="T0" fmla="*/ 6 w 33"/>
                  <a:gd name="T1" fmla="*/ 43 h 50"/>
                  <a:gd name="T2" fmla="*/ 20 w 33"/>
                  <a:gd name="T3" fmla="*/ 27 h 50"/>
                  <a:gd name="T4" fmla="*/ 26 w 33"/>
                  <a:gd name="T5" fmla="*/ 17 h 50"/>
                  <a:gd name="T6" fmla="*/ 31 w 33"/>
                  <a:gd name="T7" fmla="*/ 8 h 50"/>
                  <a:gd name="T8" fmla="*/ 32 w 33"/>
                  <a:gd name="T9" fmla="*/ 2 h 50"/>
                  <a:gd name="T10" fmla="*/ 32 w 33"/>
                  <a:gd name="T11" fmla="*/ 0 h 50"/>
                  <a:gd name="T12" fmla="*/ 33 w 33"/>
                  <a:gd name="T13" fmla="*/ 2 h 50"/>
                  <a:gd name="T14" fmla="*/ 31 w 33"/>
                  <a:gd name="T15" fmla="*/ 9 h 50"/>
                  <a:gd name="T16" fmla="*/ 27 w 33"/>
                  <a:gd name="T17" fmla="*/ 17 h 50"/>
                  <a:gd name="T18" fmla="*/ 21 w 33"/>
                  <a:gd name="T19" fmla="*/ 28 h 50"/>
                  <a:gd name="T20" fmla="*/ 6 w 33"/>
                  <a:gd name="T21" fmla="*/ 44 h 50"/>
                  <a:gd name="T22" fmla="*/ 0 w 33"/>
                  <a:gd name="T23" fmla="*/ 50 h 50"/>
                  <a:gd name="T24" fmla="*/ 6 w 33"/>
                  <a:gd name="T2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6" y="43"/>
                    </a:moveTo>
                    <a:cubicBezTo>
                      <a:pt x="10" y="40"/>
                      <a:pt x="16" y="34"/>
                      <a:pt x="20" y="27"/>
                    </a:cubicBezTo>
                    <a:cubicBezTo>
                      <a:pt x="23" y="24"/>
                      <a:pt x="25" y="20"/>
                      <a:pt x="26" y="17"/>
                    </a:cubicBezTo>
                    <a:cubicBezTo>
                      <a:pt x="28" y="14"/>
                      <a:pt x="30" y="11"/>
                      <a:pt x="31" y="8"/>
                    </a:cubicBezTo>
                    <a:cubicBezTo>
                      <a:pt x="32" y="6"/>
                      <a:pt x="32" y="4"/>
                      <a:pt x="32" y="2"/>
                    </a:cubicBezTo>
                    <a:cubicBezTo>
                      <a:pt x="32" y="1"/>
                      <a:pt x="32" y="0"/>
                      <a:pt x="32" y="0"/>
                    </a:cubicBezTo>
                    <a:cubicBezTo>
                      <a:pt x="32" y="0"/>
                      <a:pt x="33" y="0"/>
                      <a:pt x="33" y="2"/>
                    </a:cubicBezTo>
                    <a:cubicBezTo>
                      <a:pt x="33" y="4"/>
                      <a:pt x="32" y="6"/>
                      <a:pt x="31" y="9"/>
                    </a:cubicBezTo>
                    <a:cubicBezTo>
                      <a:pt x="30" y="11"/>
                      <a:pt x="29" y="14"/>
                      <a:pt x="27" y="17"/>
                    </a:cubicBezTo>
                    <a:cubicBezTo>
                      <a:pt x="25" y="21"/>
                      <a:pt x="24" y="24"/>
                      <a:pt x="21" y="28"/>
                    </a:cubicBezTo>
                    <a:cubicBezTo>
                      <a:pt x="16" y="35"/>
                      <a:pt x="10" y="40"/>
                      <a:pt x="6" y="44"/>
                    </a:cubicBezTo>
                    <a:cubicBezTo>
                      <a:pt x="2" y="48"/>
                      <a:pt x="0" y="50"/>
                      <a:pt x="0" y="50"/>
                    </a:cubicBezTo>
                    <a:cubicBezTo>
                      <a:pt x="0" y="50"/>
                      <a:pt x="2" y="47"/>
                      <a:pt x="6" y="4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4" name="Freeform 4063"/>
              <p:cNvSpPr>
                <a:spLocks/>
              </p:cNvSpPr>
              <p:nvPr/>
            </p:nvSpPr>
            <p:spPr bwMode="auto">
              <a:xfrm>
                <a:off x="2135656" y="2240829"/>
                <a:ext cx="132230" cy="146922"/>
              </a:xfrm>
              <a:custGeom>
                <a:avLst/>
                <a:gdLst>
                  <a:gd name="T0" fmla="*/ 12 w 23"/>
                  <a:gd name="T1" fmla="*/ 12 h 24"/>
                  <a:gd name="T2" fmla="*/ 23 w 23"/>
                  <a:gd name="T3" fmla="*/ 0 h 24"/>
                  <a:gd name="T4" fmla="*/ 12 w 23"/>
                  <a:gd name="T5" fmla="*/ 13 h 24"/>
                  <a:gd name="T6" fmla="*/ 0 w 23"/>
                  <a:gd name="T7" fmla="*/ 24 h 24"/>
                  <a:gd name="T8" fmla="*/ 12 w 23"/>
                  <a:gd name="T9" fmla="*/ 12 h 24"/>
                </a:gdLst>
                <a:ahLst/>
                <a:cxnLst>
                  <a:cxn ang="0">
                    <a:pos x="T0" y="T1"/>
                  </a:cxn>
                  <a:cxn ang="0">
                    <a:pos x="T2" y="T3"/>
                  </a:cxn>
                  <a:cxn ang="0">
                    <a:pos x="T4" y="T5"/>
                  </a:cxn>
                  <a:cxn ang="0">
                    <a:pos x="T6" y="T7"/>
                  </a:cxn>
                  <a:cxn ang="0">
                    <a:pos x="T8" y="T9"/>
                  </a:cxn>
                </a:cxnLst>
                <a:rect l="0" t="0" r="r" b="b"/>
                <a:pathLst>
                  <a:path w="23" h="24">
                    <a:moveTo>
                      <a:pt x="12" y="12"/>
                    </a:moveTo>
                    <a:cubicBezTo>
                      <a:pt x="18" y="6"/>
                      <a:pt x="23" y="0"/>
                      <a:pt x="23" y="0"/>
                    </a:cubicBezTo>
                    <a:cubicBezTo>
                      <a:pt x="23" y="1"/>
                      <a:pt x="19" y="7"/>
                      <a:pt x="12" y="13"/>
                    </a:cubicBezTo>
                    <a:cubicBezTo>
                      <a:pt x="6" y="19"/>
                      <a:pt x="0" y="24"/>
                      <a:pt x="0" y="24"/>
                    </a:cubicBezTo>
                    <a:cubicBezTo>
                      <a:pt x="0" y="23"/>
                      <a:pt x="5" y="19"/>
                      <a:pt x="12"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5" name="Freeform 4064"/>
              <p:cNvSpPr>
                <a:spLocks/>
              </p:cNvSpPr>
              <p:nvPr/>
            </p:nvSpPr>
            <p:spPr bwMode="auto">
              <a:xfrm>
                <a:off x="1988734" y="2013098"/>
                <a:ext cx="264460" cy="110194"/>
              </a:xfrm>
              <a:custGeom>
                <a:avLst/>
                <a:gdLst>
                  <a:gd name="T0" fmla="*/ 34 w 44"/>
                  <a:gd name="T1" fmla="*/ 12 h 19"/>
                  <a:gd name="T2" fmla="*/ 25 w 44"/>
                  <a:gd name="T3" fmla="*/ 17 h 19"/>
                  <a:gd name="T4" fmla="*/ 7 w 44"/>
                  <a:gd name="T5" fmla="*/ 18 h 19"/>
                  <a:gd name="T6" fmla="*/ 1 w 44"/>
                  <a:gd name="T7" fmla="*/ 15 h 19"/>
                  <a:gd name="T8" fmla="*/ 8 w 44"/>
                  <a:gd name="T9" fmla="*/ 17 h 19"/>
                  <a:gd name="T10" fmla="*/ 25 w 44"/>
                  <a:gd name="T11" fmla="*/ 16 h 19"/>
                  <a:gd name="T12" fmla="*/ 34 w 44"/>
                  <a:gd name="T13" fmla="*/ 11 h 19"/>
                  <a:gd name="T14" fmla="*/ 39 w 44"/>
                  <a:gd name="T15" fmla="*/ 6 h 19"/>
                  <a:gd name="T16" fmla="*/ 44 w 44"/>
                  <a:gd name="T17" fmla="*/ 0 h 19"/>
                  <a:gd name="T18" fmla="*/ 40 w 44"/>
                  <a:gd name="T19" fmla="*/ 6 h 19"/>
                  <a:gd name="T20" fmla="*/ 34 w 44"/>
                  <a:gd name="T2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9">
                    <a:moveTo>
                      <a:pt x="34" y="12"/>
                    </a:moveTo>
                    <a:cubicBezTo>
                      <a:pt x="32" y="14"/>
                      <a:pt x="29" y="15"/>
                      <a:pt x="25" y="17"/>
                    </a:cubicBezTo>
                    <a:cubicBezTo>
                      <a:pt x="19" y="19"/>
                      <a:pt x="12" y="19"/>
                      <a:pt x="7" y="18"/>
                    </a:cubicBezTo>
                    <a:cubicBezTo>
                      <a:pt x="3" y="16"/>
                      <a:pt x="0" y="15"/>
                      <a:pt x="1" y="15"/>
                    </a:cubicBezTo>
                    <a:cubicBezTo>
                      <a:pt x="1" y="15"/>
                      <a:pt x="3" y="16"/>
                      <a:pt x="8" y="17"/>
                    </a:cubicBezTo>
                    <a:cubicBezTo>
                      <a:pt x="12" y="18"/>
                      <a:pt x="18" y="18"/>
                      <a:pt x="25" y="16"/>
                    </a:cubicBezTo>
                    <a:cubicBezTo>
                      <a:pt x="28" y="15"/>
                      <a:pt x="31" y="13"/>
                      <a:pt x="34" y="11"/>
                    </a:cubicBezTo>
                    <a:cubicBezTo>
                      <a:pt x="36" y="10"/>
                      <a:pt x="38" y="8"/>
                      <a:pt x="39" y="6"/>
                    </a:cubicBezTo>
                    <a:cubicBezTo>
                      <a:pt x="42" y="2"/>
                      <a:pt x="44" y="0"/>
                      <a:pt x="44" y="0"/>
                    </a:cubicBezTo>
                    <a:cubicBezTo>
                      <a:pt x="44" y="0"/>
                      <a:pt x="42" y="2"/>
                      <a:pt x="40" y="6"/>
                    </a:cubicBezTo>
                    <a:cubicBezTo>
                      <a:pt x="38" y="8"/>
                      <a:pt x="36" y="10"/>
                      <a:pt x="34"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6" name="Freeform 4065"/>
              <p:cNvSpPr>
                <a:spLocks/>
              </p:cNvSpPr>
              <p:nvPr/>
            </p:nvSpPr>
            <p:spPr bwMode="auto">
              <a:xfrm>
                <a:off x="2253193" y="1609064"/>
                <a:ext cx="66117" cy="323229"/>
              </a:xfrm>
              <a:custGeom>
                <a:avLst/>
                <a:gdLst>
                  <a:gd name="T0" fmla="*/ 5 w 11"/>
                  <a:gd name="T1" fmla="*/ 7 h 53"/>
                  <a:gd name="T2" fmla="*/ 10 w 11"/>
                  <a:gd name="T3" fmla="*/ 25 h 53"/>
                  <a:gd name="T4" fmla="*/ 9 w 11"/>
                  <a:gd name="T5" fmla="*/ 45 h 53"/>
                  <a:gd name="T6" fmla="*/ 7 w 11"/>
                  <a:gd name="T7" fmla="*/ 53 h 53"/>
                  <a:gd name="T8" fmla="*/ 8 w 11"/>
                  <a:gd name="T9" fmla="*/ 45 h 53"/>
                  <a:gd name="T10" fmla="*/ 10 w 11"/>
                  <a:gd name="T11" fmla="*/ 25 h 53"/>
                  <a:gd name="T12" fmla="*/ 5 w 11"/>
                  <a:gd name="T13" fmla="*/ 7 h 53"/>
                  <a:gd name="T14" fmla="*/ 0 w 11"/>
                  <a:gd name="T15" fmla="*/ 0 h 53"/>
                  <a:gd name="T16" fmla="*/ 5 w 11"/>
                  <a:gd name="T1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3">
                    <a:moveTo>
                      <a:pt x="5" y="7"/>
                    </a:moveTo>
                    <a:cubicBezTo>
                      <a:pt x="8" y="11"/>
                      <a:pt x="10" y="18"/>
                      <a:pt x="10" y="25"/>
                    </a:cubicBezTo>
                    <a:cubicBezTo>
                      <a:pt x="11" y="33"/>
                      <a:pt x="10" y="40"/>
                      <a:pt x="9" y="45"/>
                    </a:cubicBezTo>
                    <a:cubicBezTo>
                      <a:pt x="8" y="50"/>
                      <a:pt x="7" y="53"/>
                      <a:pt x="7" y="53"/>
                    </a:cubicBezTo>
                    <a:cubicBezTo>
                      <a:pt x="6" y="53"/>
                      <a:pt x="7" y="50"/>
                      <a:pt x="8" y="45"/>
                    </a:cubicBezTo>
                    <a:cubicBezTo>
                      <a:pt x="9" y="40"/>
                      <a:pt x="10" y="33"/>
                      <a:pt x="10" y="25"/>
                    </a:cubicBezTo>
                    <a:cubicBezTo>
                      <a:pt x="9" y="18"/>
                      <a:pt x="7" y="11"/>
                      <a:pt x="5" y="7"/>
                    </a:cubicBezTo>
                    <a:cubicBezTo>
                      <a:pt x="2" y="3"/>
                      <a:pt x="0" y="0"/>
                      <a:pt x="0" y="0"/>
                    </a:cubicBezTo>
                    <a:cubicBezTo>
                      <a:pt x="0" y="0"/>
                      <a:pt x="3" y="2"/>
                      <a:pt x="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7" name="Freeform 4066"/>
              <p:cNvSpPr>
                <a:spLocks/>
              </p:cNvSpPr>
              <p:nvPr/>
            </p:nvSpPr>
            <p:spPr bwMode="auto">
              <a:xfrm>
                <a:off x="2165040" y="1866176"/>
                <a:ext cx="154271" cy="257116"/>
              </a:xfrm>
              <a:custGeom>
                <a:avLst/>
                <a:gdLst>
                  <a:gd name="T0" fmla="*/ 6 w 25"/>
                  <a:gd name="T1" fmla="*/ 38 h 43"/>
                  <a:gd name="T2" fmla="*/ 0 w 25"/>
                  <a:gd name="T3" fmla="*/ 43 h 43"/>
                  <a:gd name="T4" fmla="*/ 5 w 25"/>
                  <a:gd name="T5" fmla="*/ 38 h 43"/>
                  <a:gd name="T6" fmla="*/ 11 w 25"/>
                  <a:gd name="T7" fmla="*/ 32 h 43"/>
                  <a:gd name="T8" fmla="*/ 17 w 25"/>
                  <a:gd name="T9" fmla="*/ 24 h 43"/>
                  <a:gd name="T10" fmla="*/ 23 w 25"/>
                  <a:gd name="T11" fmla="*/ 8 h 43"/>
                  <a:gd name="T12" fmla="*/ 24 w 25"/>
                  <a:gd name="T13" fmla="*/ 0 h 43"/>
                  <a:gd name="T14" fmla="*/ 24 w 25"/>
                  <a:gd name="T15" fmla="*/ 8 h 43"/>
                  <a:gd name="T16" fmla="*/ 17 w 25"/>
                  <a:gd name="T17" fmla="*/ 25 h 43"/>
                  <a:gd name="T18" fmla="*/ 12 w 25"/>
                  <a:gd name="T19" fmla="*/ 33 h 43"/>
                  <a:gd name="T20" fmla="*/ 6 w 25"/>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43">
                    <a:moveTo>
                      <a:pt x="6" y="38"/>
                    </a:moveTo>
                    <a:cubicBezTo>
                      <a:pt x="2" y="41"/>
                      <a:pt x="0" y="43"/>
                      <a:pt x="0" y="43"/>
                    </a:cubicBezTo>
                    <a:cubicBezTo>
                      <a:pt x="0" y="43"/>
                      <a:pt x="2" y="41"/>
                      <a:pt x="5" y="38"/>
                    </a:cubicBezTo>
                    <a:cubicBezTo>
                      <a:pt x="7" y="36"/>
                      <a:pt x="10" y="35"/>
                      <a:pt x="11" y="32"/>
                    </a:cubicBezTo>
                    <a:cubicBezTo>
                      <a:pt x="13" y="30"/>
                      <a:pt x="15" y="27"/>
                      <a:pt x="17" y="24"/>
                    </a:cubicBezTo>
                    <a:cubicBezTo>
                      <a:pt x="20" y="18"/>
                      <a:pt x="22" y="12"/>
                      <a:pt x="23" y="8"/>
                    </a:cubicBezTo>
                    <a:cubicBezTo>
                      <a:pt x="24" y="3"/>
                      <a:pt x="24" y="0"/>
                      <a:pt x="24" y="0"/>
                    </a:cubicBezTo>
                    <a:cubicBezTo>
                      <a:pt x="25" y="0"/>
                      <a:pt x="25" y="3"/>
                      <a:pt x="24" y="8"/>
                    </a:cubicBezTo>
                    <a:cubicBezTo>
                      <a:pt x="23" y="12"/>
                      <a:pt x="21" y="18"/>
                      <a:pt x="17" y="25"/>
                    </a:cubicBezTo>
                    <a:cubicBezTo>
                      <a:pt x="16" y="28"/>
                      <a:pt x="14" y="30"/>
                      <a:pt x="12" y="33"/>
                    </a:cubicBezTo>
                    <a:cubicBezTo>
                      <a:pt x="10" y="35"/>
                      <a:pt x="8" y="37"/>
                      <a:pt x="6" y="3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8" name="Freeform 4067"/>
              <p:cNvSpPr>
                <a:spLocks/>
              </p:cNvSpPr>
              <p:nvPr/>
            </p:nvSpPr>
            <p:spPr bwMode="auto">
              <a:xfrm>
                <a:off x="3215536" y="1917601"/>
                <a:ext cx="227732" cy="66117"/>
              </a:xfrm>
              <a:custGeom>
                <a:avLst/>
                <a:gdLst>
                  <a:gd name="T0" fmla="*/ 18 w 38"/>
                  <a:gd name="T1" fmla="*/ 9 h 11"/>
                  <a:gd name="T2" fmla="*/ 32 w 38"/>
                  <a:gd name="T3" fmla="*/ 10 h 11"/>
                  <a:gd name="T4" fmla="*/ 38 w 38"/>
                  <a:gd name="T5" fmla="*/ 9 h 11"/>
                  <a:gd name="T6" fmla="*/ 33 w 38"/>
                  <a:gd name="T7" fmla="*/ 11 h 11"/>
                  <a:gd name="T8" fmla="*/ 18 w 38"/>
                  <a:gd name="T9" fmla="*/ 10 h 11"/>
                  <a:gd name="T10" fmla="*/ 5 w 38"/>
                  <a:gd name="T11" fmla="*/ 4 h 11"/>
                  <a:gd name="T12" fmla="*/ 0 w 38"/>
                  <a:gd name="T13" fmla="*/ 0 h 11"/>
                  <a:gd name="T14" fmla="*/ 5 w 38"/>
                  <a:gd name="T15" fmla="*/ 4 h 11"/>
                  <a:gd name="T16" fmla="*/ 18 w 38"/>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
                    <a:moveTo>
                      <a:pt x="18" y="9"/>
                    </a:moveTo>
                    <a:cubicBezTo>
                      <a:pt x="24" y="11"/>
                      <a:pt x="29" y="11"/>
                      <a:pt x="32" y="10"/>
                    </a:cubicBezTo>
                    <a:cubicBezTo>
                      <a:pt x="36" y="10"/>
                      <a:pt x="38" y="9"/>
                      <a:pt x="38" y="9"/>
                    </a:cubicBezTo>
                    <a:cubicBezTo>
                      <a:pt x="38" y="9"/>
                      <a:pt x="36" y="10"/>
                      <a:pt x="33" y="11"/>
                    </a:cubicBezTo>
                    <a:cubicBezTo>
                      <a:pt x="29" y="11"/>
                      <a:pt x="24" y="11"/>
                      <a:pt x="18" y="10"/>
                    </a:cubicBezTo>
                    <a:cubicBezTo>
                      <a:pt x="12" y="9"/>
                      <a:pt x="8" y="6"/>
                      <a:pt x="5" y="4"/>
                    </a:cubicBezTo>
                    <a:cubicBezTo>
                      <a:pt x="2" y="2"/>
                      <a:pt x="0" y="0"/>
                      <a:pt x="0" y="0"/>
                    </a:cubicBezTo>
                    <a:cubicBezTo>
                      <a:pt x="0" y="0"/>
                      <a:pt x="2" y="2"/>
                      <a:pt x="5" y="4"/>
                    </a:cubicBezTo>
                    <a:cubicBezTo>
                      <a:pt x="8" y="6"/>
                      <a:pt x="13" y="8"/>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79" name="Freeform 4068"/>
              <p:cNvSpPr>
                <a:spLocks/>
              </p:cNvSpPr>
              <p:nvPr/>
            </p:nvSpPr>
            <p:spPr bwMode="auto">
              <a:xfrm>
                <a:off x="2987804" y="2027790"/>
                <a:ext cx="227732" cy="168963"/>
              </a:xfrm>
              <a:custGeom>
                <a:avLst/>
                <a:gdLst>
                  <a:gd name="T0" fmla="*/ 35 w 37"/>
                  <a:gd name="T1" fmla="*/ 7 h 29"/>
                  <a:gd name="T2" fmla="*/ 37 w 37"/>
                  <a:gd name="T3" fmla="*/ 0 h 29"/>
                  <a:gd name="T4" fmla="*/ 35 w 37"/>
                  <a:gd name="T5" fmla="*/ 7 h 29"/>
                  <a:gd name="T6" fmla="*/ 24 w 37"/>
                  <a:gd name="T7" fmla="*/ 21 h 29"/>
                  <a:gd name="T8" fmla="*/ 7 w 37"/>
                  <a:gd name="T9" fmla="*/ 28 h 29"/>
                  <a:gd name="T10" fmla="*/ 0 w 37"/>
                  <a:gd name="T11" fmla="*/ 29 h 29"/>
                  <a:gd name="T12" fmla="*/ 7 w 37"/>
                  <a:gd name="T13" fmla="*/ 28 h 29"/>
                  <a:gd name="T14" fmla="*/ 23 w 37"/>
                  <a:gd name="T15" fmla="*/ 20 h 29"/>
                  <a:gd name="T16" fmla="*/ 35 w 37"/>
                  <a:gd name="T1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9">
                    <a:moveTo>
                      <a:pt x="35" y="7"/>
                    </a:moveTo>
                    <a:cubicBezTo>
                      <a:pt x="37" y="3"/>
                      <a:pt x="37" y="0"/>
                      <a:pt x="37" y="0"/>
                    </a:cubicBezTo>
                    <a:cubicBezTo>
                      <a:pt x="37" y="0"/>
                      <a:pt x="37" y="3"/>
                      <a:pt x="35" y="7"/>
                    </a:cubicBezTo>
                    <a:cubicBezTo>
                      <a:pt x="33" y="12"/>
                      <a:pt x="29" y="17"/>
                      <a:pt x="24" y="21"/>
                    </a:cubicBezTo>
                    <a:cubicBezTo>
                      <a:pt x="18" y="25"/>
                      <a:pt x="12" y="27"/>
                      <a:pt x="7" y="28"/>
                    </a:cubicBezTo>
                    <a:cubicBezTo>
                      <a:pt x="3" y="29"/>
                      <a:pt x="0" y="29"/>
                      <a:pt x="0" y="29"/>
                    </a:cubicBezTo>
                    <a:cubicBezTo>
                      <a:pt x="0" y="28"/>
                      <a:pt x="3" y="29"/>
                      <a:pt x="7" y="28"/>
                    </a:cubicBezTo>
                    <a:cubicBezTo>
                      <a:pt x="12" y="27"/>
                      <a:pt x="17" y="24"/>
                      <a:pt x="23" y="20"/>
                    </a:cubicBezTo>
                    <a:cubicBezTo>
                      <a:pt x="29" y="16"/>
                      <a:pt x="33" y="11"/>
                      <a:pt x="3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0" name="Freeform 4069"/>
              <p:cNvSpPr>
                <a:spLocks/>
              </p:cNvSpPr>
              <p:nvPr/>
            </p:nvSpPr>
            <p:spPr bwMode="auto">
              <a:xfrm>
                <a:off x="2818846" y="2071867"/>
                <a:ext cx="139578" cy="117538"/>
              </a:xfrm>
              <a:custGeom>
                <a:avLst/>
                <a:gdLst>
                  <a:gd name="T0" fmla="*/ 10 w 23"/>
                  <a:gd name="T1" fmla="*/ 12 h 19"/>
                  <a:gd name="T2" fmla="*/ 19 w 23"/>
                  <a:gd name="T3" fmla="*/ 17 h 19"/>
                  <a:gd name="T4" fmla="*/ 23 w 23"/>
                  <a:gd name="T5" fmla="*/ 19 h 19"/>
                  <a:gd name="T6" fmla="*/ 19 w 23"/>
                  <a:gd name="T7" fmla="*/ 18 h 19"/>
                  <a:gd name="T8" fmla="*/ 10 w 23"/>
                  <a:gd name="T9" fmla="*/ 12 h 19"/>
                  <a:gd name="T10" fmla="*/ 0 w 23"/>
                  <a:gd name="T11" fmla="*/ 0 h 19"/>
                  <a:gd name="T12" fmla="*/ 10 w 23"/>
                  <a:gd name="T13" fmla="*/ 12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0" y="12"/>
                    </a:moveTo>
                    <a:cubicBezTo>
                      <a:pt x="13" y="14"/>
                      <a:pt x="16" y="16"/>
                      <a:pt x="19" y="17"/>
                    </a:cubicBezTo>
                    <a:cubicBezTo>
                      <a:pt x="22" y="18"/>
                      <a:pt x="23" y="19"/>
                      <a:pt x="23" y="19"/>
                    </a:cubicBezTo>
                    <a:cubicBezTo>
                      <a:pt x="23" y="19"/>
                      <a:pt x="22" y="19"/>
                      <a:pt x="19" y="18"/>
                    </a:cubicBezTo>
                    <a:cubicBezTo>
                      <a:pt x="16" y="17"/>
                      <a:pt x="13" y="15"/>
                      <a:pt x="10" y="12"/>
                    </a:cubicBezTo>
                    <a:cubicBezTo>
                      <a:pt x="3" y="7"/>
                      <a:pt x="0" y="0"/>
                      <a:pt x="0" y="0"/>
                    </a:cubicBezTo>
                    <a:cubicBezTo>
                      <a:pt x="0" y="0"/>
                      <a:pt x="4" y="6"/>
                      <a:pt x="10"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1" name="Freeform 4070"/>
              <p:cNvSpPr>
                <a:spLocks/>
              </p:cNvSpPr>
              <p:nvPr/>
            </p:nvSpPr>
            <p:spPr bwMode="auto">
              <a:xfrm>
                <a:off x="2870266" y="2108599"/>
                <a:ext cx="220383" cy="73461"/>
              </a:xfrm>
              <a:custGeom>
                <a:avLst/>
                <a:gdLst>
                  <a:gd name="T0" fmla="*/ 37 w 37"/>
                  <a:gd name="T1" fmla="*/ 5 h 12"/>
                  <a:gd name="T2" fmla="*/ 32 w 37"/>
                  <a:gd name="T3" fmla="*/ 9 h 12"/>
                  <a:gd name="T4" fmla="*/ 18 w 37"/>
                  <a:gd name="T5" fmla="*/ 11 h 12"/>
                  <a:gd name="T6" fmla="*/ 4 w 37"/>
                  <a:gd name="T7" fmla="*/ 5 h 12"/>
                  <a:gd name="T8" fmla="*/ 0 w 37"/>
                  <a:gd name="T9" fmla="*/ 0 h 12"/>
                  <a:gd name="T10" fmla="*/ 5 w 37"/>
                  <a:gd name="T11" fmla="*/ 4 h 12"/>
                  <a:gd name="T12" fmla="*/ 18 w 37"/>
                  <a:gd name="T13" fmla="*/ 10 h 12"/>
                  <a:gd name="T14" fmla="*/ 32 w 37"/>
                  <a:gd name="T15" fmla="*/ 8 h 12"/>
                  <a:gd name="T16" fmla="*/ 37 w 37"/>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7" y="5"/>
                    </a:moveTo>
                    <a:cubicBezTo>
                      <a:pt x="37" y="6"/>
                      <a:pt x="36" y="7"/>
                      <a:pt x="32" y="9"/>
                    </a:cubicBezTo>
                    <a:cubicBezTo>
                      <a:pt x="29" y="10"/>
                      <a:pt x="23" y="12"/>
                      <a:pt x="18" y="11"/>
                    </a:cubicBezTo>
                    <a:cubicBezTo>
                      <a:pt x="12" y="10"/>
                      <a:pt x="7" y="7"/>
                      <a:pt x="4" y="5"/>
                    </a:cubicBezTo>
                    <a:cubicBezTo>
                      <a:pt x="1" y="2"/>
                      <a:pt x="0" y="0"/>
                      <a:pt x="0" y="0"/>
                    </a:cubicBezTo>
                    <a:cubicBezTo>
                      <a:pt x="0" y="0"/>
                      <a:pt x="2" y="2"/>
                      <a:pt x="5" y="4"/>
                    </a:cubicBezTo>
                    <a:cubicBezTo>
                      <a:pt x="7" y="7"/>
                      <a:pt x="12" y="9"/>
                      <a:pt x="18" y="10"/>
                    </a:cubicBezTo>
                    <a:cubicBezTo>
                      <a:pt x="23" y="11"/>
                      <a:pt x="29" y="10"/>
                      <a:pt x="32" y="8"/>
                    </a:cubicBezTo>
                    <a:cubicBezTo>
                      <a:pt x="35" y="7"/>
                      <a:pt x="37" y="5"/>
                      <a:pt x="37"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2" name="Freeform 4071"/>
              <p:cNvSpPr>
                <a:spLocks/>
              </p:cNvSpPr>
              <p:nvPr/>
            </p:nvSpPr>
            <p:spPr bwMode="auto">
              <a:xfrm>
                <a:off x="2877615" y="1998405"/>
                <a:ext cx="257116" cy="102845"/>
              </a:xfrm>
              <a:custGeom>
                <a:avLst/>
                <a:gdLst>
                  <a:gd name="T0" fmla="*/ 24 w 43"/>
                  <a:gd name="T1" fmla="*/ 15 h 18"/>
                  <a:gd name="T2" fmla="*/ 7 w 43"/>
                  <a:gd name="T3" fmla="*/ 17 h 18"/>
                  <a:gd name="T4" fmla="*/ 0 w 43"/>
                  <a:gd name="T5" fmla="*/ 16 h 18"/>
                  <a:gd name="T6" fmla="*/ 7 w 43"/>
                  <a:gd name="T7" fmla="*/ 17 h 18"/>
                  <a:gd name="T8" fmla="*/ 24 w 43"/>
                  <a:gd name="T9" fmla="*/ 15 h 18"/>
                  <a:gd name="T10" fmla="*/ 39 w 43"/>
                  <a:gd name="T11" fmla="*/ 5 h 18"/>
                  <a:gd name="T12" fmla="*/ 43 w 43"/>
                  <a:gd name="T13" fmla="*/ 0 h 18"/>
                  <a:gd name="T14" fmla="*/ 39 w 43"/>
                  <a:gd name="T15" fmla="*/ 6 h 18"/>
                  <a:gd name="T16" fmla="*/ 24 w 43"/>
                  <a:gd name="T1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8">
                    <a:moveTo>
                      <a:pt x="24" y="15"/>
                    </a:moveTo>
                    <a:cubicBezTo>
                      <a:pt x="18" y="18"/>
                      <a:pt x="12" y="18"/>
                      <a:pt x="7" y="17"/>
                    </a:cubicBezTo>
                    <a:cubicBezTo>
                      <a:pt x="3" y="17"/>
                      <a:pt x="0" y="16"/>
                      <a:pt x="0" y="16"/>
                    </a:cubicBezTo>
                    <a:cubicBezTo>
                      <a:pt x="0" y="16"/>
                      <a:pt x="3" y="17"/>
                      <a:pt x="7" y="17"/>
                    </a:cubicBezTo>
                    <a:cubicBezTo>
                      <a:pt x="12" y="17"/>
                      <a:pt x="18" y="17"/>
                      <a:pt x="24" y="15"/>
                    </a:cubicBezTo>
                    <a:cubicBezTo>
                      <a:pt x="31" y="12"/>
                      <a:pt x="36" y="9"/>
                      <a:pt x="39" y="5"/>
                    </a:cubicBezTo>
                    <a:cubicBezTo>
                      <a:pt x="42" y="2"/>
                      <a:pt x="43" y="0"/>
                      <a:pt x="43" y="0"/>
                    </a:cubicBezTo>
                    <a:cubicBezTo>
                      <a:pt x="43" y="0"/>
                      <a:pt x="42" y="3"/>
                      <a:pt x="39" y="6"/>
                    </a:cubicBezTo>
                    <a:cubicBezTo>
                      <a:pt x="36" y="9"/>
                      <a:pt x="31" y="13"/>
                      <a:pt x="24" y="1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3" name="Freeform 4072"/>
              <p:cNvSpPr>
                <a:spLocks/>
              </p:cNvSpPr>
              <p:nvPr/>
            </p:nvSpPr>
            <p:spPr bwMode="auto">
              <a:xfrm>
                <a:off x="2987804" y="1961677"/>
                <a:ext cx="102845" cy="22041"/>
              </a:xfrm>
              <a:custGeom>
                <a:avLst/>
                <a:gdLst>
                  <a:gd name="T0" fmla="*/ 17 w 17"/>
                  <a:gd name="T1" fmla="*/ 2 h 3"/>
                  <a:gd name="T2" fmla="*/ 9 w 17"/>
                  <a:gd name="T3" fmla="*/ 3 h 3"/>
                  <a:gd name="T4" fmla="*/ 0 w 17"/>
                  <a:gd name="T5" fmla="*/ 0 h 3"/>
                  <a:gd name="T6" fmla="*/ 9 w 17"/>
                  <a:gd name="T7" fmla="*/ 2 h 3"/>
                  <a:gd name="T8" fmla="*/ 17 w 17"/>
                  <a:gd name="T9" fmla="*/ 2 h 3"/>
                </a:gdLst>
                <a:ahLst/>
                <a:cxnLst>
                  <a:cxn ang="0">
                    <a:pos x="T0" y="T1"/>
                  </a:cxn>
                  <a:cxn ang="0">
                    <a:pos x="T2" y="T3"/>
                  </a:cxn>
                  <a:cxn ang="0">
                    <a:pos x="T4" y="T5"/>
                  </a:cxn>
                  <a:cxn ang="0">
                    <a:pos x="T6" y="T7"/>
                  </a:cxn>
                  <a:cxn ang="0">
                    <a:pos x="T8" y="T9"/>
                  </a:cxn>
                </a:cxnLst>
                <a:rect l="0" t="0" r="r" b="b"/>
                <a:pathLst>
                  <a:path w="17" h="3">
                    <a:moveTo>
                      <a:pt x="17" y="2"/>
                    </a:moveTo>
                    <a:cubicBezTo>
                      <a:pt x="17" y="2"/>
                      <a:pt x="13" y="3"/>
                      <a:pt x="9" y="3"/>
                    </a:cubicBezTo>
                    <a:cubicBezTo>
                      <a:pt x="4" y="2"/>
                      <a:pt x="0" y="0"/>
                      <a:pt x="0" y="0"/>
                    </a:cubicBezTo>
                    <a:cubicBezTo>
                      <a:pt x="0" y="0"/>
                      <a:pt x="4" y="1"/>
                      <a:pt x="9" y="2"/>
                    </a:cubicBezTo>
                    <a:cubicBezTo>
                      <a:pt x="13" y="2"/>
                      <a:pt x="17" y="2"/>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4" name="Freeform 4073"/>
              <p:cNvSpPr>
                <a:spLocks/>
              </p:cNvSpPr>
              <p:nvPr/>
            </p:nvSpPr>
            <p:spPr bwMode="auto">
              <a:xfrm>
                <a:off x="2987804" y="1631100"/>
                <a:ext cx="117538" cy="227732"/>
              </a:xfrm>
              <a:custGeom>
                <a:avLst/>
                <a:gdLst>
                  <a:gd name="T0" fmla="*/ 12 w 20"/>
                  <a:gd name="T1" fmla="*/ 8 h 38"/>
                  <a:gd name="T2" fmla="*/ 15 w 20"/>
                  <a:gd name="T3" fmla="*/ 11 h 38"/>
                  <a:gd name="T4" fmla="*/ 18 w 20"/>
                  <a:gd name="T5" fmla="*/ 15 h 38"/>
                  <a:gd name="T6" fmla="*/ 20 w 20"/>
                  <a:gd name="T7" fmla="*/ 24 h 38"/>
                  <a:gd name="T8" fmla="*/ 19 w 20"/>
                  <a:gd name="T9" fmla="*/ 31 h 38"/>
                  <a:gd name="T10" fmla="*/ 17 w 20"/>
                  <a:gd name="T11" fmla="*/ 38 h 38"/>
                  <a:gd name="T12" fmla="*/ 19 w 20"/>
                  <a:gd name="T13" fmla="*/ 31 h 38"/>
                  <a:gd name="T14" fmla="*/ 17 w 20"/>
                  <a:gd name="T15" fmla="*/ 15 h 38"/>
                  <a:gd name="T16" fmla="*/ 15 w 20"/>
                  <a:gd name="T17" fmla="*/ 12 h 38"/>
                  <a:gd name="T18" fmla="*/ 12 w 20"/>
                  <a:gd name="T19" fmla="*/ 8 h 38"/>
                  <a:gd name="T20" fmla="*/ 6 w 20"/>
                  <a:gd name="T21" fmla="*/ 4 h 38"/>
                  <a:gd name="T22" fmla="*/ 0 w 20"/>
                  <a:gd name="T23" fmla="*/ 0 h 38"/>
                  <a:gd name="T24" fmla="*/ 6 w 20"/>
                  <a:gd name="T25" fmla="*/ 4 h 38"/>
                  <a:gd name="T26" fmla="*/ 12 w 20"/>
                  <a:gd name="T2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8">
                    <a:moveTo>
                      <a:pt x="12" y="8"/>
                    </a:moveTo>
                    <a:cubicBezTo>
                      <a:pt x="13" y="9"/>
                      <a:pt x="14" y="10"/>
                      <a:pt x="15" y="11"/>
                    </a:cubicBezTo>
                    <a:cubicBezTo>
                      <a:pt x="16" y="12"/>
                      <a:pt x="17" y="14"/>
                      <a:pt x="18" y="15"/>
                    </a:cubicBezTo>
                    <a:cubicBezTo>
                      <a:pt x="20" y="18"/>
                      <a:pt x="20" y="21"/>
                      <a:pt x="20" y="24"/>
                    </a:cubicBezTo>
                    <a:cubicBezTo>
                      <a:pt x="20" y="27"/>
                      <a:pt x="20" y="29"/>
                      <a:pt x="19" y="31"/>
                    </a:cubicBezTo>
                    <a:cubicBezTo>
                      <a:pt x="18" y="36"/>
                      <a:pt x="17" y="38"/>
                      <a:pt x="17" y="38"/>
                    </a:cubicBezTo>
                    <a:cubicBezTo>
                      <a:pt x="16" y="38"/>
                      <a:pt x="18" y="35"/>
                      <a:pt x="19" y="31"/>
                    </a:cubicBezTo>
                    <a:cubicBezTo>
                      <a:pt x="20" y="27"/>
                      <a:pt x="20" y="21"/>
                      <a:pt x="17" y="15"/>
                    </a:cubicBezTo>
                    <a:cubicBezTo>
                      <a:pt x="17" y="14"/>
                      <a:pt x="16" y="13"/>
                      <a:pt x="15" y="12"/>
                    </a:cubicBezTo>
                    <a:cubicBezTo>
                      <a:pt x="14" y="10"/>
                      <a:pt x="13" y="9"/>
                      <a:pt x="12" y="8"/>
                    </a:cubicBezTo>
                    <a:cubicBezTo>
                      <a:pt x="9" y="7"/>
                      <a:pt x="7" y="5"/>
                      <a:pt x="6" y="4"/>
                    </a:cubicBezTo>
                    <a:cubicBezTo>
                      <a:pt x="2" y="2"/>
                      <a:pt x="0" y="0"/>
                      <a:pt x="0" y="0"/>
                    </a:cubicBezTo>
                    <a:cubicBezTo>
                      <a:pt x="0" y="0"/>
                      <a:pt x="2" y="2"/>
                      <a:pt x="6" y="4"/>
                    </a:cubicBezTo>
                    <a:cubicBezTo>
                      <a:pt x="8" y="5"/>
                      <a:pt x="10" y="6"/>
                      <a:pt x="12"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5" name="Freeform 4074"/>
              <p:cNvSpPr>
                <a:spLocks/>
              </p:cNvSpPr>
              <p:nvPr/>
            </p:nvSpPr>
            <p:spPr bwMode="auto">
              <a:xfrm>
                <a:off x="3002496" y="1888216"/>
                <a:ext cx="51425" cy="66117"/>
              </a:xfrm>
              <a:custGeom>
                <a:avLst/>
                <a:gdLst>
                  <a:gd name="T0" fmla="*/ 0 w 9"/>
                  <a:gd name="T1" fmla="*/ 11 h 11"/>
                  <a:gd name="T2" fmla="*/ 4 w 9"/>
                  <a:gd name="T3" fmla="*/ 5 h 11"/>
                  <a:gd name="T4" fmla="*/ 9 w 9"/>
                  <a:gd name="T5" fmla="*/ 0 h 11"/>
                  <a:gd name="T6" fmla="*/ 5 w 9"/>
                  <a:gd name="T7" fmla="*/ 6 h 11"/>
                  <a:gd name="T8" fmla="*/ 0 w 9"/>
                  <a:gd name="T9" fmla="*/ 11 h 11"/>
                </a:gdLst>
                <a:ahLst/>
                <a:cxnLst>
                  <a:cxn ang="0">
                    <a:pos x="T0" y="T1"/>
                  </a:cxn>
                  <a:cxn ang="0">
                    <a:pos x="T2" y="T3"/>
                  </a:cxn>
                  <a:cxn ang="0">
                    <a:pos x="T4" y="T5"/>
                  </a:cxn>
                  <a:cxn ang="0">
                    <a:pos x="T6" y="T7"/>
                  </a:cxn>
                  <a:cxn ang="0">
                    <a:pos x="T8" y="T9"/>
                  </a:cxn>
                </a:cxnLst>
                <a:rect l="0" t="0" r="r" b="b"/>
                <a:pathLst>
                  <a:path w="9" h="11">
                    <a:moveTo>
                      <a:pt x="0" y="11"/>
                    </a:moveTo>
                    <a:cubicBezTo>
                      <a:pt x="0" y="11"/>
                      <a:pt x="1" y="8"/>
                      <a:pt x="4" y="5"/>
                    </a:cubicBezTo>
                    <a:cubicBezTo>
                      <a:pt x="7" y="2"/>
                      <a:pt x="9" y="0"/>
                      <a:pt x="9" y="0"/>
                    </a:cubicBezTo>
                    <a:cubicBezTo>
                      <a:pt x="9" y="1"/>
                      <a:pt x="7" y="3"/>
                      <a:pt x="5" y="6"/>
                    </a:cubicBezTo>
                    <a:cubicBezTo>
                      <a:pt x="2" y="8"/>
                      <a:pt x="0" y="11"/>
                      <a:pt x="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6" name="Freeform 4075"/>
              <p:cNvSpPr>
                <a:spLocks/>
              </p:cNvSpPr>
              <p:nvPr/>
            </p:nvSpPr>
            <p:spPr bwMode="auto">
              <a:xfrm>
                <a:off x="3046573" y="1778022"/>
                <a:ext cx="66117" cy="154271"/>
              </a:xfrm>
              <a:custGeom>
                <a:avLst/>
                <a:gdLst>
                  <a:gd name="T0" fmla="*/ 12 w 12"/>
                  <a:gd name="T1" fmla="*/ 1 h 25"/>
                  <a:gd name="T2" fmla="*/ 12 w 12"/>
                  <a:gd name="T3" fmla="*/ 5 h 25"/>
                  <a:gd name="T4" fmla="*/ 8 w 12"/>
                  <a:gd name="T5" fmla="*/ 14 h 25"/>
                  <a:gd name="T6" fmla="*/ 0 w 12"/>
                  <a:gd name="T7" fmla="*/ 25 h 25"/>
                  <a:gd name="T8" fmla="*/ 8 w 12"/>
                  <a:gd name="T9" fmla="*/ 13 h 25"/>
                  <a:gd name="T10" fmla="*/ 12 w 12"/>
                  <a:gd name="T11" fmla="*/ 5 h 25"/>
                  <a:gd name="T12" fmla="*/ 12 w 12"/>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12" y="1"/>
                    </a:moveTo>
                    <a:cubicBezTo>
                      <a:pt x="12" y="0"/>
                      <a:pt x="12" y="2"/>
                      <a:pt x="12" y="5"/>
                    </a:cubicBezTo>
                    <a:cubicBezTo>
                      <a:pt x="12" y="7"/>
                      <a:pt x="10" y="11"/>
                      <a:pt x="8" y="14"/>
                    </a:cubicBezTo>
                    <a:cubicBezTo>
                      <a:pt x="4" y="20"/>
                      <a:pt x="0" y="25"/>
                      <a:pt x="0" y="25"/>
                    </a:cubicBezTo>
                    <a:cubicBezTo>
                      <a:pt x="0" y="25"/>
                      <a:pt x="4" y="20"/>
                      <a:pt x="8" y="13"/>
                    </a:cubicBezTo>
                    <a:cubicBezTo>
                      <a:pt x="10" y="10"/>
                      <a:pt x="11" y="7"/>
                      <a:pt x="12" y="5"/>
                    </a:cubicBezTo>
                    <a:cubicBezTo>
                      <a:pt x="12" y="2"/>
                      <a:pt x="12" y="1"/>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7" name="Freeform 4076"/>
              <p:cNvSpPr>
                <a:spLocks/>
              </p:cNvSpPr>
              <p:nvPr/>
            </p:nvSpPr>
            <p:spPr bwMode="auto">
              <a:xfrm>
                <a:off x="3053921" y="1557639"/>
                <a:ext cx="117538" cy="183655"/>
              </a:xfrm>
              <a:custGeom>
                <a:avLst/>
                <a:gdLst>
                  <a:gd name="T0" fmla="*/ 0 w 19"/>
                  <a:gd name="T1" fmla="*/ 0 h 31"/>
                  <a:gd name="T2" fmla="*/ 5 w 19"/>
                  <a:gd name="T3" fmla="*/ 3 h 31"/>
                  <a:gd name="T4" fmla="*/ 12 w 19"/>
                  <a:gd name="T5" fmla="*/ 14 h 31"/>
                  <a:gd name="T6" fmla="*/ 19 w 19"/>
                  <a:gd name="T7" fmla="*/ 31 h 31"/>
                  <a:gd name="T8" fmla="*/ 12 w 19"/>
                  <a:gd name="T9" fmla="*/ 14 h 31"/>
                  <a:gd name="T10" fmla="*/ 4 w 19"/>
                  <a:gd name="T11" fmla="*/ 4 h 31"/>
                  <a:gd name="T12" fmla="*/ 0 w 1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9" h="31">
                    <a:moveTo>
                      <a:pt x="0" y="0"/>
                    </a:moveTo>
                    <a:cubicBezTo>
                      <a:pt x="0" y="0"/>
                      <a:pt x="2" y="1"/>
                      <a:pt x="5" y="3"/>
                    </a:cubicBezTo>
                    <a:cubicBezTo>
                      <a:pt x="7" y="6"/>
                      <a:pt x="10" y="9"/>
                      <a:pt x="12" y="14"/>
                    </a:cubicBezTo>
                    <a:cubicBezTo>
                      <a:pt x="18" y="23"/>
                      <a:pt x="19" y="31"/>
                      <a:pt x="19" y="31"/>
                    </a:cubicBezTo>
                    <a:cubicBezTo>
                      <a:pt x="19" y="31"/>
                      <a:pt x="17" y="23"/>
                      <a:pt x="12" y="14"/>
                    </a:cubicBezTo>
                    <a:cubicBezTo>
                      <a:pt x="9" y="10"/>
                      <a:pt x="6" y="6"/>
                      <a:pt x="4" y="4"/>
                    </a:cubicBezTo>
                    <a:cubicBezTo>
                      <a:pt x="2" y="1"/>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8" name="Freeform 4077"/>
              <p:cNvSpPr>
                <a:spLocks/>
              </p:cNvSpPr>
              <p:nvPr/>
            </p:nvSpPr>
            <p:spPr bwMode="auto">
              <a:xfrm>
                <a:off x="3149418" y="1719253"/>
                <a:ext cx="205691" cy="242424"/>
              </a:xfrm>
              <a:custGeom>
                <a:avLst/>
                <a:gdLst>
                  <a:gd name="T0" fmla="*/ 12 w 35"/>
                  <a:gd name="T1" fmla="*/ 24 h 40"/>
                  <a:gd name="T2" fmla="*/ 0 w 35"/>
                  <a:gd name="T3" fmla="*/ 0 h 40"/>
                  <a:gd name="T4" fmla="*/ 3 w 35"/>
                  <a:gd name="T5" fmla="*/ 7 h 40"/>
                  <a:gd name="T6" fmla="*/ 13 w 35"/>
                  <a:gd name="T7" fmla="*/ 24 h 40"/>
                  <a:gd name="T8" fmla="*/ 28 w 35"/>
                  <a:gd name="T9" fmla="*/ 35 h 40"/>
                  <a:gd name="T10" fmla="*/ 35 w 35"/>
                  <a:gd name="T11" fmla="*/ 40 h 40"/>
                  <a:gd name="T12" fmla="*/ 28 w 35"/>
                  <a:gd name="T13" fmla="*/ 36 h 40"/>
                  <a:gd name="T14" fmla="*/ 12 w 35"/>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0">
                    <a:moveTo>
                      <a:pt x="12" y="24"/>
                    </a:moveTo>
                    <a:cubicBezTo>
                      <a:pt x="4" y="12"/>
                      <a:pt x="0" y="0"/>
                      <a:pt x="0" y="0"/>
                    </a:cubicBezTo>
                    <a:cubicBezTo>
                      <a:pt x="0" y="0"/>
                      <a:pt x="1" y="3"/>
                      <a:pt x="3" y="7"/>
                    </a:cubicBezTo>
                    <a:cubicBezTo>
                      <a:pt x="6" y="12"/>
                      <a:pt x="9" y="18"/>
                      <a:pt x="13" y="24"/>
                    </a:cubicBezTo>
                    <a:cubicBezTo>
                      <a:pt x="18" y="30"/>
                      <a:pt x="24" y="33"/>
                      <a:pt x="28" y="35"/>
                    </a:cubicBezTo>
                    <a:cubicBezTo>
                      <a:pt x="32" y="38"/>
                      <a:pt x="35" y="40"/>
                      <a:pt x="35" y="40"/>
                    </a:cubicBezTo>
                    <a:cubicBezTo>
                      <a:pt x="35" y="40"/>
                      <a:pt x="32" y="38"/>
                      <a:pt x="28" y="36"/>
                    </a:cubicBezTo>
                    <a:cubicBezTo>
                      <a:pt x="23" y="33"/>
                      <a:pt x="17" y="30"/>
                      <a:pt x="12" y="2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89" name="Freeform 4078"/>
              <p:cNvSpPr>
                <a:spLocks/>
              </p:cNvSpPr>
              <p:nvPr/>
            </p:nvSpPr>
            <p:spPr bwMode="auto">
              <a:xfrm>
                <a:off x="3178803" y="1763330"/>
                <a:ext cx="102845" cy="139578"/>
              </a:xfrm>
              <a:custGeom>
                <a:avLst/>
                <a:gdLst>
                  <a:gd name="T0" fmla="*/ 7 w 16"/>
                  <a:gd name="T1" fmla="*/ 13 h 23"/>
                  <a:gd name="T2" fmla="*/ 2 w 16"/>
                  <a:gd name="T3" fmla="*/ 4 h 23"/>
                  <a:gd name="T4" fmla="*/ 0 w 16"/>
                  <a:gd name="T5" fmla="*/ 1 h 23"/>
                  <a:gd name="T6" fmla="*/ 3 w 16"/>
                  <a:gd name="T7" fmla="*/ 4 h 23"/>
                  <a:gd name="T8" fmla="*/ 7 w 16"/>
                  <a:gd name="T9" fmla="*/ 12 h 23"/>
                  <a:gd name="T10" fmla="*/ 13 w 16"/>
                  <a:gd name="T11" fmla="*/ 20 h 23"/>
                  <a:gd name="T12" fmla="*/ 16 w 16"/>
                  <a:gd name="T13" fmla="*/ 23 h 23"/>
                  <a:gd name="T14" fmla="*/ 12 w 16"/>
                  <a:gd name="T15" fmla="*/ 20 h 23"/>
                  <a:gd name="T16" fmla="*/ 7 w 16"/>
                  <a:gd name="T1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7" y="13"/>
                    </a:moveTo>
                    <a:cubicBezTo>
                      <a:pt x="5" y="9"/>
                      <a:pt x="3" y="6"/>
                      <a:pt x="2" y="4"/>
                    </a:cubicBezTo>
                    <a:cubicBezTo>
                      <a:pt x="1" y="2"/>
                      <a:pt x="0" y="1"/>
                      <a:pt x="0" y="1"/>
                    </a:cubicBezTo>
                    <a:cubicBezTo>
                      <a:pt x="1" y="0"/>
                      <a:pt x="1" y="2"/>
                      <a:pt x="3" y="4"/>
                    </a:cubicBezTo>
                    <a:cubicBezTo>
                      <a:pt x="4" y="6"/>
                      <a:pt x="5" y="9"/>
                      <a:pt x="7" y="12"/>
                    </a:cubicBezTo>
                    <a:cubicBezTo>
                      <a:pt x="9" y="16"/>
                      <a:pt x="11" y="18"/>
                      <a:pt x="13" y="20"/>
                    </a:cubicBezTo>
                    <a:cubicBezTo>
                      <a:pt x="15" y="22"/>
                      <a:pt x="16" y="22"/>
                      <a:pt x="16" y="23"/>
                    </a:cubicBezTo>
                    <a:cubicBezTo>
                      <a:pt x="16" y="23"/>
                      <a:pt x="14" y="22"/>
                      <a:pt x="12" y="20"/>
                    </a:cubicBezTo>
                    <a:cubicBezTo>
                      <a:pt x="11" y="19"/>
                      <a:pt x="9" y="16"/>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90" name="Freeform 4079"/>
              <p:cNvSpPr>
                <a:spLocks/>
              </p:cNvSpPr>
              <p:nvPr/>
            </p:nvSpPr>
            <p:spPr bwMode="auto">
              <a:xfrm>
                <a:off x="3406534" y="1939637"/>
                <a:ext cx="110194" cy="14692"/>
              </a:xfrm>
              <a:custGeom>
                <a:avLst/>
                <a:gdLst>
                  <a:gd name="T0" fmla="*/ 9 w 18"/>
                  <a:gd name="T1" fmla="*/ 2 h 2"/>
                  <a:gd name="T2" fmla="*/ 16 w 18"/>
                  <a:gd name="T3" fmla="*/ 1 h 2"/>
                  <a:gd name="T4" fmla="*/ 18 w 18"/>
                  <a:gd name="T5" fmla="*/ 0 h 2"/>
                  <a:gd name="T6" fmla="*/ 16 w 18"/>
                  <a:gd name="T7" fmla="*/ 1 h 2"/>
                  <a:gd name="T8" fmla="*/ 9 w 18"/>
                  <a:gd name="T9" fmla="*/ 2 h 2"/>
                  <a:gd name="T10" fmla="*/ 0 w 18"/>
                  <a:gd name="T11" fmla="*/ 2 h 2"/>
                  <a:gd name="T12" fmla="*/ 9 w 1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8" h="2">
                    <a:moveTo>
                      <a:pt x="9" y="2"/>
                    </a:moveTo>
                    <a:cubicBezTo>
                      <a:pt x="12" y="2"/>
                      <a:pt x="14" y="1"/>
                      <a:pt x="16" y="1"/>
                    </a:cubicBezTo>
                    <a:cubicBezTo>
                      <a:pt x="17" y="1"/>
                      <a:pt x="18" y="0"/>
                      <a:pt x="18" y="0"/>
                    </a:cubicBezTo>
                    <a:cubicBezTo>
                      <a:pt x="18" y="0"/>
                      <a:pt x="17" y="1"/>
                      <a:pt x="16" y="1"/>
                    </a:cubicBezTo>
                    <a:cubicBezTo>
                      <a:pt x="14" y="2"/>
                      <a:pt x="12" y="2"/>
                      <a:pt x="9" y="2"/>
                    </a:cubicBezTo>
                    <a:cubicBezTo>
                      <a:pt x="4" y="2"/>
                      <a:pt x="0" y="2"/>
                      <a:pt x="0" y="2"/>
                    </a:cubicBezTo>
                    <a:cubicBezTo>
                      <a:pt x="0" y="1"/>
                      <a:pt x="4" y="1"/>
                      <a:pt x="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grpSp>
        <p:grpSp>
          <p:nvGrpSpPr>
            <p:cNvPr id="14" name="组合 13"/>
            <p:cNvGrpSpPr/>
            <p:nvPr/>
          </p:nvGrpSpPr>
          <p:grpSpPr>
            <a:xfrm>
              <a:off x="6444208" y="683228"/>
              <a:ext cx="1884521" cy="1156744"/>
              <a:chOff x="8570844" y="911182"/>
              <a:chExt cx="2512368" cy="1542682"/>
            </a:xfrm>
            <a:grpFill/>
          </p:grpSpPr>
          <p:sp>
            <p:nvSpPr>
              <p:cNvPr id="25" name="Freeform 4080"/>
              <p:cNvSpPr>
                <a:spLocks noEditPoints="1"/>
              </p:cNvSpPr>
              <p:nvPr/>
            </p:nvSpPr>
            <p:spPr bwMode="auto">
              <a:xfrm>
                <a:off x="8570844" y="911182"/>
                <a:ext cx="2512368" cy="1542682"/>
              </a:xfrm>
              <a:custGeom>
                <a:avLst/>
                <a:gdLst>
                  <a:gd name="T0" fmla="*/ 68 w 419"/>
                  <a:gd name="T1" fmla="*/ 203 h 258"/>
                  <a:gd name="T2" fmla="*/ 143 w 419"/>
                  <a:gd name="T3" fmla="*/ 174 h 258"/>
                  <a:gd name="T4" fmla="*/ 93 w 419"/>
                  <a:gd name="T5" fmla="*/ 185 h 258"/>
                  <a:gd name="T6" fmla="*/ 106 w 419"/>
                  <a:gd name="T7" fmla="*/ 127 h 258"/>
                  <a:gd name="T8" fmla="*/ 155 w 419"/>
                  <a:gd name="T9" fmla="*/ 149 h 258"/>
                  <a:gd name="T10" fmla="*/ 172 w 419"/>
                  <a:gd name="T11" fmla="*/ 199 h 258"/>
                  <a:gd name="T12" fmla="*/ 202 w 419"/>
                  <a:gd name="T13" fmla="*/ 183 h 258"/>
                  <a:gd name="T14" fmla="*/ 258 w 419"/>
                  <a:gd name="T15" fmla="*/ 258 h 258"/>
                  <a:gd name="T16" fmla="*/ 255 w 419"/>
                  <a:gd name="T17" fmla="*/ 226 h 258"/>
                  <a:gd name="T18" fmla="*/ 277 w 419"/>
                  <a:gd name="T19" fmla="*/ 166 h 258"/>
                  <a:gd name="T20" fmla="*/ 254 w 419"/>
                  <a:gd name="T21" fmla="*/ 194 h 258"/>
                  <a:gd name="T22" fmla="*/ 325 w 419"/>
                  <a:gd name="T23" fmla="*/ 125 h 258"/>
                  <a:gd name="T24" fmla="*/ 301 w 419"/>
                  <a:gd name="T25" fmla="*/ 193 h 258"/>
                  <a:gd name="T26" fmla="*/ 345 w 419"/>
                  <a:gd name="T27" fmla="*/ 198 h 258"/>
                  <a:gd name="T28" fmla="*/ 354 w 419"/>
                  <a:gd name="T29" fmla="*/ 178 h 258"/>
                  <a:gd name="T30" fmla="*/ 408 w 419"/>
                  <a:gd name="T31" fmla="*/ 176 h 258"/>
                  <a:gd name="T32" fmla="*/ 358 w 419"/>
                  <a:gd name="T33" fmla="*/ 112 h 258"/>
                  <a:gd name="T34" fmla="*/ 348 w 419"/>
                  <a:gd name="T35" fmla="*/ 49 h 258"/>
                  <a:gd name="T36" fmla="*/ 333 w 419"/>
                  <a:gd name="T37" fmla="*/ 73 h 258"/>
                  <a:gd name="T38" fmla="*/ 380 w 419"/>
                  <a:gd name="T39" fmla="*/ 63 h 258"/>
                  <a:gd name="T40" fmla="*/ 342 w 419"/>
                  <a:gd name="T41" fmla="*/ 0 h 258"/>
                  <a:gd name="T42" fmla="*/ 262 w 419"/>
                  <a:gd name="T43" fmla="*/ 25 h 258"/>
                  <a:gd name="T44" fmla="*/ 199 w 419"/>
                  <a:gd name="T45" fmla="*/ 53 h 258"/>
                  <a:gd name="T46" fmla="*/ 233 w 419"/>
                  <a:gd name="T47" fmla="*/ 47 h 258"/>
                  <a:gd name="T48" fmla="*/ 179 w 419"/>
                  <a:gd name="T49" fmla="*/ 68 h 258"/>
                  <a:gd name="T50" fmla="*/ 86 w 419"/>
                  <a:gd name="T51" fmla="*/ 70 h 258"/>
                  <a:gd name="T52" fmla="*/ 31 w 419"/>
                  <a:gd name="T53" fmla="*/ 168 h 258"/>
                  <a:gd name="T54" fmla="*/ 110 w 419"/>
                  <a:gd name="T55" fmla="*/ 119 h 258"/>
                  <a:gd name="T56" fmla="*/ 92 w 419"/>
                  <a:gd name="T57" fmla="*/ 181 h 258"/>
                  <a:gd name="T58" fmla="*/ 80 w 419"/>
                  <a:gd name="T59" fmla="*/ 177 h 258"/>
                  <a:gd name="T60" fmla="*/ 75 w 419"/>
                  <a:gd name="T61" fmla="*/ 203 h 258"/>
                  <a:gd name="T62" fmla="*/ 72 w 419"/>
                  <a:gd name="T63" fmla="*/ 169 h 258"/>
                  <a:gd name="T64" fmla="*/ 31 w 419"/>
                  <a:gd name="T65" fmla="*/ 172 h 258"/>
                  <a:gd name="T66" fmla="*/ 101 w 419"/>
                  <a:gd name="T67" fmla="*/ 108 h 258"/>
                  <a:gd name="T68" fmla="*/ 89 w 419"/>
                  <a:gd name="T69" fmla="*/ 75 h 258"/>
                  <a:gd name="T70" fmla="*/ 144 w 419"/>
                  <a:gd name="T71" fmla="*/ 84 h 258"/>
                  <a:gd name="T72" fmla="*/ 185 w 419"/>
                  <a:gd name="T73" fmla="*/ 15 h 258"/>
                  <a:gd name="T74" fmla="*/ 213 w 419"/>
                  <a:gd name="T75" fmla="*/ 25 h 258"/>
                  <a:gd name="T76" fmla="*/ 286 w 419"/>
                  <a:gd name="T77" fmla="*/ 81 h 258"/>
                  <a:gd name="T78" fmla="*/ 292 w 419"/>
                  <a:gd name="T79" fmla="*/ 82 h 258"/>
                  <a:gd name="T80" fmla="*/ 276 w 419"/>
                  <a:gd name="T81" fmla="*/ 34 h 258"/>
                  <a:gd name="T82" fmla="*/ 294 w 419"/>
                  <a:gd name="T83" fmla="*/ 43 h 258"/>
                  <a:gd name="T84" fmla="*/ 337 w 419"/>
                  <a:gd name="T85" fmla="*/ 20 h 258"/>
                  <a:gd name="T86" fmla="*/ 343 w 419"/>
                  <a:gd name="T87" fmla="*/ 80 h 258"/>
                  <a:gd name="T88" fmla="*/ 344 w 419"/>
                  <a:gd name="T89" fmla="*/ 110 h 258"/>
                  <a:gd name="T90" fmla="*/ 330 w 419"/>
                  <a:gd name="T91" fmla="*/ 166 h 258"/>
                  <a:gd name="T92" fmla="*/ 329 w 419"/>
                  <a:gd name="T93" fmla="*/ 173 h 258"/>
                  <a:gd name="T94" fmla="*/ 313 w 419"/>
                  <a:gd name="T95" fmla="*/ 160 h 258"/>
                  <a:gd name="T96" fmla="*/ 272 w 419"/>
                  <a:gd name="T97" fmla="*/ 100 h 258"/>
                  <a:gd name="T98" fmla="*/ 279 w 419"/>
                  <a:gd name="T99" fmla="*/ 190 h 258"/>
                  <a:gd name="T100" fmla="*/ 231 w 419"/>
                  <a:gd name="T101" fmla="*/ 208 h 258"/>
                  <a:gd name="T102" fmla="*/ 221 w 419"/>
                  <a:gd name="T103" fmla="*/ 227 h 258"/>
                  <a:gd name="T104" fmla="*/ 203 w 419"/>
                  <a:gd name="T105" fmla="*/ 178 h 258"/>
                  <a:gd name="T106" fmla="*/ 175 w 419"/>
                  <a:gd name="T107" fmla="*/ 194 h 258"/>
                  <a:gd name="T108" fmla="*/ 231 w 419"/>
                  <a:gd name="T109" fmla="*/ 91 h 258"/>
                  <a:gd name="T110" fmla="*/ 138 w 419"/>
                  <a:gd name="T111" fmla="*/ 116 h 258"/>
                  <a:gd name="T112" fmla="*/ 126 w 419"/>
                  <a:gd name="T113" fmla="*/ 14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9" h="258">
                    <a:moveTo>
                      <a:pt x="1" y="168"/>
                    </a:moveTo>
                    <a:cubicBezTo>
                      <a:pt x="14" y="180"/>
                      <a:pt x="29" y="187"/>
                      <a:pt x="45" y="187"/>
                    </a:cubicBezTo>
                    <a:cubicBezTo>
                      <a:pt x="45" y="187"/>
                      <a:pt x="46" y="187"/>
                      <a:pt x="46" y="187"/>
                    </a:cubicBezTo>
                    <a:cubicBezTo>
                      <a:pt x="52" y="187"/>
                      <a:pt x="58" y="185"/>
                      <a:pt x="63" y="182"/>
                    </a:cubicBezTo>
                    <a:cubicBezTo>
                      <a:pt x="61" y="191"/>
                      <a:pt x="65" y="198"/>
                      <a:pt x="68" y="203"/>
                    </a:cubicBezTo>
                    <a:cubicBezTo>
                      <a:pt x="76" y="214"/>
                      <a:pt x="89" y="221"/>
                      <a:pt x="101" y="222"/>
                    </a:cubicBezTo>
                    <a:cubicBezTo>
                      <a:pt x="102" y="222"/>
                      <a:pt x="103" y="222"/>
                      <a:pt x="103" y="222"/>
                    </a:cubicBezTo>
                    <a:cubicBezTo>
                      <a:pt x="127" y="222"/>
                      <a:pt x="143" y="200"/>
                      <a:pt x="144" y="179"/>
                    </a:cubicBezTo>
                    <a:cubicBezTo>
                      <a:pt x="144" y="177"/>
                      <a:pt x="144" y="175"/>
                      <a:pt x="144" y="174"/>
                    </a:cubicBezTo>
                    <a:cubicBezTo>
                      <a:pt x="143" y="174"/>
                      <a:pt x="143" y="174"/>
                      <a:pt x="143" y="174"/>
                    </a:cubicBezTo>
                    <a:cubicBezTo>
                      <a:pt x="142" y="174"/>
                      <a:pt x="141" y="175"/>
                      <a:pt x="140" y="179"/>
                    </a:cubicBezTo>
                    <a:cubicBezTo>
                      <a:pt x="140" y="180"/>
                      <a:pt x="140" y="181"/>
                      <a:pt x="140" y="182"/>
                    </a:cubicBezTo>
                    <a:cubicBezTo>
                      <a:pt x="138" y="185"/>
                      <a:pt x="131" y="189"/>
                      <a:pt x="127" y="191"/>
                    </a:cubicBezTo>
                    <a:cubicBezTo>
                      <a:pt x="122" y="193"/>
                      <a:pt x="117" y="193"/>
                      <a:pt x="109" y="192"/>
                    </a:cubicBezTo>
                    <a:cubicBezTo>
                      <a:pt x="104" y="191"/>
                      <a:pt x="99" y="189"/>
                      <a:pt x="93" y="185"/>
                    </a:cubicBezTo>
                    <a:cubicBezTo>
                      <a:pt x="102" y="184"/>
                      <a:pt x="113" y="179"/>
                      <a:pt x="116" y="177"/>
                    </a:cubicBezTo>
                    <a:cubicBezTo>
                      <a:pt x="117" y="177"/>
                      <a:pt x="117" y="176"/>
                      <a:pt x="117" y="175"/>
                    </a:cubicBezTo>
                    <a:cubicBezTo>
                      <a:pt x="117" y="175"/>
                      <a:pt x="116" y="174"/>
                      <a:pt x="116" y="174"/>
                    </a:cubicBezTo>
                    <a:cubicBezTo>
                      <a:pt x="103" y="169"/>
                      <a:pt x="94" y="158"/>
                      <a:pt x="93" y="145"/>
                    </a:cubicBezTo>
                    <a:cubicBezTo>
                      <a:pt x="92" y="137"/>
                      <a:pt x="99" y="132"/>
                      <a:pt x="106" y="127"/>
                    </a:cubicBezTo>
                    <a:cubicBezTo>
                      <a:pt x="107" y="125"/>
                      <a:pt x="109" y="124"/>
                      <a:pt x="110" y="123"/>
                    </a:cubicBezTo>
                    <a:cubicBezTo>
                      <a:pt x="111" y="139"/>
                      <a:pt x="127" y="156"/>
                      <a:pt x="142" y="156"/>
                    </a:cubicBezTo>
                    <a:cubicBezTo>
                      <a:pt x="147" y="156"/>
                      <a:pt x="151" y="154"/>
                      <a:pt x="155" y="152"/>
                    </a:cubicBezTo>
                    <a:cubicBezTo>
                      <a:pt x="155" y="152"/>
                      <a:pt x="156" y="151"/>
                      <a:pt x="156" y="150"/>
                    </a:cubicBezTo>
                    <a:cubicBezTo>
                      <a:pt x="156" y="150"/>
                      <a:pt x="155" y="149"/>
                      <a:pt x="155" y="149"/>
                    </a:cubicBezTo>
                    <a:cubicBezTo>
                      <a:pt x="146" y="143"/>
                      <a:pt x="141" y="134"/>
                      <a:pt x="142" y="123"/>
                    </a:cubicBezTo>
                    <a:cubicBezTo>
                      <a:pt x="142" y="110"/>
                      <a:pt x="153" y="104"/>
                      <a:pt x="163" y="101"/>
                    </a:cubicBezTo>
                    <a:cubicBezTo>
                      <a:pt x="181" y="96"/>
                      <a:pt x="201" y="93"/>
                      <a:pt x="219" y="95"/>
                    </a:cubicBezTo>
                    <a:cubicBezTo>
                      <a:pt x="202" y="105"/>
                      <a:pt x="186" y="124"/>
                      <a:pt x="177" y="147"/>
                    </a:cubicBezTo>
                    <a:cubicBezTo>
                      <a:pt x="172" y="157"/>
                      <a:pt x="163" y="183"/>
                      <a:pt x="172" y="199"/>
                    </a:cubicBezTo>
                    <a:cubicBezTo>
                      <a:pt x="173" y="200"/>
                      <a:pt x="173" y="200"/>
                      <a:pt x="173" y="200"/>
                    </a:cubicBezTo>
                    <a:cubicBezTo>
                      <a:pt x="173" y="201"/>
                      <a:pt x="173" y="201"/>
                      <a:pt x="174" y="201"/>
                    </a:cubicBezTo>
                    <a:cubicBezTo>
                      <a:pt x="174" y="201"/>
                      <a:pt x="174" y="201"/>
                      <a:pt x="176" y="200"/>
                    </a:cubicBezTo>
                    <a:cubicBezTo>
                      <a:pt x="179" y="197"/>
                      <a:pt x="184" y="195"/>
                      <a:pt x="188" y="193"/>
                    </a:cubicBezTo>
                    <a:cubicBezTo>
                      <a:pt x="193" y="190"/>
                      <a:pt x="198" y="187"/>
                      <a:pt x="202" y="183"/>
                    </a:cubicBezTo>
                    <a:cubicBezTo>
                      <a:pt x="200" y="198"/>
                      <a:pt x="208" y="217"/>
                      <a:pt x="216" y="229"/>
                    </a:cubicBezTo>
                    <a:cubicBezTo>
                      <a:pt x="224" y="242"/>
                      <a:pt x="238" y="249"/>
                      <a:pt x="251" y="255"/>
                    </a:cubicBezTo>
                    <a:cubicBezTo>
                      <a:pt x="252" y="256"/>
                      <a:pt x="254" y="256"/>
                      <a:pt x="255" y="257"/>
                    </a:cubicBezTo>
                    <a:cubicBezTo>
                      <a:pt x="256" y="257"/>
                      <a:pt x="256" y="257"/>
                      <a:pt x="256" y="257"/>
                    </a:cubicBezTo>
                    <a:cubicBezTo>
                      <a:pt x="257" y="258"/>
                      <a:pt x="257" y="258"/>
                      <a:pt x="258" y="258"/>
                    </a:cubicBezTo>
                    <a:cubicBezTo>
                      <a:pt x="258" y="258"/>
                      <a:pt x="258" y="258"/>
                      <a:pt x="258" y="258"/>
                    </a:cubicBezTo>
                    <a:cubicBezTo>
                      <a:pt x="259" y="257"/>
                      <a:pt x="259" y="257"/>
                      <a:pt x="259" y="255"/>
                    </a:cubicBezTo>
                    <a:cubicBezTo>
                      <a:pt x="258" y="255"/>
                      <a:pt x="258" y="255"/>
                      <a:pt x="258" y="255"/>
                    </a:cubicBezTo>
                    <a:cubicBezTo>
                      <a:pt x="258" y="253"/>
                      <a:pt x="258" y="252"/>
                      <a:pt x="258" y="250"/>
                    </a:cubicBezTo>
                    <a:cubicBezTo>
                      <a:pt x="257" y="242"/>
                      <a:pt x="257" y="234"/>
                      <a:pt x="255" y="226"/>
                    </a:cubicBezTo>
                    <a:cubicBezTo>
                      <a:pt x="257" y="227"/>
                      <a:pt x="260" y="228"/>
                      <a:pt x="263" y="228"/>
                    </a:cubicBezTo>
                    <a:cubicBezTo>
                      <a:pt x="280" y="228"/>
                      <a:pt x="292" y="214"/>
                      <a:pt x="295" y="200"/>
                    </a:cubicBezTo>
                    <a:cubicBezTo>
                      <a:pt x="299" y="186"/>
                      <a:pt x="294" y="173"/>
                      <a:pt x="281" y="166"/>
                    </a:cubicBezTo>
                    <a:cubicBezTo>
                      <a:pt x="279" y="166"/>
                      <a:pt x="278" y="165"/>
                      <a:pt x="278" y="165"/>
                    </a:cubicBezTo>
                    <a:cubicBezTo>
                      <a:pt x="277" y="165"/>
                      <a:pt x="277" y="165"/>
                      <a:pt x="277" y="166"/>
                    </a:cubicBezTo>
                    <a:cubicBezTo>
                      <a:pt x="276" y="166"/>
                      <a:pt x="277" y="168"/>
                      <a:pt x="277" y="169"/>
                    </a:cubicBezTo>
                    <a:cubicBezTo>
                      <a:pt x="277" y="169"/>
                      <a:pt x="277" y="169"/>
                      <a:pt x="277" y="169"/>
                    </a:cubicBezTo>
                    <a:cubicBezTo>
                      <a:pt x="280" y="175"/>
                      <a:pt x="279" y="181"/>
                      <a:pt x="276" y="185"/>
                    </a:cubicBezTo>
                    <a:cubicBezTo>
                      <a:pt x="273" y="191"/>
                      <a:pt x="265" y="194"/>
                      <a:pt x="257" y="194"/>
                    </a:cubicBezTo>
                    <a:cubicBezTo>
                      <a:pt x="256" y="194"/>
                      <a:pt x="255" y="194"/>
                      <a:pt x="254" y="194"/>
                    </a:cubicBezTo>
                    <a:cubicBezTo>
                      <a:pt x="231" y="192"/>
                      <a:pt x="226" y="162"/>
                      <a:pt x="226" y="149"/>
                    </a:cubicBezTo>
                    <a:cubicBezTo>
                      <a:pt x="225" y="138"/>
                      <a:pt x="228" y="128"/>
                      <a:pt x="235" y="120"/>
                    </a:cubicBezTo>
                    <a:cubicBezTo>
                      <a:pt x="244" y="111"/>
                      <a:pt x="258" y="105"/>
                      <a:pt x="273" y="105"/>
                    </a:cubicBezTo>
                    <a:cubicBezTo>
                      <a:pt x="273" y="105"/>
                      <a:pt x="274" y="105"/>
                      <a:pt x="274" y="105"/>
                    </a:cubicBezTo>
                    <a:cubicBezTo>
                      <a:pt x="294" y="105"/>
                      <a:pt x="313" y="116"/>
                      <a:pt x="325" y="125"/>
                    </a:cubicBezTo>
                    <a:cubicBezTo>
                      <a:pt x="320" y="128"/>
                      <a:pt x="315" y="132"/>
                      <a:pt x="312" y="137"/>
                    </a:cubicBezTo>
                    <a:cubicBezTo>
                      <a:pt x="307" y="144"/>
                      <a:pt x="307" y="153"/>
                      <a:pt x="307" y="162"/>
                    </a:cubicBezTo>
                    <a:cubicBezTo>
                      <a:pt x="306" y="171"/>
                      <a:pt x="306" y="181"/>
                      <a:pt x="300" y="189"/>
                    </a:cubicBezTo>
                    <a:cubicBezTo>
                      <a:pt x="299" y="190"/>
                      <a:pt x="299" y="191"/>
                      <a:pt x="299" y="192"/>
                    </a:cubicBezTo>
                    <a:cubicBezTo>
                      <a:pt x="299" y="193"/>
                      <a:pt x="301" y="193"/>
                      <a:pt x="301" y="193"/>
                    </a:cubicBezTo>
                    <a:cubicBezTo>
                      <a:pt x="302" y="193"/>
                      <a:pt x="303" y="193"/>
                      <a:pt x="303" y="193"/>
                    </a:cubicBezTo>
                    <a:cubicBezTo>
                      <a:pt x="304" y="192"/>
                      <a:pt x="305" y="192"/>
                      <a:pt x="306" y="192"/>
                    </a:cubicBezTo>
                    <a:cubicBezTo>
                      <a:pt x="312" y="191"/>
                      <a:pt x="320" y="190"/>
                      <a:pt x="326" y="186"/>
                    </a:cubicBezTo>
                    <a:cubicBezTo>
                      <a:pt x="327" y="193"/>
                      <a:pt x="334" y="198"/>
                      <a:pt x="342" y="198"/>
                    </a:cubicBezTo>
                    <a:cubicBezTo>
                      <a:pt x="343" y="198"/>
                      <a:pt x="344" y="198"/>
                      <a:pt x="345" y="198"/>
                    </a:cubicBezTo>
                    <a:cubicBezTo>
                      <a:pt x="358" y="197"/>
                      <a:pt x="367" y="187"/>
                      <a:pt x="368" y="173"/>
                    </a:cubicBezTo>
                    <a:cubicBezTo>
                      <a:pt x="368" y="169"/>
                      <a:pt x="368" y="168"/>
                      <a:pt x="367" y="168"/>
                    </a:cubicBezTo>
                    <a:cubicBezTo>
                      <a:pt x="367" y="167"/>
                      <a:pt x="367" y="167"/>
                      <a:pt x="367" y="167"/>
                    </a:cubicBezTo>
                    <a:cubicBezTo>
                      <a:pt x="366" y="167"/>
                      <a:pt x="365" y="168"/>
                      <a:pt x="363" y="172"/>
                    </a:cubicBezTo>
                    <a:cubicBezTo>
                      <a:pt x="361" y="176"/>
                      <a:pt x="358" y="178"/>
                      <a:pt x="354" y="178"/>
                    </a:cubicBezTo>
                    <a:cubicBezTo>
                      <a:pt x="345" y="178"/>
                      <a:pt x="334" y="167"/>
                      <a:pt x="333" y="157"/>
                    </a:cubicBezTo>
                    <a:cubicBezTo>
                      <a:pt x="332" y="150"/>
                      <a:pt x="337" y="144"/>
                      <a:pt x="347" y="142"/>
                    </a:cubicBezTo>
                    <a:cubicBezTo>
                      <a:pt x="349" y="142"/>
                      <a:pt x="350" y="141"/>
                      <a:pt x="352" y="141"/>
                    </a:cubicBezTo>
                    <a:cubicBezTo>
                      <a:pt x="364" y="141"/>
                      <a:pt x="377" y="150"/>
                      <a:pt x="384" y="155"/>
                    </a:cubicBezTo>
                    <a:cubicBezTo>
                      <a:pt x="393" y="161"/>
                      <a:pt x="401" y="169"/>
                      <a:pt x="408" y="176"/>
                    </a:cubicBezTo>
                    <a:cubicBezTo>
                      <a:pt x="410" y="178"/>
                      <a:pt x="413" y="180"/>
                      <a:pt x="415" y="182"/>
                    </a:cubicBezTo>
                    <a:cubicBezTo>
                      <a:pt x="417" y="184"/>
                      <a:pt x="417" y="184"/>
                      <a:pt x="418" y="184"/>
                    </a:cubicBezTo>
                    <a:cubicBezTo>
                      <a:pt x="418" y="184"/>
                      <a:pt x="418" y="184"/>
                      <a:pt x="418" y="184"/>
                    </a:cubicBezTo>
                    <a:cubicBezTo>
                      <a:pt x="419" y="183"/>
                      <a:pt x="418" y="182"/>
                      <a:pt x="417" y="181"/>
                    </a:cubicBezTo>
                    <a:cubicBezTo>
                      <a:pt x="409" y="152"/>
                      <a:pt x="382" y="130"/>
                      <a:pt x="358" y="112"/>
                    </a:cubicBezTo>
                    <a:cubicBezTo>
                      <a:pt x="355" y="110"/>
                      <a:pt x="351" y="108"/>
                      <a:pt x="348" y="106"/>
                    </a:cubicBezTo>
                    <a:cubicBezTo>
                      <a:pt x="337" y="99"/>
                      <a:pt x="325" y="92"/>
                      <a:pt x="321" y="81"/>
                    </a:cubicBezTo>
                    <a:cubicBezTo>
                      <a:pt x="317" y="71"/>
                      <a:pt x="320" y="58"/>
                      <a:pt x="327" y="52"/>
                    </a:cubicBezTo>
                    <a:cubicBezTo>
                      <a:pt x="331" y="49"/>
                      <a:pt x="335" y="47"/>
                      <a:pt x="340" y="47"/>
                    </a:cubicBezTo>
                    <a:cubicBezTo>
                      <a:pt x="343" y="47"/>
                      <a:pt x="346" y="48"/>
                      <a:pt x="348" y="49"/>
                    </a:cubicBezTo>
                    <a:cubicBezTo>
                      <a:pt x="356" y="53"/>
                      <a:pt x="357" y="60"/>
                      <a:pt x="355" y="65"/>
                    </a:cubicBezTo>
                    <a:cubicBezTo>
                      <a:pt x="354" y="71"/>
                      <a:pt x="349" y="75"/>
                      <a:pt x="343" y="75"/>
                    </a:cubicBezTo>
                    <a:cubicBezTo>
                      <a:pt x="342" y="75"/>
                      <a:pt x="340" y="75"/>
                      <a:pt x="338" y="74"/>
                    </a:cubicBezTo>
                    <a:cubicBezTo>
                      <a:pt x="338" y="74"/>
                      <a:pt x="338" y="74"/>
                      <a:pt x="338" y="74"/>
                    </a:cubicBezTo>
                    <a:cubicBezTo>
                      <a:pt x="336" y="73"/>
                      <a:pt x="334" y="73"/>
                      <a:pt x="333" y="73"/>
                    </a:cubicBezTo>
                    <a:cubicBezTo>
                      <a:pt x="333" y="73"/>
                      <a:pt x="332" y="73"/>
                      <a:pt x="332" y="73"/>
                    </a:cubicBezTo>
                    <a:cubicBezTo>
                      <a:pt x="332" y="74"/>
                      <a:pt x="332" y="75"/>
                      <a:pt x="335" y="78"/>
                    </a:cubicBezTo>
                    <a:cubicBezTo>
                      <a:pt x="341" y="85"/>
                      <a:pt x="348" y="89"/>
                      <a:pt x="355" y="89"/>
                    </a:cubicBezTo>
                    <a:cubicBezTo>
                      <a:pt x="358" y="89"/>
                      <a:pt x="360" y="88"/>
                      <a:pt x="362" y="87"/>
                    </a:cubicBezTo>
                    <a:cubicBezTo>
                      <a:pt x="372" y="83"/>
                      <a:pt x="379" y="73"/>
                      <a:pt x="380" y="63"/>
                    </a:cubicBezTo>
                    <a:cubicBezTo>
                      <a:pt x="382" y="37"/>
                      <a:pt x="361" y="19"/>
                      <a:pt x="339" y="17"/>
                    </a:cubicBezTo>
                    <a:cubicBezTo>
                      <a:pt x="340" y="13"/>
                      <a:pt x="342" y="9"/>
                      <a:pt x="343" y="4"/>
                    </a:cubicBezTo>
                    <a:cubicBezTo>
                      <a:pt x="343" y="3"/>
                      <a:pt x="344" y="3"/>
                      <a:pt x="344" y="3"/>
                    </a:cubicBezTo>
                    <a:cubicBezTo>
                      <a:pt x="344" y="2"/>
                      <a:pt x="344" y="1"/>
                      <a:pt x="344" y="1"/>
                    </a:cubicBezTo>
                    <a:cubicBezTo>
                      <a:pt x="343" y="0"/>
                      <a:pt x="343" y="0"/>
                      <a:pt x="342" y="0"/>
                    </a:cubicBezTo>
                    <a:cubicBezTo>
                      <a:pt x="342" y="0"/>
                      <a:pt x="341" y="0"/>
                      <a:pt x="341" y="0"/>
                    </a:cubicBezTo>
                    <a:cubicBezTo>
                      <a:pt x="318" y="1"/>
                      <a:pt x="293" y="15"/>
                      <a:pt x="291" y="40"/>
                    </a:cubicBezTo>
                    <a:cubicBezTo>
                      <a:pt x="285" y="34"/>
                      <a:pt x="275" y="30"/>
                      <a:pt x="267" y="26"/>
                    </a:cubicBezTo>
                    <a:cubicBezTo>
                      <a:pt x="266" y="26"/>
                      <a:pt x="265" y="26"/>
                      <a:pt x="264" y="25"/>
                    </a:cubicBezTo>
                    <a:cubicBezTo>
                      <a:pt x="263" y="25"/>
                      <a:pt x="263" y="25"/>
                      <a:pt x="262" y="25"/>
                    </a:cubicBezTo>
                    <a:cubicBezTo>
                      <a:pt x="261" y="25"/>
                      <a:pt x="261" y="26"/>
                      <a:pt x="261" y="27"/>
                    </a:cubicBezTo>
                    <a:cubicBezTo>
                      <a:pt x="257" y="43"/>
                      <a:pt x="265" y="64"/>
                      <a:pt x="279" y="76"/>
                    </a:cubicBezTo>
                    <a:cubicBezTo>
                      <a:pt x="267" y="72"/>
                      <a:pt x="254" y="70"/>
                      <a:pt x="241" y="69"/>
                    </a:cubicBezTo>
                    <a:cubicBezTo>
                      <a:pt x="237" y="68"/>
                      <a:pt x="232" y="68"/>
                      <a:pt x="228" y="67"/>
                    </a:cubicBezTo>
                    <a:cubicBezTo>
                      <a:pt x="221" y="66"/>
                      <a:pt x="204" y="62"/>
                      <a:pt x="199" y="53"/>
                    </a:cubicBezTo>
                    <a:cubicBezTo>
                      <a:pt x="197" y="49"/>
                      <a:pt x="197" y="44"/>
                      <a:pt x="200" y="39"/>
                    </a:cubicBezTo>
                    <a:cubicBezTo>
                      <a:pt x="203" y="33"/>
                      <a:pt x="208" y="30"/>
                      <a:pt x="214" y="30"/>
                    </a:cubicBezTo>
                    <a:cubicBezTo>
                      <a:pt x="221" y="30"/>
                      <a:pt x="228" y="35"/>
                      <a:pt x="229" y="45"/>
                    </a:cubicBezTo>
                    <a:cubicBezTo>
                      <a:pt x="229" y="46"/>
                      <a:pt x="230" y="47"/>
                      <a:pt x="231" y="47"/>
                    </a:cubicBezTo>
                    <a:cubicBezTo>
                      <a:pt x="232" y="47"/>
                      <a:pt x="233" y="47"/>
                      <a:pt x="233" y="47"/>
                    </a:cubicBezTo>
                    <a:cubicBezTo>
                      <a:pt x="242" y="38"/>
                      <a:pt x="245" y="22"/>
                      <a:pt x="236" y="11"/>
                    </a:cubicBezTo>
                    <a:cubicBezTo>
                      <a:pt x="230" y="4"/>
                      <a:pt x="219" y="0"/>
                      <a:pt x="208" y="0"/>
                    </a:cubicBezTo>
                    <a:cubicBezTo>
                      <a:pt x="202" y="0"/>
                      <a:pt x="196" y="1"/>
                      <a:pt x="190" y="3"/>
                    </a:cubicBezTo>
                    <a:cubicBezTo>
                      <a:pt x="181" y="7"/>
                      <a:pt x="174" y="17"/>
                      <a:pt x="171" y="30"/>
                    </a:cubicBezTo>
                    <a:cubicBezTo>
                      <a:pt x="168" y="44"/>
                      <a:pt x="171" y="59"/>
                      <a:pt x="179" y="68"/>
                    </a:cubicBezTo>
                    <a:cubicBezTo>
                      <a:pt x="169" y="70"/>
                      <a:pt x="159" y="74"/>
                      <a:pt x="150" y="78"/>
                    </a:cubicBezTo>
                    <a:cubicBezTo>
                      <a:pt x="147" y="79"/>
                      <a:pt x="144" y="81"/>
                      <a:pt x="141" y="82"/>
                    </a:cubicBezTo>
                    <a:cubicBezTo>
                      <a:pt x="135" y="84"/>
                      <a:pt x="129" y="85"/>
                      <a:pt x="124" y="85"/>
                    </a:cubicBezTo>
                    <a:cubicBezTo>
                      <a:pt x="113" y="85"/>
                      <a:pt x="103" y="81"/>
                      <a:pt x="90" y="70"/>
                    </a:cubicBezTo>
                    <a:cubicBezTo>
                      <a:pt x="89" y="69"/>
                      <a:pt x="87" y="69"/>
                      <a:pt x="86" y="70"/>
                    </a:cubicBezTo>
                    <a:cubicBezTo>
                      <a:pt x="82" y="76"/>
                      <a:pt x="81" y="83"/>
                      <a:pt x="82" y="90"/>
                    </a:cubicBezTo>
                    <a:cubicBezTo>
                      <a:pt x="84" y="96"/>
                      <a:pt x="87" y="102"/>
                      <a:pt x="93" y="105"/>
                    </a:cubicBezTo>
                    <a:cubicBezTo>
                      <a:pt x="81" y="112"/>
                      <a:pt x="76" y="124"/>
                      <a:pt x="71" y="136"/>
                    </a:cubicBezTo>
                    <a:cubicBezTo>
                      <a:pt x="68" y="142"/>
                      <a:pt x="65" y="148"/>
                      <a:pt x="62" y="154"/>
                    </a:cubicBezTo>
                    <a:cubicBezTo>
                      <a:pt x="55" y="164"/>
                      <a:pt x="46" y="168"/>
                      <a:pt x="31" y="168"/>
                    </a:cubicBezTo>
                    <a:cubicBezTo>
                      <a:pt x="23" y="168"/>
                      <a:pt x="15" y="167"/>
                      <a:pt x="8" y="166"/>
                    </a:cubicBezTo>
                    <a:cubicBezTo>
                      <a:pt x="6" y="165"/>
                      <a:pt x="4" y="165"/>
                      <a:pt x="3" y="165"/>
                    </a:cubicBezTo>
                    <a:cubicBezTo>
                      <a:pt x="2" y="165"/>
                      <a:pt x="0" y="165"/>
                      <a:pt x="0" y="166"/>
                    </a:cubicBezTo>
                    <a:cubicBezTo>
                      <a:pt x="0" y="167"/>
                      <a:pt x="0" y="168"/>
                      <a:pt x="1" y="168"/>
                    </a:cubicBezTo>
                    <a:close/>
                    <a:moveTo>
                      <a:pt x="110" y="119"/>
                    </a:moveTo>
                    <a:cubicBezTo>
                      <a:pt x="110" y="120"/>
                      <a:pt x="110" y="120"/>
                      <a:pt x="110" y="120"/>
                    </a:cubicBezTo>
                    <a:cubicBezTo>
                      <a:pt x="110" y="120"/>
                      <a:pt x="110" y="120"/>
                      <a:pt x="110" y="120"/>
                    </a:cubicBezTo>
                    <a:cubicBezTo>
                      <a:pt x="99" y="126"/>
                      <a:pt x="87" y="134"/>
                      <a:pt x="88" y="148"/>
                    </a:cubicBezTo>
                    <a:cubicBezTo>
                      <a:pt x="89" y="160"/>
                      <a:pt x="100" y="171"/>
                      <a:pt x="110" y="176"/>
                    </a:cubicBezTo>
                    <a:cubicBezTo>
                      <a:pt x="105" y="178"/>
                      <a:pt x="98" y="181"/>
                      <a:pt x="92" y="181"/>
                    </a:cubicBezTo>
                    <a:cubicBezTo>
                      <a:pt x="90" y="181"/>
                      <a:pt x="88" y="181"/>
                      <a:pt x="86" y="180"/>
                    </a:cubicBezTo>
                    <a:cubicBezTo>
                      <a:pt x="85" y="179"/>
                      <a:pt x="84" y="178"/>
                      <a:pt x="83" y="177"/>
                    </a:cubicBezTo>
                    <a:cubicBezTo>
                      <a:pt x="82" y="176"/>
                      <a:pt x="82" y="176"/>
                      <a:pt x="82" y="176"/>
                    </a:cubicBezTo>
                    <a:cubicBezTo>
                      <a:pt x="81" y="175"/>
                      <a:pt x="80" y="176"/>
                      <a:pt x="80" y="176"/>
                    </a:cubicBezTo>
                    <a:cubicBezTo>
                      <a:pt x="80" y="177"/>
                      <a:pt x="80" y="177"/>
                      <a:pt x="80" y="177"/>
                    </a:cubicBezTo>
                    <a:cubicBezTo>
                      <a:pt x="86" y="190"/>
                      <a:pt x="102" y="195"/>
                      <a:pt x="114" y="196"/>
                    </a:cubicBezTo>
                    <a:cubicBezTo>
                      <a:pt x="120" y="197"/>
                      <a:pt x="130" y="195"/>
                      <a:pt x="137" y="190"/>
                    </a:cubicBezTo>
                    <a:cubicBezTo>
                      <a:pt x="130" y="207"/>
                      <a:pt x="119" y="216"/>
                      <a:pt x="104" y="217"/>
                    </a:cubicBezTo>
                    <a:cubicBezTo>
                      <a:pt x="104" y="217"/>
                      <a:pt x="103" y="217"/>
                      <a:pt x="103" y="217"/>
                    </a:cubicBezTo>
                    <a:cubicBezTo>
                      <a:pt x="93" y="217"/>
                      <a:pt x="82" y="212"/>
                      <a:pt x="75" y="203"/>
                    </a:cubicBezTo>
                    <a:cubicBezTo>
                      <a:pt x="68" y="196"/>
                      <a:pt x="65" y="188"/>
                      <a:pt x="66" y="180"/>
                    </a:cubicBezTo>
                    <a:cubicBezTo>
                      <a:pt x="70" y="177"/>
                      <a:pt x="72" y="174"/>
                      <a:pt x="74" y="170"/>
                    </a:cubicBezTo>
                    <a:cubicBezTo>
                      <a:pt x="75" y="168"/>
                      <a:pt x="75" y="167"/>
                      <a:pt x="75" y="167"/>
                    </a:cubicBezTo>
                    <a:cubicBezTo>
                      <a:pt x="75" y="167"/>
                      <a:pt x="74" y="167"/>
                      <a:pt x="74" y="167"/>
                    </a:cubicBezTo>
                    <a:cubicBezTo>
                      <a:pt x="74" y="167"/>
                      <a:pt x="73" y="167"/>
                      <a:pt x="72" y="169"/>
                    </a:cubicBezTo>
                    <a:cubicBezTo>
                      <a:pt x="71" y="169"/>
                      <a:pt x="71" y="169"/>
                      <a:pt x="71" y="169"/>
                    </a:cubicBezTo>
                    <a:cubicBezTo>
                      <a:pt x="64" y="178"/>
                      <a:pt x="54" y="183"/>
                      <a:pt x="43" y="183"/>
                    </a:cubicBezTo>
                    <a:cubicBezTo>
                      <a:pt x="32" y="183"/>
                      <a:pt x="20" y="178"/>
                      <a:pt x="9" y="170"/>
                    </a:cubicBezTo>
                    <a:cubicBezTo>
                      <a:pt x="10" y="170"/>
                      <a:pt x="10" y="170"/>
                      <a:pt x="10" y="170"/>
                    </a:cubicBezTo>
                    <a:cubicBezTo>
                      <a:pt x="17" y="171"/>
                      <a:pt x="24" y="172"/>
                      <a:pt x="31" y="172"/>
                    </a:cubicBezTo>
                    <a:cubicBezTo>
                      <a:pt x="40" y="172"/>
                      <a:pt x="47" y="170"/>
                      <a:pt x="54" y="166"/>
                    </a:cubicBezTo>
                    <a:cubicBezTo>
                      <a:pt x="61" y="162"/>
                      <a:pt x="66" y="154"/>
                      <a:pt x="70" y="146"/>
                    </a:cubicBezTo>
                    <a:cubicBezTo>
                      <a:pt x="72" y="142"/>
                      <a:pt x="74" y="138"/>
                      <a:pt x="75" y="135"/>
                    </a:cubicBezTo>
                    <a:cubicBezTo>
                      <a:pt x="80" y="124"/>
                      <a:pt x="85" y="114"/>
                      <a:pt x="95" y="106"/>
                    </a:cubicBezTo>
                    <a:cubicBezTo>
                      <a:pt x="97" y="107"/>
                      <a:pt x="99" y="108"/>
                      <a:pt x="101" y="108"/>
                    </a:cubicBezTo>
                    <a:cubicBezTo>
                      <a:pt x="102" y="108"/>
                      <a:pt x="103" y="109"/>
                      <a:pt x="104" y="109"/>
                    </a:cubicBezTo>
                    <a:cubicBezTo>
                      <a:pt x="104" y="109"/>
                      <a:pt x="105" y="109"/>
                      <a:pt x="105" y="108"/>
                    </a:cubicBezTo>
                    <a:cubicBezTo>
                      <a:pt x="105" y="107"/>
                      <a:pt x="102" y="106"/>
                      <a:pt x="102" y="106"/>
                    </a:cubicBezTo>
                    <a:cubicBezTo>
                      <a:pt x="92" y="103"/>
                      <a:pt x="88" y="95"/>
                      <a:pt x="86" y="88"/>
                    </a:cubicBezTo>
                    <a:cubicBezTo>
                      <a:pt x="85" y="84"/>
                      <a:pt x="86" y="80"/>
                      <a:pt x="89" y="75"/>
                    </a:cubicBezTo>
                    <a:cubicBezTo>
                      <a:pt x="90" y="76"/>
                      <a:pt x="93" y="78"/>
                      <a:pt x="94" y="79"/>
                    </a:cubicBezTo>
                    <a:cubicBezTo>
                      <a:pt x="94" y="79"/>
                      <a:pt x="94" y="79"/>
                      <a:pt x="94" y="79"/>
                    </a:cubicBezTo>
                    <a:cubicBezTo>
                      <a:pt x="94" y="79"/>
                      <a:pt x="94" y="79"/>
                      <a:pt x="94" y="79"/>
                    </a:cubicBezTo>
                    <a:cubicBezTo>
                      <a:pt x="103" y="86"/>
                      <a:pt x="112" y="90"/>
                      <a:pt x="122" y="91"/>
                    </a:cubicBezTo>
                    <a:cubicBezTo>
                      <a:pt x="130" y="91"/>
                      <a:pt x="138" y="88"/>
                      <a:pt x="144" y="84"/>
                    </a:cubicBezTo>
                    <a:cubicBezTo>
                      <a:pt x="155" y="79"/>
                      <a:pt x="167" y="75"/>
                      <a:pt x="181" y="71"/>
                    </a:cubicBezTo>
                    <a:cubicBezTo>
                      <a:pt x="183" y="72"/>
                      <a:pt x="185" y="73"/>
                      <a:pt x="186" y="74"/>
                    </a:cubicBezTo>
                    <a:cubicBezTo>
                      <a:pt x="187" y="75"/>
                      <a:pt x="188" y="74"/>
                      <a:pt x="188" y="74"/>
                    </a:cubicBezTo>
                    <a:cubicBezTo>
                      <a:pt x="188" y="73"/>
                      <a:pt x="188" y="73"/>
                      <a:pt x="188" y="73"/>
                    </a:cubicBezTo>
                    <a:cubicBezTo>
                      <a:pt x="175" y="57"/>
                      <a:pt x="169" y="34"/>
                      <a:pt x="185" y="15"/>
                    </a:cubicBezTo>
                    <a:cubicBezTo>
                      <a:pt x="189" y="9"/>
                      <a:pt x="197" y="6"/>
                      <a:pt x="206" y="6"/>
                    </a:cubicBezTo>
                    <a:cubicBezTo>
                      <a:pt x="210" y="6"/>
                      <a:pt x="214" y="6"/>
                      <a:pt x="219" y="7"/>
                    </a:cubicBezTo>
                    <a:cubicBezTo>
                      <a:pt x="226" y="9"/>
                      <a:pt x="232" y="14"/>
                      <a:pt x="234" y="20"/>
                    </a:cubicBezTo>
                    <a:cubicBezTo>
                      <a:pt x="237" y="26"/>
                      <a:pt x="236" y="33"/>
                      <a:pt x="233" y="38"/>
                    </a:cubicBezTo>
                    <a:cubicBezTo>
                      <a:pt x="230" y="30"/>
                      <a:pt x="223" y="25"/>
                      <a:pt x="213" y="25"/>
                    </a:cubicBezTo>
                    <a:cubicBezTo>
                      <a:pt x="204" y="25"/>
                      <a:pt x="193" y="31"/>
                      <a:pt x="192" y="44"/>
                    </a:cubicBezTo>
                    <a:cubicBezTo>
                      <a:pt x="191" y="58"/>
                      <a:pt x="201" y="68"/>
                      <a:pt x="219" y="71"/>
                    </a:cubicBezTo>
                    <a:cubicBezTo>
                      <a:pt x="228" y="72"/>
                      <a:pt x="237" y="73"/>
                      <a:pt x="246" y="74"/>
                    </a:cubicBezTo>
                    <a:cubicBezTo>
                      <a:pt x="259" y="76"/>
                      <a:pt x="272" y="78"/>
                      <a:pt x="285" y="81"/>
                    </a:cubicBezTo>
                    <a:cubicBezTo>
                      <a:pt x="286" y="81"/>
                      <a:pt x="286" y="81"/>
                      <a:pt x="286" y="81"/>
                    </a:cubicBezTo>
                    <a:cubicBezTo>
                      <a:pt x="288" y="82"/>
                      <a:pt x="290" y="83"/>
                      <a:pt x="291" y="83"/>
                    </a:cubicBezTo>
                    <a:cubicBezTo>
                      <a:pt x="292" y="84"/>
                      <a:pt x="292" y="84"/>
                      <a:pt x="292" y="84"/>
                    </a:cubicBezTo>
                    <a:cubicBezTo>
                      <a:pt x="293" y="84"/>
                      <a:pt x="293" y="84"/>
                      <a:pt x="293" y="84"/>
                    </a:cubicBezTo>
                    <a:cubicBezTo>
                      <a:pt x="293" y="83"/>
                      <a:pt x="293" y="83"/>
                      <a:pt x="293" y="83"/>
                    </a:cubicBezTo>
                    <a:cubicBezTo>
                      <a:pt x="293" y="83"/>
                      <a:pt x="293" y="82"/>
                      <a:pt x="292" y="82"/>
                    </a:cubicBezTo>
                    <a:cubicBezTo>
                      <a:pt x="278" y="74"/>
                      <a:pt x="268" y="59"/>
                      <a:pt x="265" y="40"/>
                    </a:cubicBezTo>
                    <a:cubicBezTo>
                      <a:pt x="265" y="37"/>
                      <a:pt x="265" y="34"/>
                      <a:pt x="265" y="31"/>
                    </a:cubicBezTo>
                    <a:cubicBezTo>
                      <a:pt x="265" y="31"/>
                      <a:pt x="265" y="30"/>
                      <a:pt x="265" y="30"/>
                    </a:cubicBezTo>
                    <a:cubicBezTo>
                      <a:pt x="267" y="30"/>
                      <a:pt x="271" y="32"/>
                      <a:pt x="276" y="34"/>
                    </a:cubicBezTo>
                    <a:cubicBezTo>
                      <a:pt x="276" y="34"/>
                      <a:pt x="276" y="34"/>
                      <a:pt x="276" y="34"/>
                    </a:cubicBezTo>
                    <a:cubicBezTo>
                      <a:pt x="287" y="39"/>
                      <a:pt x="291" y="46"/>
                      <a:pt x="295" y="56"/>
                    </a:cubicBezTo>
                    <a:cubicBezTo>
                      <a:pt x="295" y="56"/>
                      <a:pt x="295" y="56"/>
                      <a:pt x="295" y="56"/>
                    </a:cubicBezTo>
                    <a:cubicBezTo>
                      <a:pt x="295" y="57"/>
                      <a:pt x="295" y="57"/>
                      <a:pt x="296" y="57"/>
                    </a:cubicBezTo>
                    <a:cubicBezTo>
                      <a:pt x="296" y="57"/>
                      <a:pt x="296" y="57"/>
                      <a:pt x="297" y="56"/>
                    </a:cubicBezTo>
                    <a:cubicBezTo>
                      <a:pt x="297" y="51"/>
                      <a:pt x="296" y="47"/>
                      <a:pt x="294" y="43"/>
                    </a:cubicBezTo>
                    <a:cubicBezTo>
                      <a:pt x="298" y="22"/>
                      <a:pt x="315" y="8"/>
                      <a:pt x="337" y="6"/>
                    </a:cubicBezTo>
                    <a:cubicBezTo>
                      <a:pt x="335" y="15"/>
                      <a:pt x="330" y="28"/>
                      <a:pt x="318" y="30"/>
                    </a:cubicBezTo>
                    <a:cubicBezTo>
                      <a:pt x="317" y="30"/>
                      <a:pt x="317" y="30"/>
                      <a:pt x="317" y="31"/>
                    </a:cubicBezTo>
                    <a:cubicBezTo>
                      <a:pt x="317" y="31"/>
                      <a:pt x="318" y="31"/>
                      <a:pt x="318" y="31"/>
                    </a:cubicBezTo>
                    <a:cubicBezTo>
                      <a:pt x="326" y="31"/>
                      <a:pt x="332" y="27"/>
                      <a:pt x="337" y="20"/>
                    </a:cubicBezTo>
                    <a:cubicBezTo>
                      <a:pt x="354" y="22"/>
                      <a:pt x="367" y="31"/>
                      <a:pt x="374" y="47"/>
                    </a:cubicBezTo>
                    <a:cubicBezTo>
                      <a:pt x="378" y="56"/>
                      <a:pt x="377" y="66"/>
                      <a:pt x="371" y="74"/>
                    </a:cubicBezTo>
                    <a:cubicBezTo>
                      <a:pt x="367" y="80"/>
                      <a:pt x="361" y="84"/>
                      <a:pt x="355" y="84"/>
                    </a:cubicBezTo>
                    <a:cubicBezTo>
                      <a:pt x="355" y="84"/>
                      <a:pt x="355" y="84"/>
                      <a:pt x="355" y="84"/>
                    </a:cubicBezTo>
                    <a:cubicBezTo>
                      <a:pt x="351" y="84"/>
                      <a:pt x="347" y="83"/>
                      <a:pt x="343" y="80"/>
                    </a:cubicBezTo>
                    <a:cubicBezTo>
                      <a:pt x="351" y="79"/>
                      <a:pt x="357" y="75"/>
                      <a:pt x="360" y="68"/>
                    </a:cubicBezTo>
                    <a:cubicBezTo>
                      <a:pt x="362" y="62"/>
                      <a:pt x="361" y="55"/>
                      <a:pt x="355" y="49"/>
                    </a:cubicBezTo>
                    <a:cubicBezTo>
                      <a:pt x="351" y="45"/>
                      <a:pt x="346" y="42"/>
                      <a:pt x="340" y="42"/>
                    </a:cubicBezTo>
                    <a:cubicBezTo>
                      <a:pt x="327" y="42"/>
                      <a:pt x="315" y="54"/>
                      <a:pt x="314" y="66"/>
                    </a:cubicBezTo>
                    <a:cubicBezTo>
                      <a:pt x="311" y="89"/>
                      <a:pt x="328" y="100"/>
                      <a:pt x="344" y="110"/>
                    </a:cubicBezTo>
                    <a:cubicBezTo>
                      <a:pt x="346" y="112"/>
                      <a:pt x="349" y="114"/>
                      <a:pt x="352" y="115"/>
                    </a:cubicBezTo>
                    <a:cubicBezTo>
                      <a:pt x="374" y="131"/>
                      <a:pt x="397" y="148"/>
                      <a:pt x="410" y="173"/>
                    </a:cubicBezTo>
                    <a:cubicBezTo>
                      <a:pt x="386" y="148"/>
                      <a:pt x="366" y="136"/>
                      <a:pt x="351" y="136"/>
                    </a:cubicBezTo>
                    <a:cubicBezTo>
                      <a:pt x="343" y="136"/>
                      <a:pt x="336" y="139"/>
                      <a:pt x="331" y="146"/>
                    </a:cubicBezTo>
                    <a:cubicBezTo>
                      <a:pt x="327" y="152"/>
                      <a:pt x="326" y="159"/>
                      <a:pt x="330" y="166"/>
                    </a:cubicBezTo>
                    <a:cubicBezTo>
                      <a:pt x="334" y="175"/>
                      <a:pt x="345" y="182"/>
                      <a:pt x="354" y="182"/>
                    </a:cubicBezTo>
                    <a:cubicBezTo>
                      <a:pt x="357" y="182"/>
                      <a:pt x="359" y="181"/>
                      <a:pt x="362" y="180"/>
                    </a:cubicBezTo>
                    <a:cubicBezTo>
                      <a:pt x="358" y="189"/>
                      <a:pt x="349" y="194"/>
                      <a:pt x="342" y="194"/>
                    </a:cubicBezTo>
                    <a:cubicBezTo>
                      <a:pt x="335" y="194"/>
                      <a:pt x="330" y="190"/>
                      <a:pt x="328" y="183"/>
                    </a:cubicBezTo>
                    <a:cubicBezTo>
                      <a:pt x="330" y="181"/>
                      <a:pt x="330" y="177"/>
                      <a:pt x="329" y="173"/>
                    </a:cubicBezTo>
                    <a:cubicBezTo>
                      <a:pt x="329" y="172"/>
                      <a:pt x="329" y="171"/>
                      <a:pt x="328" y="171"/>
                    </a:cubicBezTo>
                    <a:cubicBezTo>
                      <a:pt x="328" y="171"/>
                      <a:pt x="327" y="173"/>
                      <a:pt x="327" y="173"/>
                    </a:cubicBezTo>
                    <a:cubicBezTo>
                      <a:pt x="325" y="183"/>
                      <a:pt x="318" y="188"/>
                      <a:pt x="307" y="188"/>
                    </a:cubicBezTo>
                    <a:cubicBezTo>
                      <a:pt x="312" y="180"/>
                      <a:pt x="312" y="171"/>
                      <a:pt x="312" y="161"/>
                    </a:cubicBezTo>
                    <a:cubicBezTo>
                      <a:pt x="313" y="160"/>
                      <a:pt x="313" y="160"/>
                      <a:pt x="313" y="160"/>
                    </a:cubicBezTo>
                    <a:cubicBezTo>
                      <a:pt x="313" y="138"/>
                      <a:pt x="323" y="127"/>
                      <a:pt x="345" y="123"/>
                    </a:cubicBezTo>
                    <a:cubicBezTo>
                      <a:pt x="345" y="123"/>
                      <a:pt x="345" y="123"/>
                      <a:pt x="345" y="122"/>
                    </a:cubicBezTo>
                    <a:cubicBezTo>
                      <a:pt x="346" y="122"/>
                      <a:pt x="345" y="122"/>
                      <a:pt x="345" y="122"/>
                    </a:cubicBezTo>
                    <a:cubicBezTo>
                      <a:pt x="340" y="121"/>
                      <a:pt x="335" y="121"/>
                      <a:pt x="330" y="123"/>
                    </a:cubicBezTo>
                    <a:cubicBezTo>
                      <a:pt x="309" y="108"/>
                      <a:pt x="290" y="100"/>
                      <a:pt x="272" y="100"/>
                    </a:cubicBezTo>
                    <a:cubicBezTo>
                      <a:pt x="266" y="100"/>
                      <a:pt x="260" y="101"/>
                      <a:pt x="254" y="103"/>
                    </a:cubicBezTo>
                    <a:cubicBezTo>
                      <a:pt x="223" y="111"/>
                      <a:pt x="217" y="139"/>
                      <a:pt x="222" y="163"/>
                    </a:cubicBezTo>
                    <a:cubicBezTo>
                      <a:pt x="226" y="179"/>
                      <a:pt x="235" y="199"/>
                      <a:pt x="258" y="199"/>
                    </a:cubicBezTo>
                    <a:cubicBezTo>
                      <a:pt x="259" y="199"/>
                      <a:pt x="260" y="199"/>
                      <a:pt x="260" y="199"/>
                    </a:cubicBezTo>
                    <a:cubicBezTo>
                      <a:pt x="268" y="198"/>
                      <a:pt x="275" y="195"/>
                      <a:pt x="279" y="190"/>
                    </a:cubicBezTo>
                    <a:cubicBezTo>
                      <a:pt x="282" y="186"/>
                      <a:pt x="284" y="180"/>
                      <a:pt x="283" y="174"/>
                    </a:cubicBezTo>
                    <a:cubicBezTo>
                      <a:pt x="291" y="180"/>
                      <a:pt x="294" y="190"/>
                      <a:pt x="290" y="201"/>
                    </a:cubicBezTo>
                    <a:cubicBezTo>
                      <a:pt x="287" y="212"/>
                      <a:pt x="275" y="224"/>
                      <a:pt x="261" y="224"/>
                    </a:cubicBezTo>
                    <a:cubicBezTo>
                      <a:pt x="258" y="224"/>
                      <a:pt x="256" y="223"/>
                      <a:pt x="253" y="223"/>
                    </a:cubicBezTo>
                    <a:cubicBezTo>
                      <a:pt x="249" y="213"/>
                      <a:pt x="242" y="209"/>
                      <a:pt x="231" y="208"/>
                    </a:cubicBezTo>
                    <a:cubicBezTo>
                      <a:pt x="231" y="208"/>
                      <a:pt x="231" y="208"/>
                      <a:pt x="231" y="208"/>
                    </a:cubicBezTo>
                    <a:cubicBezTo>
                      <a:pt x="230" y="208"/>
                      <a:pt x="229" y="208"/>
                      <a:pt x="229" y="209"/>
                    </a:cubicBezTo>
                    <a:cubicBezTo>
                      <a:pt x="229" y="209"/>
                      <a:pt x="230" y="210"/>
                      <a:pt x="231" y="210"/>
                    </a:cubicBezTo>
                    <a:cubicBezTo>
                      <a:pt x="252" y="215"/>
                      <a:pt x="254" y="233"/>
                      <a:pt x="254" y="251"/>
                    </a:cubicBezTo>
                    <a:cubicBezTo>
                      <a:pt x="241" y="245"/>
                      <a:pt x="229" y="238"/>
                      <a:pt x="221" y="227"/>
                    </a:cubicBezTo>
                    <a:cubicBezTo>
                      <a:pt x="212" y="215"/>
                      <a:pt x="205" y="196"/>
                      <a:pt x="204" y="181"/>
                    </a:cubicBezTo>
                    <a:cubicBezTo>
                      <a:pt x="208" y="177"/>
                      <a:pt x="209" y="174"/>
                      <a:pt x="210" y="169"/>
                    </a:cubicBezTo>
                    <a:cubicBezTo>
                      <a:pt x="210" y="169"/>
                      <a:pt x="210" y="168"/>
                      <a:pt x="210" y="168"/>
                    </a:cubicBezTo>
                    <a:cubicBezTo>
                      <a:pt x="210" y="168"/>
                      <a:pt x="209" y="168"/>
                      <a:pt x="209" y="168"/>
                    </a:cubicBezTo>
                    <a:cubicBezTo>
                      <a:pt x="207" y="172"/>
                      <a:pt x="205" y="175"/>
                      <a:pt x="203" y="178"/>
                    </a:cubicBezTo>
                    <a:cubicBezTo>
                      <a:pt x="203" y="178"/>
                      <a:pt x="203" y="178"/>
                      <a:pt x="203" y="178"/>
                    </a:cubicBezTo>
                    <a:cubicBezTo>
                      <a:pt x="199" y="182"/>
                      <a:pt x="195" y="185"/>
                      <a:pt x="190" y="188"/>
                    </a:cubicBezTo>
                    <a:cubicBezTo>
                      <a:pt x="189" y="188"/>
                      <a:pt x="189" y="188"/>
                      <a:pt x="188" y="188"/>
                    </a:cubicBezTo>
                    <a:cubicBezTo>
                      <a:pt x="185" y="190"/>
                      <a:pt x="178" y="194"/>
                      <a:pt x="176" y="194"/>
                    </a:cubicBezTo>
                    <a:cubicBezTo>
                      <a:pt x="175" y="194"/>
                      <a:pt x="175" y="194"/>
                      <a:pt x="175" y="194"/>
                    </a:cubicBezTo>
                    <a:cubicBezTo>
                      <a:pt x="172" y="185"/>
                      <a:pt x="174" y="174"/>
                      <a:pt x="176" y="165"/>
                    </a:cubicBezTo>
                    <a:cubicBezTo>
                      <a:pt x="178" y="153"/>
                      <a:pt x="184" y="141"/>
                      <a:pt x="192" y="129"/>
                    </a:cubicBezTo>
                    <a:cubicBezTo>
                      <a:pt x="200" y="117"/>
                      <a:pt x="210" y="109"/>
                      <a:pt x="221" y="100"/>
                    </a:cubicBezTo>
                    <a:cubicBezTo>
                      <a:pt x="224" y="97"/>
                      <a:pt x="227" y="95"/>
                      <a:pt x="231" y="92"/>
                    </a:cubicBezTo>
                    <a:cubicBezTo>
                      <a:pt x="231" y="91"/>
                      <a:pt x="231" y="91"/>
                      <a:pt x="231" y="91"/>
                    </a:cubicBezTo>
                    <a:cubicBezTo>
                      <a:pt x="231" y="90"/>
                      <a:pt x="230" y="90"/>
                      <a:pt x="230" y="90"/>
                    </a:cubicBezTo>
                    <a:cubicBezTo>
                      <a:pt x="227" y="91"/>
                      <a:pt x="224" y="92"/>
                      <a:pt x="222" y="93"/>
                    </a:cubicBezTo>
                    <a:cubicBezTo>
                      <a:pt x="215" y="92"/>
                      <a:pt x="209" y="91"/>
                      <a:pt x="201" y="91"/>
                    </a:cubicBezTo>
                    <a:cubicBezTo>
                      <a:pt x="189" y="91"/>
                      <a:pt x="178" y="93"/>
                      <a:pt x="168" y="95"/>
                    </a:cubicBezTo>
                    <a:cubicBezTo>
                      <a:pt x="156" y="97"/>
                      <a:pt x="143" y="102"/>
                      <a:pt x="138" y="116"/>
                    </a:cubicBezTo>
                    <a:cubicBezTo>
                      <a:pt x="134" y="126"/>
                      <a:pt x="139" y="142"/>
                      <a:pt x="148" y="149"/>
                    </a:cubicBezTo>
                    <a:cubicBezTo>
                      <a:pt x="150" y="150"/>
                      <a:pt x="150" y="151"/>
                      <a:pt x="149" y="151"/>
                    </a:cubicBezTo>
                    <a:cubicBezTo>
                      <a:pt x="149" y="151"/>
                      <a:pt x="149" y="151"/>
                      <a:pt x="147" y="151"/>
                    </a:cubicBezTo>
                    <a:cubicBezTo>
                      <a:pt x="145" y="151"/>
                      <a:pt x="142" y="151"/>
                      <a:pt x="139" y="151"/>
                    </a:cubicBezTo>
                    <a:cubicBezTo>
                      <a:pt x="134" y="150"/>
                      <a:pt x="129" y="147"/>
                      <a:pt x="126" y="144"/>
                    </a:cubicBezTo>
                    <a:cubicBezTo>
                      <a:pt x="118" y="138"/>
                      <a:pt x="113" y="128"/>
                      <a:pt x="113" y="119"/>
                    </a:cubicBezTo>
                    <a:cubicBezTo>
                      <a:pt x="113" y="118"/>
                      <a:pt x="113" y="116"/>
                      <a:pt x="112" y="116"/>
                    </a:cubicBezTo>
                    <a:cubicBezTo>
                      <a:pt x="111" y="116"/>
                      <a:pt x="111" y="116"/>
                      <a:pt x="110" y="11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 name="Freeform 4081"/>
              <p:cNvSpPr>
                <a:spLocks/>
              </p:cNvSpPr>
              <p:nvPr/>
            </p:nvSpPr>
            <p:spPr bwMode="auto">
              <a:xfrm>
                <a:off x="9129148" y="1373989"/>
                <a:ext cx="0" cy="734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 name="Freeform 4082"/>
              <p:cNvSpPr>
                <a:spLocks/>
              </p:cNvSpPr>
              <p:nvPr/>
            </p:nvSpPr>
            <p:spPr bwMode="auto">
              <a:xfrm>
                <a:off x="10591025" y="1704561"/>
                <a:ext cx="257116" cy="80809"/>
              </a:xfrm>
              <a:custGeom>
                <a:avLst/>
                <a:gdLst>
                  <a:gd name="T0" fmla="*/ 38 w 43"/>
                  <a:gd name="T1" fmla="*/ 9 h 13"/>
                  <a:gd name="T2" fmla="*/ 23 w 43"/>
                  <a:gd name="T3" fmla="*/ 1 h 13"/>
                  <a:gd name="T4" fmla="*/ 14 w 43"/>
                  <a:gd name="T5" fmla="*/ 0 h 13"/>
                  <a:gd name="T6" fmla="*/ 6 w 43"/>
                  <a:gd name="T7" fmla="*/ 1 h 13"/>
                  <a:gd name="T8" fmla="*/ 0 w 43"/>
                  <a:gd name="T9" fmla="*/ 4 h 13"/>
                  <a:gd name="T10" fmla="*/ 6 w 43"/>
                  <a:gd name="T11" fmla="*/ 2 h 13"/>
                  <a:gd name="T12" fmla="*/ 14 w 43"/>
                  <a:gd name="T13" fmla="*/ 1 h 13"/>
                  <a:gd name="T14" fmla="*/ 22 w 43"/>
                  <a:gd name="T15" fmla="*/ 2 h 13"/>
                  <a:gd name="T16" fmla="*/ 37 w 43"/>
                  <a:gd name="T17" fmla="*/ 9 h 13"/>
                  <a:gd name="T18" fmla="*/ 43 w 43"/>
                  <a:gd name="T19" fmla="*/ 13 h 13"/>
                  <a:gd name="T20" fmla="*/ 38 w 43"/>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3">
                    <a:moveTo>
                      <a:pt x="38" y="9"/>
                    </a:moveTo>
                    <a:cubicBezTo>
                      <a:pt x="34" y="6"/>
                      <a:pt x="29" y="3"/>
                      <a:pt x="23" y="1"/>
                    </a:cubicBezTo>
                    <a:cubicBezTo>
                      <a:pt x="20" y="0"/>
                      <a:pt x="16" y="0"/>
                      <a:pt x="14" y="0"/>
                    </a:cubicBezTo>
                    <a:cubicBezTo>
                      <a:pt x="11" y="0"/>
                      <a:pt x="8" y="1"/>
                      <a:pt x="6" y="1"/>
                    </a:cubicBezTo>
                    <a:cubicBezTo>
                      <a:pt x="2" y="2"/>
                      <a:pt x="0" y="4"/>
                      <a:pt x="0" y="4"/>
                    </a:cubicBezTo>
                    <a:cubicBezTo>
                      <a:pt x="0" y="5"/>
                      <a:pt x="2" y="3"/>
                      <a:pt x="6" y="2"/>
                    </a:cubicBezTo>
                    <a:cubicBezTo>
                      <a:pt x="8" y="1"/>
                      <a:pt x="11" y="1"/>
                      <a:pt x="14" y="1"/>
                    </a:cubicBezTo>
                    <a:cubicBezTo>
                      <a:pt x="16" y="1"/>
                      <a:pt x="19" y="1"/>
                      <a:pt x="22" y="2"/>
                    </a:cubicBezTo>
                    <a:cubicBezTo>
                      <a:pt x="29" y="4"/>
                      <a:pt x="34" y="7"/>
                      <a:pt x="37" y="9"/>
                    </a:cubicBezTo>
                    <a:cubicBezTo>
                      <a:pt x="41" y="11"/>
                      <a:pt x="43" y="13"/>
                      <a:pt x="43" y="13"/>
                    </a:cubicBezTo>
                    <a:cubicBezTo>
                      <a:pt x="43" y="12"/>
                      <a:pt x="41" y="11"/>
                      <a:pt x="3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 name="Freeform 4083"/>
              <p:cNvSpPr>
                <a:spLocks/>
              </p:cNvSpPr>
              <p:nvPr/>
            </p:nvSpPr>
            <p:spPr bwMode="auto">
              <a:xfrm>
                <a:off x="10495524" y="1653141"/>
                <a:ext cx="139578" cy="110194"/>
              </a:xfrm>
              <a:custGeom>
                <a:avLst/>
                <a:gdLst>
                  <a:gd name="T0" fmla="*/ 9 w 23"/>
                  <a:gd name="T1" fmla="*/ 7 h 18"/>
                  <a:gd name="T2" fmla="*/ 18 w 23"/>
                  <a:gd name="T3" fmla="*/ 1 h 18"/>
                  <a:gd name="T4" fmla="*/ 23 w 23"/>
                  <a:gd name="T5" fmla="*/ 0 h 18"/>
                  <a:gd name="T6" fmla="*/ 18 w 23"/>
                  <a:gd name="T7" fmla="*/ 1 h 18"/>
                  <a:gd name="T8" fmla="*/ 9 w 23"/>
                  <a:gd name="T9" fmla="*/ 6 h 18"/>
                  <a:gd name="T10" fmla="*/ 0 w 23"/>
                  <a:gd name="T11" fmla="*/ 18 h 18"/>
                  <a:gd name="T12" fmla="*/ 9 w 23"/>
                  <a:gd name="T13" fmla="*/ 7 h 18"/>
                </a:gdLst>
                <a:ahLst/>
                <a:cxnLst>
                  <a:cxn ang="0">
                    <a:pos x="T0" y="T1"/>
                  </a:cxn>
                  <a:cxn ang="0">
                    <a:pos x="T2" y="T3"/>
                  </a:cxn>
                  <a:cxn ang="0">
                    <a:pos x="T4" y="T5"/>
                  </a:cxn>
                  <a:cxn ang="0">
                    <a:pos x="T6" y="T7"/>
                  </a:cxn>
                  <a:cxn ang="0">
                    <a:pos x="T8" y="T9"/>
                  </a:cxn>
                  <a:cxn ang="0">
                    <a:pos x="T10" y="T11"/>
                  </a:cxn>
                  <a:cxn ang="0">
                    <a:pos x="T12" y="T13"/>
                  </a:cxn>
                </a:cxnLst>
                <a:rect l="0" t="0" r="r" b="b"/>
                <a:pathLst>
                  <a:path w="23" h="18">
                    <a:moveTo>
                      <a:pt x="9" y="7"/>
                    </a:moveTo>
                    <a:cubicBezTo>
                      <a:pt x="13" y="4"/>
                      <a:pt x="16" y="2"/>
                      <a:pt x="18" y="1"/>
                    </a:cubicBezTo>
                    <a:cubicBezTo>
                      <a:pt x="21" y="1"/>
                      <a:pt x="23" y="0"/>
                      <a:pt x="23" y="0"/>
                    </a:cubicBezTo>
                    <a:cubicBezTo>
                      <a:pt x="23" y="0"/>
                      <a:pt x="21" y="0"/>
                      <a:pt x="18" y="1"/>
                    </a:cubicBezTo>
                    <a:cubicBezTo>
                      <a:pt x="16" y="2"/>
                      <a:pt x="12" y="3"/>
                      <a:pt x="9" y="6"/>
                    </a:cubicBezTo>
                    <a:cubicBezTo>
                      <a:pt x="3" y="12"/>
                      <a:pt x="0" y="18"/>
                      <a:pt x="0" y="18"/>
                    </a:cubicBezTo>
                    <a:cubicBezTo>
                      <a:pt x="0" y="18"/>
                      <a:pt x="3" y="12"/>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 name="Freeform 4084"/>
              <p:cNvSpPr>
                <a:spLocks/>
              </p:cNvSpPr>
              <p:nvPr/>
            </p:nvSpPr>
            <p:spPr bwMode="auto">
              <a:xfrm>
                <a:off x="10458795" y="1697218"/>
                <a:ext cx="66117" cy="161614"/>
              </a:xfrm>
              <a:custGeom>
                <a:avLst/>
                <a:gdLst>
                  <a:gd name="T0" fmla="*/ 1 w 11"/>
                  <a:gd name="T1" fmla="*/ 22 h 26"/>
                  <a:gd name="T2" fmla="*/ 3 w 11"/>
                  <a:gd name="T3" fmla="*/ 12 h 26"/>
                  <a:gd name="T4" fmla="*/ 11 w 11"/>
                  <a:gd name="T5" fmla="*/ 0 h 26"/>
                  <a:gd name="T6" fmla="*/ 3 w 11"/>
                  <a:gd name="T7" fmla="*/ 12 h 26"/>
                  <a:gd name="T8" fmla="*/ 0 w 11"/>
                  <a:gd name="T9" fmla="*/ 21 h 26"/>
                  <a:gd name="T10" fmla="*/ 0 w 11"/>
                  <a:gd name="T11" fmla="*/ 26 h 26"/>
                  <a:gd name="T12" fmla="*/ 1 w 11"/>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1" h="26">
                    <a:moveTo>
                      <a:pt x="1" y="22"/>
                    </a:moveTo>
                    <a:cubicBezTo>
                      <a:pt x="1" y="19"/>
                      <a:pt x="2" y="16"/>
                      <a:pt x="3" y="12"/>
                    </a:cubicBezTo>
                    <a:cubicBezTo>
                      <a:pt x="7" y="5"/>
                      <a:pt x="11" y="0"/>
                      <a:pt x="11" y="0"/>
                    </a:cubicBezTo>
                    <a:cubicBezTo>
                      <a:pt x="11" y="0"/>
                      <a:pt x="6" y="5"/>
                      <a:pt x="3" y="12"/>
                    </a:cubicBezTo>
                    <a:cubicBezTo>
                      <a:pt x="1" y="15"/>
                      <a:pt x="0" y="19"/>
                      <a:pt x="0" y="21"/>
                    </a:cubicBezTo>
                    <a:cubicBezTo>
                      <a:pt x="0" y="24"/>
                      <a:pt x="0" y="26"/>
                      <a:pt x="0" y="26"/>
                    </a:cubicBezTo>
                    <a:cubicBezTo>
                      <a:pt x="1" y="26"/>
                      <a:pt x="0" y="24"/>
                      <a:pt x="1" y="2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 name="Freeform 4085"/>
              <p:cNvSpPr>
                <a:spLocks/>
              </p:cNvSpPr>
              <p:nvPr/>
            </p:nvSpPr>
            <p:spPr bwMode="auto">
              <a:xfrm>
                <a:off x="10436755" y="1866176"/>
                <a:ext cx="14692" cy="154271"/>
              </a:xfrm>
              <a:custGeom>
                <a:avLst/>
                <a:gdLst>
                  <a:gd name="T0" fmla="*/ 3 w 3"/>
                  <a:gd name="T1" fmla="*/ 13 h 26"/>
                  <a:gd name="T2" fmla="*/ 3 w 3"/>
                  <a:gd name="T3" fmla="*/ 4 h 26"/>
                  <a:gd name="T4" fmla="*/ 3 w 3"/>
                  <a:gd name="T5" fmla="*/ 0 h 26"/>
                  <a:gd name="T6" fmla="*/ 3 w 3"/>
                  <a:gd name="T7" fmla="*/ 4 h 26"/>
                  <a:gd name="T8" fmla="*/ 2 w 3"/>
                  <a:gd name="T9" fmla="*/ 13 h 26"/>
                  <a:gd name="T10" fmla="*/ 1 w 3"/>
                  <a:gd name="T11" fmla="*/ 23 h 26"/>
                  <a:gd name="T12" fmla="*/ 0 w 3"/>
                  <a:gd name="T13" fmla="*/ 26 h 26"/>
                  <a:gd name="T14" fmla="*/ 1 w 3"/>
                  <a:gd name="T15" fmla="*/ 23 h 26"/>
                  <a:gd name="T16" fmla="*/ 3 w 3"/>
                  <a:gd name="T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6">
                    <a:moveTo>
                      <a:pt x="3" y="13"/>
                    </a:moveTo>
                    <a:cubicBezTo>
                      <a:pt x="3" y="10"/>
                      <a:pt x="3" y="6"/>
                      <a:pt x="3" y="4"/>
                    </a:cubicBezTo>
                    <a:cubicBezTo>
                      <a:pt x="3" y="2"/>
                      <a:pt x="3" y="0"/>
                      <a:pt x="3" y="0"/>
                    </a:cubicBezTo>
                    <a:cubicBezTo>
                      <a:pt x="3" y="0"/>
                      <a:pt x="3" y="2"/>
                      <a:pt x="3" y="4"/>
                    </a:cubicBezTo>
                    <a:cubicBezTo>
                      <a:pt x="3" y="6"/>
                      <a:pt x="3" y="10"/>
                      <a:pt x="2" y="13"/>
                    </a:cubicBezTo>
                    <a:cubicBezTo>
                      <a:pt x="2" y="17"/>
                      <a:pt x="2" y="20"/>
                      <a:pt x="1" y="23"/>
                    </a:cubicBezTo>
                    <a:cubicBezTo>
                      <a:pt x="0" y="25"/>
                      <a:pt x="0" y="26"/>
                      <a:pt x="0" y="26"/>
                    </a:cubicBezTo>
                    <a:cubicBezTo>
                      <a:pt x="0" y="26"/>
                      <a:pt x="1" y="25"/>
                      <a:pt x="1" y="23"/>
                    </a:cubicBezTo>
                    <a:cubicBezTo>
                      <a:pt x="2" y="20"/>
                      <a:pt x="3" y="17"/>
                      <a:pt x="3"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 name="Freeform 4087"/>
              <p:cNvSpPr>
                <a:spLocks/>
              </p:cNvSpPr>
              <p:nvPr/>
            </p:nvSpPr>
            <p:spPr bwMode="auto">
              <a:xfrm>
                <a:off x="10466139" y="1792719"/>
                <a:ext cx="14692" cy="161614"/>
              </a:xfrm>
              <a:custGeom>
                <a:avLst/>
                <a:gdLst>
                  <a:gd name="T0" fmla="*/ 1 w 3"/>
                  <a:gd name="T1" fmla="*/ 27 h 27"/>
                  <a:gd name="T2" fmla="*/ 2 w 3"/>
                  <a:gd name="T3" fmla="*/ 13 h 27"/>
                  <a:gd name="T4" fmla="*/ 3 w 3"/>
                  <a:gd name="T5" fmla="*/ 0 h 27"/>
                  <a:gd name="T6" fmla="*/ 1 w 3"/>
                  <a:gd name="T7" fmla="*/ 13 h 27"/>
                  <a:gd name="T8" fmla="*/ 1 w 3"/>
                  <a:gd name="T9" fmla="*/ 27 h 27"/>
                </a:gdLst>
                <a:ahLst/>
                <a:cxnLst>
                  <a:cxn ang="0">
                    <a:pos x="T0" y="T1"/>
                  </a:cxn>
                  <a:cxn ang="0">
                    <a:pos x="T2" y="T3"/>
                  </a:cxn>
                  <a:cxn ang="0">
                    <a:pos x="T4" y="T5"/>
                  </a:cxn>
                  <a:cxn ang="0">
                    <a:pos x="T6" y="T7"/>
                  </a:cxn>
                  <a:cxn ang="0">
                    <a:pos x="T8" y="T9"/>
                  </a:cxn>
                </a:cxnLst>
                <a:rect l="0" t="0" r="r" b="b"/>
                <a:pathLst>
                  <a:path w="3" h="27">
                    <a:moveTo>
                      <a:pt x="1" y="27"/>
                    </a:moveTo>
                    <a:cubicBezTo>
                      <a:pt x="1" y="27"/>
                      <a:pt x="1" y="21"/>
                      <a:pt x="2" y="13"/>
                    </a:cubicBezTo>
                    <a:cubicBezTo>
                      <a:pt x="3" y="6"/>
                      <a:pt x="3" y="0"/>
                      <a:pt x="3" y="0"/>
                    </a:cubicBezTo>
                    <a:cubicBezTo>
                      <a:pt x="3" y="0"/>
                      <a:pt x="2" y="6"/>
                      <a:pt x="1" y="13"/>
                    </a:cubicBezTo>
                    <a:cubicBezTo>
                      <a:pt x="0" y="21"/>
                      <a:pt x="0" y="27"/>
                      <a:pt x="1"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 name="Freeform 4088"/>
              <p:cNvSpPr>
                <a:spLocks/>
              </p:cNvSpPr>
              <p:nvPr/>
            </p:nvSpPr>
            <p:spPr bwMode="auto">
              <a:xfrm>
                <a:off x="10576328" y="2020446"/>
                <a:ext cx="132230" cy="44077"/>
              </a:xfrm>
              <a:custGeom>
                <a:avLst/>
                <a:gdLst>
                  <a:gd name="T0" fmla="*/ 3 w 22"/>
                  <a:gd name="T1" fmla="*/ 6 h 8"/>
                  <a:gd name="T2" fmla="*/ 0 w 22"/>
                  <a:gd name="T3" fmla="*/ 5 h 8"/>
                  <a:gd name="T4" fmla="*/ 3 w 22"/>
                  <a:gd name="T5" fmla="*/ 7 h 8"/>
                  <a:gd name="T6" fmla="*/ 12 w 22"/>
                  <a:gd name="T7" fmla="*/ 7 h 8"/>
                  <a:gd name="T8" fmla="*/ 22 w 22"/>
                  <a:gd name="T9" fmla="*/ 0 h 8"/>
                  <a:gd name="T10" fmla="*/ 11 w 22"/>
                  <a:gd name="T11" fmla="*/ 6 h 8"/>
                  <a:gd name="T12" fmla="*/ 3 w 22"/>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22" h="8">
                    <a:moveTo>
                      <a:pt x="3" y="6"/>
                    </a:moveTo>
                    <a:cubicBezTo>
                      <a:pt x="1" y="6"/>
                      <a:pt x="0" y="5"/>
                      <a:pt x="0" y="5"/>
                    </a:cubicBezTo>
                    <a:cubicBezTo>
                      <a:pt x="0" y="5"/>
                      <a:pt x="1" y="6"/>
                      <a:pt x="3" y="7"/>
                    </a:cubicBezTo>
                    <a:cubicBezTo>
                      <a:pt x="5" y="8"/>
                      <a:pt x="8" y="8"/>
                      <a:pt x="12" y="7"/>
                    </a:cubicBezTo>
                    <a:cubicBezTo>
                      <a:pt x="18" y="4"/>
                      <a:pt x="22" y="0"/>
                      <a:pt x="22" y="0"/>
                    </a:cubicBezTo>
                    <a:cubicBezTo>
                      <a:pt x="21" y="0"/>
                      <a:pt x="18" y="4"/>
                      <a:pt x="11" y="6"/>
                    </a:cubicBezTo>
                    <a:cubicBezTo>
                      <a:pt x="8" y="7"/>
                      <a:pt x="5" y="7"/>
                      <a:pt x="3" y="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 name="Freeform 4089"/>
              <p:cNvSpPr>
                <a:spLocks/>
              </p:cNvSpPr>
              <p:nvPr/>
            </p:nvSpPr>
            <p:spPr bwMode="auto">
              <a:xfrm>
                <a:off x="10554292" y="2005754"/>
                <a:ext cx="110194" cy="44077"/>
              </a:xfrm>
              <a:custGeom>
                <a:avLst/>
                <a:gdLst>
                  <a:gd name="T0" fmla="*/ 18 w 18"/>
                  <a:gd name="T1" fmla="*/ 5 h 7"/>
                  <a:gd name="T2" fmla="*/ 15 w 18"/>
                  <a:gd name="T3" fmla="*/ 6 h 7"/>
                  <a:gd name="T4" fmla="*/ 8 w 18"/>
                  <a:gd name="T5" fmla="*/ 6 h 7"/>
                  <a:gd name="T6" fmla="*/ 2 w 18"/>
                  <a:gd name="T7" fmla="*/ 2 h 7"/>
                  <a:gd name="T8" fmla="*/ 0 w 18"/>
                  <a:gd name="T9" fmla="*/ 0 h 7"/>
                  <a:gd name="T10" fmla="*/ 2 w 18"/>
                  <a:gd name="T11" fmla="*/ 2 h 7"/>
                  <a:gd name="T12" fmla="*/ 8 w 18"/>
                  <a:gd name="T13" fmla="*/ 6 h 7"/>
                  <a:gd name="T14" fmla="*/ 15 w 18"/>
                  <a:gd name="T15" fmla="*/ 6 h 7"/>
                  <a:gd name="T16" fmla="*/ 18 w 1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
                    <a:moveTo>
                      <a:pt x="18" y="5"/>
                    </a:moveTo>
                    <a:cubicBezTo>
                      <a:pt x="18" y="5"/>
                      <a:pt x="16" y="5"/>
                      <a:pt x="15" y="6"/>
                    </a:cubicBezTo>
                    <a:cubicBezTo>
                      <a:pt x="13" y="6"/>
                      <a:pt x="10" y="6"/>
                      <a:pt x="8" y="6"/>
                    </a:cubicBezTo>
                    <a:cubicBezTo>
                      <a:pt x="5" y="5"/>
                      <a:pt x="3" y="3"/>
                      <a:pt x="2" y="2"/>
                    </a:cubicBezTo>
                    <a:cubicBezTo>
                      <a:pt x="1" y="1"/>
                      <a:pt x="0" y="0"/>
                      <a:pt x="0" y="0"/>
                    </a:cubicBezTo>
                    <a:cubicBezTo>
                      <a:pt x="0" y="0"/>
                      <a:pt x="0" y="1"/>
                      <a:pt x="2" y="2"/>
                    </a:cubicBezTo>
                    <a:cubicBezTo>
                      <a:pt x="3" y="4"/>
                      <a:pt x="5" y="6"/>
                      <a:pt x="8" y="6"/>
                    </a:cubicBezTo>
                    <a:cubicBezTo>
                      <a:pt x="10" y="7"/>
                      <a:pt x="13" y="7"/>
                      <a:pt x="15" y="6"/>
                    </a:cubicBezTo>
                    <a:cubicBezTo>
                      <a:pt x="17" y="6"/>
                      <a:pt x="18" y="5"/>
                      <a:pt x="18"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 name="Freeform 4090"/>
              <p:cNvSpPr>
                <a:spLocks/>
              </p:cNvSpPr>
              <p:nvPr/>
            </p:nvSpPr>
            <p:spPr bwMode="auto">
              <a:xfrm>
                <a:off x="10458791" y="1932293"/>
                <a:ext cx="58769" cy="88153"/>
              </a:xfrm>
              <a:custGeom>
                <a:avLst/>
                <a:gdLst>
                  <a:gd name="T0" fmla="*/ 10 w 10"/>
                  <a:gd name="T1" fmla="*/ 0 h 14"/>
                  <a:gd name="T2" fmla="*/ 6 w 10"/>
                  <a:gd name="T3" fmla="*/ 8 h 14"/>
                  <a:gd name="T4" fmla="*/ 2 w 10"/>
                  <a:gd name="T5" fmla="*/ 13 h 14"/>
                  <a:gd name="T6" fmla="*/ 0 w 10"/>
                  <a:gd name="T7" fmla="*/ 14 h 14"/>
                  <a:gd name="T8" fmla="*/ 3 w 10"/>
                  <a:gd name="T9" fmla="*/ 13 h 14"/>
                  <a:gd name="T10" fmla="*/ 7 w 10"/>
                  <a:gd name="T11" fmla="*/ 9 h 14"/>
                  <a:gd name="T12" fmla="*/ 10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0" y="0"/>
                    </a:moveTo>
                    <a:cubicBezTo>
                      <a:pt x="10" y="0"/>
                      <a:pt x="9" y="4"/>
                      <a:pt x="6" y="8"/>
                    </a:cubicBezTo>
                    <a:cubicBezTo>
                      <a:pt x="5" y="10"/>
                      <a:pt x="4" y="12"/>
                      <a:pt x="2" y="13"/>
                    </a:cubicBezTo>
                    <a:cubicBezTo>
                      <a:pt x="1" y="14"/>
                      <a:pt x="0" y="14"/>
                      <a:pt x="0" y="14"/>
                    </a:cubicBezTo>
                    <a:cubicBezTo>
                      <a:pt x="0" y="14"/>
                      <a:pt x="1" y="14"/>
                      <a:pt x="3" y="13"/>
                    </a:cubicBezTo>
                    <a:cubicBezTo>
                      <a:pt x="4" y="12"/>
                      <a:pt x="6" y="11"/>
                      <a:pt x="7" y="9"/>
                    </a:cubicBezTo>
                    <a:cubicBezTo>
                      <a:pt x="9" y="4"/>
                      <a:pt x="10"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 name="Freeform 4091"/>
              <p:cNvSpPr>
                <a:spLocks/>
              </p:cNvSpPr>
              <p:nvPr/>
            </p:nvSpPr>
            <p:spPr bwMode="auto">
              <a:xfrm>
                <a:off x="10524908" y="1755986"/>
                <a:ext cx="44077" cy="132230"/>
              </a:xfrm>
              <a:custGeom>
                <a:avLst/>
                <a:gdLst>
                  <a:gd name="T0" fmla="*/ 5 w 7"/>
                  <a:gd name="T1" fmla="*/ 2 h 22"/>
                  <a:gd name="T2" fmla="*/ 1 w 7"/>
                  <a:gd name="T3" fmla="*/ 10 h 22"/>
                  <a:gd name="T4" fmla="*/ 0 w 7"/>
                  <a:gd name="T5" fmla="*/ 18 h 22"/>
                  <a:gd name="T6" fmla="*/ 2 w 7"/>
                  <a:gd name="T7" fmla="*/ 22 h 22"/>
                  <a:gd name="T8" fmla="*/ 1 w 7"/>
                  <a:gd name="T9" fmla="*/ 18 h 22"/>
                  <a:gd name="T10" fmla="*/ 1 w 7"/>
                  <a:gd name="T11" fmla="*/ 10 h 22"/>
                  <a:gd name="T12" fmla="*/ 5 w 7"/>
                  <a:gd name="T13" fmla="*/ 2 h 22"/>
                  <a:gd name="T14" fmla="*/ 7 w 7"/>
                  <a:gd name="T15" fmla="*/ 0 h 22"/>
                  <a:gd name="T16" fmla="*/ 5 w 7"/>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5" y="2"/>
                    </a:moveTo>
                    <a:cubicBezTo>
                      <a:pt x="3" y="4"/>
                      <a:pt x="1" y="6"/>
                      <a:pt x="1" y="10"/>
                    </a:cubicBezTo>
                    <a:cubicBezTo>
                      <a:pt x="0" y="13"/>
                      <a:pt x="0" y="16"/>
                      <a:pt x="0" y="18"/>
                    </a:cubicBezTo>
                    <a:cubicBezTo>
                      <a:pt x="1" y="21"/>
                      <a:pt x="2" y="22"/>
                      <a:pt x="2" y="22"/>
                    </a:cubicBezTo>
                    <a:cubicBezTo>
                      <a:pt x="2" y="22"/>
                      <a:pt x="1" y="20"/>
                      <a:pt x="1" y="18"/>
                    </a:cubicBezTo>
                    <a:cubicBezTo>
                      <a:pt x="1" y="16"/>
                      <a:pt x="0" y="13"/>
                      <a:pt x="1" y="10"/>
                    </a:cubicBezTo>
                    <a:cubicBezTo>
                      <a:pt x="2" y="7"/>
                      <a:pt x="4" y="4"/>
                      <a:pt x="5" y="2"/>
                    </a:cubicBezTo>
                    <a:cubicBezTo>
                      <a:pt x="6" y="1"/>
                      <a:pt x="7" y="0"/>
                      <a:pt x="7" y="0"/>
                    </a:cubicBezTo>
                    <a:cubicBezTo>
                      <a:pt x="7" y="0"/>
                      <a:pt x="6" y="0"/>
                      <a:pt x="5"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 name="Freeform 4092"/>
              <p:cNvSpPr>
                <a:spLocks/>
              </p:cNvSpPr>
              <p:nvPr/>
            </p:nvSpPr>
            <p:spPr bwMode="auto">
              <a:xfrm>
                <a:off x="10554292" y="1917601"/>
                <a:ext cx="110194" cy="95502"/>
              </a:xfrm>
              <a:custGeom>
                <a:avLst/>
                <a:gdLst>
                  <a:gd name="T0" fmla="*/ 8 w 19"/>
                  <a:gd name="T1" fmla="*/ 11 h 16"/>
                  <a:gd name="T2" fmla="*/ 16 w 19"/>
                  <a:gd name="T3" fmla="*/ 15 h 16"/>
                  <a:gd name="T4" fmla="*/ 19 w 19"/>
                  <a:gd name="T5" fmla="*/ 16 h 16"/>
                  <a:gd name="T6" fmla="*/ 16 w 19"/>
                  <a:gd name="T7" fmla="*/ 15 h 16"/>
                  <a:gd name="T8" fmla="*/ 8 w 19"/>
                  <a:gd name="T9" fmla="*/ 10 h 16"/>
                  <a:gd name="T10" fmla="*/ 0 w 19"/>
                  <a:gd name="T11" fmla="*/ 1 h 16"/>
                  <a:gd name="T12" fmla="*/ 8 w 19"/>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8" y="11"/>
                    </a:moveTo>
                    <a:cubicBezTo>
                      <a:pt x="10" y="13"/>
                      <a:pt x="13" y="15"/>
                      <a:pt x="16" y="15"/>
                    </a:cubicBezTo>
                    <a:cubicBezTo>
                      <a:pt x="18" y="16"/>
                      <a:pt x="19" y="16"/>
                      <a:pt x="19" y="16"/>
                    </a:cubicBezTo>
                    <a:cubicBezTo>
                      <a:pt x="19" y="16"/>
                      <a:pt x="18" y="16"/>
                      <a:pt x="16" y="15"/>
                    </a:cubicBezTo>
                    <a:cubicBezTo>
                      <a:pt x="14" y="14"/>
                      <a:pt x="11" y="12"/>
                      <a:pt x="8" y="10"/>
                    </a:cubicBezTo>
                    <a:cubicBezTo>
                      <a:pt x="3" y="6"/>
                      <a:pt x="0" y="0"/>
                      <a:pt x="0" y="1"/>
                    </a:cubicBezTo>
                    <a:cubicBezTo>
                      <a:pt x="0" y="1"/>
                      <a:pt x="2" y="6"/>
                      <a:pt x="8"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7" name="Freeform 4093"/>
              <p:cNvSpPr>
                <a:spLocks/>
              </p:cNvSpPr>
              <p:nvPr/>
            </p:nvSpPr>
            <p:spPr bwMode="auto">
              <a:xfrm>
                <a:off x="10524908" y="1697218"/>
                <a:ext cx="183655" cy="88153"/>
              </a:xfrm>
              <a:custGeom>
                <a:avLst/>
                <a:gdLst>
                  <a:gd name="T0" fmla="*/ 25 w 31"/>
                  <a:gd name="T1" fmla="*/ 1 h 15"/>
                  <a:gd name="T2" fmla="*/ 31 w 31"/>
                  <a:gd name="T3" fmla="*/ 1 h 15"/>
                  <a:gd name="T4" fmla="*/ 25 w 31"/>
                  <a:gd name="T5" fmla="*/ 0 h 15"/>
                  <a:gd name="T6" fmla="*/ 13 w 31"/>
                  <a:gd name="T7" fmla="*/ 2 h 15"/>
                  <a:gd name="T8" fmla="*/ 2 w 31"/>
                  <a:gd name="T9" fmla="*/ 10 h 15"/>
                  <a:gd name="T10" fmla="*/ 0 w 31"/>
                  <a:gd name="T11" fmla="*/ 15 h 15"/>
                  <a:gd name="T12" fmla="*/ 3 w 31"/>
                  <a:gd name="T13" fmla="*/ 10 h 15"/>
                  <a:gd name="T14" fmla="*/ 13 w 31"/>
                  <a:gd name="T15" fmla="*/ 3 h 15"/>
                  <a:gd name="T16" fmla="*/ 25 w 31"/>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25" y="1"/>
                    </a:moveTo>
                    <a:cubicBezTo>
                      <a:pt x="29" y="1"/>
                      <a:pt x="31" y="1"/>
                      <a:pt x="31" y="1"/>
                    </a:cubicBezTo>
                    <a:cubicBezTo>
                      <a:pt x="31" y="1"/>
                      <a:pt x="29" y="1"/>
                      <a:pt x="25" y="0"/>
                    </a:cubicBezTo>
                    <a:cubicBezTo>
                      <a:pt x="22" y="0"/>
                      <a:pt x="17" y="1"/>
                      <a:pt x="13" y="2"/>
                    </a:cubicBezTo>
                    <a:cubicBezTo>
                      <a:pt x="8" y="4"/>
                      <a:pt x="4" y="7"/>
                      <a:pt x="2" y="10"/>
                    </a:cubicBezTo>
                    <a:cubicBezTo>
                      <a:pt x="0" y="13"/>
                      <a:pt x="0" y="15"/>
                      <a:pt x="0" y="15"/>
                    </a:cubicBezTo>
                    <a:cubicBezTo>
                      <a:pt x="0" y="15"/>
                      <a:pt x="1" y="13"/>
                      <a:pt x="3" y="10"/>
                    </a:cubicBezTo>
                    <a:cubicBezTo>
                      <a:pt x="5" y="8"/>
                      <a:pt x="8" y="5"/>
                      <a:pt x="13" y="3"/>
                    </a:cubicBezTo>
                    <a:cubicBezTo>
                      <a:pt x="18" y="1"/>
                      <a:pt x="22" y="1"/>
                      <a:pt x="25"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8" name="Freeform 4094"/>
              <p:cNvSpPr>
                <a:spLocks/>
              </p:cNvSpPr>
              <p:nvPr/>
            </p:nvSpPr>
            <p:spPr bwMode="auto">
              <a:xfrm>
                <a:off x="10693866" y="1631105"/>
                <a:ext cx="279152" cy="242424"/>
              </a:xfrm>
              <a:custGeom>
                <a:avLst/>
                <a:gdLst>
                  <a:gd name="T0" fmla="*/ 40 w 46"/>
                  <a:gd name="T1" fmla="*/ 34 h 41"/>
                  <a:gd name="T2" fmla="*/ 45 w 46"/>
                  <a:gd name="T3" fmla="*/ 39 h 41"/>
                  <a:gd name="T4" fmla="*/ 46 w 46"/>
                  <a:gd name="T5" fmla="*/ 41 h 41"/>
                  <a:gd name="T6" fmla="*/ 45 w 46"/>
                  <a:gd name="T7" fmla="*/ 39 h 41"/>
                  <a:gd name="T8" fmla="*/ 41 w 46"/>
                  <a:gd name="T9" fmla="*/ 33 h 41"/>
                  <a:gd name="T10" fmla="*/ 25 w 46"/>
                  <a:gd name="T11" fmla="*/ 18 h 41"/>
                  <a:gd name="T12" fmla="*/ 0 w 46"/>
                  <a:gd name="T13" fmla="*/ 0 h 41"/>
                  <a:gd name="T14" fmla="*/ 25 w 46"/>
                  <a:gd name="T15" fmla="*/ 19 h 41"/>
                  <a:gd name="T16" fmla="*/ 40 w 46"/>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1">
                    <a:moveTo>
                      <a:pt x="40" y="34"/>
                    </a:moveTo>
                    <a:cubicBezTo>
                      <a:pt x="42" y="36"/>
                      <a:pt x="44" y="38"/>
                      <a:pt x="45" y="39"/>
                    </a:cubicBezTo>
                    <a:cubicBezTo>
                      <a:pt x="46" y="40"/>
                      <a:pt x="46" y="41"/>
                      <a:pt x="46" y="41"/>
                    </a:cubicBezTo>
                    <a:cubicBezTo>
                      <a:pt x="46" y="41"/>
                      <a:pt x="46" y="40"/>
                      <a:pt x="45" y="39"/>
                    </a:cubicBezTo>
                    <a:cubicBezTo>
                      <a:pt x="44" y="37"/>
                      <a:pt x="43" y="35"/>
                      <a:pt x="41" y="33"/>
                    </a:cubicBezTo>
                    <a:cubicBezTo>
                      <a:pt x="37" y="29"/>
                      <a:pt x="31" y="24"/>
                      <a:pt x="25" y="18"/>
                    </a:cubicBezTo>
                    <a:cubicBezTo>
                      <a:pt x="12" y="7"/>
                      <a:pt x="0" y="0"/>
                      <a:pt x="0" y="0"/>
                    </a:cubicBezTo>
                    <a:cubicBezTo>
                      <a:pt x="0" y="0"/>
                      <a:pt x="12" y="7"/>
                      <a:pt x="25" y="19"/>
                    </a:cubicBezTo>
                    <a:cubicBezTo>
                      <a:pt x="31" y="24"/>
                      <a:pt x="36" y="30"/>
                      <a:pt x="40" y="3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9" name="Freeform 4095"/>
              <p:cNvSpPr>
                <a:spLocks/>
              </p:cNvSpPr>
              <p:nvPr/>
            </p:nvSpPr>
            <p:spPr bwMode="auto">
              <a:xfrm>
                <a:off x="10231064" y="1498875"/>
                <a:ext cx="301193" cy="124886"/>
              </a:xfrm>
              <a:custGeom>
                <a:avLst/>
                <a:gdLst>
                  <a:gd name="T0" fmla="*/ 44 w 50"/>
                  <a:gd name="T1" fmla="*/ 16 h 21"/>
                  <a:gd name="T2" fmla="*/ 27 w 50"/>
                  <a:gd name="T3" fmla="*/ 6 h 21"/>
                  <a:gd name="T4" fmla="*/ 8 w 50"/>
                  <a:gd name="T5" fmla="*/ 0 h 21"/>
                  <a:gd name="T6" fmla="*/ 0 w 50"/>
                  <a:gd name="T7" fmla="*/ 0 h 21"/>
                  <a:gd name="T8" fmla="*/ 8 w 50"/>
                  <a:gd name="T9" fmla="*/ 1 h 21"/>
                  <a:gd name="T10" fmla="*/ 26 w 50"/>
                  <a:gd name="T11" fmla="*/ 7 h 21"/>
                  <a:gd name="T12" fmla="*/ 43 w 50"/>
                  <a:gd name="T13" fmla="*/ 16 h 21"/>
                  <a:gd name="T14" fmla="*/ 50 w 50"/>
                  <a:gd name="T15" fmla="*/ 21 h 21"/>
                  <a:gd name="T16" fmla="*/ 44 w 50"/>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1">
                    <a:moveTo>
                      <a:pt x="44" y="16"/>
                    </a:moveTo>
                    <a:cubicBezTo>
                      <a:pt x="40" y="13"/>
                      <a:pt x="34" y="9"/>
                      <a:pt x="27" y="6"/>
                    </a:cubicBezTo>
                    <a:cubicBezTo>
                      <a:pt x="20" y="3"/>
                      <a:pt x="13" y="1"/>
                      <a:pt x="8" y="0"/>
                    </a:cubicBezTo>
                    <a:cubicBezTo>
                      <a:pt x="3" y="0"/>
                      <a:pt x="0" y="0"/>
                      <a:pt x="0" y="0"/>
                    </a:cubicBezTo>
                    <a:cubicBezTo>
                      <a:pt x="0" y="0"/>
                      <a:pt x="3" y="0"/>
                      <a:pt x="8" y="1"/>
                    </a:cubicBezTo>
                    <a:cubicBezTo>
                      <a:pt x="13" y="2"/>
                      <a:pt x="19" y="4"/>
                      <a:pt x="26" y="7"/>
                    </a:cubicBezTo>
                    <a:cubicBezTo>
                      <a:pt x="33" y="10"/>
                      <a:pt x="39" y="13"/>
                      <a:pt x="43" y="16"/>
                    </a:cubicBezTo>
                    <a:cubicBezTo>
                      <a:pt x="48" y="19"/>
                      <a:pt x="50" y="21"/>
                      <a:pt x="50" y="21"/>
                    </a:cubicBezTo>
                    <a:cubicBezTo>
                      <a:pt x="50" y="21"/>
                      <a:pt x="48" y="18"/>
                      <a:pt x="44"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0" name="Freeform 4096"/>
              <p:cNvSpPr>
                <a:spLocks/>
              </p:cNvSpPr>
              <p:nvPr/>
            </p:nvSpPr>
            <p:spPr bwMode="auto">
              <a:xfrm>
                <a:off x="10458791" y="1410722"/>
                <a:ext cx="220383" cy="213039"/>
              </a:xfrm>
              <a:custGeom>
                <a:avLst/>
                <a:gdLst>
                  <a:gd name="T0" fmla="*/ 8 w 37"/>
                  <a:gd name="T1" fmla="*/ 13 h 35"/>
                  <a:gd name="T2" fmla="*/ 16 w 37"/>
                  <a:gd name="T3" fmla="*/ 20 h 35"/>
                  <a:gd name="T4" fmla="*/ 37 w 37"/>
                  <a:gd name="T5" fmla="*/ 35 h 35"/>
                  <a:gd name="T6" fmla="*/ 16 w 37"/>
                  <a:gd name="T7" fmla="*/ 19 h 35"/>
                  <a:gd name="T8" fmla="*/ 9 w 37"/>
                  <a:gd name="T9" fmla="*/ 13 h 35"/>
                  <a:gd name="T10" fmla="*/ 4 w 37"/>
                  <a:gd name="T11" fmla="*/ 6 h 35"/>
                  <a:gd name="T12" fmla="*/ 0 w 37"/>
                  <a:gd name="T13" fmla="*/ 0 h 35"/>
                  <a:gd name="T14" fmla="*/ 3 w 37"/>
                  <a:gd name="T15" fmla="*/ 7 h 35"/>
                  <a:gd name="T16" fmla="*/ 8 w 37"/>
                  <a:gd name="T17"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5">
                    <a:moveTo>
                      <a:pt x="8" y="13"/>
                    </a:moveTo>
                    <a:cubicBezTo>
                      <a:pt x="11" y="15"/>
                      <a:pt x="13" y="18"/>
                      <a:pt x="16" y="20"/>
                    </a:cubicBezTo>
                    <a:cubicBezTo>
                      <a:pt x="27" y="28"/>
                      <a:pt x="37" y="35"/>
                      <a:pt x="37" y="35"/>
                    </a:cubicBezTo>
                    <a:cubicBezTo>
                      <a:pt x="37" y="34"/>
                      <a:pt x="28" y="28"/>
                      <a:pt x="16" y="19"/>
                    </a:cubicBezTo>
                    <a:cubicBezTo>
                      <a:pt x="14" y="17"/>
                      <a:pt x="11" y="15"/>
                      <a:pt x="9" y="13"/>
                    </a:cubicBezTo>
                    <a:cubicBezTo>
                      <a:pt x="7" y="11"/>
                      <a:pt x="5" y="8"/>
                      <a:pt x="4" y="6"/>
                    </a:cubicBezTo>
                    <a:cubicBezTo>
                      <a:pt x="1" y="2"/>
                      <a:pt x="0" y="0"/>
                      <a:pt x="0" y="0"/>
                    </a:cubicBezTo>
                    <a:cubicBezTo>
                      <a:pt x="0" y="0"/>
                      <a:pt x="1" y="3"/>
                      <a:pt x="3" y="7"/>
                    </a:cubicBezTo>
                    <a:cubicBezTo>
                      <a:pt x="4" y="9"/>
                      <a:pt x="6" y="11"/>
                      <a:pt x="8"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1" name="Freeform 4097"/>
              <p:cNvSpPr>
                <a:spLocks/>
              </p:cNvSpPr>
              <p:nvPr/>
            </p:nvSpPr>
            <p:spPr bwMode="auto">
              <a:xfrm>
                <a:off x="10664482" y="1234415"/>
                <a:ext cx="146922" cy="168963"/>
              </a:xfrm>
              <a:custGeom>
                <a:avLst/>
                <a:gdLst>
                  <a:gd name="T0" fmla="*/ 25 w 25"/>
                  <a:gd name="T1" fmla="*/ 7 h 29"/>
                  <a:gd name="T2" fmla="*/ 20 w 25"/>
                  <a:gd name="T3" fmla="*/ 21 h 29"/>
                  <a:gd name="T4" fmla="*/ 13 w 25"/>
                  <a:gd name="T5" fmla="*/ 26 h 29"/>
                  <a:gd name="T6" fmla="*/ 7 w 25"/>
                  <a:gd name="T7" fmla="*/ 28 h 29"/>
                  <a:gd name="T8" fmla="*/ 0 w 25"/>
                  <a:gd name="T9" fmla="*/ 28 h 29"/>
                  <a:gd name="T10" fmla="*/ 7 w 25"/>
                  <a:gd name="T11" fmla="*/ 29 h 29"/>
                  <a:gd name="T12" fmla="*/ 14 w 25"/>
                  <a:gd name="T13" fmla="*/ 27 h 29"/>
                  <a:gd name="T14" fmla="*/ 20 w 25"/>
                  <a:gd name="T15" fmla="*/ 22 h 29"/>
                  <a:gd name="T16" fmla="*/ 25 w 25"/>
                  <a:gd name="T17" fmla="*/ 7 h 29"/>
                  <a:gd name="T18" fmla="*/ 24 w 25"/>
                  <a:gd name="T19" fmla="*/ 0 h 29"/>
                  <a:gd name="T20" fmla="*/ 25 w 25"/>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9">
                    <a:moveTo>
                      <a:pt x="25" y="7"/>
                    </a:moveTo>
                    <a:cubicBezTo>
                      <a:pt x="24" y="11"/>
                      <a:pt x="23" y="16"/>
                      <a:pt x="20" y="21"/>
                    </a:cubicBezTo>
                    <a:cubicBezTo>
                      <a:pt x="18" y="23"/>
                      <a:pt x="16" y="25"/>
                      <a:pt x="13" y="26"/>
                    </a:cubicBezTo>
                    <a:cubicBezTo>
                      <a:pt x="11" y="28"/>
                      <a:pt x="9" y="28"/>
                      <a:pt x="7" y="28"/>
                    </a:cubicBezTo>
                    <a:cubicBezTo>
                      <a:pt x="3" y="29"/>
                      <a:pt x="0" y="28"/>
                      <a:pt x="0" y="28"/>
                    </a:cubicBezTo>
                    <a:cubicBezTo>
                      <a:pt x="0" y="28"/>
                      <a:pt x="3" y="29"/>
                      <a:pt x="7" y="29"/>
                    </a:cubicBezTo>
                    <a:cubicBezTo>
                      <a:pt x="9" y="29"/>
                      <a:pt x="11" y="28"/>
                      <a:pt x="14" y="27"/>
                    </a:cubicBezTo>
                    <a:cubicBezTo>
                      <a:pt x="16" y="26"/>
                      <a:pt x="18" y="24"/>
                      <a:pt x="20" y="22"/>
                    </a:cubicBezTo>
                    <a:cubicBezTo>
                      <a:pt x="24" y="17"/>
                      <a:pt x="25" y="11"/>
                      <a:pt x="25" y="7"/>
                    </a:cubicBezTo>
                    <a:cubicBezTo>
                      <a:pt x="25" y="3"/>
                      <a:pt x="24" y="0"/>
                      <a:pt x="24" y="0"/>
                    </a:cubicBezTo>
                    <a:cubicBezTo>
                      <a:pt x="24" y="0"/>
                      <a:pt x="25" y="3"/>
                      <a:pt x="2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2" name="Freeform 4098"/>
              <p:cNvSpPr>
                <a:spLocks/>
              </p:cNvSpPr>
              <p:nvPr/>
            </p:nvSpPr>
            <p:spPr bwMode="auto">
              <a:xfrm>
                <a:off x="10605713" y="1043417"/>
                <a:ext cx="198347" cy="168963"/>
              </a:xfrm>
              <a:custGeom>
                <a:avLst/>
                <a:gdLst>
                  <a:gd name="T0" fmla="*/ 20 w 33"/>
                  <a:gd name="T1" fmla="*/ 10 h 28"/>
                  <a:gd name="T2" fmla="*/ 31 w 33"/>
                  <a:gd name="T3" fmla="*/ 22 h 28"/>
                  <a:gd name="T4" fmla="*/ 33 w 33"/>
                  <a:gd name="T5" fmla="*/ 28 h 28"/>
                  <a:gd name="T6" fmla="*/ 31 w 33"/>
                  <a:gd name="T7" fmla="*/ 22 h 28"/>
                  <a:gd name="T8" fmla="*/ 21 w 33"/>
                  <a:gd name="T9" fmla="*/ 9 h 28"/>
                  <a:gd name="T10" fmla="*/ 8 w 33"/>
                  <a:gd name="T11" fmla="*/ 2 h 28"/>
                  <a:gd name="T12" fmla="*/ 1 w 33"/>
                  <a:gd name="T13" fmla="*/ 0 h 28"/>
                  <a:gd name="T14" fmla="*/ 1 w 33"/>
                  <a:gd name="T15" fmla="*/ 0 h 28"/>
                  <a:gd name="T16" fmla="*/ 1 w 33"/>
                  <a:gd name="T17" fmla="*/ 0 h 28"/>
                  <a:gd name="T18" fmla="*/ 0 w 33"/>
                  <a:gd name="T19" fmla="*/ 0 h 28"/>
                  <a:gd name="T20" fmla="*/ 1 w 33"/>
                  <a:gd name="T21" fmla="*/ 0 h 28"/>
                  <a:gd name="T22" fmla="*/ 1 w 33"/>
                  <a:gd name="T23" fmla="*/ 0 h 28"/>
                  <a:gd name="T24" fmla="*/ 20 w 33"/>
                  <a:gd name="T25"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8">
                    <a:moveTo>
                      <a:pt x="20" y="10"/>
                    </a:moveTo>
                    <a:cubicBezTo>
                      <a:pt x="25" y="13"/>
                      <a:pt x="29" y="18"/>
                      <a:pt x="31" y="22"/>
                    </a:cubicBezTo>
                    <a:cubicBezTo>
                      <a:pt x="32" y="26"/>
                      <a:pt x="33" y="28"/>
                      <a:pt x="33" y="28"/>
                    </a:cubicBezTo>
                    <a:cubicBezTo>
                      <a:pt x="33" y="28"/>
                      <a:pt x="33" y="26"/>
                      <a:pt x="31" y="22"/>
                    </a:cubicBezTo>
                    <a:cubicBezTo>
                      <a:pt x="29" y="18"/>
                      <a:pt x="26" y="13"/>
                      <a:pt x="21" y="9"/>
                    </a:cubicBezTo>
                    <a:cubicBezTo>
                      <a:pt x="17" y="6"/>
                      <a:pt x="12" y="4"/>
                      <a:pt x="8" y="2"/>
                    </a:cubicBezTo>
                    <a:cubicBezTo>
                      <a:pt x="5" y="1"/>
                      <a:pt x="2" y="0"/>
                      <a:pt x="1" y="0"/>
                    </a:cubicBezTo>
                    <a:cubicBezTo>
                      <a:pt x="1" y="0"/>
                      <a:pt x="1" y="0"/>
                      <a:pt x="1" y="0"/>
                    </a:cubicBezTo>
                    <a:cubicBezTo>
                      <a:pt x="1" y="0"/>
                      <a:pt x="1" y="0"/>
                      <a:pt x="1" y="0"/>
                    </a:cubicBezTo>
                    <a:cubicBezTo>
                      <a:pt x="0" y="0"/>
                      <a:pt x="0" y="0"/>
                      <a:pt x="0" y="0"/>
                    </a:cubicBezTo>
                    <a:cubicBezTo>
                      <a:pt x="0" y="0"/>
                      <a:pt x="0" y="0"/>
                      <a:pt x="1" y="0"/>
                    </a:cubicBezTo>
                    <a:cubicBezTo>
                      <a:pt x="1" y="0"/>
                      <a:pt x="1" y="0"/>
                      <a:pt x="1" y="0"/>
                    </a:cubicBezTo>
                    <a:cubicBezTo>
                      <a:pt x="3" y="1"/>
                      <a:pt x="12" y="3"/>
                      <a:pt x="20"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3" name="Freeform 4099"/>
              <p:cNvSpPr>
                <a:spLocks/>
              </p:cNvSpPr>
              <p:nvPr/>
            </p:nvSpPr>
            <p:spPr bwMode="auto">
              <a:xfrm>
                <a:off x="10708558" y="1102185"/>
                <a:ext cx="95502" cy="198347"/>
              </a:xfrm>
              <a:custGeom>
                <a:avLst/>
                <a:gdLst>
                  <a:gd name="T0" fmla="*/ 15 w 16"/>
                  <a:gd name="T1" fmla="*/ 27 h 33"/>
                  <a:gd name="T2" fmla="*/ 15 w 16"/>
                  <a:gd name="T3" fmla="*/ 32 h 33"/>
                  <a:gd name="T4" fmla="*/ 15 w 16"/>
                  <a:gd name="T5" fmla="*/ 27 h 33"/>
                  <a:gd name="T6" fmla="*/ 12 w 16"/>
                  <a:gd name="T7" fmla="*/ 14 h 33"/>
                  <a:gd name="T8" fmla="*/ 4 w 16"/>
                  <a:gd name="T9" fmla="*/ 3 h 33"/>
                  <a:gd name="T10" fmla="*/ 0 w 16"/>
                  <a:gd name="T11" fmla="*/ 0 h 33"/>
                  <a:gd name="T12" fmla="*/ 4 w 16"/>
                  <a:gd name="T13" fmla="*/ 3 h 33"/>
                  <a:gd name="T14" fmla="*/ 11 w 16"/>
                  <a:gd name="T15" fmla="*/ 14 h 33"/>
                  <a:gd name="T16" fmla="*/ 15 w 16"/>
                  <a:gd name="T1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3">
                    <a:moveTo>
                      <a:pt x="15" y="27"/>
                    </a:moveTo>
                    <a:cubicBezTo>
                      <a:pt x="15" y="30"/>
                      <a:pt x="15" y="32"/>
                      <a:pt x="15" y="32"/>
                    </a:cubicBezTo>
                    <a:cubicBezTo>
                      <a:pt x="15" y="33"/>
                      <a:pt x="16" y="30"/>
                      <a:pt x="15" y="27"/>
                    </a:cubicBezTo>
                    <a:cubicBezTo>
                      <a:pt x="15" y="24"/>
                      <a:pt x="14" y="19"/>
                      <a:pt x="12" y="14"/>
                    </a:cubicBezTo>
                    <a:cubicBezTo>
                      <a:pt x="10" y="9"/>
                      <a:pt x="7" y="5"/>
                      <a:pt x="4" y="3"/>
                    </a:cubicBezTo>
                    <a:cubicBezTo>
                      <a:pt x="2" y="1"/>
                      <a:pt x="0" y="0"/>
                      <a:pt x="0" y="0"/>
                    </a:cubicBezTo>
                    <a:cubicBezTo>
                      <a:pt x="0" y="0"/>
                      <a:pt x="1" y="1"/>
                      <a:pt x="4" y="3"/>
                    </a:cubicBezTo>
                    <a:cubicBezTo>
                      <a:pt x="6" y="6"/>
                      <a:pt x="9" y="9"/>
                      <a:pt x="11" y="14"/>
                    </a:cubicBezTo>
                    <a:cubicBezTo>
                      <a:pt x="14" y="19"/>
                      <a:pt x="15" y="24"/>
                      <a:pt x="15"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4" name="Freeform 4100"/>
              <p:cNvSpPr>
                <a:spLocks/>
              </p:cNvSpPr>
              <p:nvPr/>
            </p:nvSpPr>
            <p:spPr bwMode="auto">
              <a:xfrm>
                <a:off x="10568985" y="1072801"/>
                <a:ext cx="168963" cy="66117"/>
              </a:xfrm>
              <a:custGeom>
                <a:avLst/>
                <a:gdLst>
                  <a:gd name="T0" fmla="*/ 29 w 29"/>
                  <a:gd name="T1" fmla="*/ 11 h 11"/>
                  <a:gd name="T2" fmla="*/ 26 w 29"/>
                  <a:gd name="T3" fmla="*/ 8 h 11"/>
                  <a:gd name="T4" fmla="*/ 16 w 29"/>
                  <a:gd name="T5" fmla="*/ 3 h 11"/>
                  <a:gd name="T6" fmla="*/ 5 w 29"/>
                  <a:gd name="T7" fmla="*/ 0 h 11"/>
                  <a:gd name="T8" fmla="*/ 0 w 29"/>
                  <a:gd name="T9" fmla="*/ 0 h 11"/>
                  <a:gd name="T10" fmla="*/ 5 w 29"/>
                  <a:gd name="T11" fmla="*/ 1 h 11"/>
                  <a:gd name="T12" fmla="*/ 16 w 29"/>
                  <a:gd name="T13" fmla="*/ 3 h 11"/>
                  <a:gd name="T14" fmla="*/ 26 w 29"/>
                  <a:gd name="T15" fmla="*/ 8 h 11"/>
                  <a:gd name="T16" fmla="*/ 29 w 2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1">
                    <a:moveTo>
                      <a:pt x="29" y="11"/>
                    </a:moveTo>
                    <a:cubicBezTo>
                      <a:pt x="29" y="11"/>
                      <a:pt x="28" y="10"/>
                      <a:pt x="26" y="8"/>
                    </a:cubicBezTo>
                    <a:cubicBezTo>
                      <a:pt x="24" y="6"/>
                      <a:pt x="20" y="4"/>
                      <a:pt x="16" y="3"/>
                    </a:cubicBezTo>
                    <a:cubicBezTo>
                      <a:pt x="12" y="1"/>
                      <a:pt x="8" y="1"/>
                      <a:pt x="5" y="0"/>
                    </a:cubicBezTo>
                    <a:cubicBezTo>
                      <a:pt x="2" y="0"/>
                      <a:pt x="0" y="0"/>
                      <a:pt x="0" y="0"/>
                    </a:cubicBezTo>
                    <a:cubicBezTo>
                      <a:pt x="0" y="0"/>
                      <a:pt x="2" y="0"/>
                      <a:pt x="5" y="1"/>
                    </a:cubicBezTo>
                    <a:cubicBezTo>
                      <a:pt x="8" y="1"/>
                      <a:pt x="12" y="2"/>
                      <a:pt x="16" y="3"/>
                    </a:cubicBezTo>
                    <a:cubicBezTo>
                      <a:pt x="20" y="5"/>
                      <a:pt x="23" y="7"/>
                      <a:pt x="26" y="8"/>
                    </a:cubicBezTo>
                    <a:cubicBezTo>
                      <a:pt x="28" y="10"/>
                      <a:pt x="29" y="11"/>
                      <a:pt x="29"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5" name="Freeform 4101"/>
              <p:cNvSpPr>
                <a:spLocks/>
              </p:cNvSpPr>
              <p:nvPr/>
            </p:nvSpPr>
            <p:spPr bwMode="auto">
              <a:xfrm>
                <a:off x="10583677" y="1050760"/>
                <a:ext cx="110194" cy="44077"/>
              </a:xfrm>
              <a:custGeom>
                <a:avLst/>
                <a:gdLst>
                  <a:gd name="T0" fmla="*/ 19 w 19"/>
                  <a:gd name="T1" fmla="*/ 7 h 7"/>
                  <a:gd name="T2" fmla="*/ 9 w 19"/>
                  <a:gd name="T3" fmla="*/ 3 h 7"/>
                  <a:gd name="T4" fmla="*/ 0 w 19"/>
                  <a:gd name="T5" fmla="*/ 0 h 7"/>
                  <a:gd name="T6" fmla="*/ 9 w 19"/>
                  <a:gd name="T7" fmla="*/ 3 h 7"/>
                  <a:gd name="T8" fmla="*/ 19 w 19"/>
                  <a:gd name="T9" fmla="*/ 7 h 7"/>
                </a:gdLst>
                <a:ahLst/>
                <a:cxnLst>
                  <a:cxn ang="0">
                    <a:pos x="T0" y="T1"/>
                  </a:cxn>
                  <a:cxn ang="0">
                    <a:pos x="T2" y="T3"/>
                  </a:cxn>
                  <a:cxn ang="0">
                    <a:pos x="T4" y="T5"/>
                  </a:cxn>
                  <a:cxn ang="0">
                    <a:pos x="T6" y="T7"/>
                  </a:cxn>
                  <a:cxn ang="0">
                    <a:pos x="T8" y="T9"/>
                  </a:cxn>
                </a:cxnLst>
                <a:rect l="0" t="0" r="r" b="b"/>
                <a:pathLst>
                  <a:path w="19" h="7">
                    <a:moveTo>
                      <a:pt x="19" y="7"/>
                    </a:moveTo>
                    <a:cubicBezTo>
                      <a:pt x="19" y="6"/>
                      <a:pt x="15" y="4"/>
                      <a:pt x="9" y="3"/>
                    </a:cubicBezTo>
                    <a:cubicBezTo>
                      <a:pt x="4" y="1"/>
                      <a:pt x="0" y="0"/>
                      <a:pt x="0" y="0"/>
                    </a:cubicBezTo>
                    <a:cubicBezTo>
                      <a:pt x="0" y="1"/>
                      <a:pt x="4" y="2"/>
                      <a:pt x="9" y="3"/>
                    </a:cubicBezTo>
                    <a:cubicBezTo>
                      <a:pt x="15" y="5"/>
                      <a:pt x="19" y="7"/>
                      <a:pt x="1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6" name="Freeform 4102"/>
              <p:cNvSpPr>
                <a:spLocks/>
              </p:cNvSpPr>
              <p:nvPr/>
            </p:nvSpPr>
            <p:spPr bwMode="auto">
              <a:xfrm>
                <a:off x="10642446" y="1307876"/>
                <a:ext cx="88153" cy="80809"/>
              </a:xfrm>
              <a:custGeom>
                <a:avLst/>
                <a:gdLst>
                  <a:gd name="T0" fmla="*/ 14 w 15"/>
                  <a:gd name="T1" fmla="*/ 3 h 13"/>
                  <a:gd name="T2" fmla="*/ 15 w 15"/>
                  <a:gd name="T3" fmla="*/ 0 h 13"/>
                  <a:gd name="T4" fmla="*/ 14 w 15"/>
                  <a:gd name="T5" fmla="*/ 3 h 13"/>
                  <a:gd name="T6" fmla="*/ 9 w 15"/>
                  <a:gd name="T7" fmla="*/ 8 h 13"/>
                  <a:gd name="T8" fmla="*/ 0 w 15"/>
                  <a:gd name="T9" fmla="*/ 13 h 13"/>
                  <a:gd name="T10" fmla="*/ 10 w 15"/>
                  <a:gd name="T11" fmla="*/ 9 h 13"/>
                  <a:gd name="T12" fmla="*/ 14 w 15"/>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14" y="3"/>
                    </a:moveTo>
                    <a:cubicBezTo>
                      <a:pt x="15" y="1"/>
                      <a:pt x="15" y="0"/>
                      <a:pt x="15" y="0"/>
                    </a:cubicBezTo>
                    <a:cubicBezTo>
                      <a:pt x="15" y="0"/>
                      <a:pt x="15" y="1"/>
                      <a:pt x="14" y="3"/>
                    </a:cubicBezTo>
                    <a:cubicBezTo>
                      <a:pt x="13" y="4"/>
                      <a:pt x="12" y="6"/>
                      <a:pt x="9" y="8"/>
                    </a:cubicBezTo>
                    <a:cubicBezTo>
                      <a:pt x="5" y="11"/>
                      <a:pt x="0" y="12"/>
                      <a:pt x="0" y="13"/>
                    </a:cubicBezTo>
                    <a:cubicBezTo>
                      <a:pt x="0" y="13"/>
                      <a:pt x="5" y="12"/>
                      <a:pt x="10" y="9"/>
                    </a:cubicBezTo>
                    <a:cubicBezTo>
                      <a:pt x="12" y="7"/>
                      <a:pt x="14" y="5"/>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7" name="Freeform 4103"/>
              <p:cNvSpPr>
                <a:spLocks/>
              </p:cNvSpPr>
              <p:nvPr/>
            </p:nvSpPr>
            <p:spPr bwMode="auto">
              <a:xfrm>
                <a:off x="10517560" y="1146262"/>
                <a:ext cx="220383" cy="132230"/>
              </a:xfrm>
              <a:custGeom>
                <a:avLst/>
                <a:gdLst>
                  <a:gd name="T0" fmla="*/ 36 w 37"/>
                  <a:gd name="T1" fmla="*/ 14 h 21"/>
                  <a:gd name="T2" fmla="*/ 24 w 37"/>
                  <a:gd name="T3" fmla="*/ 2 h 21"/>
                  <a:gd name="T4" fmla="*/ 14 w 37"/>
                  <a:gd name="T5" fmla="*/ 0 h 21"/>
                  <a:gd name="T6" fmla="*/ 7 w 37"/>
                  <a:gd name="T7" fmla="*/ 1 h 21"/>
                  <a:gd name="T8" fmla="*/ 0 w 37"/>
                  <a:gd name="T9" fmla="*/ 5 h 21"/>
                  <a:gd name="T10" fmla="*/ 7 w 37"/>
                  <a:gd name="T11" fmla="*/ 2 h 21"/>
                  <a:gd name="T12" fmla="*/ 14 w 37"/>
                  <a:gd name="T13" fmla="*/ 1 h 21"/>
                  <a:gd name="T14" fmla="*/ 23 w 37"/>
                  <a:gd name="T15" fmla="*/ 3 h 21"/>
                  <a:gd name="T16" fmla="*/ 35 w 37"/>
                  <a:gd name="T17" fmla="*/ 15 h 21"/>
                  <a:gd name="T18" fmla="*/ 37 w 37"/>
                  <a:gd name="T19" fmla="*/ 21 h 21"/>
                  <a:gd name="T20" fmla="*/ 36 w 37"/>
                  <a:gd name="T21"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6" y="14"/>
                    </a:moveTo>
                    <a:cubicBezTo>
                      <a:pt x="34" y="10"/>
                      <a:pt x="30" y="5"/>
                      <a:pt x="24" y="2"/>
                    </a:cubicBezTo>
                    <a:cubicBezTo>
                      <a:pt x="21" y="1"/>
                      <a:pt x="17" y="0"/>
                      <a:pt x="14" y="0"/>
                    </a:cubicBezTo>
                    <a:cubicBezTo>
                      <a:pt x="11" y="0"/>
                      <a:pt x="9" y="0"/>
                      <a:pt x="7" y="1"/>
                    </a:cubicBezTo>
                    <a:cubicBezTo>
                      <a:pt x="2" y="3"/>
                      <a:pt x="0" y="5"/>
                      <a:pt x="0" y="5"/>
                    </a:cubicBezTo>
                    <a:cubicBezTo>
                      <a:pt x="0" y="5"/>
                      <a:pt x="3" y="3"/>
                      <a:pt x="7" y="2"/>
                    </a:cubicBezTo>
                    <a:cubicBezTo>
                      <a:pt x="9" y="1"/>
                      <a:pt x="11" y="0"/>
                      <a:pt x="14" y="1"/>
                    </a:cubicBezTo>
                    <a:cubicBezTo>
                      <a:pt x="17" y="1"/>
                      <a:pt x="20" y="1"/>
                      <a:pt x="23" y="3"/>
                    </a:cubicBezTo>
                    <a:cubicBezTo>
                      <a:pt x="29" y="6"/>
                      <a:pt x="33" y="11"/>
                      <a:pt x="35" y="15"/>
                    </a:cubicBezTo>
                    <a:cubicBezTo>
                      <a:pt x="37" y="18"/>
                      <a:pt x="37" y="21"/>
                      <a:pt x="37" y="21"/>
                    </a:cubicBezTo>
                    <a:cubicBezTo>
                      <a:pt x="37" y="21"/>
                      <a:pt x="37" y="18"/>
                      <a:pt x="36"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8" name="Freeform 4104"/>
              <p:cNvSpPr>
                <a:spLocks/>
              </p:cNvSpPr>
              <p:nvPr/>
            </p:nvSpPr>
            <p:spPr bwMode="auto">
              <a:xfrm>
                <a:off x="10436755" y="1190339"/>
                <a:ext cx="66117" cy="176307"/>
              </a:xfrm>
              <a:custGeom>
                <a:avLst/>
                <a:gdLst>
                  <a:gd name="T0" fmla="*/ 2 w 12"/>
                  <a:gd name="T1" fmla="*/ 13 h 29"/>
                  <a:gd name="T2" fmla="*/ 1 w 12"/>
                  <a:gd name="T3" fmla="*/ 28 h 29"/>
                  <a:gd name="T4" fmla="*/ 1 w 12"/>
                  <a:gd name="T5" fmla="*/ 28 h 29"/>
                  <a:gd name="T6" fmla="*/ 1 w 12"/>
                  <a:gd name="T7" fmla="*/ 28 h 29"/>
                  <a:gd name="T8" fmla="*/ 1 w 12"/>
                  <a:gd name="T9" fmla="*/ 29 h 29"/>
                  <a:gd name="T10" fmla="*/ 1 w 12"/>
                  <a:gd name="T11" fmla="*/ 28 h 29"/>
                  <a:gd name="T12" fmla="*/ 1 w 12"/>
                  <a:gd name="T13" fmla="*/ 28 h 29"/>
                  <a:gd name="T14" fmla="*/ 3 w 12"/>
                  <a:gd name="T15" fmla="*/ 13 h 29"/>
                  <a:gd name="T16" fmla="*/ 8 w 12"/>
                  <a:gd name="T17" fmla="*/ 3 h 29"/>
                  <a:gd name="T18" fmla="*/ 12 w 12"/>
                  <a:gd name="T19" fmla="*/ 0 h 29"/>
                  <a:gd name="T20" fmla="*/ 8 w 12"/>
                  <a:gd name="T21" fmla="*/ 3 h 29"/>
                  <a:gd name="T22" fmla="*/ 2 w 12"/>
                  <a:gd name="T2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2" y="13"/>
                    </a:moveTo>
                    <a:cubicBezTo>
                      <a:pt x="0" y="20"/>
                      <a:pt x="1" y="26"/>
                      <a:pt x="1" y="28"/>
                    </a:cubicBezTo>
                    <a:cubicBezTo>
                      <a:pt x="1" y="28"/>
                      <a:pt x="1" y="28"/>
                      <a:pt x="1" y="28"/>
                    </a:cubicBezTo>
                    <a:cubicBezTo>
                      <a:pt x="1" y="28"/>
                      <a:pt x="1" y="28"/>
                      <a:pt x="1" y="28"/>
                    </a:cubicBezTo>
                    <a:cubicBezTo>
                      <a:pt x="1" y="28"/>
                      <a:pt x="1" y="29"/>
                      <a:pt x="1" y="29"/>
                    </a:cubicBezTo>
                    <a:cubicBezTo>
                      <a:pt x="1" y="29"/>
                      <a:pt x="2" y="28"/>
                      <a:pt x="1" y="28"/>
                    </a:cubicBezTo>
                    <a:cubicBezTo>
                      <a:pt x="1" y="28"/>
                      <a:pt x="1" y="28"/>
                      <a:pt x="1" y="28"/>
                    </a:cubicBezTo>
                    <a:cubicBezTo>
                      <a:pt x="1" y="26"/>
                      <a:pt x="1" y="20"/>
                      <a:pt x="3" y="13"/>
                    </a:cubicBezTo>
                    <a:cubicBezTo>
                      <a:pt x="4" y="9"/>
                      <a:pt x="6" y="6"/>
                      <a:pt x="8" y="3"/>
                    </a:cubicBezTo>
                    <a:cubicBezTo>
                      <a:pt x="10" y="1"/>
                      <a:pt x="12" y="0"/>
                      <a:pt x="12" y="0"/>
                    </a:cubicBezTo>
                    <a:cubicBezTo>
                      <a:pt x="12" y="0"/>
                      <a:pt x="10" y="1"/>
                      <a:pt x="8" y="3"/>
                    </a:cubicBezTo>
                    <a:cubicBezTo>
                      <a:pt x="6" y="5"/>
                      <a:pt x="4" y="9"/>
                      <a:pt x="2"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49" name="Freeform 4105"/>
              <p:cNvSpPr>
                <a:spLocks/>
              </p:cNvSpPr>
              <p:nvPr/>
            </p:nvSpPr>
            <p:spPr bwMode="auto">
              <a:xfrm>
                <a:off x="10436755" y="1138914"/>
                <a:ext cx="198347" cy="124886"/>
              </a:xfrm>
              <a:custGeom>
                <a:avLst/>
                <a:gdLst>
                  <a:gd name="T0" fmla="*/ 0 w 33"/>
                  <a:gd name="T1" fmla="*/ 21 h 21"/>
                  <a:gd name="T2" fmla="*/ 1 w 33"/>
                  <a:gd name="T3" fmla="*/ 19 h 21"/>
                  <a:gd name="T4" fmla="*/ 4 w 33"/>
                  <a:gd name="T5" fmla="*/ 15 h 21"/>
                  <a:gd name="T6" fmla="*/ 14 w 33"/>
                  <a:gd name="T7" fmla="*/ 5 h 21"/>
                  <a:gd name="T8" fmla="*/ 27 w 33"/>
                  <a:gd name="T9" fmla="*/ 1 h 21"/>
                  <a:gd name="T10" fmla="*/ 33 w 33"/>
                  <a:gd name="T11" fmla="*/ 1 h 21"/>
                  <a:gd name="T12" fmla="*/ 27 w 33"/>
                  <a:gd name="T13" fmla="*/ 0 h 21"/>
                  <a:gd name="T14" fmla="*/ 13 w 33"/>
                  <a:gd name="T15" fmla="*/ 5 h 21"/>
                  <a:gd name="T16" fmla="*/ 3 w 33"/>
                  <a:gd name="T17" fmla="*/ 15 h 21"/>
                  <a:gd name="T18" fmla="*/ 1 w 33"/>
                  <a:gd name="T19" fmla="*/ 19 h 21"/>
                  <a:gd name="T20" fmla="*/ 0 w 33"/>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1">
                    <a:moveTo>
                      <a:pt x="0" y="21"/>
                    </a:moveTo>
                    <a:cubicBezTo>
                      <a:pt x="0" y="21"/>
                      <a:pt x="1" y="20"/>
                      <a:pt x="1" y="19"/>
                    </a:cubicBezTo>
                    <a:cubicBezTo>
                      <a:pt x="2" y="18"/>
                      <a:pt x="3" y="17"/>
                      <a:pt x="4" y="15"/>
                    </a:cubicBezTo>
                    <a:cubicBezTo>
                      <a:pt x="6" y="12"/>
                      <a:pt x="9" y="8"/>
                      <a:pt x="14" y="5"/>
                    </a:cubicBezTo>
                    <a:cubicBezTo>
                      <a:pt x="19" y="2"/>
                      <a:pt x="24" y="1"/>
                      <a:pt x="27" y="1"/>
                    </a:cubicBezTo>
                    <a:cubicBezTo>
                      <a:pt x="31" y="0"/>
                      <a:pt x="33" y="1"/>
                      <a:pt x="33" y="1"/>
                    </a:cubicBezTo>
                    <a:cubicBezTo>
                      <a:pt x="33" y="1"/>
                      <a:pt x="31" y="0"/>
                      <a:pt x="27" y="0"/>
                    </a:cubicBezTo>
                    <a:cubicBezTo>
                      <a:pt x="24" y="0"/>
                      <a:pt x="18" y="1"/>
                      <a:pt x="13" y="5"/>
                    </a:cubicBezTo>
                    <a:cubicBezTo>
                      <a:pt x="9" y="8"/>
                      <a:pt x="5" y="12"/>
                      <a:pt x="3" y="15"/>
                    </a:cubicBezTo>
                    <a:cubicBezTo>
                      <a:pt x="2" y="17"/>
                      <a:pt x="2" y="18"/>
                      <a:pt x="1" y="19"/>
                    </a:cubicBezTo>
                    <a:cubicBezTo>
                      <a:pt x="1" y="20"/>
                      <a:pt x="0" y="20"/>
                      <a:pt x="0"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0" name="Freeform 4106"/>
              <p:cNvSpPr>
                <a:spLocks/>
              </p:cNvSpPr>
              <p:nvPr/>
            </p:nvSpPr>
            <p:spPr bwMode="auto">
              <a:xfrm>
                <a:off x="10480831" y="962607"/>
                <a:ext cx="95502" cy="117538"/>
              </a:xfrm>
              <a:custGeom>
                <a:avLst/>
                <a:gdLst>
                  <a:gd name="T0" fmla="*/ 10 w 16"/>
                  <a:gd name="T1" fmla="*/ 11 h 19"/>
                  <a:gd name="T2" fmla="*/ 4 w 16"/>
                  <a:gd name="T3" fmla="*/ 17 h 19"/>
                  <a:gd name="T4" fmla="*/ 0 w 16"/>
                  <a:gd name="T5" fmla="*/ 19 h 19"/>
                  <a:gd name="T6" fmla="*/ 4 w 16"/>
                  <a:gd name="T7" fmla="*/ 17 h 19"/>
                  <a:gd name="T8" fmla="*/ 10 w 16"/>
                  <a:gd name="T9" fmla="*/ 11 h 19"/>
                  <a:gd name="T10" fmla="*/ 15 w 16"/>
                  <a:gd name="T11" fmla="*/ 4 h 19"/>
                  <a:gd name="T12" fmla="*/ 16 w 16"/>
                  <a:gd name="T13" fmla="*/ 0 h 19"/>
                  <a:gd name="T14" fmla="*/ 14 w 16"/>
                  <a:gd name="T15" fmla="*/ 3 h 19"/>
                  <a:gd name="T16" fmla="*/ 10 w 1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0" y="11"/>
                    </a:moveTo>
                    <a:cubicBezTo>
                      <a:pt x="8" y="14"/>
                      <a:pt x="5" y="16"/>
                      <a:pt x="4" y="17"/>
                    </a:cubicBezTo>
                    <a:cubicBezTo>
                      <a:pt x="2" y="18"/>
                      <a:pt x="0" y="19"/>
                      <a:pt x="0" y="19"/>
                    </a:cubicBezTo>
                    <a:cubicBezTo>
                      <a:pt x="0" y="19"/>
                      <a:pt x="2" y="19"/>
                      <a:pt x="4" y="17"/>
                    </a:cubicBezTo>
                    <a:cubicBezTo>
                      <a:pt x="6" y="16"/>
                      <a:pt x="8" y="14"/>
                      <a:pt x="10" y="11"/>
                    </a:cubicBezTo>
                    <a:cubicBezTo>
                      <a:pt x="12" y="8"/>
                      <a:pt x="14" y="6"/>
                      <a:pt x="15" y="4"/>
                    </a:cubicBezTo>
                    <a:cubicBezTo>
                      <a:pt x="16" y="2"/>
                      <a:pt x="16" y="0"/>
                      <a:pt x="16" y="0"/>
                    </a:cubicBezTo>
                    <a:cubicBezTo>
                      <a:pt x="16" y="0"/>
                      <a:pt x="16" y="1"/>
                      <a:pt x="14" y="3"/>
                    </a:cubicBezTo>
                    <a:cubicBezTo>
                      <a:pt x="13" y="5"/>
                      <a:pt x="12" y="8"/>
                      <a:pt x="1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1" name="Freeform 4107"/>
              <p:cNvSpPr>
                <a:spLocks/>
              </p:cNvSpPr>
              <p:nvPr/>
            </p:nvSpPr>
            <p:spPr bwMode="auto">
              <a:xfrm>
                <a:off x="10436755" y="1028724"/>
                <a:ext cx="95502" cy="58769"/>
              </a:xfrm>
              <a:custGeom>
                <a:avLst/>
                <a:gdLst>
                  <a:gd name="T0" fmla="*/ 15 w 15"/>
                  <a:gd name="T1" fmla="*/ 0 h 10"/>
                  <a:gd name="T2" fmla="*/ 7 w 15"/>
                  <a:gd name="T3" fmla="*/ 5 h 10"/>
                  <a:gd name="T4" fmla="*/ 0 w 15"/>
                  <a:gd name="T5" fmla="*/ 9 h 10"/>
                  <a:gd name="T6" fmla="*/ 8 w 15"/>
                  <a:gd name="T7" fmla="*/ 6 h 10"/>
                  <a:gd name="T8" fmla="*/ 15 w 15"/>
                  <a:gd name="T9" fmla="*/ 0 h 10"/>
                </a:gdLst>
                <a:ahLst/>
                <a:cxnLst>
                  <a:cxn ang="0">
                    <a:pos x="T0" y="T1"/>
                  </a:cxn>
                  <a:cxn ang="0">
                    <a:pos x="T2" y="T3"/>
                  </a:cxn>
                  <a:cxn ang="0">
                    <a:pos x="T4" y="T5"/>
                  </a:cxn>
                  <a:cxn ang="0">
                    <a:pos x="T6" y="T7"/>
                  </a:cxn>
                  <a:cxn ang="0">
                    <a:pos x="T8" y="T9"/>
                  </a:cxn>
                </a:cxnLst>
                <a:rect l="0" t="0" r="r" b="b"/>
                <a:pathLst>
                  <a:path w="15" h="10">
                    <a:moveTo>
                      <a:pt x="15" y="0"/>
                    </a:moveTo>
                    <a:cubicBezTo>
                      <a:pt x="14" y="0"/>
                      <a:pt x="11" y="2"/>
                      <a:pt x="7" y="5"/>
                    </a:cubicBezTo>
                    <a:cubicBezTo>
                      <a:pt x="4" y="8"/>
                      <a:pt x="0" y="9"/>
                      <a:pt x="0" y="9"/>
                    </a:cubicBezTo>
                    <a:cubicBezTo>
                      <a:pt x="0" y="10"/>
                      <a:pt x="4" y="8"/>
                      <a:pt x="8" y="6"/>
                    </a:cubicBezTo>
                    <a:cubicBezTo>
                      <a:pt x="12" y="3"/>
                      <a:pt x="15" y="0"/>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2" name="Freeform 4108"/>
              <p:cNvSpPr>
                <a:spLocks/>
              </p:cNvSpPr>
              <p:nvPr/>
            </p:nvSpPr>
            <p:spPr bwMode="auto">
              <a:xfrm>
                <a:off x="10370637" y="955263"/>
                <a:ext cx="183655" cy="132230"/>
              </a:xfrm>
              <a:custGeom>
                <a:avLst/>
                <a:gdLst>
                  <a:gd name="T0" fmla="*/ 1 w 31"/>
                  <a:gd name="T1" fmla="*/ 21 h 22"/>
                  <a:gd name="T2" fmla="*/ 14 w 31"/>
                  <a:gd name="T3" fmla="*/ 9 h 22"/>
                  <a:gd name="T4" fmla="*/ 25 w 31"/>
                  <a:gd name="T5" fmla="*/ 2 h 22"/>
                  <a:gd name="T6" fmla="*/ 31 w 31"/>
                  <a:gd name="T7" fmla="*/ 0 h 22"/>
                  <a:gd name="T8" fmla="*/ 25 w 31"/>
                  <a:gd name="T9" fmla="*/ 2 h 22"/>
                  <a:gd name="T10" fmla="*/ 13 w 31"/>
                  <a:gd name="T11" fmla="*/ 8 h 22"/>
                  <a:gd name="T12" fmla="*/ 1 w 31"/>
                  <a:gd name="T13" fmla="*/ 21 h 22"/>
                  <a:gd name="T14" fmla="*/ 1 w 31"/>
                  <a:gd name="T15" fmla="*/ 21 h 22"/>
                  <a:gd name="T16" fmla="*/ 1 w 31"/>
                  <a:gd name="T17" fmla="*/ 21 h 22"/>
                  <a:gd name="T18" fmla="*/ 0 w 31"/>
                  <a:gd name="T19" fmla="*/ 22 h 22"/>
                  <a:gd name="T20" fmla="*/ 1 w 31"/>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1" y="21"/>
                    </a:moveTo>
                    <a:cubicBezTo>
                      <a:pt x="3" y="19"/>
                      <a:pt x="7" y="14"/>
                      <a:pt x="14" y="9"/>
                    </a:cubicBezTo>
                    <a:cubicBezTo>
                      <a:pt x="18" y="5"/>
                      <a:pt x="22" y="3"/>
                      <a:pt x="25" y="2"/>
                    </a:cubicBezTo>
                    <a:cubicBezTo>
                      <a:pt x="29" y="1"/>
                      <a:pt x="31" y="0"/>
                      <a:pt x="31" y="0"/>
                    </a:cubicBezTo>
                    <a:cubicBezTo>
                      <a:pt x="31" y="0"/>
                      <a:pt x="29" y="1"/>
                      <a:pt x="25" y="2"/>
                    </a:cubicBezTo>
                    <a:cubicBezTo>
                      <a:pt x="22" y="3"/>
                      <a:pt x="17" y="5"/>
                      <a:pt x="13" y="8"/>
                    </a:cubicBezTo>
                    <a:cubicBezTo>
                      <a:pt x="7" y="13"/>
                      <a:pt x="2" y="19"/>
                      <a:pt x="1" y="21"/>
                    </a:cubicBezTo>
                    <a:cubicBezTo>
                      <a:pt x="1" y="21"/>
                      <a:pt x="1" y="21"/>
                      <a:pt x="1" y="21"/>
                    </a:cubicBezTo>
                    <a:cubicBezTo>
                      <a:pt x="1" y="21"/>
                      <a:pt x="1" y="21"/>
                      <a:pt x="1" y="21"/>
                    </a:cubicBezTo>
                    <a:cubicBezTo>
                      <a:pt x="0" y="22"/>
                      <a:pt x="0" y="22"/>
                      <a:pt x="0" y="22"/>
                    </a:cubicBezTo>
                    <a:cubicBezTo>
                      <a:pt x="0" y="22"/>
                      <a:pt x="0" y="22"/>
                      <a:pt x="1"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3" name="Freeform 4109"/>
              <p:cNvSpPr>
                <a:spLocks/>
              </p:cNvSpPr>
              <p:nvPr/>
            </p:nvSpPr>
            <p:spPr bwMode="auto">
              <a:xfrm>
                <a:off x="10341253" y="1014032"/>
                <a:ext cx="124886" cy="139578"/>
              </a:xfrm>
              <a:custGeom>
                <a:avLst/>
                <a:gdLst>
                  <a:gd name="T0" fmla="*/ 8 w 20"/>
                  <a:gd name="T1" fmla="*/ 10 h 23"/>
                  <a:gd name="T2" fmla="*/ 16 w 20"/>
                  <a:gd name="T3" fmla="*/ 2 h 23"/>
                  <a:gd name="T4" fmla="*/ 19 w 20"/>
                  <a:gd name="T5" fmla="*/ 0 h 23"/>
                  <a:gd name="T6" fmla="*/ 16 w 20"/>
                  <a:gd name="T7" fmla="*/ 2 h 23"/>
                  <a:gd name="T8" fmla="*/ 8 w 20"/>
                  <a:gd name="T9" fmla="*/ 10 h 23"/>
                  <a:gd name="T10" fmla="*/ 0 w 20"/>
                  <a:gd name="T11" fmla="*/ 23 h 23"/>
                  <a:gd name="T12" fmla="*/ 8 w 20"/>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20" h="23">
                    <a:moveTo>
                      <a:pt x="8" y="10"/>
                    </a:moveTo>
                    <a:cubicBezTo>
                      <a:pt x="11" y="7"/>
                      <a:pt x="14" y="4"/>
                      <a:pt x="16" y="2"/>
                    </a:cubicBezTo>
                    <a:cubicBezTo>
                      <a:pt x="18" y="1"/>
                      <a:pt x="20" y="0"/>
                      <a:pt x="19" y="0"/>
                    </a:cubicBezTo>
                    <a:cubicBezTo>
                      <a:pt x="19" y="0"/>
                      <a:pt x="18" y="0"/>
                      <a:pt x="16" y="2"/>
                    </a:cubicBezTo>
                    <a:cubicBezTo>
                      <a:pt x="13" y="4"/>
                      <a:pt x="10" y="6"/>
                      <a:pt x="8" y="10"/>
                    </a:cubicBezTo>
                    <a:cubicBezTo>
                      <a:pt x="2" y="16"/>
                      <a:pt x="0" y="23"/>
                      <a:pt x="0" y="23"/>
                    </a:cubicBezTo>
                    <a:cubicBezTo>
                      <a:pt x="0" y="23"/>
                      <a:pt x="3" y="17"/>
                      <a:pt x="8"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4" name="Freeform 4110"/>
              <p:cNvSpPr>
                <a:spLocks/>
              </p:cNvSpPr>
              <p:nvPr/>
            </p:nvSpPr>
            <p:spPr bwMode="auto">
              <a:xfrm>
                <a:off x="10679174" y="1168298"/>
                <a:ext cx="73461" cy="176307"/>
              </a:xfrm>
              <a:custGeom>
                <a:avLst/>
                <a:gdLst>
                  <a:gd name="T0" fmla="*/ 9 w 12"/>
                  <a:gd name="T1" fmla="*/ 30 h 30"/>
                  <a:gd name="T2" fmla="*/ 11 w 12"/>
                  <a:gd name="T3" fmla="*/ 25 h 30"/>
                  <a:gd name="T4" fmla="*/ 11 w 12"/>
                  <a:gd name="T5" fmla="*/ 13 h 30"/>
                  <a:gd name="T6" fmla="*/ 5 w 12"/>
                  <a:gd name="T7" fmla="*/ 3 h 30"/>
                  <a:gd name="T8" fmla="*/ 0 w 12"/>
                  <a:gd name="T9" fmla="*/ 1 h 30"/>
                  <a:gd name="T10" fmla="*/ 4 w 12"/>
                  <a:gd name="T11" fmla="*/ 3 h 30"/>
                  <a:gd name="T12" fmla="*/ 10 w 12"/>
                  <a:gd name="T13" fmla="*/ 13 h 30"/>
                  <a:gd name="T14" fmla="*/ 10 w 12"/>
                  <a:gd name="T15" fmla="*/ 25 h 30"/>
                  <a:gd name="T16" fmla="*/ 9 w 1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0">
                    <a:moveTo>
                      <a:pt x="9" y="30"/>
                    </a:moveTo>
                    <a:cubicBezTo>
                      <a:pt x="9" y="30"/>
                      <a:pt x="10" y="28"/>
                      <a:pt x="11" y="25"/>
                    </a:cubicBezTo>
                    <a:cubicBezTo>
                      <a:pt x="12" y="22"/>
                      <a:pt x="12" y="18"/>
                      <a:pt x="11" y="13"/>
                    </a:cubicBezTo>
                    <a:cubicBezTo>
                      <a:pt x="10" y="8"/>
                      <a:pt x="7" y="5"/>
                      <a:pt x="5" y="3"/>
                    </a:cubicBezTo>
                    <a:cubicBezTo>
                      <a:pt x="2" y="1"/>
                      <a:pt x="0" y="0"/>
                      <a:pt x="0" y="1"/>
                    </a:cubicBezTo>
                    <a:cubicBezTo>
                      <a:pt x="0" y="1"/>
                      <a:pt x="2" y="1"/>
                      <a:pt x="4" y="3"/>
                    </a:cubicBezTo>
                    <a:cubicBezTo>
                      <a:pt x="7" y="5"/>
                      <a:pt x="9" y="9"/>
                      <a:pt x="10" y="13"/>
                    </a:cubicBezTo>
                    <a:cubicBezTo>
                      <a:pt x="11" y="18"/>
                      <a:pt x="11" y="22"/>
                      <a:pt x="10" y="25"/>
                    </a:cubicBezTo>
                    <a:cubicBezTo>
                      <a:pt x="9" y="28"/>
                      <a:pt x="9" y="30"/>
                      <a:pt x="9"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5" name="Freeform 4111"/>
              <p:cNvSpPr>
                <a:spLocks/>
              </p:cNvSpPr>
              <p:nvPr/>
            </p:nvSpPr>
            <p:spPr bwMode="auto">
              <a:xfrm>
                <a:off x="10172295" y="1102185"/>
                <a:ext cx="139578" cy="117538"/>
              </a:xfrm>
              <a:custGeom>
                <a:avLst/>
                <a:gdLst>
                  <a:gd name="T0" fmla="*/ 21 w 23"/>
                  <a:gd name="T1" fmla="*/ 16 h 20"/>
                  <a:gd name="T2" fmla="*/ 23 w 23"/>
                  <a:gd name="T3" fmla="*/ 20 h 20"/>
                  <a:gd name="T4" fmla="*/ 21 w 23"/>
                  <a:gd name="T5" fmla="*/ 16 h 20"/>
                  <a:gd name="T6" fmla="*/ 14 w 23"/>
                  <a:gd name="T7" fmla="*/ 7 h 20"/>
                  <a:gd name="T8" fmla="*/ 4 w 23"/>
                  <a:gd name="T9" fmla="*/ 1 h 20"/>
                  <a:gd name="T10" fmla="*/ 0 w 23"/>
                  <a:gd name="T11" fmla="*/ 0 h 20"/>
                  <a:gd name="T12" fmla="*/ 4 w 23"/>
                  <a:gd name="T13" fmla="*/ 1 h 20"/>
                  <a:gd name="T14" fmla="*/ 14 w 23"/>
                  <a:gd name="T15" fmla="*/ 7 h 20"/>
                  <a:gd name="T16" fmla="*/ 21 w 23"/>
                  <a:gd name="T17"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1" y="16"/>
                    </a:moveTo>
                    <a:cubicBezTo>
                      <a:pt x="22" y="18"/>
                      <a:pt x="23" y="20"/>
                      <a:pt x="23" y="20"/>
                    </a:cubicBezTo>
                    <a:cubicBezTo>
                      <a:pt x="23" y="20"/>
                      <a:pt x="23" y="18"/>
                      <a:pt x="21" y="16"/>
                    </a:cubicBezTo>
                    <a:cubicBezTo>
                      <a:pt x="20" y="13"/>
                      <a:pt x="18" y="10"/>
                      <a:pt x="14" y="7"/>
                    </a:cubicBezTo>
                    <a:cubicBezTo>
                      <a:pt x="11" y="4"/>
                      <a:pt x="7" y="2"/>
                      <a:pt x="4" y="1"/>
                    </a:cubicBezTo>
                    <a:cubicBezTo>
                      <a:pt x="2" y="0"/>
                      <a:pt x="0" y="0"/>
                      <a:pt x="0" y="0"/>
                    </a:cubicBezTo>
                    <a:cubicBezTo>
                      <a:pt x="0" y="0"/>
                      <a:pt x="2" y="0"/>
                      <a:pt x="4" y="1"/>
                    </a:cubicBezTo>
                    <a:cubicBezTo>
                      <a:pt x="7" y="2"/>
                      <a:pt x="11" y="4"/>
                      <a:pt x="14" y="7"/>
                    </a:cubicBezTo>
                    <a:cubicBezTo>
                      <a:pt x="17" y="10"/>
                      <a:pt x="19" y="13"/>
                      <a:pt x="21"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6" name="Freeform 4112"/>
              <p:cNvSpPr>
                <a:spLocks/>
              </p:cNvSpPr>
              <p:nvPr/>
            </p:nvSpPr>
            <p:spPr bwMode="auto">
              <a:xfrm>
                <a:off x="10172295" y="1116878"/>
                <a:ext cx="146922" cy="271808"/>
              </a:xfrm>
              <a:custGeom>
                <a:avLst/>
                <a:gdLst>
                  <a:gd name="T0" fmla="*/ 19 w 25"/>
                  <a:gd name="T1" fmla="*/ 40 h 45"/>
                  <a:gd name="T2" fmla="*/ 8 w 25"/>
                  <a:gd name="T3" fmla="*/ 26 h 45"/>
                  <a:gd name="T4" fmla="*/ 1 w 25"/>
                  <a:gd name="T5" fmla="*/ 8 h 45"/>
                  <a:gd name="T6" fmla="*/ 0 w 25"/>
                  <a:gd name="T7" fmla="*/ 0 h 45"/>
                  <a:gd name="T8" fmla="*/ 1 w 25"/>
                  <a:gd name="T9" fmla="*/ 8 h 45"/>
                  <a:gd name="T10" fmla="*/ 7 w 25"/>
                  <a:gd name="T11" fmla="*/ 26 h 45"/>
                  <a:gd name="T12" fmla="*/ 19 w 25"/>
                  <a:gd name="T13" fmla="*/ 41 h 45"/>
                  <a:gd name="T14" fmla="*/ 25 w 25"/>
                  <a:gd name="T15" fmla="*/ 45 h 45"/>
                  <a:gd name="T16" fmla="*/ 19 w 25"/>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5">
                    <a:moveTo>
                      <a:pt x="19" y="40"/>
                    </a:moveTo>
                    <a:cubicBezTo>
                      <a:pt x="16" y="37"/>
                      <a:pt x="11" y="32"/>
                      <a:pt x="8" y="26"/>
                    </a:cubicBezTo>
                    <a:cubicBezTo>
                      <a:pt x="4" y="19"/>
                      <a:pt x="2" y="13"/>
                      <a:pt x="1" y="8"/>
                    </a:cubicBezTo>
                    <a:cubicBezTo>
                      <a:pt x="0" y="3"/>
                      <a:pt x="0" y="0"/>
                      <a:pt x="0" y="0"/>
                    </a:cubicBezTo>
                    <a:cubicBezTo>
                      <a:pt x="0" y="0"/>
                      <a:pt x="0" y="3"/>
                      <a:pt x="1" y="8"/>
                    </a:cubicBezTo>
                    <a:cubicBezTo>
                      <a:pt x="2" y="13"/>
                      <a:pt x="4" y="19"/>
                      <a:pt x="7" y="26"/>
                    </a:cubicBezTo>
                    <a:cubicBezTo>
                      <a:pt x="10" y="33"/>
                      <a:pt x="15" y="37"/>
                      <a:pt x="19" y="41"/>
                    </a:cubicBezTo>
                    <a:cubicBezTo>
                      <a:pt x="22" y="44"/>
                      <a:pt x="25" y="45"/>
                      <a:pt x="25" y="45"/>
                    </a:cubicBezTo>
                    <a:cubicBezTo>
                      <a:pt x="25" y="45"/>
                      <a:pt x="23" y="43"/>
                      <a:pt x="19" y="4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7" name="Freeform 4113"/>
              <p:cNvSpPr>
                <a:spLocks/>
              </p:cNvSpPr>
              <p:nvPr/>
            </p:nvSpPr>
            <p:spPr bwMode="auto">
              <a:xfrm>
                <a:off x="10422063" y="1307876"/>
                <a:ext cx="80809" cy="198347"/>
              </a:xfrm>
              <a:custGeom>
                <a:avLst/>
                <a:gdLst>
                  <a:gd name="T0" fmla="*/ 14 w 14"/>
                  <a:gd name="T1" fmla="*/ 33 h 33"/>
                  <a:gd name="T2" fmla="*/ 4 w 14"/>
                  <a:gd name="T3" fmla="*/ 18 h 33"/>
                  <a:gd name="T4" fmla="*/ 1 w 14"/>
                  <a:gd name="T5" fmla="*/ 6 h 33"/>
                  <a:gd name="T6" fmla="*/ 1 w 14"/>
                  <a:gd name="T7" fmla="*/ 0 h 33"/>
                  <a:gd name="T8" fmla="*/ 1 w 14"/>
                  <a:gd name="T9" fmla="*/ 6 h 33"/>
                  <a:gd name="T10" fmla="*/ 3 w 14"/>
                  <a:gd name="T11" fmla="*/ 18 h 33"/>
                  <a:gd name="T12" fmla="*/ 10 w 14"/>
                  <a:gd name="T13" fmla="*/ 29 h 33"/>
                  <a:gd name="T14" fmla="*/ 14 w 1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4" y="33"/>
                    </a:moveTo>
                    <a:cubicBezTo>
                      <a:pt x="14" y="33"/>
                      <a:pt x="8" y="27"/>
                      <a:pt x="4" y="18"/>
                    </a:cubicBezTo>
                    <a:cubicBezTo>
                      <a:pt x="2" y="13"/>
                      <a:pt x="2" y="9"/>
                      <a:pt x="1" y="6"/>
                    </a:cubicBezTo>
                    <a:cubicBezTo>
                      <a:pt x="1" y="2"/>
                      <a:pt x="1" y="0"/>
                      <a:pt x="1" y="0"/>
                    </a:cubicBezTo>
                    <a:cubicBezTo>
                      <a:pt x="1" y="0"/>
                      <a:pt x="0" y="2"/>
                      <a:pt x="1" y="6"/>
                    </a:cubicBezTo>
                    <a:cubicBezTo>
                      <a:pt x="1" y="9"/>
                      <a:pt x="1" y="14"/>
                      <a:pt x="3" y="18"/>
                    </a:cubicBezTo>
                    <a:cubicBezTo>
                      <a:pt x="5" y="23"/>
                      <a:pt x="8" y="27"/>
                      <a:pt x="10" y="29"/>
                    </a:cubicBezTo>
                    <a:cubicBezTo>
                      <a:pt x="12" y="31"/>
                      <a:pt x="14" y="33"/>
                      <a:pt x="14" y="3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8" name="Freeform 4114"/>
              <p:cNvSpPr>
                <a:spLocks/>
              </p:cNvSpPr>
              <p:nvPr/>
            </p:nvSpPr>
            <p:spPr bwMode="auto">
              <a:xfrm>
                <a:off x="10231064" y="1138914"/>
                <a:ext cx="102845" cy="132230"/>
              </a:xfrm>
              <a:custGeom>
                <a:avLst/>
                <a:gdLst>
                  <a:gd name="T0" fmla="*/ 4 w 17"/>
                  <a:gd name="T1" fmla="*/ 2 h 22"/>
                  <a:gd name="T2" fmla="*/ 0 w 17"/>
                  <a:gd name="T3" fmla="*/ 0 h 22"/>
                  <a:gd name="T4" fmla="*/ 4 w 17"/>
                  <a:gd name="T5" fmla="*/ 2 h 22"/>
                  <a:gd name="T6" fmla="*/ 10 w 17"/>
                  <a:gd name="T7" fmla="*/ 10 h 22"/>
                  <a:gd name="T8" fmla="*/ 15 w 17"/>
                  <a:gd name="T9" fmla="*/ 18 h 22"/>
                  <a:gd name="T10" fmla="*/ 16 w 17"/>
                  <a:gd name="T11" fmla="*/ 22 h 22"/>
                  <a:gd name="T12" fmla="*/ 15 w 17"/>
                  <a:gd name="T13" fmla="*/ 18 h 22"/>
                  <a:gd name="T14" fmla="*/ 10 w 17"/>
                  <a:gd name="T15" fmla="*/ 10 h 22"/>
                  <a:gd name="T16" fmla="*/ 4 w 17"/>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4" y="2"/>
                    </a:moveTo>
                    <a:cubicBezTo>
                      <a:pt x="2" y="0"/>
                      <a:pt x="0" y="0"/>
                      <a:pt x="0" y="0"/>
                    </a:cubicBezTo>
                    <a:cubicBezTo>
                      <a:pt x="0" y="0"/>
                      <a:pt x="2" y="1"/>
                      <a:pt x="4" y="2"/>
                    </a:cubicBezTo>
                    <a:cubicBezTo>
                      <a:pt x="5" y="4"/>
                      <a:pt x="7" y="7"/>
                      <a:pt x="10" y="10"/>
                    </a:cubicBezTo>
                    <a:cubicBezTo>
                      <a:pt x="12" y="13"/>
                      <a:pt x="14" y="16"/>
                      <a:pt x="15" y="18"/>
                    </a:cubicBezTo>
                    <a:cubicBezTo>
                      <a:pt x="16" y="20"/>
                      <a:pt x="16" y="22"/>
                      <a:pt x="16" y="22"/>
                    </a:cubicBezTo>
                    <a:cubicBezTo>
                      <a:pt x="17" y="22"/>
                      <a:pt x="16" y="20"/>
                      <a:pt x="15" y="18"/>
                    </a:cubicBezTo>
                    <a:cubicBezTo>
                      <a:pt x="14" y="16"/>
                      <a:pt x="12" y="13"/>
                      <a:pt x="10" y="10"/>
                    </a:cubicBezTo>
                    <a:cubicBezTo>
                      <a:pt x="8" y="7"/>
                      <a:pt x="6" y="4"/>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59" name="Freeform 4115"/>
              <p:cNvSpPr>
                <a:spLocks/>
              </p:cNvSpPr>
              <p:nvPr/>
            </p:nvSpPr>
            <p:spPr bwMode="auto">
              <a:xfrm>
                <a:off x="10223715" y="1263800"/>
                <a:ext cx="117538" cy="132230"/>
              </a:xfrm>
              <a:custGeom>
                <a:avLst/>
                <a:gdLst>
                  <a:gd name="T0" fmla="*/ 8 w 19"/>
                  <a:gd name="T1" fmla="*/ 12 h 22"/>
                  <a:gd name="T2" fmla="*/ 0 w 19"/>
                  <a:gd name="T3" fmla="*/ 0 h 22"/>
                  <a:gd name="T4" fmla="*/ 8 w 19"/>
                  <a:gd name="T5" fmla="*/ 12 h 22"/>
                  <a:gd name="T6" fmla="*/ 19 w 19"/>
                  <a:gd name="T7" fmla="*/ 21 h 22"/>
                  <a:gd name="T8" fmla="*/ 8 w 19"/>
                  <a:gd name="T9" fmla="*/ 12 h 22"/>
                </a:gdLst>
                <a:ahLst/>
                <a:cxnLst>
                  <a:cxn ang="0">
                    <a:pos x="T0" y="T1"/>
                  </a:cxn>
                  <a:cxn ang="0">
                    <a:pos x="T2" y="T3"/>
                  </a:cxn>
                  <a:cxn ang="0">
                    <a:pos x="T4" y="T5"/>
                  </a:cxn>
                  <a:cxn ang="0">
                    <a:pos x="T6" y="T7"/>
                  </a:cxn>
                  <a:cxn ang="0">
                    <a:pos x="T8" y="T9"/>
                  </a:cxn>
                </a:cxnLst>
                <a:rect l="0" t="0" r="r" b="b"/>
                <a:pathLst>
                  <a:path w="19" h="22">
                    <a:moveTo>
                      <a:pt x="8" y="12"/>
                    </a:moveTo>
                    <a:cubicBezTo>
                      <a:pt x="3" y="6"/>
                      <a:pt x="0" y="0"/>
                      <a:pt x="0" y="0"/>
                    </a:cubicBezTo>
                    <a:cubicBezTo>
                      <a:pt x="0" y="0"/>
                      <a:pt x="2" y="6"/>
                      <a:pt x="8" y="12"/>
                    </a:cubicBezTo>
                    <a:cubicBezTo>
                      <a:pt x="13" y="18"/>
                      <a:pt x="19" y="22"/>
                      <a:pt x="19" y="21"/>
                    </a:cubicBezTo>
                    <a:cubicBezTo>
                      <a:pt x="19" y="21"/>
                      <a:pt x="13" y="18"/>
                      <a:pt x="8"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0" name="Freeform 4116"/>
              <p:cNvSpPr>
                <a:spLocks/>
              </p:cNvSpPr>
              <p:nvPr/>
            </p:nvSpPr>
            <p:spPr bwMode="auto">
              <a:xfrm>
                <a:off x="9973948" y="1498875"/>
                <a:ext cx="205691" cy="73461"/>
              </a:xfrm>
              <a:custGeom>
                <a:avLst/>
                <a:gdLst>
                  <a:gd name="T0" fmla="*/ 17 w 35"/>
                  <a:gd name="T1" fmla="*/ 4 h 13"/>
                  <a:gd name="T2" fmla="*/ 3 w 35"/>
                  <a:gd name="T3" fmla="*/ 10 h 13"/>
                  <a:gd name="T4" fmla="*/ 3 w 35"/>
                  <a:gd name="T5" fmla="*/ 10 h 13"/>
                  <a:gd name="T6" fmla="*/ 3 w 35"/>
                  <a:gd name="T7" fmla="*/ 10 h 13"/>
                  <a:gd name="T8" fmla="*/ 0 w 35"/>
                  <a:gd name="T9" fmla="*/ 13 h 13"/>
                  <a:gd name="T10" fmla="*/ 4 w 35"/>
                  <a:gd name="T11" fmla="*/ 11 h 13"/>
                  <a:gd name="T12" fmla="*/ 4 w 35"/>
                  <a:gd name="T13" fmla="*/ 11 h 13"/>
                  <a:gd name="T14" fmla="*/ 17 w 35"/>
                  <a:gd name="T15" fmla="*/ 5 h 13"/>
                  <a:gd name="T16" fmla="*/ 35 w 35"/>
                  <a:gd name="T17" fmla="*/ 0 h 13"/>
                  <a:gd name="T18" fmla="*/ 17 w 35"/>
                  <a:gd name="T1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3">
                    <a:moveTo>
                      <a:pt x="17" y="4"/>
                    </a:moveTo>
                    <a:cubicBezTo>
                      <a:pt x="11" y="6"/>
                      <a:pt x="6" y="9"/>
                      <a:pt x="3" y="10"/>
                    </a:cubicBezTo>
                    <a:cubicBezTo>
                      <a:pt x="3" y="10"/>
                      <a:pt x="3" y="10"/>
                      <a:pt x="3" y="10"/>
                    </a:cubicBezTo>
                    <a:cubicBezTo>
                      <a:pt x="3" y="10"/>
                      <a:pt x="3" y="10"/>
                      <a:pt x="3" y="10"/>
                    </a:cubicBezTo>
                    <a:cubicBezTo>
                      <a:pt x="1" y="12"/>
                      <a:pt x="0" y="13"/>
                      <a:pt x="0" y="13"/>
                    </a:cubicBezTo>
                    <a:cubicBezTo>
                      <a:pt x="0" y="13"/>
                      <a:pt x="1" y="12"/>
                      <a:pt x="4" y="11"/>
                    </a:cubicBezTo>
                    <a:cubicBezTo>
                      <a:pt x="4" y="11"/>
                      <a:pt x="4" y="11"/>
                      <a:pt x="4" y="11"/>
                    </a:cubicBezTo>
                    <a:cubicBezTo>
                      <a:pt x="7" y="9"/>
                      <a:pt x="11" y="7"/>
                      <a:pt x="17" y="5"/>
                    </a:cubicBezTo>
                    <a:cubicBezTo>
                      <a:pt x="27" y="1"/>
                      <a:pt x="35" y="1"/>
                      <a:pt x="35" y="0"/>
                    </a:cubicBezTo>
                    <a:cubicBezTo>
                      <a:pt x="35" y="0"/>
                      <a:pt x="27" y="0"/>
                      <a:pt x="17"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1" name="Freeform 4117"/>
              <p:cNvSpPr>
                <a:spLocks/>
              </p:cNvSpPr>
              <p:nvPr/>
            </p:nvSpPr>
            <p:spPr bwMode="auto">
              <a:xfrm>
                <a:off x="10054757" y="1476834"/>
                <a:ext cx="249768" cy="44077"/>
              </a:xfrm>
              <a:custGeom>
                <a:avLst/>
                <a:gdLst>
                  <a:gd name="T0" fmla="*/ 35 w 42"/>
                  <a:gd name="T1" fmla="*/ 2 h 7"/>
                  <a:gd name="T2" fmla="*/ 42 w 42"/>
                  <a:gd name="T3" fmla="*/ 2 h 7"/>
                  <a:gd name="T4" fmla="*/ 35 w 42"/>
                  <a:gd name="T5" fmla="*/ 1 h 7"/>
                  <a:gd name="T6" fmla="*/ 29 w 42"/>
                  <a:gd name="T7" fmla="*/ 1 h 7"/>
                  <a:gd name="T8" fmla="*/ 20 w 42"/>
                  <a:gd name="T9" fmla="*/ 1 h 7"/>
                  <a:gd name="T10" fmla="*/ 12 w 42"/>
                  <a:gd name="T11" fmla="*/ 2 h 7"/>
                  <a:gd name="T12" fmla="*/ 6 w 42"/>
                  <a:gd name="T13" fmla="*/ 4 h 7"/>
                  <a:gd name="T14" fmla="*/ 0 w 42"/>
                  <a:gd name="T15" fmla="*/ 7 h 7"/>
                  <a:gd name="T16" fmla="*/ 20 w 42"/>
                  <a:gd name="T17" fmla="*/ 1 h 7"/>
                  <a:gd name="T18" fmla="*/ 29 w 42"/>
                  <a:gd name="T19" fmla="*/ 1 h 7"/>
                  <a:gd name="T20" fmla="*/ 35 w 42"/>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7">
                    <a:moveTo>
                      <a:pt x="35" y="2"/>
                    </a:moveTo>
                    <a:cubicBezTo>
                      <a:pt x="39" y="2"/>
                      <a:pt x="41" y="2"/>
                      <a:pt x="42" y="2"/>
                    </a:cubicBezTo>
                    <a:cubicBezTo>
                      <a:pt x="42" y="2"/>
                      <a:pt x="39" y="1"/>
                      <a:pt x="35" y="1"/>
                    </a:cubicBezTo>
                    <a:cubicBezTo>
                      <a:pt x="33" y="1"/>
                      <a:pt x="31" y="1"/>
                      <a:pt x="29" y="1"/>
                    </a:cubicBezTo>
                    <a:cubicBezTo>
                      <a:pt x="26" y="0"/>
                      <a:pt x="23" y="0"/>
                      <a:pt x="20" y="1"/>
                    </a:cubicBezTo>
                    <a:cubicBezTo>
                      <a:pt x="17" y="1"/>
                      <a:pt x="15" y="2"/>
                      <a:pt x="12" y="2"/>
                    </a:cubicBezTo>
                    <a:cubicBezTo>
                      <a:pt x="10" y="3"/>
                      <a:pt x="8" y="4"/>
                      <a:pt x="6" y="4"/>
                    </a:cubicBezTo>
                    <a:cubicBezTo>
                      <a:pt x="2" y="6"/>
                      <a:pt x="0" y="7"/>
                      <a:pt x="0" y="7"/>
                    </a:cubicBezTo>
                    <a:cubicBezTo>
                      <a:pt x="0" y="7"/>
                      <a:pt x="9" y="3"/>
                      <a:pt x="20" y="1"/>
                    </a:cubicBezTo>
                    <a:cubicBezTo>
                      <a:pt x="23" y="1"/>
                      <a:pt x="26" y="1"/>
                      <a:pt x="29" y="1"/>
                    </a:cubicBezTo>
                    <a:cubicBezTo>
                      <a:pt x="31" y="1"/>
                      <a:pt x="33" y="1"/>
                      <a:pt x="35"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2" name="Freeform 4118"/>
              <p:cNvSpPr>
                <a:spLocks/>
              </p:cNvSpPr>
              <p:nvPr/>
            </p:nvSpPr>
            <p:spPr bwMode="auto">
              <a:xfrm>
                <a:off x="9738872" y="1043417"/>
                <a:ext cx="220383" cy="66117"/>
              </a:xfrm>
              <a:custGeom>
                <a:avLst/>
                <a:gdLst>
                  <a:gd name="T0" fmla="*/ 5 w 37"/>
                  <a:gd name="T1" fmla="*/ 4 h 11"/>
                  <a:gd name="T2" fmla="*/ 0 w 37"/>
                  <a:gd name="T3" fmla="*/ 8 h 11"/>
                  <a:gd name="T4" fmla="*/ 5 w 37"/>
                  <a:gd name="T5" fmla="*/ 4 h 11"/>
                  <a:gd name="T6" fmla="*/ 19 w 37"/>
                  <a:gd name="T7" fmla="*/ 1 h 11"/>
                  <a:gd name="T8" fmla="*/ 33 w 37"/>
                  <a:gd name="T9" fmla="*/ 6 h 11"/>
                  <a:gd name="T10" fmla="*/ 37 w 37"/>
                  <a:gd name="T11" fmla="*/ 11 h 11"/>
                  <a:gd name="T12" fmla="*/ 33 w 37"/>
                  <a:gd name="T13" fmla="*/ 6 h 11"/>
                  <a:gd name="T14" fmla="*/ 19 w 37"/>
                  <a:gd name="T15" fmla="*/ 1 h 11"/>
                  <a:gd name="T16" fmla="*/ 5 w 37"/>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5" y="4"/>
                    </a:moveTo>
                    <a:cubicBezTo>
                      <a:pt x="1" y="6"/>
                      <a:pt x="0" y="8"/>
                      <a:pt x="0" y="8"/>
                    </a:cubicBezTo>
                    <a:cubicBezTo>
                      <a:pt x="0" y="8"/>
                      <a:pt x="2" y="6"/>
                      <a:pt x="5" y="4"/>
                    </a:cubicBezTo>
                    <a:cubicBezTo>
                      <a:pt x="8" y="3"/>
                      <a:pt x="14" y="1"/>
                      <a:pt x="19" y="1"/>
                    </a:cubicBezTo>
                    <a:cubicBezTo>
                      <a:pt x="25" y="1"/>
                      <a:pt x="30" y="4"/>
                      <a:pt x="33" y="6"/>
                    </a:cubicBezTo>
                    <a:cubicBezTo>
                      <a:pt x="36" y="9"/>
                      <a:pt x="36" y="11"/>
                      <a:pt x="37" y="11"/>
                    </a:cubicBezTo>
                    <a:cubicBezTo>
                      <a:pt x="37" y="11"/>
                      <a:pt x="36" y="8"/>
                      <a:pt x="33" y="6"/>
                    </a:cubicBezTo>
                    <a:cubicBezTo>
                      <a:pt x="31" y="3"/>
                      <a:pt x="25" y="0"/>
                      <a:pt x="19" y="1"/>
                    </a:cubicBezTo>
                    <a:cubicBezTo>
                      <a:pt x="13" y="1"/>
                      <a:pt x="8" y="2"/>
                      <a:pt x="5"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3" name="Freeform 4119"/>
              <p:cNvSpPr>
                <a:spLocks/>
              </p:cNvSpPr>
              <p:nvPr/>
            </p:nvSpPr>
            <p:spPr bwMode="auto">
              <a:xfrm>
                <a:off x="9562566" y="1440106"/>
                <a:ext cx="330577" cy="29384"/>
              </a:xfrm>
              <a:custGeom>
                <a:avLst/>
                <a:gdLst>
                  <a:gd name="T0" fmla="*/ 27 w 55"/>
                  <a:gd name="T1" fmla="*/ 0 h 5"/>
                  <a:gd name="T2" fmla="*/ 8 w 55"/>
                  <a:gd name="T3" fmla="*/ 2 h 5"/>
                  <a:gd name="T4" fmla="*/ 0 w 55"/>
                  <a:gd name="T5" fmla="*/ 5 h 5"/>
                  <a:gd name="T6" fmla="*/ 8 w 55"/>
                  <a:gd name="T7" fmla="*/ 3 h 5"/>
                  <a:gd name="T8" fmla="*/ 27 w 55"/>
                  <a:gd name="T9" fmla="*/ 1 h 5"/>
                  <a:gd name="T10" fmla="*/ 47 w 55"/>
                  <a:gd name="T11" fmla="*/ 1 h 5"/>
                  <a:gd name="T12" fmla="*/ 55 w 55"/>
                  <a:gd name="T13" fmla="*/ 3 h 5"/>
                  <a:gd name="T14" fmla="*/ 47 w 55"/>
                  <a:gd name="T15" fmla="*/ 1 h 5"/>
                  <a:gd name="T16" fmla="*/ 27 w 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
                    <a:moveTo>
                      <a:pt x="27" y="0"/>
                    </a:moveTo>
                    <a:cubicBezTo>
                      <a:pt x="20" y="1"/>
                      <a:pt x="13" y="2"/>
                      <a:pt x="8" y="2"/>
                    </a:cubicBezTo>
                    <a:cubicBezTo>
                      <a:pt x="3" y="3"/>
                      <a:pt x="0" y="4"/>
                      <a:pt x="0" y="5"/>
                    </a:cubicBezTo>
                    <a:cubicBezTo>
                      <a:pt x="0" y="5"/>
                      <a:pt x="3" y="4"/>
                      <a:pt x="8" y="3"/>
                    </a:cubicBezTo>
                    <a:cubicBezTo>
                      <a:pt x="13" y="2"/>
                      <a:pt x="20" y="1"/>
                      <a:pt x="27" y="1"/>
                    </a:cubicBezTo>
                    <a:cubicBezTo>
                      <a:pt x="35" y="1"/>
                      <a:pt x="42" y="1"/>
                      <a:pt x="47" y="1"/>
                    </a:cubicBezTo>
                    <a:cubicBezTo>
                      <a:pt x="52" y="2"/>
                      <a:pt x="55" y="3"/>
                      <a:pt x="55" y="3"/>
                    </a:cubicBezTo>
                    <a:cubicBezTo>
                      <a:pt x="55" y="3"/>
                      <a:pt x="52" y="1"/>
                      <a:pt x="47" y="1"/>
                    </a:cubicBezTo>
                    <a:cubicBezTo>
                      <a:pt x="42" y="0"/>
                      <a:pt x="35" y="0"/>
                      <a:pt x="27"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4" name="Freeform 4120"/>
              <p:cNvSpPr>
                <a:spLocks/>
              </p:cNvSpPr>
              <p:nvPr/>
            </p:nvSpPr>
            <p:spPr bwMode="auto">
              <a:xfrm>
                <a:off x="9445028" y="1337261"/>
                <a:ext cx="205691" cy="80809"/>
              </a:xfrm>
              <a:custGeom>
                <a:avLst/>
                <a:gdLst>
                  <a:gd name="T0" fmla="*/ 34 w 34"/>
                  <a:gd name="T1" fmla="*/ 0 h 13"/>
                  <a:gd name="T2" fmla="*/ 17 w 34"/>
                  <a:gd name="T3" fmla="*/ 5 h 13"/>
                  <a:gd name="T4" fmla="*/ 1 w 34"/>
                  <a:gd name="T5" fmla="*/ 13 h 13"/>
                  <a:gd name="T6" fmla="*/ 17 w 34"/>
                  <a:gd name="T7" fmla="*/ 6 h 13"/>
                  <a:gd name="T8" fmla="*/ 34 w 34"/>
                  <a:gd name="T9" fmla="*/ 0 h 13"/>
                </a:gdLst>
                <a:ahLst/>
                <a:cxnLst>
                  <a:cxn ang="0">
                    <a:pos x="T0" y="T1"/>
                  </a:cxn>
                  <a:cxn ang="0">
                    <a:pos x="T2" y="T3"/>
                  </a:cxn>
                  <a:cxn ang="0">
                    <a:pos x="T4" y="T5"/>
                  </a:cxn>
                  <a:cxn ang="0">
                    <a:pos x="T6" y="T7"/>
                  </a:cxn>
                  <a:cxn ang="0">
                    <a:pos x="T8" y="T9"/>
                  </a:cxn>
                </a:cxnLst>
                <a:rect l="0" t="0" r="r" b="b"/>
                <a:pathLst>
                  <a:path w="34" h="13">
                    <a:moveTo>
                      <a:pt x="34" y="0"/>
                    </a:moveTo>
                    <a:cubicBezTo>
                      <a:pt x="34" y="0"/>
                      <a:pt x="26" y="2"/>
                      <a:pt x="17" y="5"/>
                    </a:cubicBezTo>
                    <a:cubicBezTo>
                      <a:pt x="8" y="9"/>
                      <a:pt x="0" y="13"/>
                      <a:pt x="1" y="13"/>
                    </a:cubicBezTo>
                    <a:cubicBezTo>
                      <a:pt x="1" y="13"/>
                      <a:pt x="8" y="10"/>
                      <a:pt x="17" y="6"/>
                    </a:cubicBezTo>
                    <a:cubicBezTo>
                      <a:pt x="26" y="2"/>
                      <a:pt x="34" y="0"/>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5" name="Freeform 4121"/>
              <p:cNvSpPr>
                <a:spLocks/>
              </p:cNvSpPr>
              <p:nvPr/>
            </p:nvSpPr>
            <p:spPr bwMode="auto">
              <a:xfrm>
                <a:off x="9107107" y="1373989"/>
                <a:ext cx="286500" cy="95502"/>
              </a:xfrm>
              <a:custGeom>
                <a:avLst/>
                <a:gdLst>
                  <a:gd name="T0" fmla="*/ 21 w 47"/>
                  <a:gd name="T1" fmla="*/ 14 h 17"/>
                  <a:gd name="T2" fmla="*/ 31 w 47"/>
                  <a:gd name="T3" fmla="*/ 17 h 17"/>
                  <a:gd name="T4" fmla="*/ 39 w 47"/>
                  <a:gd name="T5" fmla="*/ 16 h 17"/>
                  <a:gd name="T6" fmla="*/ 47 w 47"/>
                  <a:gd name="T7" fmla="*/ 14 h 17"/>
                  <a:gd name="T8" fmla="*/ 39 w 47"/>
                  <a:gd name="T9" fmla="*/ 15 h 17"/>
                  <a:gd name="T10" fmla="*/ 31 w 47"/>
                  <a:gd name="T11" fmla="*/ 16 h 17"/>
                  <a:gd name="T12" fmla="*/ 22 w 47"/>
                  <a:gd name="T13" fmla="*/ 14 h 17"/>
                  <a:gd name="T14" fmla="*/ 13 w 47"/>
                  <a:gd name="T15" fmla="*/ 9 h 17"/>
                  <a:gd name="T16" fmla="*/ 6 w 47"/>
                  <a:gd name="T17" fmla="*/ 5 h 17"/>
                  <a:gd name="T18" fmla="*/ 0 w 47"/>
                  <a:gd name="T19" fmla="*/ 0 h 17"/>
                  <a:gd name="T20" fmla="*/ 6 w 47"/>
                  <a:gd name="T21" fmla="*/ 5 h 17"/>
                  <a:gd name="T22" fmla="*/ 12 w 47"/>
                  <a:gd name="T23" fmla="*/ 10 h 17"/>
                  <a:gd name="T24" fmla="*/ 21 w 47"/>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17">
                    <a:moveTo>
                      <a:pt x="21" y="14"/>
                    </a:moveTo>
                    <a:cubicBezTo>
                      <a:pt x="25" y="16"/>
                      <a:pt x="28" y="16"/>
                      <a:pt x="31" y="17"/>
                    </a:cubicBezTo>
                    <a:cubicBezTo>
                      <a:pt x="34" y="17"/>
                      <a:pt x="37" y="16"/>
                      <a:pt x="39" y="16"/>
                    </a:cubicBezTo>
                    <a:cubicBezTo>
                      <a:pt x="44" y="15"/>
                      <a:pt x="47" y="14"/>
                      <a:pt x="47" y="14"/>
                    </a:cubicBezTo>
                    <a:cubicBezTo>
                      <a:pt x="46" y="13"/>
                      <a:pt x="44" y="14"/>
                      <a:pt x="39" y="15"/>
                    </a:cubicBezTo>
                    <a:cubicBezTo>
                      <a:pt x="37" y="16"/>
                      <a:pt x="34" y="16"/>
                      <a:pt x="31" y="16"/>
                    </a:cubicBezTo>
                    <a:cubicBezTo>
                      <a:pt x="28" y="16"/>
                      <a:pt x="25" y="15"/>
                      <a:pt x="22" y="14"/>
                    </a:cubicBezTo>
                    <a:cubicBezTo>
                      <a:pt x="18" y="12"/>
                      <a:pt x="15" y="11"/>
                      <a:pt x="13" y="9"/>
                    </a:cubicBezTo>
                    <a:cubicBezTo>
                      <a:pt x="10" y="8"/>
                      <a:pt x="8" y="6"/>
                      <a:pt x="6" y="5"/>
                    </a:cubicBezTo>
                    <a:cubicBezTo>
                      <a:pt x="2" y="2"/>
                      <a:pt x="0" y="0"/>
                      <a:pt x="0" y="0"/>
                    </a:cubicBezTo>
                    <a:cubicBezTo>
                      <a:pt x="0" y="0"/>
                      <a:pt x="2" y="2"/>
                      <a:pt x="6" y="5"/>
                    </a:cubicBezTo>
                    <a:cubicBezTo>
                      <a:pt x="7" y="7"/>
                      <a:pt x="10" y="8"/>
                      <a:pt x="12" y="10"/>
                    </a:cubicBezTo>
                    <a:cubicBezTo>
                      <a:pt x="15" y="12"/>
                      <a:pt x="18" y="13"/>
                      <a:pt x="21"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6" name="Freeform 4122"/>
              <p:cNvSpPr>
                <a:spLocks/>
              </p:cNvSpPr>
              <p:nvPr/>
            </p:nvSpPr>
            <p:spPr bwMode="auto">
              <a:xfrm>
                <a:off x="9092415" y="1403373"/>
                <a:ext cx="66117" cy="124886"/>
              </a:xfrm>
              <a:custGeom>
                <a:avLst/>
                <a:gdLst>
                  <a:gd name="T0" fmla="*/ 3 w 11"/>
                  <a:gd name="T1" fmla="*/ 11 h 20"/>
                  <a:gd name="T2" fmla="*/ 2 w 11"/>
                  <a:gd name="T3" fmla="*/ 7 h 20"/>
                  <a:gd name="T4" fmla="*/ 1 w 11"/>
                  <a:gd name="T5" fmla="*/ 4 h 20"/>
                  <a:gd name="T6" fmla="*/ 0 w 11"/>
                  <a:gd name="T7" fmla="*/ 0 h 20"/>
                  <a:gd name="T8" fmla="*/ 0 w 11"/>
                  <a:gd name="T9" fmla="*/ 4 h 20"/>
                  <a:gd name="T10" fmla="*/ 1 w 11"/>
                  <a:gd name="T11" fmla="*/ 8 h 20"/>
                  <a:gd name="T12" fmla="*/ 3 w 11"/>
                  <a:gd name="T13" fmla="*/ 12 h 20"/>
                  <a:gd name="T14" fmla="*/ 11 w 11"/>
                  <a:gd name="T15" fmla="*/ 20 h 20"/>
                  <a:gd name="T16" fmla="*/ 3 w 11"/>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3" y="11"/>
                    </a:moveTo>
                    <a:cubicBezTo>
                      <a:pt x="3" y="10"/>
                      <a:pt x="2" y="9"/>
                      <a:pt x="2" y="7"/>
                    </a:cubicBezTo>
                    <a:cubicBezTo>
                      <a:pt x="1" y="6"/>
                      <a:pt x="1" y="5"/>
                      <a:pt x="1" y="4"/>
                    </a:cubicBezTo>
                    <a:cubicBezTo>
                      <a:pt x="1" y="2"/>
                      <a:pt x="0" y="0"/>
                      <a:pt x="0" y="0"/>
                    </a:cubicBezTo>
                    <a:cubicBezTo>
                      <a:pt x="0" y="0"/>
                      <a:pt x="0" y="2"/>
                      <a:pt x="0" y="4"/>
                    </a:cubicBezTo>
                    <a:cubicBezTo>
                      <a:pt x="0" y="5"/>
                      <a:pt x="1" y="6"/>
                      <a:pt x="1" y="8"/>
                    </a:cubicBezTo>
                    <a:cubicBezTo>
                      <a:pt x="1" y="9"/>
                      <a:pt x="2" y="10"/>
                      <a:pt x="3" y="12"/>
                    </a:cubicBezTo>
                    <a:cubicBezTo>
                      <a:pt x="6" y="17"/>
                      <a:pt x="11" y="20"/>
                      <a:pt x="11" y="20"/>
                    </a:cubicBezTo>
                    <a:cubicBezTo>
                      <a:pt x="11" y="20"/>
                      <a:pt x="7" y="17"/>
                      <a:pt x="3"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7" name="Freeform 4123"/>
              <p:cNvSpPr>
                <a:spLocks/>
              </p:cNvSpPr>
              <p:nvPr/>
            </p:nvSpPr>
            <p:spPr bwMode="auto">
              <a:xfrm>
                <a:off x="9114456" y="1469491"/>
                <a:ext cx="110194" cy="66117"/>
              </a:xfrm>
              <a:custGeom>
                <a:avLst/>
                <a:gdLst>
                  <a:gd name="T0" fmla="*/ 9 w 19"/>
                  <a:gd name="T1" fmla="*/ 7 h 12"/>
                  <a:gd name="T2" fmla="*/ 0 w 19"/>
                  <a:gd name="T3" fmla="*/ 0 h 12"/>
                  <a:gd name="T4" fmla="*/ 8 w 19"/>
                  <a:gd name="T5" fmla="*/ 8 h 12"/>
                  <a:gd name="T6" fmla="*/ 19 w 19"/>
                  <a:gd name="T7" fmla="*/ 12 h 12"/>
                  <a:gd name="T8" fmla="*/ 9 w 19"/>
                  <a:gd name="T9" fmla="*/ 7 h 12"/>
                </a:gdLst>
                <a:ahLst/>
                <a:cxnLst>
                  <a:cxn ang="0">
                    <a:pos x="T0" y="T1"/>
                  </a:cxn>
                  <a:cxn ang="0">
                    <a:pos x="T2" y="T3"/>
                  </a:cxn>
                  <a:cxn ang="0">
                    <a:pos x="T4" y="T5"/>
                  </a:cxn>
                  <a:cxn ang="0">
                    <a:pos x="T6" y="T7"/>
                  </a:cxn>
                  <a:cxn ang="0">
                    <a:pos x="T8" y="T9"/>
                  </a:cxn>
                </a:cxnLst>
                <a:rect l="0" t="0" r="r" b="b"/>
                <a:pathLst>
                  <a:path w="19" h="12">
                    <a:moveTo>
                      <a:pt x="9" y="7"/>
                    </a:moveTo>
                    <a:cubicBezTo>
                      <a:pt x="3" y="4"/>
                      <a:pt x="0" y="0"/>
                      <a:pt x="0" y="0"/>
                    </a:cubicBezTo>
                    <a:cubicBezTo>
                      <a:pt x="0" y="0"/>
                      <a:pt x="3" y="4"/>
                      <a:pt x="8" y="8"/>
                    </a:cubicBezTo>
                    <a:cubicBezTo>
                      <a:pt x="14" y="12"/>
                      <a:pt x="19" y="12"/>
                      <a:pt x="19" y="12"/>
                    </a:cubicBezTo>
                    <a:cubicBezTo>
                      <a:pt x="19" y="12"/>
                      <a:pt x="14" y="11"/>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8" name="Freeform 4124"/>
              <p:cNvSpPr>
                <a:spLocks/>
              </p:cNvSpPr>
              <p:nvPr/>
            </p:nvSpPr>
            <p:spPr bwMode="auto">
              <a:xfrm>
                <a:off x="9254029" y="1609064"/>
                <a:ext cx="110194" cy="183655"/>
              </a:xfrm>
              <a:custGeom>
                <a:avLst/>
                <a:gdLst>
                  <a:gd name="T0" fmla="*/ 7 w 19"/>
                  <a:gd name="T1" fmla="*/ 17 h 30"/>
                  <a:gd name="T2" fmla="*/ 0 w 19"/>
                  <a:gd name="T3" fmla="*/ 1 h 30"/>
                  <a:gd name="T4" fmla="*/ 6 w 19"/>
                  <a:gd name="T5" fmla="*/ 17 h 30"/>
                  <a:gd name="T6" fmla="*/ 14 w 19"/>
                  <a:gd name="T7" fmla="*/ 27 h 30"/>
                  <a:gd name="T8" fmla="*/ 19 w 19"/>
                  <a:gd name="T9" fmla="*/ 30 h 30"/>
                  <a:gd name="T10" fmla="*/ 7 w 19"/>
                  <a:gd name="T11" fmla="*/ 17 h 30"/>
                </a:gdLst>
                <a:ahLst/>
                <a:cxnLst>
                  <a:cxn ang="0">
                    <a:pos x="T0" y="T1"/>
                  </a:cxn>
                  <a:cxn ang="0">
                    <a:pos x="T2" y="T3"/>
                  </a:cxn>
                  <a:cxn ang="0">
                    <a:pos x="T4" y="T5"/>
                  </a:cxn>
                  <a:cxn ang="0">
                    <a:pos x="T6" y="T7"/>
                  </a:cxn>
                  <a:cxn ang="0">
                    <a:pos x="T8" y="T9"/>
                  </a:cxn>
                  <a:cxn ang="0">
                    <a:pos x="T10" y="T11"/>
                  </a:cxn>
                </a:cxnLst>
                <a:rect l="0" t="0" r="r" b="b"/>
                <a:pathLst>
                  <a:path w="19" h="30">
                    <a:moveTo>
                      <a:pt x="7" y="17"/>
                    </a:moveTo>
                    <a:cubicBezTo>
                      <a:pt x="1" y="9"/>
                      <a:pt x="0" y="0"/>
                      <a:pt x="0" y="1"/>
                    </a:cubicBezTo>
                    <a:cubicBezTo>
                      <a:pt x="0" y="0"/>
                      <a:pt x="0" y="9"/>
                      <a:pt x="6" y="17"/>
                    </a:cubicBezTo>
                    <a:cubicBezTo>
                      <a:pt x="9" y="22"/>
                      <a:pt x="12" y="25"/>
                      <a:pt x="14" y="27"/>
                    </a:cubicBezTo>
                    <a:cubicBezTo>
                      <a:pt x="17" y="29"/>
                      <a:pt x="19" y="30"/>
                      <a:pt x="19" y="30"/>
                    </a:cubicBezTo>
                    <a:cubicBezTo>
                      <a:pt x="19" y="29"/>
                      <a:pt x="12" y="25"/>
                      <a:pt x="7" y="1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69" name="Freeform 4125"/>
              <p:cNvSpPr>
                <a:spLocks/>
              </p:cNvSpPr>
              <p:nvPr/>
            </p:nvSpPr>
            <p:spPr bwMode="auto">
              <a:xfrm>
                <a:off x="9290762" y="1704566"/>
                <a:ext cx="139578" cy="102845"/>
              </a:xfrm>
              <a:custGeom>
                <a:avLst/>
                <a:gdLst>
                  <a:gd name="T0" fmla="*/ 3 w 23"/>
                  <a:gd name="T1" fmla="*/ 3 h 17"/>
                  <a:gd name="T2" fmla="*/ 0 w 23"/>
                  <a:gd name="T3" fmla="*/ 0 h 17"/>
                  <a:gd name="T4" fmla="*/ 3 w 23"/>
                  <a:gd name="T5" fmla="*/ 3 h 17"/>
                  <a:gd name="T6" fmla="*/ 10 w 23"/>
                  <a:gd name="T7" fmla="*/ 11 h 17"/>
                  <a:gd name="T8" fmla="*/ 19 w 23"/>
                  <a:gd name="T9" fmla="*/ 15 h 17"/>
                  <a:gd name="T10" fmla="*/ 23 w 23"/>
                  <a:gd name="T11" fmla="*/ 17 h 17"/>
                  <a:gd name="T12" fmla="*/ 19 w 23"/>
                  <a:gd name="T13" fmla="*/ 15 h 17"/>
                  <a:gd name="T14" fmla="*/ 10 w 23"/>
                  <a:gd name="T15" fmla="*/ 10 h 17"/>
                  <a:gd name="T16" fmla="*/ 3 w 23"/>
                  <a:gd name="T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3" y="3"/>
                    </a:moveTo>
                    <a:cubicBezTo>
                      <a:pt x="1" y="1"/>
                      <a:pt x="0" y="0"/>
                      <a:pt x="0" y="0"/>
                    </a:cubicBezTo>
                    <a:cubicBezTo>
                      <a:pt x="0" y="0"/>
                      <a:pt x="1" y="1"/>
                      <a:pt x="3" y="3"/>
                    </a:cubicBezTo>
                    <a:cubicBezTo>
                      <a:pt x="4" y="5"/>
                      <a:pt x="6" y="8"/>
                      <a:pt x="10" y="11"/>
                    </a:cubicBezTo>
                    <a:cubicBezTo>
                      <a:pt x="13" y="13"/>
                      <a:pt x="17" y="14"/>
                      <a:pt x="19" y="15"/>
                    </a:cubicBezTo>
                    <a:cubicBezTo>
                      <a:pt x="22" y="16"/>
                      <a:pt x="23" y="17"/>
                      <a:pt x="23" y="17"/>
                    </a:cubicBezTo>
                    <a:cubicBezTo>
                      <a:pt x="23" y="16"/>
                      <a:pt x="22" y="16"/>
                      <a:pt x="19" y="15"/>
                    </a:cubicBezTo>
                    <a:cubicBezTo>
                      <a:pt x="17" y="14"/>
                      <a:pt x="14" y="12"/>
                      <a:pt x="10" y="10"/>
                    </a:cubicBezTo>
                    <a:cubicBezTo>
                      <a:pt x="7" y="8"/>
                      <a:pt x="5" y="5"/>
                      <a:pt x="3"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0" name="Freeform 4126"/>
              <p:cNvSpPr>
                <a:spLocks/>
              </p:cNvSpPr>
              <p:nvPr/>
            </p:nvSpPr>
            <p:spPr bwMode="auto">
              <a:xfrm>
                <a:off x="9378916" y="1469491"/>
                <a:ext cx="154271" cy="146922"/>
              </a:xfrm>
              <a:custGeom>
                <a:avLst/>
                <a:gdLst>
                  <a:gd name="T0" fmla="*/ 9 w 26"/>
                  <a:gd name="T1" fmla="*/ 8 h 24"/>
                  <a:gd name="T2" fmla="*/ 2 w 26"/>
                  <a:gd name="T3" fmla="*/ 19 h 24"/>
                  <a:gd name="T4" fmla="*/ 0 w 26"/>
                  <a:gd name="T5" fmla="*/ 24 h 24"/>
                  <a:gd name="T6" fmla="*/ 2 w 26"/>
                  <a:gd name="T7" fmla="*/ 19 h 24"/>
                  <a:gd name="T8" fmla="*/ 10 w 26"/>
                  <a:gd name="T9" fmla="*/ 9 h 24"/>
                  <a:gd name="T10" fmla="*/ 21 w 26"/>
                  <a:gd name="T11" fmla="*/ 3 h 24"/>
                  <a:gd name="T12" fmla="*/ 26 w 26"/>
                  <a:gd name="T13" fmla="*/ 1 h 24"/>
                  <a:gd name="T14" fmla="*/ 21 w 26"/>
                  <a:gd name="T15" fmla="*/ 2 h 24"/>
                  <a:gd name="T16" fmla="*/ 9 w 26"/>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9" y="8"/>
                    </a:moveTo>
                    <a:cubicBezTo>
                      <a:pt x="5" y="12"/>
                      <a:pt x="3" y="16"/>
                      <a:pt x="2" y="19"/>
                    </a:cubicBezTo>
                    <a:cubicBezTo>
                      <a:pt x="0" y="22"/>
                      <a:pt x="0" y="24"/>
                      <a:pt x="0" y="24"/>
                    </a:cubicBezTo>
                    <a:cubicBezTo>
                      <a:pt x="0" y="24"/>
                      <a:pt x="1" y="22"/>
                      <a:pt x="2" y="19"/>
                    </a:cubicBezTo>
                    <a:cubicBezTo>
                      <a:pt x="4" y="16"/>
                      <a:pt x="6" y="12"/>
                      <a:pt x="10" y="9"/>
                    </a:cubicBezTo>
                    <a:cubicBezTo>
                      <a:pt x="14" y="6"/>
                      <a:pt x="18" y="4"/>
                      <a:pt x="21" y="3"/>
                    </a:cubicBezTo>
                    <a:cubicBezTo>
                      <a:pt x="24" y="2"/>
                      <a:pt x="26" y="1"/>
                      <a:pt x="26" y="1"/>
                    </a:cubicBezTo>
                    <a:cubicBezTo>
                      <a:pt x="26" y="0"/>
                      <a:pt x="24" y="1"/>
                      <a:pt x="21" y="2"/>
                    </a:cubicBezTo>
                    <a:cubicBezTo>
                      <a:pt x="18" y="4"/>
                      <a:pt x="14" y="5"/>
                      <a:pt x="9"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1" name="Freeform 4127"/>
              <p:cNvSpPr>
                <a:spLocks/>
              </p:cNvSpPr>
              <p:nvPr/>
            </p:nvSpPr>
            <p:spPr bwMode="auto">
              <a:xfrm>
                <a:off x="9422992" y="1440106"/>
                <a:ext cx="249768" cy="80809"/>
              </a:xfrm>
              <a:custGeom>
                <a:avLst/>
                <a:gdLst>
                  <a:gd name="T0" fmla="*/ 5 w 42"/>
                  <a:gd name="T1" fmla="*/ 10 h 14"/>
                  <a:gd name="T2" fmla="*/ 0 w 42"/>
                  <a:gd name="T3" fmla="*/ 14 h 14"/>
                  <a:gd name="T4" fmla="*/ 5 w 42"/>
                  <a:gd name="T5" fmla="*/ 10 h 14"/>
                  <a:gd name="T6" fmla="*/ 20 w 42"/>
                  <a:gd name="T7" fmla="*/ 5 h 14"/>
                  <a:gd name="T8" fmla="*/ 35 w 42"/>
                  <a:gd name="T9" fmla="*/ 2 h 14"/>
                  <a:gd name="T10" fmla="*/ 42 w 42"/>
                  <a:gd name="T11" fmla="*/ 0 h 14"/>
                  <a:gd name="T12" fmla="*/ 35 w 42"/>
                  <a:gd name="T13" fmla="*/ 1 h 14"/>
                  <a:gd name="T14" fmla="*/ 20 w 42"/>
                  <a:gd name="T15" fmla="*/ 4 h 14"/>
                  <a:gd name="T16" fmla="*/ 5 w 42"/>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5" y="10"/>
                    </a:moveTo>
                    <a:cubicBezTo>
                      <a:pt x="1" y="12"/>
                      <a:pt x="0" y="14"/>
                      <a:pt x="0" y="14"/>
                    </a:cubicBezTo>
                    <a:cubicBezTo>
                      <a:pt x="0" y="14"/>
                      <a:pt x="2" y="12"/>
                      <a:pt x="5" y="10"/>
                    </a:cubicBezTo>
                    <a:cubicBezTo>
                      <a:pt x="9" y="8"/>
                      <a:pt x="14" y="7"/>
                      <a:pt x="20" y="5"/>
                    </a:cubicBezTo>
                    <a:cubicBezTo>
                      <a:pt x="26" y="3"/>
                      <a:pt x="31" y="2"/>
                      <a:pt x="35" y="2"/>
                    </a:cubicBezTo>
                    <a:cubicBezTo>
                      <a:pt x="39" y="1"/>
                      <a:pt x="42" y="0"/>
                      <a:pt x="42" y="0"/>
                    </a:cubicBezTo>
                    <a:cubicBezTo>
                      <a:pt x="42" y="0"/>
                      <a:pt x="39" y="1"/>
                      <a:pt x="35" y="1"/>
                    </a:cubicBezTo>
                    <a:cubicBezTo>
                      <a:pt x="31" y="2"/>
                      <a:pt x="26" y="2"/>
                      <a:pt x="20" y="4"/>
                    </a:cubicBezTo>
                    <a:cubicBezTo>
                      <a:pt x="14" y="6"/>
                      <a:pt x="8" y="8"/>
                      <a:pt x="5"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2" name="Freeform 4128"/>
              <p:cNvSpPr>
                <a:spLocks/>
              </p:cNvSpPr>
              <p:nvPr/>
            </p:nvSpPr>
            <p:spPr bwMode="auto">
              <a:xfrm>
                <a:off x="9320147" y="1396030"/>
                <a:ext cx="205691" cy="88153"/>
              </a:xfrm>
              <a:custGeom>
                <a:avLst/>
                <a:gdLst>
                  <a:gd name="T0" fmla="*/ 18 w 35"/>
                  <a:gd name="T1" fmla="*/ 9 h 15"/>
                  <a:gd name="T2" fmla="*/ 30 w 35"/>
                  <a:gd name="T3" fmla="*/ 3 h 15"/>
                  <a:gd name="T4" fmla="*/ 35 w 35"/>
                  <a:gd name="T5" fmla="*/ 0 h 15"/>
                  <a:gd name="T6" fmla="*/ 30 w 35"/>
                  <a:gd name="T7" fmla="*/ 2 h 15"/>
                  <a:gd name="T8" fmla="*/ 18 w 35"/>
                  <a:gd name="T9" fmla="*/ 8 h 15"/>
                  <a:gd name="T10" fmla="*/ 0 w 35"/>
                  <a:gd name="T11" fmla="*/ 15 h 15"/>
                  <a:gd name="T12" fmla="*/ 18 w 35"/>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35" h="15">
                    <a:moveTo>
                      <a:pt x="18" y="9"/>
                    </a:moveTo>
                    <a:cubicBezTo>
                      <a:pt x="23" y="7"/>
                      <a:pt x="27" y="4"/>
                      <a:pt x="30" y="3"/>
                    </a:cubicBezTo>
                    <a:cubicBezTo>
                      <a:pt x="33" y="1"/>
                      <a:pt x="35" y="0"/>
                      <a:pt x="35" y="0"/>
                    </a:cubicBezTo>
                    <a:cubicBezTo>
                      <a:pt x="35" y="0"/>
                      <a:pt x="33" y="1"/>
                      <a:pt x="30" y="2"/>
                    </a:cubicBezTo>
                    <a:cubicBezTo>
                      <a:pt x="26" y="4"/>
                      <a:pt x="22" y="6"/>
                      <a:pt x="18" y="8"/>
                    </a:cubicBezTo>
                    <a:cubicBezTo>
                      <a:pt x="8" y="13"/>
                      <a:pt x="0" y="15"/>
                      <a:pt x="0" y="15"/>
                    </a:cubicBezTo>
                    <a:cubicBezTo>
                      <a:pt x="0" y="15"/>
                      <a:pt x="8" y="14"/>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3" name="Freeform 4129"/>
              <p:cNvSpPr>
                <a:spLocks/>
              </p:cNvSpPr>
              <p:nvPr/>
            </p:nvSpPr>
            <p:spPr bwMode="auto">
              <a:xfrm>
                <a:off x="9364223" y="1557644"/>
                <a:ext cx="29384" cy="168963"/>
              </a:xfrm>
              <a:custGeom>
                <a:avLst/>
                <a:gdLst>
                  <a:gd name="T0" fmla="*/ 4 w 4"/>
                  <a:gd name="T1" fmla="*/ 0 h 28"/>
                  <a:gd name="T2" fmla="*/ 2 w 4"/>
                  <a:gd name="T3" fmla="*/ 4 h 28"/>
                  <a:gd name="T4" fmla="*/ 0 w 4"/>
                  <a:gd name="T5" fmla="*/ 14 h 28"/>
                  <a:gd name="T6" fmla="*/ 0 w 4"/>
                  <a:gd name="T7" fmla="*/ 24 h 28"/>
                  <a:gd name="T8" fmla="*/ 1 w 4"/>
                  <a:gd name="T9" fmla="*/ 28 h 28"/>
                  <a:gd name="T10" fmla="*/ 1 w 4"/>
                  <a:gd name="T11" fmla="*/ 24 h 28"/>
                  <a:gd name="T12" fmla="*/ 0 w 4"/>
                  <a:gd name="T13" fmla="*/ 14 h 28"/>
                  <a:gd name="T14" fmla="*/ 2 w 4"/>
                  <a:gd name="T15" fmla="*/ 4 h 28"/>
                  <a:gd name="T16" fmla="*/ 4 w 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8">
                    <a:moveTo>
                      <a:pt x="4" y="0"/>
                    </a:moveTo>
                    <a:cubicBezTo>
                      <a:pt x="4" y="0"/>
                      <a:pt x="3" y="1"/>
                      <a:pt x="2" y="4"/>
                    </a:cubicBezTo>
                    <a:cubicBezTo>
                      <a:pt x="1" y="6"/>
                      <a:pt x="0" y="10"/>
                      <a:pt x="0" y="14"/>
                    </a:cubicBezTo>
                    <a:cubicBezTo>
                      <a:pt x="0" y="18"/>
                      <a:pt x="0" y="21"/>
                      <a:pt x="0" y="24"/>
                    </a:cubicBezTo>
                    <a:cubicBezTo>
                      <a:pt x="1" y="26"/>
                      <a:pt x="1" y="28"/>
                      <a:pt x="1" y="28"/>
                    </a:cubicBezTo>
                    <a:cubicBezTo>
                      <a:pt x="1" y="28"/>
                      <a:pt x="1" y="26"/>
                      <a:pt x="1" y="24"/>
                    </a:cubicBezTo>
                    <a:cubicBezTo>
                      <a:pt x="1" y="21"/>
                      <a:pt x="0" y="18"/>
                      <a:pt x="0" y="14"/>
                    </a:cubicBezTo>
                    <a:cubicBezTo>
                      <a:pt x="0" y="10"/>
                      <a:pt x="1" y="6"/>
                      <a:pt x="2" y="4"/>
                    </a:cubicBezTo>
                    <a:cubicBezTo>
                      <a:pt x="3" y="2"/>
                      <a:pt x="4" y="0"/>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4" name="Freeform 4130"/>
              <p:cNvSpPr>
                <a:spLocks/>
              </p:cNvSpPr>
              <p:nvPr/>
            </p:nvSpPr>
            <p:spPr bwMode="auto">
              <a:xfrm>
                <a:off x="9378916" y="1653141"/>
                <a:ext cx="44077" cy="124886"/>
              </a:xfrm>
              <a:custGeom>
                <a:avLst/>
                <a:gdLst>
                  <a:gd name="T0" fmla="*/ 0 w 7"/>
                  <a:gd name="T1" fmla="*/ 3 h 21"/>
                  <a:gd name="T2" fmla="*/ 2 w 7"/>
                  <a:gd name="T3" fmla="*/ 11 h 21"/>
                  <a:gd name="T4" fmla="*/ 6 w 7"/>
                  <a:gd name="T5" fmla="*/ 18 h 21"/>
                  <a:gd name="T6" fmla="*/ 7 w 7"/>
                  <a:gd name="T7" fmla="*/ 21 h 21"/>
                  <a:gd name="T8" fmla="*/ 6 w 7"/>
                  <a:gd name="T9" fmla="*/ 18 h 21"/>
                  <a:gd name="T10" fmla="*/ 3 w 7"/>
                  <a:gd name="T11" fmla="*/ 11 h 21"/>
                  <a:gd name="T12" fmla="*/ 0 w 7"/>
                  <a:gd name="T13" fmla="*/ 0 h 21"/>
                  <a:gd name="T14" fmla="*/ 0 w 7"/>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0" y="3"/>
                    </a:moveTo>
                    <a:cubicBezTo>
                      <a:pt x="0" y="5"/>
                      <a:pt x="1" y="8"/>
                      <a:pt x="2" y="11"/>
                    </a:cubicBezTo>
                    <a:cubicBezTo>
                      <a:pt x="3" y="14"/>
                      <a:pt x="5" y="16"/>
                      <a:pt x="6" y="18"/>
                    </a:cubicBezTo>
                    <a:cubicBezTo>
                      <a:pt x="7" y="20"/>
                      <a:pt x="7" y="21"/>
                      <a:pt x="7" y="21"/>
                    </a:cubicBezTo>
                    <a:cubicBezTo>
                      <a:pt x="7" y="21"/>
                      <a:pt x="7" y="20"/>
                      <a:pt x="6" y="18"/>
                    </a:cubicBezTo>
                    <a:cubicBezTo>
                      <a:pt x="5" y="16"/>
                      <a:pt x="4" y="14"/>
                      <a:pt x="3" y="11"/>
                    </a:cubicBezTo>
                    <a:cubicBezTo>
                      <a:pt x="0" y="5"/>
                      <a:pt x="0" y="0"/>
                      <a:pt x="0" y="0"/>
                    </a:cubicBezTo>
                    <a:cubicBezTo>
                      <a:pt x="0" y="0"/>
                      <a:pt x="0" y="1"/>
                      <a:pt x="0"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5" name="Freeform 4131"/>
              <p:cNvSpPr>
                <a:spLocks/>
              </p:cNvSpPr>
              <p:nvPr/>
            </p:nvSpPr>
            <p:spPr bwMode="auto">
              <a:xfrm>
                <a:off x="9658068" y="1476834"/>
                <a:ext cx="293844" cy="359961"/>
              </a:xfrm>
              <a:custGeom>
                <a:avLst/>
                <a:gdLst>
                  <a:gd name="T0" fmla="*/ 20 w 49"/>
                  <a:gd name="T1" fmla="*/ 26 h 60"/>
                  <a:gd name="T2" fmla="*/ 48 w 49"/>
                  <a:gd name="T3" fmla="*/ 0 h 60"/>
                  <a:gd name="T4" fmla="*/ 39 w 49"/>
                  <a:gd name="T5" fmla="*/ 6 h 60"/>
                  <a:gd name="T6" fmla="*/ 19 w 49"/>
                  <a:gd name="T7" fmla="*/ 26 h 60"/>
                  <a:gd name="T8" fmla="*/ 4 w 49"/>
                  <a:gd name="T9" fmla="*/ 49 h 60"/>
                  <a:gd name="T10" fmla="*/ 1 w 49"/>
                  <a:gd name="T11" fmla="*/ 60 h 60"/>
                  <a:gd name="T12" fmla="*/ 4 w 49"/>
                  <a:gd name="T13" fmla="*/ 50 h 60"/>
                  <a:gd name="T14" fmla="*/ 20 w 49"/>
                  <a:gd name="T15" fmla="*/ 2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0">
                    <a:moveTo>
                      <a:pt x="20" y="26"/>
                    </a:moveTo>
                    <a:cubicBezTo>
                      <a:pt x="33" y="9"/>
                      <a:pt x="49" y="0"/>
                      <a:pt x="48" y="0"/>
                    </a:cubicBezTo>
                    <a:cubicBezTo>
                      <a:pt x="48" y="0"/>
                      <a:pt x="45" y="2"/>
                      <a:pt x="39" y="6"/>
                    </a:cubicBezTo>
                    <a:cubicBezTo>
                      <a:pt x="33" y="11"/>
                      <a:pt x="26" y="17"/>
                      <a:pt x="19" y="26"/>
                    </a:cubicBezTo>
                    <a:cubicBezTo>
                      <a:pt x="12" y="34"/>
                      <a:pt x="7" y="43"/>
                      <a:pt x="4" y="49"/>
                    </a:cubicBezTo>
                    <a:cubicBezTo>
                      <a:pt x="1" y="56"/>
                      <a:pt x="0" y="60"/>
                      <a:pt x="1" y="60"/>
                    </a:cubicBezTo>
                    <a:cubicBezTo>
                      <a:pt x="1" y="60"/>
                      <a:pt x="2" y="56"/>
                      <a:pt x="4" y="50"/>
                    </a:cubicBezTo>
                    <a:cubicBezTo>
                      <a:pt x="7" y="43"/>
                      <a:pt x="13" y="35"/>
                      <a:pt x="20" y="2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6" name="Freeform 4132"/>
              <p:cNvSpPr>
                <a:spLocks/>
              </p:cNvSpPr>
              <p:nvPr/>
            </p:nvSpPr>
            <p:spPr bwMode="auto">
              <a:xfrm>
                <a:off x="9650719" y="1638449"/>
                <a:ext cx="154271" cy="367305"/>
              </a:xfrm>
              <a:custGeom>
                <a:avLst/>
                <a:gdLst>
                  <a:gd name="T0" fmla="*/ 1 w 26"/>
                  <a:gd name="T1" fmla="*/ 62 h 62"/>
                  <a:gd name="T2" fmla="*/ 1 w 26"/>
                  <a:gd name="T3" fmla="*/ 52 h 62"/>
                  <a:gd name="T4" fmla="*/ 8 w 26"/>
                  <a:gd name="T5" fmla="*/ 29 h 62"/>
                  <a:gd name="T6" fmla="*/ 19 w 26"/>
                  <a:gd name="T7" fmla="*/ 8 h 62"/>
                  <a:gd name="T8" fmla="*/ 26 w 26"/>
                  <a:gd name="T9" fmla="*/ 0 h 62"/>
                  <a:gd name="T10" fmla="*/ 19 w 26"/>
                  <a:gd name="T11" fmla="*/ 8 h 62"/>
                  <a:gd name="T12" fmla="*/ 7 w 26"/>
                  <a:gd name="T13" fmla="*/ 29 h 62"/>
                  <a:gd name="T14" fmla="*/ 1 w 26"/>
                  <a:gd name="T15" fmla="*/ 52 h 62"/>
                  <a:gd name="T16" fmla="*/ 1 w 2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62">
                    <a:moveTo>
                      <a:pt x="1" y="62"/>
                    </a:moveTo>
                    <a:cubicBezTo>
                      <a:pt x="1" y="62"/>
                      <a:pt x="0" y="58"/>
                      <a:pt x="1" y="52"/>
                    </a:cubicBezTo>
                    <a:cubicBezTo>
                      <a:pt x="2" y="46"/>
                      <a:pt x="4" y="38"/>
                      <a:pt x="8" y="29"/>
                    </a:cubicBezTo>
                    <a:cubicBezTo>
                      <a:pt x="11" y="20"/>
                      <a:pt x="16" y="13"/>
                      <a:pt x="19" y="8"/>
                    </a:cubicBezTo>
                    <a:cubicBezTo>
                      <a:pt x="23" y="3"/>
                      <a:pt x="26" y="0"/>
                      <a:pt x="26" y="0"/>
                    </a:cubicBezTo>
                    <a:cubicBezTo>
                      <a:pt x="26" y="0"/>
                      <a:pt x="23" y="3"/>
                      <a:pt x="19" y="8"/>
                    </a:cubicBezTo>
                    <a:cubicBezTo>
                      <a:pt x="15" y="13"/>
                      <a:pt x="11" y="20"/>
                      <a:pt x="7" y="29"/>
                    </a:cubicBezTo>
                    <a:cubicBezTo>
                      <a:pt x="4" y="38"/>
                      <a:pt x="2" y="46"/>
                      <a:pt x="1" y="52"/>
                    </a:cubicBezTo>
                    <a:cubicBezTo>
                      <a:pt x="0" y="58"/>
                      <a:pt x="0" y="62"/>
                      <a:pt x="1" y="6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7" name="Freeform 4133"/>
              <p:cNvSpPr>
                <a:spLocks/>
              </p:cNvSpPr>
              <p:nvPr/>
            </p:nvSpPr>
            <p:spPr bwMode="auto">
              <a:xfrm>
                <a:off x="9628683" y="1932293"/>
                <a:ext cx="14692" cy="95502"/>
              </a:xfrm>
              <a:custGeom>
                <a:avLst/>
                <a:gdLst>
                  <a:gd name="T0" fmla="*/ 2 w 2"/>
                  <a:gd name="T1" fmla="*/ 0 h 17"/>
                  <a:gd name="T2" fmla="*/ 1 w 2"/>
                  <a:gd name="T3" fmla="*/ 8 h 17"/>
                  <a:gd name="T4" fmla="*/ 1 w 2"/>
                  <a:gd name="T5" fmla="*/ 17 h 17"/>
                  <a:gd name="T6" fmla="*/ 1 w 2"/>
                  <a:gd name="T7" fmla="*/ 8 h 17"/>
                  <a:gd name="T8" fmla="*/ 2 w 2"/>
                  <a:gd name="T9" fmla="*/ 0 h 17"/>
                </a:gdLst>
                <a:ahLst/>
                <a:cxnLst>
                  <a:cxn ang="0">
                    <a:pos x="T0" y="T1"/>
                  </a:cxn>
                  <a:cxn ang="0">
                    <a:pos x="T2" y="T3"/>
                  </a:cxn>
                  <a:cxn ang="0">
                    <a:pos x="T4" y="T5"/>
                  </a:cxn>
                  <a:cxn ang="0">
                    <a:pos x="T6" y="T7"/>
                  </a:cxn>
                  <a:cxn ang="0">
                    <a:pos x="T8" y="T9"/>
                  </a:cxn>
                </a:cxnLst>
                <a:rect l="0" t="0" r="r" b="b"/>
                <a:pathLst>
                  <a:path w="2" h="17">
                    <a:moveTo>
                      <a:pt x="2" y="0"/>
                    </a:moveTo>
                    <a:cubicBezTo>
                      <a:pt x="1" y="0"/>
                      <a:pt x="1" y="4"/>
                      <a:pt x="1" y="8"/>
                    </a:cubicBezTo>
                    <a:cubicBezTo>
                      <a:pt x="0" y="13"/>
                      <a:pt x="0" y="17"/>
                      <a:pt x="1" y="17"/>
                    </a:cubicBezTo>
                    <a:cubicBezTo>
                      <a:pt x="1" y="17"/>
                      <a:pt x="1" y="13"/>
                      <a:pt x="1" y="8"/>
                    </a:cubicBezTo>
                    <a:cubicBezTo>
                      <a:pt x="2" y="4"/>
                      <a:pt x="2" y="0"/>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8" name="Freeform 4134"/>
              <p:cNvSpPr>
                <a:spLocks/>
              </p:cNvSpPr>
              <p:nvPr/>
            </p:nvSpPr>
            <p:spPr bwMode="auto">
              <a:xfrm>
                <a:off x="9694796" y="1866180"/>
                <a:ext cx="139578" cy="146922"/>
              </a:xfrm>
              <a:custGeom>
                <a:avLst/>
                <a:gdLst>
                  <a:gd name="T0" fmla="*/ 23 w 23"/>
                  <a:gd name="T1" fmla="*/ 1 h 24"/>
                  <a:gd name="T2" fmla="*/ 13 w 23"/>
                  <a:gd name="T3" fmla="*/ 13 h 24"/>
                  <a:gd name="T4" fmla="*/ 0 w 23"/>
                  <a:gd name="T5" fmla="*/ 23 h 24"/>
                  <a:gd name="T6" fmla="*/ 13 w 23"/>
                  <a:gd name="T7" fmla="*/ 14 h 24"/>
                  <a:gd name="T8" fmla="*/ 21 w 23"/>
                  <a:gd name="T9" fmla="*/ 5 h 24"/>
                  <a:gd name="T10" fmla="*/ 23 w 23"/>
                  <a:gd name="T11" fmla="*/ 1 h 24"/>
                </a:gdLst>
                <a:ahLst/>
                <a:cxnLst>
                  <a:cxn ang="0">
                    <a:pos x="T0" y="T1"/>
                  </a:cxn>
                  <a:cxn ang="0">
                    <a:pos x="T2" y="T3"/>
                  </a:cxn>
                  <a:cxn ang="0">
                    <a:pos x="T4" y="T5"/>
                  </a:cxn>
                  <a:cxn ang="0">
                    <a:pos x="T6" y="T7"/>
                  </a:cxn>
                  <a:cxn ang="0">
                    <a:pos x="T8" y="T9"/>
                  </a:cxn>
                  <a:cxn ang="0">
                    <a:pos x="T10" y="T11"/>
                  </a:cxn>
                </a:cxnLst>
                <a:rect l="0" t="0" r="r" b="b"/>
                <a:pathLst>
                  <a:path w="23" h="24">
                    <a:moveTo>
                      <a:pt x="23" y="1"/>
                    </a:moveTo>
                    <a:cubicBezTo>
                      <a:pt x="23" y="0"/>
                      <a:pt x="19" y="7"/>
                      <a:pt x="13" y="13"/>
                    </a:cubicBezTo>
                    <a:cubicBezTo>
                      <a:pt x="6" y="20"/>
                      <a:pt x="0" y="23"/>
                      <a:pt x="0" y="23"/>
                    </a:cubicBezTo>
                    <a:cubicBezTo>
                      <a:pt x="0" y="24"/>
                      <a:pt x="6" y="20"/>
                      <a:pt x="13" y="14"/>
                    </a:cubicBezTo>
                    <a:cubicBezTo>
                      <a:pt x="17" y="11"/>
                      <a:pt x="19" y="7"/>
                      <a:pt x="21" y="5"/>
                    </a:cubicBezTo>
                    <a:cubicBezTo>
                      <a:pt x="22" y="2"/>
                      <a:pt x="23"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79" name="Freeform 4135"/>
              <p:cNvSpPr>
                <a:spLocks/>
              </p:cNvSpPr>
              <p:nvPr/>
            </p:nvSpPr>
            <p:spPr bwMode="auto">
              <a:xfrm>
                <a:off x="9724180" y="1866180"/>
                <a:ext cx="88153" cy="95502"/>
              </a:xfrm>
              <a:custGeom>
                <a:avLst/>
                <a:gdLst>
                  <a:gd name="T0" fmla="*/ 0 w 15"/>
                  <a:gd name="T1" fmla="*/ 16 h 16"/>
                  <a:gd name="T2" fmla="*/ 8 w 15"/>
                  <a:gd name="T3" fmla="*/ 9 h 16"/>
                  <a:gd name="T4" fmla="*/ 15 w 15"/>
                  <a:gd name="T5" fmla="*/ 0 h 16"/>
                  <a:gd name="T6" fmla="*/ 7 w 15"/>
                  <a:gd name="T7" fmla="*/ 8 h 16"/>
                  <a:gd name="T8" fmla="*/ 0 w 15"/>
                  <a:gd name="T9" fmla="*/ 16 h 16"/>
                </a:gdLst>
                <a:ahLst/>
                <a:cxnLst>
                  <a:cxn ang="0">
                    <a:pos x="T0" y="T1"/>
                  </a:cxn>
                  <a:cxn ang="0">
                    <a:pos x="T2" y="T3"/>
                  </a:cxn>
                  <a:cxn ang="0">
                    <a:pos x="T4" y="T5"/>
                  </a:cxn>
                  <a:cxn ang="0">
                    <a:pos x="T6" y="T7"/>
                  </a:cxn>
                  <a:cxn ang="0">
                    <a:pos x="T8" y="T9"/>
                  </a:cxn>
                </a:cxnLst>
                <a:rect l="0" t="0" r="r" b="b"/>
                <a:pathLst>
                  <a:path w="15" h="16">
                    <a:moveTo>
                      <a:pt x="0" y="16"/>
                    </a:moveTo>
                    <a:cubicBezTo>
                      <a:pt x="0" y="16"/>
                      <a:pt x="4" y="13"/>
                      <a:pt x="8" y="9"/>
                    </a:cubicBezTo>
                    <a:cubicBezTo>
                      <a:pt x="12" y="4"/>
                      <a:pt x="15" y="0"/>
                      <a:pt x="15" y="0"/>
                    </a:cubicBezTo>
                    <a:cubicBezTo>
                      <a:pt x="14" y="0"/>
                      <a:pt x="12" y="4"/>
                      <a:pt x="7" y="8"/>
                    </a:cubicBezTo>
                    <a:cubicBezTo>
                      <a:pt x="3" y="12"/>
                      <a:pt x="0" y="16"/>
                      <a:pt x="0"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0" name="Freeform 4136"/>
              <p:cNvSpPr>
                <a:spLocks/>
              </p:cNvSpPr>
              <p:nvPr/>
            </p:nvSpPr>
            <p:spPr bwMode="auto">
              <a:xfrm>
                <a:off x="9709488" y="947915"/>
                <a:ext cx="249768" cy="88153"/>
              </a:xfrm>
              <a:custGeom>
                <a:avLst/>
                <a:gdLst>
                  <a:gd name="T0" fmla="*/ 24 w 42"/>
                  <a:gd name="T1" fmla="*/ 2 h 15"/>
                  <a:gd name="T2" fmla="*/ 39 w 42"/>
                  <a:gd name="T3" fmla="*/ 9 h 15"/>
                  <a:gd name="T4" fmla="*/ 42 w 42"/>
                  <a:gd name="T5" fmla="*/ 15 h 15"/>
                  <a:gd name="T6" fmla="*/ 39 w 42"/>
                  <a:gd name="T7" fmla="*/ 8 h 15"/>
                  <a:gd name="T8" fmla="*/ 24 w 42"/>
                  <a:gd name="T9" fmla="*/ 1 h 15"/>
                  <a:gd name="T10" fmla="*/ 7 w 42"/>
                  <a:gd name="T11" fmla="*/ 2 h 15"/>
                  <a:gd name="T12" fmla="*/ 0 w 42"/>
                  <a:gd name="T13" fmla="*/ 6 h 15"/>
                  <a:gd name="T14" fmla="*/ 7 w 42"/>
                  <a:gd name="T15" fmla="*/ 3 h 15"/>
                  <a:gd name="T16" fmla="*/ 24 w 42"/>
                  <a:gd name="T1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5">
                    <a:moveTo>
                      <a:pt x="24" y="2"/>
                    </a:moveTo>
                    <a:cubicBezTo>
                      <a:pt x="30" y="3"/>
                      <a:pt x="36" y="5"/>
                      <a:pt x="39" y="9"/>
                    </a:cubicBezTo>
                    <a:cubicBezTo>
                      <a:pt x="42" y="12"/>
                      <a:pt x="42" y="15"/>
                      <a:pt x="42" y="15"/>
                    </a:cubicBezTo>
                    <a:cubicBezTo>
                      <a:pt x="42" y="15"/>
                      <a:pt x="42" y="12"/>
                      <a:pt x="39" y="8"/>
                    </a:cubicBezTo>
                    <a:cubicBezTo>
                      <a:pt x="36" y="5"/>
                      <a:pt x="30" y="2"/>
                      <a:pt x="24" y="1"/>
                    </a:cubicBezTo>
                    <a:cubicBezTo>
                      <a:pt x="17" y="0"/>
                      <a:pt x="11" y="1"/>
                      <a:pt x="7" y="2"/>
                    </a:cubicBezTo>
                    <a:cubicBezTo>
                      <a:pt x="2" y="4"/>
                      <a:pt x="0" y="6"/>
                      <a:pt x="0" y="6"/>
                    </a:cubicBezTo>
                    <a:cubicBezTo>
                      <a:pt x="1" y="6"/>
                      <a:pt x="3" y="4"/>
                      <a:pt x="7" y="3"/>
                    </a:cubicBezTo>
                    <a:cubicBezTo>
                      <a:pt x="11" y="2"/>
                      <a:pt x="17" y="1"/>
                      <a:pt x="24"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1" name="Freeform 4137"/>
              <p:cNvSpPr>
                <a:spLocks/>
              </p:cNvSpPr>
              <p:nvPr/>
            </p:nvSpPr>
            <p:spPr bwMode="auto">
              <a:xfrm>
                <a:off x="9650719" y="962607"/>
                <a:ext cx="161614" cy="154271"/>
              </a:xfrm>
              <a:custGeom>
                <a:avLst/>
                <a:gdLst>
                  <a:gd name="T0" fmla="*/ 1 w 27"/>
                  <a:gd name="T1" fmla="*/ 20 h 26"/>
                  <a:gd name="T2" fmla="*/ 0 w 27"/>
                  <a:gd name="T3" fmla="*/ 26 h 26"/>
                  <a:gd name="T4" fmla="*/ 1 w 27"/>
                  <a:gd name="T5" fmla="*/ 20 h 26"/>
                  <a:gd name="T6" fmla="*/ 9 w 27"/>
                  <a:gd name="T7" fmla="*/ 8 h 26"/>
                  <a:gd name="T8" fmla="*/ 21 w 27"/>
                  <a:gd name="T9" fmla="*/ 1 h 26"/>
                  <a:gd name="T10" fmla="*/ 27 w 27"/>
                  <a:gd name="T11" fmla="*/ 1 h 26"/>
                  <a:gd name="T12" fmla="*/ 21 w 27"/>
                  <a:gd name="T13" fmla="*/ 1 h 26"/>
                  <a:gd name="T14" fmla="*/ 8 w 27"/>
                  <a:gd name="T15" fmla="*/ 8 h 26"/>
                  <a:gd name="T16" fmla="*/ 1 w 27"/>
                  <a:gd name="T1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1" y="20"/>
                    </a:moveTo>
                    <a:cubicBezTo>
                      <a:pt x="0" y="24"/>
                      <a:pt x="0" y="26"/>
                      <a:pt x="0" y="26"/>
                    </a:cubicBezTo>
                    <a:cubicBezTo>
                      <a:pt x="1" y="26"/>
                      <a:pt x="0" y="24"/>
                      <a:pt x="1" y="20"/>
                    </a:cubicBezTo>
                    <a:cubicBezTo>
                      <a:pt x="2" y="17"/>
                      <a:pt x="5" y="12"/>
                      <a:pt x="9" y="8"/>
                    </a:cubicBezTo>
                    <a:cubicBezTo>
                      <a:pt x="13" y="4"/>
                      <a:pt x="18" y="2"/>
                      <a:pt x="21" y="1"/>
                    </a:cubicBezTo>
                    <a:cubicBezTo>
                      <a:pt x="25" y="0"/>
                      <a:pt x="27" y="1"/>
                      <a:pt x="27" y="1"/>
                    </a:cubicBezTo>
                    <a:cubicBezTo>
                      <a:pt x="27" y="1"/>
                      <a:pt x="25" y="0"/>
                      <a:pt x="21" y="1"/>
                    </a:cubicBezTo>
                    <a:cubicBezTo>
                      <a:pt x="17" y="1"/>
                      <a:pt x="13" y="4"/>
                      <a:pt x="8" y="8"/>
                    </a:cubicBezTo>
                    <a:cubicBezTo>
                      <a:pt x="4" y="12"/>
                      <a:pt x="2" y="16"/>
                      <a:pt x="1" y="2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2" name="Freeform 4138"/>
              <p:cNvSpPr>
                <a:spLocks/>
              </p:cNvSpPr>
              <p:nvPr/>
            </p:nvSpPr>
            <p:spPr bwMode="auto">
              <a:xfrm>
                <a:off x="9621335" y="999340"/>
                <a:ext cx="66117" cy="264460"/>
              </a:xfrm>
              <a:custGeom>
                <a:avLst/>
                <a:gdLst>
                  <a:gd name="T0" fmla="*/ 2 w 11"/>
                  <a:gd name="T1" fmla="*/ 21 h 44"/>
                  <a:gd name="T2" fmla="*/ 7 w 11"/>
                  <a:gd name="T3" fmla="*/ 6 h 44"/>
                  <a:gd name="T4" fmla="*/ 11 w 11"/>
                  <a:gd name="T5" fmla="*/ 0 h 44"/>
                  <a:gd name="T6" fmla="*/ 7 w 11"/>
                  <a:gd name="T7" fmla="*/ 6 h 44"/>
                  <a:gd name="T8" fmla="*/ 1 w 11"/>
                  <a:gd name="T9" fmla="*/ 21 h 44"/>
                  <a:gd name="T10" fmla="*/ 3 w 11"/>
                  <a:gd name="T11" fmla="*/ 38 h 44"/>
                  <a:gd name="T12" fmla="*/ 7 w 11"/>
                  <a:gd name="T13" fmla="*/ 44 h 44"/>
                  <a:gd name="T14" fmla="*/ 3 w 11"/>
                  <a:gd name="T15" fmla="*/ 38 h 44"/>
                  <a:gd name="T16" fmla="*/ 2 w 11"/>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4">
                    <a:moveTo>
                      <a:pt x="2" y="21"/>
                    </a:moveTo>
                    <a:cubicBezTo>
                      <a:pt x="3" y="15"/>
                      <a:pt x="5" y="10"/>
                      <a:pt x="7" y="6"/>
                    </a:cubicBezTo>
                    <a:cubicBezTo>
                      <a:pt x="10" y="2"/>
                      <a:pt x="11" y="0"/>
                      <a:pt x="11" y="0"/>
                    </a:cubicBezTo>
                    <a:cubicBezTo>
                      <a:pt x="11" y="0"/>
                      <a:pt x="9" y="2"/>
                      <a:pt x="7" y="6"/>
                    </a:cubicBezTo>
                    <a:cubicBezTo>
                      <a:pt x="5" y="9"/>
                      <a:pt x="2" y="15"/>
                      <a:pt x="1" y="21"/>
                    </a:cubicBezTo>
                    <a:cubicBezTo>
                      <a:pt x="0" y="28"/>
                      <a:pt x="1" y="34"/>
                      <a:pt x="3" y="38"/>
                    </a:cubicBezTo>
                    <a:cubicBezTo>
                      <a:pt x="5" y="42"/>
                      <a:pt x="7" y="44"/>
                      <a:pt x="7" y="44"/>
                    </a:cubicBezTo>
                    <a:cubicBezTo>
                      <a:pt x="7" y="44"/>
                      <a:pt x="5" y="42"/>
                      <a:pt x="3" y="38"/>
                    </a:cubicBezTo>
                    <a:cubicBezTo>
                      <a:pt x="2" y="34"/>
                      <a:pt x="1" y="28"/>
                      <a:pt x="2"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3" name="Freeform 4139"/>
              <p:cNvSpPr>
                <a:spLocks/>
              </p:cNvSpPr>
              <p:nvPr/>
            </p:nvSpPr>
            <p:spPr bwMode="auto">
              <a:xfrm>
                <a:off x="9702144" y="1124221"/>
                <a:ext cx="315885" cy="257116"/>
              </a:xfrm>
              <a:custGeom>
                <a:avLst/>
                <a:gdLst>
                  <a:gd name="T0" fmla="*/ 42 w 53"/>
                  <a:gd name="T1" fmla="*/ 41 h 43"/>
                  <a:gd name="T2" fmla="*/ 53 w 53"/>
                  <a:gd name="T3" fmla="*/ 43 h 43"/>
                  <a:gd name="T4" fmla="*/ 42 w 53"/>
                  <a:gd name="T5" fmla="*/ 40 h 43"/>
                  <a:gd name="T6" fmla="*/ 30 w 53"/>
                  <a:gd name="T7" fmla="*/ 38 h 43"/>
                  <a:gd name="T8" fmla="*/ 15 w 53"/>
                  <a:gd name="T9" fmla="*/ 33 h 43"/>
                  <a:gd name="T10" fmla="*/ 0 w 53"/>
                  <a:gd name="T11" fmla="*/ 11 h 43"/>
                  <a:gd name="T12" fmla="*/ 1 w 53"/>
                  <a:gd name="T13" fmla="*/ 7 h 43"/>
                  <a:gd name="T14" fmla="*/ 2 w 53"/>
                  <a:gd name="T15" fmla="*/ 3 h 43"/>
                  <a:gd name="T16" fmla="*/ 2 w 53"/>
                  <a:gd name="T17" fmla="*/ 0 h 43"/>
                  <a:gd name="T18" fmla="*/ 1 w 53"/>
                  <a:gd name="T19" fmla="*/ 3 h 43"/>
                  <a:gd name="T20" fmla="*/ 0 w 53"/>
                  <a:gd name="T21" fmla="*/ 6 h 43"/>
                  <a:gd name="T22" fmla="*/ 0 w 53"/>
                  <a:gd name="T23" fmla="*/ 11 h 43"/>
                  <a:gd name="T24" fmla="*/ 15 w 53"/>
                  <a:gd name="T25" fmla="*/ 33 h 43"/>
                  <a:gd name="T26" fmla="*/ 29 w 53"/>
                  <a:gd name="T27" fmla="*/ 39 h 43"/>
                  <a:gd name="T28" fmla="*/ 42 w 53"/>
                  <a:gd name="T2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3">
                    <a:moveTo>
                      <a:pt x="42" y="41"/>
                    </a:moveTo>
                    <a:cubicBezTo>
                      <a:pt x="49" y="42"/>
                      <a:pt x="53" y="43"/>
                      <a:pt x="53" y="43"/>
                    </a:cubicBezTo>
                    <a:cubicBezTo>
                      <a:pt x="53" y="42"/>
                      <a:pt x="49" y="42"/>
                      <a:pt x="42" y="40"/>
                    </a:cubicBezTo>
                    <a:cubicBezTo>
                      <a:pt x="38" y="40"/>
                      <a:pt x="34" y="39"/>
                      <a:pt x="30" y="38"/>
                    </a:cubicBezTo>
                    <a:cubicBezTo>
                      <a:pt x="25" y="37"/>
                      <a:pt x="20" y="36"/>
                      <a:pt x="15" y="33"/>
                    </a:cubicBezTo>
                    <a:cubicBezTo>
                      <a:pt x="6" y="27"/>
                      <a:pt x="1" y="18"/>
                      <a:pt x="0" y="11"/>
                    </a:cubicBezTo>
                    <a:cubicBezTo>
                      <a:pt x="0" y="10"/>
                      <a:pt x="0" y="8"/>
                      <a:pt x="1" y="7"/>
                    </a:cubicBezTo>
                    <a:cubicBezTo>
                      <a:pt x="1" y="5"/>
                      <a:pt x="1" y="4"/>
                      <a:pt x="2" y="3"/>
                    </a:cubicBezTo>
                    <a:cubicBezTo>
                      <a:pt x="2" y="1"/>
                      <a:pt x="2" y="0"/>
                      <a:pt x="2" y="0"/>
                    </a:cubicBezTo>
                    <a:cubicBezTo>
                      <a:pt x="2" y="0"/>
                      <a:pt x="2" y="1"/>
                      <a:pt x="1" y="3"/>
                    </a:cubicBezTo>
                    <a:cubicBezTo>
                      <a:pt x="1" y="4"/>
                      <a:pt x="0" y="5"/>
                      <a:pt x="0" y="6"/>
                    </a:cubicBezTo>
                    <a:cubicBezTo>
                      <a:pt x="0" y="8"/>
                      <a:pt x="0" y="10"/>
                      <a:pt x="0" y="11"/>
                    </a:cubicBezTo>
                    <a:cubicBezTo>
                      <a:pt x="0" y="19"/>
                      <a:pt x="6" y="28"/>
                      <a:pt x="15" y="33"/>
                    </a:cubicBezTo>
                    <a:cubicBezTo>
                      <a:pt x="20" y="36"/>
                      <a:pt x="25" y="38"/>
                      <a:pt x="29" y="39"/>
                    </a:cubicBezTo>
                    <a:cubicBezTo>
                      <a:pt x="34" y="40"/>
                      <a:pt x="38" y="41"/>
                      <a:pt x="42" y="4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4" name="Freeform 4140"/>
              <p:cNvSpPr>
                <a:spLocks/>
              </p:cNvSpPr>
              <p:nvPr/>
            </p:nvSpPr>
            <p:spPr bwMode="auto">
              <a:xfrm>
                <a:off x="9929871" y="1344604"/>
                <a:ext cx="330577" cy="51425"/>
              </a:xfrm>
              <a:custGeom>
                <a:avLst/>
                <a:gdLst>
                  <a:gd name="T0" fmla="*/ 8 w 55"/>
                  <a:gd name="T1" fmla="*/ 1 h 8"/>
                  <a:gd name="T2" fmla="*/ 28 w 55"/>
                  <a:gd name="T3" fmla="*/ 5 h 8"/>
                  <a:gd name="T4" fmla="*/ 47 w 55"/>
                  <a:gd name="T5" fmla="*/ 8 h 8"/>
                  <a:gd name="T6" fmla="*/ 55 w 55"/>
                  <a:gd name="T7" fmla="*/ 8 h 8"/>
                  <a:gd name="T8" fmla="*/ 47 w 55"/>
                  <a:gd name="T9" fmla="*/ 7 h 8"/>
                  <a:gd name="T10" fmla="*/ 28 w 55"/>
                  <a:gd name="T11" fmla="*/ 4 h 8"/>
                  <a:gd name="T12" fmla="*/ 9 w 55"/>
                  <a:gd name="T13" fmla="*/ 1 h 8"/>
                  <a:gd name="T14" fmla="*/ 0 w 55"/>
                  <a:gd name="T15" fmla="*/ 0 h 8"/>
                  <a:gd name="T16" fmla="*/ 8 w 5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8">
                    <a:moveTo>
                      <a:pt x="8" y="1"/>
                    </a:moveTo>
                    <a:cubicBezTo>
                      <a:pt x="13" y="2"/>
                      <a:pt x="20" y="3"/>
                      <a:pt x="28" y="5"/>
                    </a:cubicBezTo>
                    <a:cubicBezTo>
                      <a:pt x="35" y="7"/>
                      <a:pt x="42" y="8"/>
                      <a:pt x="47" y="8"/>
                    </a:cubicBezTo>
                    <a:cubicBezTo>
                      <a:pt x="52" y="8"/>
                      <a:pt x="55" y="8"/>
                      <a:pt x="55" y="8"/>
                    </a:cubicBezTo>
                    <a:cubicBezTo>
                      <a:pt x="55" y="8"/>
                      <a:pt x="52" y="8"/>
                      <a:pt x="47" y="7"/>
                    </a:cubicBezTo>
                    <a:cubicBezTo>
                      <a:pt x="42" y="7"/>
                      <a:pt x="35" y="6"/>
                      <a:pt x="28" y="4"/>
                    </a:cubicBezTo>
                    <a:cubicBezTo>
                      <a:pt x="20" y="3"/>
                      <a:pt x="14" y="1"/>
                      <a:pt x="9" y="1"/>
                    </a:cubicBezTo>
                    <a:cubicBezTo>
                      <a:pt x="4" y="0"/>
                      <a:pt x="0" y="0"/>
                      <a:pt x="0" y="0"/>
                    </a:cubicBezTo>
                    <a:cubicBezTo>
                      <a:pt x="0" y="1"/>
                      <a:pt x="4" y="1"/>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5" name="Freeform 4141"/>
              <p:cNvSpPr>
                <a:spLocks/>
              </p:cNvSpPr>
              <p:nvPr/>
            </p:nvSpPr>
            <p:spPr bwMode="auto">
              <a:xfrm>
                <a:off x="9871102" y="1373989"/>
                <a:ext cx="374654" cy="51425"/>
              </a:xfrm>
              <a:custGeom>
                <a:avLst/>
                <a:gdLst>
                  <a:gd name="T0" fmla="*/ 0 w 63"/>
                  <a:gd name="T1" fmla="*/ 0 h 9"/>
                  <a:gd name="T2" fmla="*/ 9 w 63"/>
                  <a:gd name="T3" fmla="*/ 2 h 9"/>
                  <a:gd name="T4" fmla="*/ 31 w 63"/>
                  <a:gd name="T5" fmla="*/ 5 h 9"/>
                  <a:gd name="T6" fmla="*/ 53 w 63"/>
                  <a:gd name="T7" fmla="*/ 8 h 9"/>
                  <a:gd name="T8" fmla="*/ 63 w 63"/>
                  <a:gd name="T9" fmla="*/ 9 h 9"/>
                  <a:gd name="T10" fmla="*/ 53 w 63"/>
                  <a:gd name="T11" fmla="*/ 8 h 9"/>
                  <a:gd name="T12" fmla="*/ 31 w 63"/>
                  <a:gd name="T13" fmla="*/ 4 h 9"/>
                  <a:gd name="T14" fmla="*/ 9 w 63"/>
                  <a:gd name="T15" fmla="*/ 2 h 9"/>
                  <a:gd name="T16" fmla="*/ 0 w 6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
                    <a:moveTo>
                      <a:pt x="0" y="0"/>
                    </a:moveTo>
                    <a:cubicBezTo>
                      <a:pt x="0" y="0"/>
                      <a:pt x="3" y="1"/>
                      <a:pt x="9" y="2"/>
                    </a:cubicBezTo>
                    <a:cubicBezTo>
                      <a:pt x="14" y="3"/>
                      <a:pt x="22" y="4"/>
                      <a:pt x="31" y="5"/>
                    </a:cubicBezTo>
                    <a:cubicBezTo>
                      <a:pt x="40" y="6"/>
                      <a:pt x="48" y="8"/>
                      <a:pt x="53" y="8"/>
                    </a:cubicBezTo>
                    <a:cubicBezTo>
                      <a:pt x="59" y="9"/>
                      <a:pt x="63" y="9"/>
                      <a:pt x="63" y="9"/>
                    </a:cubicBezTo>
                    <a:cubicBezTo>
                      <a:pt x="63" y="8"/>
                      <a:pt x="59" y="8"/>
                      <a:pt x="53" y="8"/>
                    </a:cubicBezTo>
                    <a:cubicBezTo>
                      <a:pt x="48" y="7"/>
                      <a:pt x="40" y="6"/>
                      <a:pt x="31" y="4"/>
                    </a:cubicBezTo>
                    <a:cubicBezTo>
                      <a:pt x="23" y="3"/>
                      <a:pt x="15" y="3"/>
                      <a:pt x="9" y="2"/>
                    </a:cubicBezTo>
                    <a:cubicBezTo>
                      <a:pt x="3" y="1"/>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6" name="Freeform 4142"/>
              <p:cNvSpPr>
                <a:spLocks/>
              </p:cNvSpPr>
              <p:nvPr/>
            </p:nvSpPr>
            <p:spPr bwMode="auto">
              <a:xfrm>
                <a:off x="10091485" y="2145332"/>
                <a:ext cx="183655" cy="88153"/>
              </a:xfrm>
              <a:custGeom>
                <a:avLst/>
                <a:gdLst>
                  <a:gd name="T0" fmla="*/ 27 w 31"/>
                  <a:gd name="T1" fmla="*/ 4 h 15"/>
                  <a:gd name="T2" fmla="*/ 17 w 31"/>
                  <a:gd name="T3" fmla="*/ 11 h 15"/>
                  <a:gd name="T4" fmla="*/ 5 w 31"/>
                  <a:gd name="T5" fmla="*/ 14 h 15"/>
                  <a:gd name="T6" fmla="*/ 0 w 31"/>
                  <a:gd name="T7" fmla="*/ 14 h 15"/>
                  <a:gd name="T8" fmla="*/ 5 w 31"/>
                  <a:gd name="T9" fmla="*/ 15 h 15"/>
                  <a:gd name="T10" fmla="*/ 17 w 31"/>
                  <a:gd name="T11" fmla="*/ 12 h 15"/>
                  <a:gd name="T12" fmla="*/ 27 w 31"/>
                  <a:gd name="T13" fmla="*/ 4 h 15"/>
                  <a:gd name="T14" fmla="*/ 31 w 31"/>
                  <a:gd name="T15" fmla="*/ 0 h 15"/>
                  <a:gd name="T16" fmla="*/ 27 w 31"/>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27" y="4"/>
                    </a:moveTo>
                    <a:cubicBezTo>
                      <a:pt x="25" y="6"/>
                      <a:pt x="21" y="9"/>
                      <a:pt x="17" y="11"/>
                    </a:cubicBezTo>
                    <a:cubicBezTo>
                      <a:pt x="13" y="14"/>
                      <a:pt x="8" y="14"/>
                      <a:pt x="5" y="14"/>
                    </a:cubicBezTo>
                    <a:cubicBezTo>
                      <a:pt x="2" y="14"/>
                      <a:pt x="0" y="13"/>
                      <a:pt x="0" y="14"/>
                    </a:cubicBezTo>
                    <a:cubicBezTo>
                      <a:pt x="0" y="14"/>
                      <a:pt x="1" y="14"/>
                      <a:pt x="5" y="15"/>
                    </a:cubicBezTo>
                    <a:cubicBezTo>
                      <a:pt x="8" y="15"/>
                      <a:pt x="13" y="14"/>
                      <a:pt x="17" y="12"/>
                    </a:cubicBezTo>
                    <a:cubicBezTo>
                      <a:pt x="22" y="10"/>
                      <a:pt x="25" y="6"/>
                      <a:pt x="27" y="4"/>
                    </a:cubicBezTo>
                    <a:cubicBezTo>
                      <a:pt x="30" y="2"/>
                      <a:pt x="31" y="0"/>
                      <a:pt x="31" y="0"/>
                    </a:cubicBezTo>
                    <a:cubicBezTo>
                      <a:pt x="30" y="0"/>
                      <a:pt x="29" y="1"/>
                      <a:pt x="27"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7" name="Freeform 4143"/>
              <p:cNvSpPr>
                <a:spLocks/>
              </p:cNvSpPr>
              <p:nvPr/>
            </p:nvSpPr>
            <p:spPr bwMode="auto">
              <a:xfrm>
                <a:off x="10194331" y="1998410"/>
                <a:ext cx="95502" cy="190999"/>
              </a:xfrm>
              <a:custGeom>
                <a:avLst/>
                <a:gdLst>
                  <a:gd name="T0" fmla="*/ 5 w 16"/>
                  <a:gd name="T1" fmla="*/ 30 h 32"/>
                  <a:gd name="T2" fmla="*/ 1 w 16"/>
                  <a:gd name="T3" fmla="*/ 32 h 32"/>
                  <a:gd name="T4" fmla="*/ 6 w 16"/>
                  <a:gd name="T5" fmla="*/ 30 h 32"/>
                  <a:gd name="T6" fmla="*/ 14 w 16"/>
                  <a:gd name="T7" fmla="*/ 19 h 32"/>
                  <a:gd name="T8" fmla="*/ 16 w 16"/>
                  <a:gd name="T9" fmla="*/ 5 h 32"/>
                  <a:gd name="T10" fmla="*/ 15 w 16"/>
                  <a:gd name="T11" fmla="*/ 0 h 32"/>
                  <a:gd name="T12" fmla="*/ 15 w 16"/>
                  <a:gd name="T13" fmla="*/ 5 h 32"/>
                  <a:gd name="T14" fmla="*/ 13 w 16"/>
                  <a:gd name="T15" fmla="*/ 19 h 32"/>
                  <a:gd name="T16" fmla="*/ 5 w 16"/>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5" y="30"/>
                    </a:moveTo>
                    <a:cubicBezTo>
                      <a:pt x="3" y="32"/>
                      <a:pt x="0" y="32"/>
                      <a:pt x="1" y="32"/>
                    </a:cubicBezTo>
                    <a:cubicBezTo>
                      <a:pt x="0" y="32"/>
                      <a:pt x="3" y="32"/>
                      <a:pt x="6" y="30"/>
                    </a:cubicBezTo>
                    <a:cubicBezTo>
                      <a:pt x="9" y="28"/>
                      <a:pt x="12" y="24"/>
                      <a:pt x="14" y="19"/>
                    </a:cubicBezTo>
                    <a:cubicBezTo>
                      <a:pt x="15" y="14"/>
                      <a:pt x="16" y="9"/>
                      <a:pt x="16" y="5"/>
                    </a:cubicBezTo>
                    <a:cubicBezTo>
                      <a:pt x="16" y="2"/>
                      <a:pt x="15" y="0"/>
                      <a:pt x="15" y="0"/>
                    </a:cubicBezTo>
                    <a:cubicBezTo>
                      <a:pt x="15" y="0"/>
                      <a:pt x="15" y="2"/>
                      <a:pt x="15" y="5"/>
                    </a:cubicBezTo>
                    <a:cubicBezTo>
                      <a:pt x="15" y="9"/>
                      <a:pt x="15" y="14"/>
                      <a:pt x="13" y="19"/>
                    </a:cubicBezTo>
                    <a:cubicBezTo>
                      <a:pt x="11" y="24"/>
                      <a:pt x="8" y="28"/>
                      <a:pt x="5"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8" name="Freeform 4144"/>
              <p:cNvSpPr>
                <a:spLocks/>
              </p:cNvSpPr>
              <p:nvPr/>
            </p:nvSpPr>
            <p:spPr bwMode="auto">
              <a:xfrm>
                <a:off x="10282484" y="2013102"/>
                <a:ext cx="22041" cy="110194"/>
              </a:xfrm>
              <a:custGeom>
                <a:avLst/>
                <a:gdLst>
                  <a:gd name="T0" fmla="*/ 3 w 4"/>
                  <a:gd name="T1" fmla="*/ 10 h 19"/>
                  <a:gd name="T2" fmla="*/ 1 w 4"/>
                  <a:gd name="T3" fmla="*/ 17 h 19"/>
                  <a:gd name="T4" fmla="*/ 0 w 4"/>
                  <a:gd name="T5" fmla="*/ 19 h 19"/>
                  <a:gd name="T6" fmla="*/ 2 w 4"/>
                  <a:gd name="T7" fmla="*/ 17 h 19"/>
                  <a:gd name="T8" fmla="*/ 4 w 4"/>
                  <a:gd name="T9" fmla="*/ 10 h 19"/>
                  <a:gd name="T10" fmla="*/ 4 w 4"/>
                  <a:gd name="T11" fmla="*/ 3 h 19"/>
                  <a:gd name="T12" fmla="*/ 3 w 4"/>
                  <a:gd name="T13" fmla="*/ 0 h 19"/>
                  <a:gd name="T14" fmla="*/ 3 w 4"/>
                  <a:gd name="T15" fmla="*/ 3 h 19"/>
                  <a:gd name="T16" fmla="*/ 3 w 4"/>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9">
                    <a:moveTo>
                      <a:pt x="3" y="10"/>
                    </a:moveTo>
                    <a:cubicBezTo>
                      <a:pt x="3" y="13"/>
                      <a:pt x="2" y="15"/>
                      <a:pt x="1" y="17"/>
                    </a:cubicBezTo>
                    <a:cubicBezTo>
                      <a:pt x="1" y="18"/>
                      <a:pt x="0" y="19"/>
                      <a:pt x="0" y="19"/>
                    </a:cubicBezTo>
                    <a:cubicBezTo>
                      <a:pt x="0" y="19"/>
                      <a:pt x="1" y="19"/>
                      <a:pt x="2" y="17"/>
                    </a:cubicBezTo>
                    <a:cubicBezTo>
                      <a:pt x="3" y="15"/>
                      <a:pt x="4" y="13"/>
                      <a:pt x="4" y="10"/>
                    </a:cubicBezTo>
                    <a:cubicBezTo>
                      <a:pt x="4" y="7"/>
                      <a:pt x="4" y="5"/>
                      <a:pt x="4" y="3"/>
                    </a:cubicBezTo>
                    <a:cubicBezTo>
                      <a:pt x="3" y="1"/>
                      <a:pt x="3" y="0"/>
                      <a:pt x="3" y="0"/>
                    </a:cubicBezTo>
                    <a:cubicBezTo>
                      <a:pt x="2" y="0"/>
                      <a:pt x="3" y="1"/>
                      <a:pt x="3" y="3"/>
                    </a:cubicBezTo>
                    <a:cubicBezTo>
                      <a:pt x="3" y="5"/>
                      <a:pt x="4" y="7"/>
                      <a:pt x="3"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89" name="Freeform 4145"/>
              <p:cNvSpPr>
                <a:spLocks/>
              </p:cNvSpPr>
              <p:nvPr/>
            </p:nvSpPr>
            <p:spPr bwMode="auto">
              <a:xfrm>
                <a:off x="9944563" y="2182060"/>
                <a:ext cx="132230" cy="176307"/>
              </a:xfrm>
              <a:custGeom>
                <a:avLst/>
                <a:gdLst>
                  <a:gd name="T0" fmla="*/ 6 w 22"/>
                  <a:gd name="T1" fmla="*/ 2 h 30"/>
                  <a:gd name="T2" fmla="*/ 16 w 22"/>
                  <a:gd name="T3" fmla="*/ 12 h 30"/>
                  <a:gd name="T4" fmla="*/ 21 w 22"/>
                  <a:gd name="T5" fmla="*/ 24 h 30"/>
                  <a:gd name="T6" fmla="*/ 21 w 22"/>
                  <a:gd name="T7" fmla="*/ 30 h 30"/>
                  <a:gd name="T8" fmla="*/ 22 w 22"/>
                  <a:gd name="T9" fmla="*/ 24 h 30"/>
                  <a:gd name="T10" fmla="*/ 16 w 22"/>
                  <a:gd name="T11" fmla="*/ 11 h 30"/>
                  <a:gd name="T12" fmla="*/ 6 w 22"/>
                  <a:gd name="T13" fmla="*/ 2 h 30"/>
                  <a:gd name="T14" fmla="*/ 0 w 22"/>
                  <a:gd name="T15" fmla="*/ 0 h 30"/>
                  <a:gd name="T16" fmla="*/ 6 w 2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0">
                    <a:moveTo>
                      <a:pt x="6" y="2"/>
                    </a:moveTo>
                    <a:cubicBezTo>
                      <a:pt x="9" y="4"/>
                      <a:pt x="13" y="7"/>
                      <a:pt x="16" y="12"/>
                    </a:cubicBezTo>
                    <a:cubicBezTo>
                      <a:pt x="19" y="16"/>
                      <a:pt x="21" y="21"/>
                      <a:pt x="21" y="24"/>
                    </a:cubicBezTo>
                    <a:cubicBezTo>
                      <a:pt x="22" y="28"/>
                      <a:pt x="21" y="30"/>
                      <a:pt x="21" y="30"/>
                    </a:cubicBezTo>
                    <a:cubicBezTo>
                      <a:pt x="21" y="30"/>
                      <a:pt x="22" y="28"/>
                      <a:pt x="22" y="24"/>
                    </a:cubicBezTo>
                    <a:cubicBezTo>
                      <a:pt x="21" y="21"/>
                      <a:pt x="20" y="16"/>
                      <a:pt x="16" y="11"/>
                    </a:cubicBezTo>
                    <a:cubicBezTo>
                      <a:pt x="13" y="6"/>
                      <a:pt x="9" y="3"/>
                      <a:pt x="6" y="2"/>
                    </a:cubicBezTo>
                    <a:cubicBezTo>
                      <a:pt x="2" y="1"/>
                      <a:pt x="0" y="0"/>
                      <a:pt x="0" y="0"/>
                    </a:cubicBezTo>
                    <a:cubicBezTo>
                      <a:pt x="0" y="1"/>
                      <a:pt x="2" y="1"/>
                      <a:pt x="6"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0" name="Freeform 4146"/>
              <p:cNvSpPr>
                <a:spLocks/>
              </p:cNvSpPr>
              <p:nvPr/>
            </p:nvSpPr>
            <p:spPr bwMode="auto">
              <a:xfrm>
                <a:off x="9819682" y="2064523"/>
                <a:ext cx="198347" cy="301193"/>
              </a:xfrm>
              <a:custGeom>
                <a:avLst/>
                <a:gdLst>
                  <a:gd name="T0" fmla="*/ 26 w 33"/>
                  <a:gd name="T1" fmla="*/ 43 h 50"/>
                  <a:gd name="T2" fmla="*/ 12 w 33"/>
                  <a:gd name="T3" fmla="*/ 27 h 50"/>
                  <a:gd name="T4" fmla="*/ 6 w 33"/>
                  <a:gd name="T5" fmla="*/ 17 h 50"/>
                  <a:gd name="T6" fmla="*/ 2 w 33"/>
                  <a:gd name="T7" fmla="*/ 8 h 50"/>
                  <a:gd name="T8" fmla="*/ 0 w 33"/>
                  <a:gd name="T9" fmla="*/ 2 h 50"/>
                  <a:gd name="T10" fmla="*/ 0 w 33"/>
                  <a:gd name="T11" fmla="*/ 0 h 50"/>
                  <a:gd name="T12" fmla="*/ 0 w 33"/>
                  <a:gd name="T13" fmla="*/ 2 h 50"/>
                  <a:gd name="T14" fmla="*/ 1 w 33"/>
                  <a:gd name="T15" fmla="*/ 9 h 50"/>
                  <a:gd name="T16" fmla="*/ 5 w 33"/>
                  <a:gd name="T17" fmla="*/ 17 h 50"/>
                  <a:gd name="T18" fmla="*/ 11 w 33"/>
                  <a:gd name="T19" fmla="*/ 28 h 50"/>
                  <a:gd name="T20" fmla="*/ 26 w 33"/>
                  <a:gd name="T21" fmla="*/ 44 h 50"/>
                  <a:gd name="T22" fmla="*/ 32 w 33"/>
                  <a:gd name="T23" fmla="*/ 50 h 50"/>
                  <a:gd name="T24" fmla="*/ 26 w 33"/>
                  <a:gd name="T2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26" y="43"/>
                    </a:moveTo>
                    <a:cubicBezTo>
                      <a:pt x="22" y="40"/>
                      <a:pt x="17" y="34"/>
                      <a:pt x="12" y="27"/>
                    </a:cubicBezTo>
                    <a:cubicBezTo>
                      <a:pt x="9" y="24"/>
                      <a:pt x="7" y="20"/>
                      <a:pt x="6" y="17"/>
                    </a:cubicBezTo>
                    <a:cubicBezTo>
                      <a:pt x="4" y="14"/>
                      <a:pt x="3" y="11"/>
                      <a:pt x="2" y="8"/>
                    </a:cubicBezTo>
                    <a:cubicBezTo>
                      <a:pt x="1" y="6"/>
                      <a:pt x="0" y="4"/>
                      <a:pt x="0" y="2"/>
                    </a:cubicBezTo>
                    <a:cubicBezTo>
                      <a:pt x="0" y="1"/>
                      <a:pt x="0" y="0"/>
                      <a:pt x="0" y="0"/>
                    </a:cubicBezTo>
                    <a:cubicBezTo>
                      <a:pt x="0" y="0"/>
                      <a:pt x="0" y="0"/>
                      <a:pt x="0" y="2"/>
                    </a:cubicBezTo>
                    <a:cubicBezTo>
                      <a:pt x="0" y="4"/>
                      <a:pt x="0" y="6"/>
                      <a:pt x="1" y="9"/>
                    </a:cubicBezTo>
                    <a:cubicBezTo>
                      <a:pt x="2" y="11"/>
                      <a:pt x="3" y="14"/>
                      <a:pt x="5" y="17"/>
                    </a:cubicBezTo>
                    <a:cubicBezTo>
                      <a:pt x="7" y="21"/>
                      <a:pt x="9" y="24"/>
                      <a:pt x="11" y="28"/>
                    </a:cubicBezTo>
                    <a:cubicBezTo>
                      <a:pt x="16" y="35"/>
                      <a:pt x="22" y="40"/>
                      <a:pt x="26" y="44"/>
                    </a:cubicBezTo>
                    <a:cubicBezTo>
                      <a:pt x="30" y="48"/>
                      <a:pt x="32" y="50"/>
                      <a:pt x="32" y="50"/>
                    </a:cubicBezTo>
                    <a:cubicBezTo>
                      <a:pt x="33" y="50"/>
                      <a:pt x="30" y="47"/>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1" name="Freeform 4147"/>
              <p:cNvSpPr>
                <a:spLocks/>
              </p:cNvSpPr>
              <p:nvPr/>
            </p:nvSpPr>
            <p:spPr bwMode="auto">
              <a:xfrm>
                <a:off x="9915179" y="2240829"/>
                <a:ext cx="139578" cy="146922"/>
              </a:xfrm>
              <a:custGeom>
                <a:avLst/>
                <a:gdLst>
                  <a:gd name="T0" fmla="*/ 11 w 23"/>
                  <a:gd name="T1" fmla="*/ 12 h 24"/>
                  <a:gd name="T2" fmla="*/ 0 w 23"/>
                  <a:gd name="T3" fmla="*/ 0 h 24"/>
                  <a:gd name="T4" fmla="*/ 11 w 23"/>
                  <a:gd name="T5" fmla="*/ 13 h 24"/>
                  <a:gd name="T6" fmla="*/ 23 w 23"/>
                  <a:gd name="T7" fmla="*/ 24 h 24"/>
                  <a:gd name="T8" fmla="*/ 11 w 23"/>
                  <a:gd name="T9" fmla="*/ 12 h 24"/>
                </a:gdLst>
                <a:ahLst/>
                <a:cxnLst>
                  <a:cxn ang="0">
                    <a:pos x="T0" y="T1"/>
                  </a:cxn>
                  <a:cxn ang="0">
                    <a:pos x="T2" y="T3"/>
                  </a:cxn>
                  <a:cxn ang="0">
                    <a:pos x="T4" y="T5"/>
                  </a:cxn>
                  <a:cxn ang="0">
                    <a:pos x="T6" y="T7"/>
                  </a:cxn>
                  <a:cxn ang="0">
                    <a:pos x="T8" y="T9"/>
                  </a:cxn>
                </a:cxnLst>
                <a:rect l="0" t="0" r="r" b="b"/>
                <a:pathLst>
                  <a:path w="23" h="24">
                    <a:moveTo>
                      <a:pt x="11" y="12"/>
                    </a:moveTo>
                    <a:cubicBezTo>
                      <a:pt x="5" y="6"/>
                      <a:pt x="0" y="0"/>
                      <a:pt x="0" y="0"/>
                    </a:cubicBezTo>
                    <a:cubicBezTo>
                      <a:pt x="0" y="1"/>
                      <a:pt x="4" y="7"/>
                      <a:pt x="11" y="13"/>
                    </a:cubicBezTo>
                    <a:cubicBezTo>
                      <a:pt x="17" y="19"/>
                      <a:pt x="23" y="24"/>
                      <a:pt x="23" y="24"/>
                    </a:cubicBezTo>
                    <a:cubicBezTo>
                      <a:pt x="23" y="23"/>
                      <a:pt x="18" y="19"/>
                      <a:pt x="11"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2" name="Freeform 4148"/>
              <p:cNvSpPr>
                <a:spLocks/>
              </p:cNvSpPr>
              <p:nvPr/>
            </p:nvSpPr>
            <p:spPr bwMode="auto">
              <a:xfrm>
                <a:off x="9937220" y="2013102"/>
                <a:ext cx="264460" cy="110194"/>
              </a:xfrm>
              <a:custGeom>
                <a:avLst/>
                <a:gdLst>
                  <a:gd name="T0" fmla="*/ 10 w 44"/>
                  <a:gd name="T1" fmla="*/ 12 h 19"/>
                  <a:gd name="T2" fmla="*/ 19 w 44"/>
                  <a:gd name="T3" fmla="*/ 17 h 19"/>
                  <a:gd name="T4" fmla="*/ 37 w 44"/>
                  <a:gd name="T5" fmla="*/ 18 h 19"/>
                  <a:gd name="T6" fmla="*/ 44 w 44"/>
                  <a:gd name="T7" fmla="*/ 15 h 19"/>
                  <a:gd name="T8" fmla="*/ 37 w 44"/>
                  <a:gd name="T9" fmla="*/ 17 h 19"/>
                  <a:gd name="T10" fmla="*/ 19 w 44"/>
                  <a:gd name="T11" fmla="*/ 16 h 19"/>
                  <a:gd name="T12" fmla="*/ 11 w 44"/>
                  <a:gd name="T13" fmla="*/ 11 h 19"/>
                  <a:gd name="T14" fmla="*/ 5 w 44"/>
                  <a:gd name="T15" fmla="*/ 6 h 19"/>
                  <a:gd name="T16" fmla="*/ 0 w 44"/>
                  <a:gd name="T17" fmla="*/ 0 h 19"/>
                  <a:gd name="T18" fmla="*/ 5 w 44"/>
                  <a:gd name="T19" fmla="*/ 6 h 19"/>
                  <a:gd name="T20" fmla="*/ 10 w 44"/>
                  <a:gd name="T2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9">
                    <a:moveTo>
                      <a:pt x="10" y="12"/>
                    </a:moveTo>
                    <a:cubicBezTo>
                      <a:pt x="13" y="14"/>
                      <a:pt x="16" y="15"/>
                      <a:pt x="19" y="17"/>
                    </a:cubicBezTo>
                    <a:cubicBezTo>
                      <a:pt x="26" y="19"/>
                      <a:pt x="32" y="19"/>
                      <a:pt x="37" y="18"/>
                    </a:cubicBezTo>
                    <a:cubicBezTo>
                      <a:pt x="41" y="16"/>
                      <a:pt x="44" y="15"/>
                      <a:pt x="44" y="15"/>
                    </a:cubicBezTo>
                    <a:cubicBezTo>
                      <a:pt x="44" y="15"/>
                      <a:pt x="41" y="16"/>
                      <a:pt x="37" y="17"/>
                    </a:cubicBezTo>
                    <a:cubicBezTo>
                      <a:pt x="32" y="18"/>
                      <a:pt x="26" y="18"/>
                      <a:pt x="19" y="16"/>
                    </a:cubicBezTo>
                    <a:cubicBezTo>
                      <a:pt x="16" y="15"/>
                      <a:pt x="13" y="13"/>
                      <a:pt x="11" y="11"/>
                    </a:cubicBezTo>
                    <a:cubicBezTo>
                      <a:pt x="8" y="10"/>
                      <a:pt x="6" y="8"/>
                      <a:pt x="5" y="6"/>
                    </a:cubicBezTo>
                    <a:cubicBezTo>
                      <a:pt x="2" y="2"/>
                      <a:pt x="1" y="0"/>
                      <a:pt x="0" y="0"/>
                    </a:cubicBezTo>
                    <a:cubicBezTo>
                      <a:pt x="0" y="0"/>
                      <a:pt x="2" y="2"/>
                      <a:pt x="5" y="6"/>
                    </a:cubicBezTo>
                    <a:cubicBezTo>
                      <a:pt x="6" y="8"/>
                      <a:pt x="8" y="10"/>
                      <a:pt x="10"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3" name="Freeform 4149"/>
              <p:cNvSpPr>
                <a:spLocks/>
              </p:cNvSpPr>
              <p:nvPr/>
            </p:nvSpPr>
            <p:spPr bwMode="auto">
              <a:xfrm>
                <a:off x="9871102" y="1609064"/>
                <a:ext cx="66117" cy="323229"/>
              </a:xfrm>
              <a:custGeom>
                <a:avLst/>
                <a:gdLst>
                  <a:gd name="T0" fmla="*/ 6 w 11"/>
                  <a:gd name="T1" fmla="*/ 7 h 53"/>
                  <a:gd name="T2" fmla="*/ 1 w 11"/>
                  <a:gd name="T3" fmla="*/ 25 h 53"/>
                  <a:gd name="T4" fmla="*/ 3 w 11"/>
                  <a:gd name="T5" fmla="*/ 45 h 53"/>
                  <a:gd name="T6" fmla="*/ 5 w 11"/>
                  <a:gd name="T7" fmla="*/ 53 h 53"/>
                  <a:gd name="T8" fmla="*/ 3 w 11"/>
                  <a:gd name="T9" fmla="*/ 45 h 53"/>
                  <a:gd name="T10" fmla="*/ 2 w 11"/>
                  <a:gd name="T11" fmla="*/ 25 h 53"/>
                  <a:gd name="T12" fmla="*/ 6 w 11"/>
                  <a:gd name="T13" fmla="*/ 7 h 53"/>
                  <a:gd name="T14" fmla="*/ 11 w 11"/>
                  <a:gd name="T15" fmla="*/ 0 h 53"/>
                  <a:gd name="T16" fmla="*/ 6 w 11"/>
                  <a:gd name="T1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3">
                    <a:moveTo>
                      <a:pt x="6" y="7"/>
                    </a:moveTo>
                    <a:cubicBezTo>
                      <a:pt x="3" y="11"/>
                      <a:pt x="1" y="18"/>
                      <a:pt x="1" y="25"/>
                    </a:cubicBezTo>
                    <a:cubicBezTo>
                      <a:pt x="0" y="33"/>
                      <a:pt x="2" y="40"/>
                      <a:pt x="3" y="45"/>
                    </a:cubicBezTo>
                    <a:cubicBezTo>
                      <a:pt x="4" y="50"/>
                      <a:pt x="5" y="53"/>
                      <a:pt x="5" y="53"/>
                    </a:cubicBezTo>
                    <a:cubicBezTo>
                      <a:pt x="5" y="53"/>
                      <a:pt x="4" y="50"/>
                      <a:pt x="3" y="45"/>
                    </a:cubicBezTo>
                    <a:cubicBezTo>
                      <a:pt x="2" y="40"/>
                      <a:pt x="1" y="33"/>
                      <a:pt x="2" y="25"/>
                    </a:cubicBezTo>
                    <a:cubicBezTo>
                      <a:pt x="2" y="18"/>
                      <a:pt x="4" y="11"/>
                      <a:pt x="6" y="7"/>
                    </a:cubicBezTo>
                    <a:cubicBezTo>
                      <a:pt x="9" y="3"/>
                      <a:pt x="11" y="0"/>
                      <a:pt x="11" y="0"/>
                    </a:cubicBezTo>
                    <a:cubicBezTo>
                      <a:pt x="11" y="0"/>
                      <a:pt x="9" y="2"/>
                      <a:pt x="6"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4" name="Freeform 4150"/>
              <p:cNvSpPr>
                <a:spLocks/>
              </p:cNvSpPr>
              <p:nvPr/>
            </p:nvSpPr>
            <p:spPr bwMode="auto">
              <a:xfrm>
                <a:off x="9871102" y="1866180"/>
                <a:ext cx="146922" cy="257116"/>
              </a:xfrm>
              <a:custGeom>
                <a:avLst/>
                <a:gdLst>
                  <a:gd name="T0" fmla="*/ 19 w 25"/>
                  <a:gd name="T1" fmla="*/ 38 h 43"/>
                  <a:gd name="T2" fmla="*/ 25 w 25"/>
                  <a:gd name="T3" fmla="*/ 43 h 43"/>
                  <a:gd name="T4" fmla="*/ 20 w 25"/>
                  <a:gd name="T5" fmla="*/ 38 h 43"/>
                  <a:gd name="T6" fmla="*/ 14 w 25"/>
                  <a:gd name="T7" fmla="*/ 32 h 43"/>
                  <a:gd name="T8" fmla="*/ 9 w 25"/>
                  <a:gd name="T9" fmla="*/ 24 h 43"/>
                  <a:gd name="T10" fmla="*/ 2 w 25"/>
                  <a:gd name="T11" fmla="*/ 8 h 43"/>
                  <a:gd name="T12" fmla="*/ 1 w 25"/>
                  <a:gd name="T13" fmla="*/ 0 h 43"/>
                  <a:gd name="T14" fmla="*/ 1 w 25"/>
                  <a:gd name="T15" fmla="*/ 8 h 43"/>
                  <a:gd name="T16" fmla="*/ 8 w 25"/>
                  <a:gd name="T17" fmla="*/ 25 h 43"/>
                  <a:gd name="T18" fmla="*/ 13 w 25"/>
                  <a:gd name="T19" fmla="*/ 33 h 43"/>
                  <a:gd name="T20" fmla="*/ 19 w 25"/>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43">
                    <a:moveTo>
                      <a:pt x="19" y="38"/>
                    </a:moveTo>
                    <a:cubicBezTo>
                      <a:pt x="23" y="41"/>
                      <a:pt x="25" y="43"/>
                      <a:pt x="25" y="43"/>
                    </a:cubicBezTo>
                    <a:cubicBezTo>
                      <a:pt x="25" y="43"/>
                      <a:pt x="23" y="41"/>
                      <a:pt x="20" y="38"/>
                    </a:cubicBezTo>
                    <a:cubicBezTo>
                      <a:pt x="18" y="36"/>
                      <a:pt x="16" y="35"/>
                      <a:pt x="14" y="32"/>
                    </a:cubicBezTo>
                    <a:cubicBezTo>
                      <a:pt x="12" y="30"/>
                      <a:pt x="10" y="27"/>
                      <a:pt x="9" y="24"/>
                    </a:cubicBezTo>
                    <a:cubicBezTo>
                      <a:pt x="5" y="18"/>
                      <a:pt x="3" y="12"/>
                      <a:pt x="2" y="8"/>
                    </a:cubicBezTo>
                    <a:cubicBezTo>
                      <a:pt x="1" y="3"/>
                      <a:pt x="1" y="0"/>
                      <a:pt x="1" y="0"/>
                    </a:cubicBezTo>
                    <a:cubicBezTo>
                      <a:pt x="1" y="0"/>
                      <a:pt x="0" y="3"/>
                      <a:pt x="1" y="8"/>
                    </a:cubicBezTo>
                    <a:cubicBezTo>
                      <a:pt x="2" y="12"/>
                      <a:pt x="5" y="18"/>
                      <a:pt x="8" y="25"/>
                    </a:cubicBezTo>
                    <a:cubicBezTo>
                      <a:pt x="10" y="28"/>
                      <a:pt x="11" y="30"/>
                      <a:pt x="13" y="33"/>
                    </a:cubicBezTo>
                    <a:cubicBezTo>
                      <a:pt x="15" y="35"/>
                      <a:pt x="18" y="37"/>
                      <a:pt x="19" y="3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5" name="Freeform 4151"/>
              <p:cNvSpPr>
                <a:spLocks/>
              </p:cNvSpPr>
              <p:nvPr/>
            </p:nvSpPr>
            <p:spPr bwMode="auto">
              <a:xfrm>
                <a:off x="8747151" y="1917601"/>
                <a:ext cx="227732" cy="66117"/>
              </a:xfrm>
              <a:custGeom>
                <a:avLst/>
                <a:gdLst>
                  <a:gd name="T0" fmla="*/ 20 w 38"/>
                  <a:gd name="T1" fmla="*/ 9 h 11"/>
                  <a:gd name="T2" fmla="*/ 6 w 38"/>
                  <a:gd name="T3" fmla="*/ 10 h 11"/>
                  <a:gd name="T4" fmla="*/ 0 w 38"/>
                  <a:gd name="T5" fmla="*/ 9 h 11"/>
                  <a:gd name="T6" fmla="*/ 6 w 38"/>
                  <a:gd name="T7" fmla="*/ 11 h 11"/>
                  <a:gd name="T8" fmla="*/ 20 w 38"/>
                  <a:gd name="T9" fmla="*/ 10 h 11"/>
                  <a:gd name="T10" fmla="*/ 34 w 38"/>
                  <a:gd name="T11" fmla="*/ 4 h 11"/>
                  <a:gd name="T12" fmla="*/ 38 w 38"/>
                  <a:gd name="T13" fmla="*/ 0 h 11"/>
                  <a:gd name="T14" fmla="*/ 33 w 38"/>
                  <a:gd name="T15" fmla="*/ 4 h 11"/>
                  <a:gd name="T16" fmla="*/ 20 w 38"/>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
                    <a:moveTo>
                      <a:pt x="20" y="9"/>
                    </a:moveTo>
                    <a:cubicBezTo>
                      <a:pt x="15" y="11"/>
                      <a:pt x="9" y="11"/>
                      <a:pt x="6" y="10"/>
                    </a:cubicBezTo>
                    <a:cubicBezTo>
                      <a:pt x="2" y="10"/>
                      <a:pt x="0" y="9"/>
                      <a:pt x="0" y="9"/>
                    </a:cubicBezTo>
                    <a:cubicBezTo>
                      <a:pt x="0" y="9"/>
                      <a:pt x="2" y="10"/>
                      <a:pt x="6" y="11"/>
                    </a:cubicBezTo>
                    <a:cubicBezTo>
                      <a:pt x="9" y="11"/>
                      <a:pt x="15" y="11"/>
                      <a:pt x="20" y="10"/>
                    </a:cubicBezTo>
                    <a:cubicBezTo>
                      <a:pt x="26" y="9"/>
                      <a:pt x="31" y="6"/>
                      <a:pt x="34" y="4"/>
                    </a:cubicBezTo>
                    <a:cubicBezTo>
                      <a:pt x="37" y="2"/>
                      <a:pt x="38" y="0"/>
                      <a:pt x="38" y="0"/>
                    </a:cubicBezTo>
                    <a:cubicBezTo>
                      <a:pt x="38" y="0"/>
                      <a:pt x="36" y="2"/>
                      <a:pt x="33" y="4"/>
                    </a:cubicBezTo>
                    <a:cubicBezTo>
                      <a:pt x="30" y="6"/>
                      <a:pt x="26" y="8"/>
                      <a:pt x="20"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6" name="Freeform 4152"/>
              <p:cNvSpPr>
                <a:spLocks/>
              </p:cNvSpPr>
              <p:nvPr/>
            </p:nvSpPr>
            <p:spPr bwMode="auto">
              <a:xfrm>
                <a:off x="8974877" y="2027795"/>
                <a:ext cx="220383" cy="168963"/>
              </a:xfrm>
              <a:custGeom>
                <a:avLst/>
                <a:gdLst>
                  <a:gd name="T0" fmla="*/ 2 w 37"/>
                  <a:gd name="T1" fmla="*/ 7 h 29"/>
                  <a:gd name="T2" fmla="*/ 0 w 37"/>
                  <a:gd name="T3" fmla="*/ 0 h 29"/>
                  <a:gd name="T4" fmla="*/ 2 w 37"/>
                  <a:gd name="T5" fmla="*/ 7 h 29"/>
                  <a:gd name="T6" fmla="*/ 14 w 37"/>
                  <a:gd name="T7" fmla="*/ 21 h 29"/>
                  <a:gd name="T8" fmla="*/ 30 w 37"/>
                  <a:gd name="T9" fmla="*/ 28 h 29"/>
                  <a:gd name="T10" fmla="*/ 37 w 37"/>
                  <a:gd name="T11" fmla="*/ 29 h 29"/>
                  <a:gd name="T12" fmla="*/ 30 w 37"/>
                  <a:gd name="T13" fmla="*/ 28 h 29"/>
                  <a:gd name="T14" fmla="*/ 14 w 37"/>
                  <a:gd name="T15" fmla="*/ 20 h 29"/>
                  <a:gd name="T16" fmla="*/ 2 w 37"/>
                  <a:gd name="T1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9">
                    <a:moveTo>
                      <a:pt x="2" y="7"/>
                    </a:moveTo>
                    <a:cubicBezTo>
                      <a:pt x="0" y="3"/>
                      <a:pt x="0" y="0"/>
                      <a:pt x="0" y="0"/>
                    </a:cubicBezTo>
                    <a:cubicBezTo>
                      <a:pt x="0" y="0"/>
                      <a:pt x="0" y="3"/>
                      <a:pt x="2" y="7"/>
                    </a:cubicBezTo>
                    <a:cubicBezTo>
                      <a:pt x="4" y="12"/>
                      <a:pt x="8" y="17"/>
                      <a:pt x="14" y="21"/>
                    </a:cubicBezTo>
                    <a:cubicBezTo>
                      <a:pt x="19" y="25"/>
                      <a:pt x="25" y="27"/>
                      <a:pt x="30" y="28"/>
                    </a:cubicBezTo>
                    <a:cubicBezTo>
                      <a:pt x="34" y="29"/>
                      <a:pt x="37" y="29"/>
                      <a:pt x="37" y="29"/>
                    </a:cubicBezTo>
                    <a:cubicBezTo>
                      <a:pt x="37" y="28"/>
                      <a:pt x="34" y="29"/>
                      <a:pt x="30" y="28"/>
                    </a:cubicBezTo>
                    <a:cubicBezTo>
                      <a:pt x="26" y="27"/>
                      <a:pt x="20" y="24"/>
                      <a:pt x="14" y="20"/>
                    </a:cubicBezTo>
                    <a:cubicBezTo>
                      <a:pt x="9" y="16"/>
                      <a:pt x="4" y="11"/>
                      <a:pt x="2"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7" name="Freeform 4153"/>
              <p:cNvSpPr>
                <a:spLocks/>
              </p:cNvSpPr>
              <p:nvPr/>
            </p:nvSpPr>
            <p:spPr bwMode="auto">
              <a:xfrm>
                <a:off x="9224645" y="2071871"/>
                <a:ext cx="139578" cy="117538"/>
              </a:xfrm>
              <a:custGeom>
                <a:avLst/>
                <a:gdLst>
                  <a:gd name="T0" fmla="*/ 13 w 23"/>
                  <a:gd name="T1" fmla="*/ 12 h 19"/>
                  <a:gd name="T2" fmla="*/ 4 w 23"/>
                  <a:gd name="T3" fmla="*/ 17 h 19"/>
                  <a:gd name="T4" fmla="*/ 0 w 23"/>
                  <a:gd name="T5" fmla="*/ 19 h 19"/>
                  <a:gd name="T6" fmla="*/ 4 w 23"/>
                  <a:gd name="T7" fmla="*/ 18 h 19"/>
                  <a:gd name="T8" fmla="*/ 14 w 23"/>
                  <a:gd name="T9" fmla="*/ 12 h 19"/>
                  <a:gd name="T10" fmla="*/ 23 w 23"/>
                  <a:gd name="T11" fmla="*/ 0 h 19"/>
                  <a:gd name="T12" fmla="*/ 13 w 23"/>
                  <a:gd name="T13" fmla="*/ 12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3" y="12"/>
                    </a:moveTo>
                    <a:cubicBezTo>
                      <a:pt x="10" y="14"/>
                      <a:pt x="7" y="16"/>
                      <a:pt x="4" y="17"/>
                    </a:cubicBezTo>
                    <a:cubicBezTo>
                      <a:pt x="2" y="18"/>
                      <a:pt x="0" y="19"/>
                      <a:pt x="0" y="19"/>
                    </a:cubicBezTo>
                    <a:cubicBezTo>
                      <a:pt x="0" y="19"/>
                      <a:pt x="2" y="19"/>
                      <a:pt x="4" y="18"/>
                    </a:cubicBezTo>
                    <a:cubicBezTo>
                      <a:pt x="7" y="17"/>
                      <a:pt x="10" y="15"/>
                      <a:pt x="14" y="12"/>
                    </a:cubicBezTo>
                    <a:cubicBezTo>
                      <a:pt x="20" y="7"/>
                      <a:pt x="23" y="0"/>
                      <a:pt x="23" y="0"/>
                    </a:cubicBezTo>
                    <a:cubicBezTo>
                      <a:pt x="23" y="0"/>
                      <a:pt x="20" y="6"/>
                      <a:pt x="13"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8" name="Freeform 4154"/>
              <p:cNvSpPr>
                <a:spLocks/>
              </p:cNvSpPr>
              <p:nvPr/>
            </p:nvSpPr>
            <p:spPr bwMode="auto">
              <a:xfrm>
                <a:off x="9092415" y="2108599"/>
                <a:ext cx="227732" cy="73461"/>
              </a:xfrm>
              <a:custGeom>
                <a:avLst/>
                <a:gdLst>
                  <a:gd name="T0" fmla="*/ 0 w 37"/>
                  <a:gd name="T1" fmla="*/ 5 h 12"/>
                  <a:gd name="T2" fmla="*/ 5 w 37"/>
                  <a:gd name="T3" fmla="*/ 9 h 12"/>
                  <a:gd name="T4" fmla="*/ 20 w 37"/>
                  <a:gd name="T5" fmla="*/ 11 h 12"/>
                  <a:gd name="T6" fmla="*/ 33 w 37"/>
                  <a:gd name="T7" fmla="*/ 5 h 12"/>
                  <a:gd name="T8" fmla="*/ 37 w 37"/>
                  <a:gd name="T9" fmla="*/ 0 h 12"/>
                  <a:gd name="T10" fmla="*/ 33 w 37"/>
                  <a:gd name="T11" fmla="*/ 4 h 12"/>
                  <a:gd name="T12" fmla="*/ 19 w 37"/>
                  <a:gd name="T13" fmla="*/ 10 h 12"/>
                  <a:gd name="T14" fmla="*/ 5 w 37"/>
                  <a:gd name="T15" fmla="*/ 8 h 12"/>
                  <a:gd name="T16" fmla="*/ 0 w 37"/>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0" y="5"/>
                    </a:moveTo>
                    <a:cubicBezTo>
                      <a:pt x="0" y="6"/>
                      <a:pt x="2" y="7"/>
                      <a:pt x="5" y="9"/>
                    </a:cubicBezTo>
                    <a:cubicBezTo>
                      <a:pt x="8" y="10"/>
                      <a:pt x="14" y="12"/>
                      <a:pt x="20" y="11"/>
                    </a:cubicBezTo>
                    <a:cubicBezTo>
                      <a:pt x="25" y="10"/>
                      <a:pt x="30" y="7"/>
                      <a:pt x="33" y="5"/>
                    </a:cubicBezTo>
                    <a:cubicBezTo>
                      <a:pt x="36" y="2"/>
                      <a:pt x="37" y="0"/>
                      <a:pt x="37" y="0"/>
                    </a:cubicBezTo>
                    <a:cubicBezTo>
                      <a:pt x="37" y="0"/>
                      <a:pt x="35" y="2"/>
                      <a:pt x="33" y="4"/>
                    </a:cubicBezTo>
                    <a:cubicBezTo>
                      <a:pt x="30" y="7"/>
                      <a:pt x="25" y="9"/>
                      <a:pt x="19" y="10"/>
                    </a:cubicBezTo>
                    <a:cubicBezTo>
                      <a:pt x="14" y="11"/>
                      <a:pt x="9" y="10"/>
                      <a:pt x="5" y="8"/>
                    </a:cubicBezTo>
                    <a:cubicBezTo>
                      <a:pt x="2" y="7"/>
                      <a:pt x="0"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99" name="Freeform 4155"/>
              <p:cNvSpPr>
                <a:spLocks/>
              </p:cNvSpPr>
              <p:nvPr/>
            </p:nvSpPr>
            <p:spPr bwMode="auto">
              <a:xfrm>
                <a:off x="9055687" y="1998410"/>
                <a:ext cx="257116" cy="102845"/>
              </a:xfrm>
              <a:custGeom>
                <a:avLst/>
                <a:gdLst>
                  <a:gd name="T0" fmla="*/ 19 w 43"/>
                  <a:gd name="T1" fmla="*/ 15 h 18"/>
                  <a:gd name="T2" fmla="*/ 36 w 43"/>
                  <a:gd name="T3" fmla="*/ 17 h 18"/>
                  <a:gd name="T4" fmla="*/ 43 w 43"/>
                  <a:gd name="T5" fmla="*/ 16 h 18"/>
                  <a:gd name="T6" fmla="*/ 36 w 43"/>
                  <a:gd name="T7" fmla="*/ 17 h 18"/>
                  <a:gd name="T8" fmla="*/ 19 w 43"/>
                  <a:gd name="T9" fmla="*/ 15 h 18"/>
                  <a:gd name="T10" fmla="*/ 4 w 43"/>
                  <a:gd name="T11" fmla="*/ 5 h 18"/>
                  <a:gd name="T12" fmla="*/ 0 w 43"/>
                  <a:gd name="T13" fmla="*/ 0 h 18"/>
                  <a:gd name="T14" fmla="*/ 4 w 43"/>
                  <a:gd name="T15" fmla="*/ 6 h 18"/>
                  <a:gd name="T16" fmla="*/ 19 w 43"/>
                  <a:gd name="T1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8">
                    <a:moveTo>
                      <a:pt x="19" y="15"/>
                    </a:moveTo>
                    <a:cubicBezTo>
                      <a:pt x="25" y="18"/>
                      <a:pt x="32" y="18"/>
                      <a:pt x="36" y="17"/>
                    </a:cubicBezTo>
                    <a:cubicBezTo>
                      <a:pt x="41" y="17"/>
                      <a:pt x="43" y="16"/>
                      <a:pt x="43" y="16"/>
                    </a:cubicBezTo>
                    <a:cubicBezTo>
                      <a:pt x="43" y="16"/>
                      <a:pt x="40" y="17"/>
                      <a:pt x="36" y="17"/>
                    </a:cubicBezTo>
                    <a:cubicBezTo>
                      <a:pt x="32" y="17"/>
                      <a:pt x="25" y="17"/>
                      <a:pt x="19" y="15"/>
                    </a:cubicBezTo>
                    <a:cubicBezTo>
                      <a:pt x="13" y="12"/>
                      <a:pt x="7" y="9"/>
                      <a:pt x="4" y="5"/>
                    </a:cubicBezTo>
                    <a:cubicBezTo>
                      <a:pt x="1" y="2"/>
                      <a:pt x="0" y="0"/>
                      <a:pt x="0" y="0"/>
                    </a:cubicBezTo>
                    <a:cubicBezTo>
                      <a:pt x="0" y="0"/>
                      <a:pt x="1" y="3"/>
                      <a:pt x="4" y="6"/>
                    </a:cubicBezTo>
                    <a:cubicBezTo>
                      <a:pt x="7" y="9"/>
                      <a:pt x="12" y="13"/>
                      <a:pt x="19" y="1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0" name="Freeform 4156"/>
              <p:cNvSpPr>
                <a:spLocks/>
              </p:cNvSpPr>
              <p:nvPr/>
            </p:nvSpPr>
            <p:spPr bwMode="auto">
              <a:xfrm>
                <a:off x="9092415" y="1961677"/>
                <a:ext cx="102845" cy="22041"/>
              </a:xfrm>
              <a:custGeom>
                <a:avLst/>
                <a:gdLst>
                  <a:gd name="T0" fmla="*/ 0 w 17"/>
                  <a:gd name="T1" fmla="*/ 2 h 3"/>
                  <a:gd name="T2" fmla="*/ 9 w 17"/>
                  <a:gd name="T3" fmla="*/ 3 h 3"/>
                  <a:gd name="T4" fmla="*/ 17 w 17"/>
                  <a:gd name="T5" fmla="*/ 0 h 3"/>
                  <a:gd name="T6" fmla="*/ 9 w 17"/>
                  <a:gd name="T7" fmla="*/ 2 h 3"/>
                  <a:gd name="T8" fmla="*/ 0 w 17"/>
                  <a:gd name="T9" fmla="*/ 2 h 3"/>
                </a:gdLst>
                <a:ahLst/>
                <a:cxnLst>
                  <a:cxn ang="0">
                    <a:pos x="T0" y="T1"/>
                  </a:cxn>
                  <a:cxn ang="0">
                    <a:pos x="T2" y="T3"/>
                  </a:cxn>
                  <a:cxn ang="0">
                    <a:pos x="T4" y="T5"/>
                  </a:cxn>
                  <a:cxn ang="0">
                    <a:pos x="T6" y="T7"/>
                  </a:cxn>
                  <a:cxn ang="0">
                    <a:pos x="T8" y="T9"/>
                  </a:cxn>
                </a:cxnLst>
                <a:rect l="0" t="0" r="r" b="b"/>
                <a:pathLst>
                  <a:path w="17" h="3">
                    <a:moveTo>
                      <a:pt x="0" y="2"/>
                    </a:moveTo>
                    <a:cubicBezTo>
                      <a:pt x="0" y="2"/>
                      <a:pt x="4" y="3"/>
                      <a:pt x="9" y="3"/>
                    </a:cubicBezTo>
                    <a:cubicBezTo>
                      <a:pt x="13" y="2"/>
                      <a:pt x="17" y="0"/>
                      <a:pt x="17" y="0"/>
                    </a:cubicBezTo>
                    <a:cubicBezTo>
                      <a:pt x="17" y="0"/>
                      <a:pt x="13" y="1"/>
                      <a:pt x="9" y="2"/>
                    </a:cubicBezTo>
                    <a:cubicBezTo>
                      <a:pt x="4"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1" name="Freeform 4157"/>
              <p:cNvSpPr>
                <a:spLocks/>
              </p:cNvSpPr>
              <p:nvPr/>
            </p:nvSpPr>
            <p:spPr bwMode="auto">
              <a:xfrm>
                <a:off x="9085071" y="1631105"/>
                <a:ext cx="117538" cy="227732"/>
              </a:xfrm>
              <a:custGeom>
                <a:avLst/>
                <a:gdLst>
                  <a:gd name="T0" fmla="*/ 8 w 20"/>
                  <a:gd name="T1" fmla="*/ 8 h 38"/>
                  <a:gd name="T2" fmla="*/ 5 w 20"/>
                  <a:gd name="T3" fmla="*/ 11 h 38"/>
                  <a:gd name="T4" fmla="*/ 2 w 20"/>
                  <a:gd name="T5" fmla="*/ 15 h 38"/>
                  <a:gd name="T6" fmla="*/ 0 w 20"/>
                  <a:gd name="T7" fmla="*/ 24 h 38"/>
                  <a:gd name="T8" fmla="*/ 1 w 20"/>
                  <a:gd name="T9" fmla="*/ 31 h 38"/>
                  <a:gd name="T10" fmla="*/ 4 w 20"/>
                  <a:gd name="T11" fmla="*/ 38 h 38"/>
                  <a:gd name="T12" fmla="*/ 2 w 20"/>
                  <a:gd name="T13" fmla="*/ 31 h 38"/>
                  <a:gd name="T14" fmla="*/ 3 w 20"/>
                  <a:gd name="T15" fmla="*/ 15 h 38"/>
                  <a:gd name="T16" fmla="*/ 6 w 20"/>
                  <a:gd name="T17" fmla="*/ 12 h 38"/>
                  <a:gd name="T18" fmla="*/ 9 w 20"/>
                  <a:gd name="T19" fmla="*/ 8 h 38"/>
                  <a:gd name="T20" fmla="*/ 15 w 20"/>
                  <a:gd name="T21" fmla="*/ 4 h 38"/>
                  <a:gd name="T22" fmla="*/ 20 w 20"/>
                  <a:gd name="T23" fmla="*/ 0 h 38"/>
                  <a:gd name="T24" fmla="*/ 14 w 20"/>
                  <a:gd name="T25" fmla="*/ 4 h 38"/>
                  <a:gd name="T26" fmla="*/ 8 w 20"/>
                  <a:gd name="T2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8">
                    <a:moveTo>
                      <a:pt x="8" y="8"/>
                    </a:moveTo>
                    <a:cubicBezTo>
                      <a:pt x="7" y="9"/>
                      <a:pt x="6" y="10"/>
                      <a:pt x="5" y="11"/>
                    </a:cubicBezTo>
                    <a:cubicBezTo>
                      <a:pt x="4" y="12"/>
                      <a:pt x="3" y="14"/>
                      <a:pt x="2" y="15"/>
                    </a:cubicBezTo>
                    <a:cubicBezTo>
                      <a:pt x="1" y="18"/>
                      <a:pt x="0" y="21"/>
                      <a:pt x="0" y="24"/>
                    </a:cubicBezTo>
                    <a:cubicBezTo>
                      <a:pt x="0" y="27"/>
                      <a:pt x="0" y="29"/>
                      <a:pt x="1" y="31"/>
                    </a:cubicBezTo>
                    <a:cubicBezTo>
                      <a:pt x="2" y="36"/>
                      <a:pt x="4" y="38"/>
                      <a:pt x="4" y="38"/>
                    </a:cubicBezTo>
                    <a:cubicBezTo>
                      <a:pt x="4" y="38"/>
                      <a:pt x="3" y="35"/>
                      <a:pt x="2" y="31"/>
                    </a:cubicBezTo>
                    <a:cubicBezTo>
                      <a:pt x="0" y="27"/>
                      <a:pt x="0" y="21"/>
                      <a:pt x="3" y="15"/>
                    </a:cubicBezTo>
                    <a:cubicBezTo>
                      <a:pt x="4" y="14"/>
                      <a:pt x="5" y="13"/>
                      <a:pt x="6" y="12"/>
                    </a:cubicBezTo>
                    <a:cubicBezTo>
                      <a:pt x="6" y="10"/>
                      <a:pt x="8" y="9"/>
                      <a:pt x="9" y="8"/>
                    </a:cubicBezTo>
                    <a:cubicBezTo>
                      <a:pt x="11" y="7"/>
                      <a:pt x="13" y="5"/>
                      <a:pt x="15" y="4"/>
                    </a:cubicBezTo>
                    <a:cubicBezTo>
                      <a:pt x="18" y="2"/>
                      <a:pt x="20" y="0"/>
                      <a:pt x="20" y="0"/>
                    </a:cubicBezTo>
                    <a:cubicBezTo>
                      <a:pt x="20" y="0"/>
                      <a:pt x="18" y="2"/>
                      <a:pt x="14" y="4"/>
                    </a:cubicBezTo>
                    <a:cubicBezTo>
                      <a:pt x="13" y="5"/>
                      <a:pt x="10" y="6"/>
                      <a:pt x="8"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2" name="Freeform 4158"/>
              <p:cNvSpPr>
                <a:spLocks/>
              </p:cNvSpPr>
              <p:nvPr/>
            </p:nvSpPr>
            <p:spPr bwMode="auto">
              <a:xfrm>
                <a:off x="9129148" y="1888216"/>
                <a:ext cx="58769" cy="66117"/>
              </a:xfrm>
              <a:custGeom>
                <a:avLst/>
                <a:gdLst>
                  <a:gd name="T0" fmla="*/ 9 w 9"/>
                  <a:gd name="T1" fmla="*/ 11 h 11"/>
                  <a:gd name="T2" fmla="*/ 5 w 9"/>
                  <a:gd name="T3" fmla="*/ 5 h 11"/>
                  <a:gd name="T4" fmla="*/ 0 w 9"/>
                  <a:gd name="T5" fmla="*/ 0 h 11"/>
                  <a:gd name="T6" fmla="*/ 4 w 9"/>
                  <a:gd name="T7" fmla="*/ 6 h 11"/>
                  <a:gd name="T8" fmla="*/ 9 w 9"/>
                  <a:gd name="T9" fmla="*/ 11 h 11"/>
                </a:gdLst>
                <a:ahLst/>
                <a:cxnLst>
                  <a:cxn ang="0">
                    <a:pos x="T0" y="T1"/>
                  </a:cxn>
                  <a:cxn ang="0">
                    <a:pos x="T2" y="T3"/>
                  </a:cxn>
                  <a:cxn ang="0">
                    <a:pos x="T4" y="T5"/>
                  </a:cxn>
                  <a:cxn ang="0">
                    <a:pos x="T6" y="T7"/>
                  </a:cxn>
                  <a:cxn ang="0">
                    <a:pos x="T8" y="T9"/>
                  </a:cxn>
                </a:cxnLst>
                <a:rect l="0" t="0" r="r" b="b"/>
                <a:pathLst>
                  <a:path w="9" h="11">
                    <a:moveTo>
                      <a:pt x="9" y="11"/>
                    </a:moveTo>
                    <a:cubicBezTo>
                      <a:pt x="9" y="11"/>
                      <a:pt x="8" y="8"/>
                      <a:pt x="5" y="5"/>
                    </a:cubicBezTo>
                    <a:cubicBezTo>
                      <a:pt x="2" y="2"/>
                      <a:pt x="0" y="0"/>
                      <a:pt x="0" y="0"/>
                    </a:cubicBezTo>
                    <a:cubicBezTo>
                      <a:pt x="0" y="1"/>
                      <a:pt x="2" y="3"/>
                      <a:pt x="4" y="6"/>
                    </a:cubicBezTo>
                    <a:cubicBezTo>
                      <a:pt x="7" y="8"/>
                      <a:pt x="9" y="11"/>
                      <a:pt x="9"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3" name="Freeform 4159"/>
              <p:cNvSpPr>
                <a:spLocks/>
              </p:cNvSpPr>
              <p:nvPr/>
            </p:nvSpPr>
            <p:spPr bwMode="auto">
              <a:xfrm>
                <a:off x="9070379" y="1778027"/>
                <a:ext cx="80809" cy="154271"/>
              </a:xfrm>
              <a:custGeom>
                <a:avLst/>
                <a:gdLst>
                  <a:gd name="T0" fmla="*/ 1 w 13"/>
                  <a:gd name="T1" fmla="*/ 1 h 25"/>
                  <a:gd name="T2" fmla="*/ 0 w 13"/>
                  <a:gd name="T3" fmla="*/ 5 h 25"/>
                  <a:gd name="T4" fmla="*/ 4 w 13"/>
                  <a:gd name="T5" fmla="*/ 14 h 25"/>
                  <a:gd name="T6" fmla="*/ 12 w 13"/>
                  <a:gd name="T7" fmla="*/ 25 h 25"/>
                  <a:gd name="T8" fmla="*/ 4 w 13"/>
                  <a:gd name="T9" fmla="*/ 13 h 25"/>
                  <a:gd name="T10" fmla="*/ 1 w 13"/>
                  <a:gd name="T11" fmla="*/ 5 h 25"/>
                  <a:gd name="T12" fmla="*/ 1 w 13"/>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3" h="25">
                    <a:moveTo>
                      <a:pt x="1" y="1"/>
                    </a:moveTo>
                    <a:cubicBezTo>
                      <a:pt x="1" y="0"/>
                      <a:pt x="0" y="2"/>
                      <a:pt x="0" y="5"/>
                    </a:cubicBezTo>
                    <a:cubicBezTo>
                      <a:pt x="0" y="7"/>
                      <a:pt x="2" y="11"/>
                      <a:pt x="4" y="14"/>
                    </a:cubicBezTo>
                    <a:cubicBezTo>
                      <a:pt x="8" y="20"/>
                      <a:pt x="12" y="25"/>
                      <a:pt x="12" y="25"/>
                    </a:cubicBezTo>
                    <a:cubicBezTo>
                      <a:pt x="13" y="25"/>
                      <a:pt x="8" y="20"/>
                      <a:pt x="4" y="13"/>
                    </a:cubicBezTo>
                    <a:cubicBezTo>
                      <a:pt x="2" y="10"/>
                      <a:pt x="1" y="7"/>
                      <a:pt x="1" y="5"/>
                    </a:cubicBezTo>
                    <a:cubicBezTo>
                      <a:pt x="0" y="2"/>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4" name="Freeform 4160"/>
              <p:cNvSpPr>
                <a:spLocks/>
              </p:cNvSpPr>
              <p:nvPr/>
            </p:nvSpPr>
            <p:spPr bwMode="auto">
              <a:xfrm>
                <a:off x="9018954" y="1557644"/>
                <a:ext cx="110194" cy="183655"/>
              </a:xfrm>
              <a:custGeom>
                <a:avLst/>
                <a:gdLst>
                  <a:gd name="T0" fmla="*/ 19 w 19"/>
                  <a:gd name="T1" fmla="*/ 0 h 31"/>
                  <a:gd name="T2" fmla="*/ 15 w 19"/>
                  <a:gd name="T3" fmla="*/ 3 h 31"/>
                  <a:gd name="T4" fmla="*/ 7 w 19"/>
                  <a:gd name="T5" fmla="*/ 14 h 31"/>
                  <a:gd name="T6" fmla="*/ 0 w 19"/>
                  <a:gd name="T7" fmla="*/ 31 h 31"/>
                  <a:gd name="T8" fmla="*/ 7 w 19"/>
                  <a:gd name="T9" fmla="*/ 14 h 31"/>
                  <a:gd name="T10" fmla="*/ 15 w 19"/>
                  <a:gd name="T11" fmla="*/ 4 h 31"/>
                  <a:gd name="T12" fmla="*/ 19 w 1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9" h="31">
                    <a:moveTo>
                      <a:pt x="19" y="0"/>
                    </a:moveTo>
                    <a:cubicBezTo>
                      <a:pt x="19" y="0"/>
                      <a:pt x="17" y="1"/>
                      <a:pt x="15" y="3"/>
                    </a:cubicBezTo>
                    <a:cubicBezTo>
                      <a:pt x="12" y="6"/>
                      <a:pt x="9" y="9"/>
                      <a:pt x="7" y="14"/>
                    </a:cubicBezTo>
                    <a:cubicBezTo>
                      <a:pt x="2" y="23"/>
                      <a:pt x="0" y="31"/>
                      <a:pt x="0" y="31"/>
                    </a:cubicBezTo>
                    <a:cubicBezTo>
                      <a:pt x="0" y="31"/>
                      <a:pt x="2" y="23"/>
                      <a:pt x="7" y="14"/>
                    </a:cubicBezTo>
                    <a:cubicBezTo>
                      <a:pt x="10" y="10"/>
                      <a:pt x="13" y="6"/>
                      <a:pt x="15" y="4"/>
                    </a:cubicBezTo>
                    <a:cubicBezTo>
                      <a:pt x="17" y="1"/>
                      <a:pt x="19" y="0"/>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5" name="Freeform 4161"/>
              <p:cNvSpPr>
                <a:spLocks/>
              </p:cNvSpPr>
              <p:nvPr/>
            </p:nvSpPr>
            <p:spPr bwMode="auto">
              <a:xfrm>
                <a:off x="8835304" y="1719258"/>
                <a:ext cx="205691" cy="242424"/>
              </a:xfrm>
              <a:custGeom>
                <a:avLst/>
                <a:gdLst>
                  <a:gd name="T0" fmla="*/ 22 w 34"/>
                  <a:gd name="T1" fmla="*/ 24 h 40"/>
                  <a:gd name="T2" fmla="*/ 34 w 34"/>
                  <a:gd name="T3" fmla="*/ 0 h 40"/>
                  <a:gd name="T4" fmla="*/ 31 w 34"/>
                  <a:gd name="T5" fmla="*/ 7 h 40"/>
                  <a:gd name="T6" fmla="*/ 21 w 34"/>
                  <a:gd name="T7" fmla="*/ 24 h 40"/>
                  <a:gd name="T8" fmla="*/ 6 w 34"/>
                  <a:gd name="T9" fmla="*/ 35 h 40"/>
                  <a:gd name="T10" fmla="*/ 0 w 34"/>
                  <a:gd name="T11" fmla="*/ 40 h 40"/>
                  <a:gd name="T12" fmla="*/ 7 w 34"/>
                  <a:gd name="T13" fmla="*/ 36 h 40"/>
                  <a:gd name="T14" fmla="*/ 22 w 34"/>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0">
                    <a:moveTo>
                      <a:pt x="22" y="24"/>
                    </a:moveTo>
                    <a:cubicBezTo>
                      <a:pt x="31" y="12"/>
                      <a:pt x="34" y="0"/>
                      <a:pt x="34" y="0"/>
                    </a:cubicBezTo>
                    <a:cubicBezTo>
                      <a:pt x="34" y="0"/>
                      <a:pt x="33" y="3"/>
                      <a:pt x="31" y="7"/>
                    </a:cubicBezTo>
                    <a:cubicBezTo>
                      <a:pt x="29" y="12"/>
                      <a:pt x="26" y="18"/>
                      <a:pt x="21" y="24"/>
                    </a:cubicBezTo>
                    <a:cubicBezTo>
                      <a:pt x="17" y="30"/>
                      <a:pt x="10" y="33"/>
                      <a:pt x="6" y="35"/>
                    </a:cubicBezTo>
                    <a:cubicBezTo>
                      <a:pt x="2" y="38"/>
                      <a:pt x="0" y="40"/>
                      <a:pt x="0" y="40"/>
                    </a:cubicBezTo>
                    <a:cubicBezTo>
                      <a:pt x="0" y="40"/>
                      <a:pt x="2" y="38"/>
                      <a:pt x="7" y="36"/>
                    </a:cubicBezTo>
                    <a:cubicBezTo>
                      <a:pt x="11" y="33"/>
                      <a:pt x="17" y="30"/>
                      <a:pt x="22" y="2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6" name="Freeform 4162"/>
              <p:cNvSpPr>
                <a:spLocks/>
              </p:cNvSpPr>
              <p:nvPr/>
            </p:nvSpPr>
            <p:spPr bwMode="auto">
              <a:xfrm>
                <a:off x="8908765" y="1763335"/>
                <a:ext cx="95502" cy="139578"/>
              </a:xfrm>
              <a:custGeom>
                <a:avLst/>
                <a:gdLst>
                  <a:gd name="T0" fmla="*/ 10 w 16"/>
                  <a:gd name="T1" fmla="*/ 13 h 23"/>
                  <a:gd name="T2" fmla="*/ 14 w 16"/>
                  <a:gd name="T3" fmla="*/ 4 h 23"/>
                  <a:gd name="T4" fmla="*/ 16 w 16"/>
                  <a:gd name="T5" fmla="*/ 1 h 23"/>
                  <a:gd name="T6" fmla="*/ 14 w 16"/>
                  <a:gd name="T7" fmla="*/ 4 h 23"/>
                  <a:gd name="T8" fmla="*/ 9 w 16"/>
                  <a:gd name="T9" fmla="*/ 12 h 23"/>
                  <a:gd name="T10" fmla="*/ 3 w 16"/>
                  <a:gd name="T11" fmla="*/ 20 h 23"/>
                  <a:gd name="T12" fmla="*/ 0 w 16"/>
                  <a:gd name="T13" fmla="*/ 23 h 23"/>
                  <a:gd name="T14" fmla="*/ 4 w 16"/>
                  <a:gd name="T15" fmla="*/ 20 h 23"/>
                  <a:gd name="T16" fmla="*/ 10 w 16"/>
                  <a:gd name="T1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10" y="13"/>
                    </a:moveTo>
                    <a:cubicBezTo>
                      <a:pt x="12" y="9"/>
                      <a:pt x="13" y="6"/>
                      <a:pt x="14" y="4"/>
                    </a:cubicBezTo>
                    <a:cubicBezTo>
                      <a:pt x="15" y="2"/>
                      <a:pt x="16" y="1"/>
                      <a:pt x="16" y="1"/>
                    </a:cubicBezTo>
                    <a:cubicBezTo>
                      <a:pt x="16" y="0"/>
                      <a:pt x="15" y="2"/>
                      <a:pt x="14" y="4"/>
                    </a:cubicBezTo>
                    <a:cubicBezTo>
                      <a:pt x="12" y="6"/>
                      <a:pt x="11" y="9"/>
                      <a:pt x="9" y="12"/>
                    </a:cubicBezTo>
                    <a:cubicBezTo>
                      <a:pt x="7" y="16"/>
                      <a:pt x="5" y="18"/>
                      <a:pt x="3" y="20"/>
                    </a:cubicBezTo>
                    <a:cubicBezTo>
                      <a:pt x="2" y="22"/>
                      <a:pt x="0" y="22"/>
                      <a:pt x="0" y="23"/>
                    </a:cubicBezTo>
                    <a:cubicBezTo>
                      <a:pt x="0" y="23"/>
                      <a:pt x="2" y="22"/>
                      <a:pt x="4" y="20"/>
                    </a:cubicBezTo>
                    <a:cubicBezTo>
                      <a:pt x="6" y="19"/>
                      <a:pt x="8" y="16"/>
                      <a:pt x="1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107" name="Freeform 4163"/>
              <p:cNvSpPr>
                <a:spLocks/>
              </p:cNvSpPr>
              <p:nvPr/>
            </p:nvSpPr>
            <p:spPr bwMode="auto">
              <a:xfrm>
                <a:off x="8673689" y="1939641"/>
                <a:ext cx="102845" cy="14692"/>
              </a:xfrm>
              <a:custGeom>
                <a:avLst/>
                <a:gdLst>
                  <a:gd name="T0" fmla="*/ 9 w 18"/>
                  <a:gd name="T1" fmla="*/ 2 h 2"/>
                  <a:gd name="T2" fmla="*/ 3 w 18"/>
                  <a:gd name="T3" fmla="*/ 1 h 2"/>
                  <a:gd name="T4" fmla="*/ 0 w 18"/>
                  <a:gd name="T5" fmla="*/ 0 h 2"/>
                  <a:gd name="T6" fmla="*/ 2 w 18"/>
                  <a:gd name="T7" fmla="*/ 1 h 2"/>
                  <a:gd name="T8" fmla="*/ 9 w 18"/>
                  <a:gd name="T9" fmla="*/ 2 h 2"/>
                  <a:gd name="T10" fmla="*/ 18 w 18"/>
                  <a:gd name="T11" fmla="*/ 2 h 2"/>
                  <a:gd name="T12" fmla="*/ 9 w 1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8" h="2">
                    <a:moveTo>
                      <a:pt x="9" y="2"/>
                    </a:moveTo>
                    <a:cubicBezTo>
                      <a:pt x="7" y="2"/>
                      <a:pt x="4" y="1"/>
                      <a:pt x="3" y="1"/>
                    </a:cubicBezTo>
                    <a:cubicBezTo>
                      <a:pt x="1" y="1"/>
                      <a:pt x="0" y="0"/>
                      <a:pt x="0" y="0"/>
                    </a:cubicBezTo>
                    <a:cubicBezTo>
                      <a:pt x="0" y="0"/>
                      <a:pt x="1" y="1"/>
                      <a:pt x="2" y="1"/>
                    </a:cubicBezTo>
                    <a:cubicBezTo>
                      <a:pt x="4" y="2"/>
                      <a:pt x="6" y="2"/>
                      <a:pt x="9" y="2"/>
                    </a:cubicBezTo>
                    <a:cubicBezTo>
                      <a:pt x="14" y="2"/>
                      <a:pt x="18" y="2"/>
                      <a:pt x="18" y="2"/>
                    </a:cubicBezTo>
                    <a:cubicBezTo>
                      <a:pt x="18" y="1"/>
                      <a:pt x="14" y="1"/>
                      <a:pt x="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grpSp>
        <p:sp>
          <p:nvSpPr>
            <p:cNvPr id="15" name="Oval 3717"/>
            <p:cNvSpPr>
              <a:spLocks noChangeArrowheads="1"/>
            </p:cNvSpPr>
            <p:nvPr/>
          </p:nvSpPr>
          <p:spPr bwMode="auto">
            <a:xfrm>
              <a:off x="6335297" y="1393801"/>
              <a:ext cx="5512" cy="44067"/>
            </a:xfrm>
            <a:prstGeom prst="ellipse">
              <a:avLst/>
            </a:pr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6" name="Freeform 3721"/>
            <p:cNvSpPr>
              <a:spLocks/>
            </p:cNvSpPr>
            <p:nvPr/>
          </p:nvSpPr>
          <p:spPr bwMode="auto">
            <a:xfrm>
              <a:off x="6329787" y="1371770"/>
              <a:ext cx="16533" cy="16527"/>
            </a:xfrm>
            <a:custGeom>
              <a:avLst/>
              <a:gdLst>
                <a:gd name="T0" fmla="*/ 0 w 4"/>
                <a:gd name="T1" fmla="*/ 0 h 4"/>
                <a:gd name="T2" fmla="*/ 0 w 4"/>
                <a:gd name="T3" fmla="*/ 1 h 4"/>
                <a:gd name="T4" fmla="*/ 2 w 4"/>
                <a:gd name="T5" fmla="*/ 4 h 4"/>
                <a:gd name="T6" fmla="*/ 4 w 4"/>
                <a:gd name="T7" fmla="*/ 1 h 4"/>
                <a:gd name="T8" fmla="*/ 4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cubicBezTo>
                    <a:pt x="0" y="1"/>
                    <a:pt x="0" y="1"/>
                    <a:pt x="0" y="1"/>
                  </a:cubicBezTo>
                  <a:cubicBezTo>
                    <a:pt x="0" y="3"/>
                    <a:pt x="1" y="4"/>
                    <a:pt x="2" y="4"/>
                  </a:cubicBezTo>
                  <a:cubicBezTo>
                    <a:pt x="3" y="4"/>
                    <a:pt x="4" y="3"/>
                    <a:pt x="4" y="1"/>
                  </a:cubicBezTo>
                  <a:cubicBezTo>
                    <a:pt x="4" y="1"/>
                    <a:pt x="4" y="1"/>
                    <a:pt x="4"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7" name="Freeform 3722"/>
            <p:cNvSpPr>
              <a:spLocks/>
            </p:cNvSpPr>
            <p:nvPr/>
          </p:nvSpPr>
          <p:spPr bwMode="auto">
            <a:xfrm>
              <a:off x="6324278" y="1371770"/>
              <a:ext cx="27553" cy="16527"/>
            </a:xfrm>
            <a:custGeom>
              <a:avLst/>
              <a:gdLst>
                <a:gd name="T0" fmla="*/ 4 w 6"/>
                <a:gd name="T1" fmla="*/ 0 h 4"/>
                <a:gd name="T2" fmla="*/ 5 w 6"/>
                <a:gd name="T3" fmla="*/ 1 h 4"/>
                <a:gd name="T4" fmla="*/ 3 w 6"/>
                <a:gd name="T5" fmla="*/ 3 h 4"/>
                <a:gd name="T6" fmla="*/ 1 w 6"/>
                <a:gd name="T7" fmla="*/ 1 h 4"/>
                <a:gd name="T8" fmla="*/ 2 w 6"/>
                <a:gd name="T9" fmla="*/ 0 h 4"/>
                <a:gd name="T10" fmla="*/ 0 w 6"/>
                <a:gd name="T11" fmla="*/ 0 h 4"/>
                <a:gd name="T12" fmla="*/ 0 w 6"/>
                <a:gd name="T13" fmla="*/ 1 h 4"/>
                <a:gd name="T14" fmla="*/ 3 w 6"/>
                <a:gd name="T15" fmla="*/ 4 h 4"/>
                <a:gd name="T16" fmla="*/ 6 w 6"/>
                <a:gd name="T17" fmla="*/ 1 h 4"/>
                <a:gd name="T18" fmla="*/ 6 w 6"/>
                <a:gd name="T19" fmla="*/ 0 h 4"/>
                <a:gd name="T20" fmla="*/ 4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0"/>
                  </a:moveTo>
                  <a:cubicBezTo>
                    <a:pt x="4" y="1"/>
                    <a:pt x="5" y="1"/>
                    <a:pt x="5" y="1"/>
                  </a:cubicBezTo>
                  <a:cubicBezTo>
                    <a:pt x="5" y="2"/>
                    <a:pt x="4" y="3"/>
                    <a:pt x="3" y="3"/>
                  </a:cubicBezTo>
                  <a:cubicBezTo>
                    <a:pt x="2" y="3"/>
                    <a:pt x="1" y="2"/>
                    <a:pt x="1" y="1"/>
                  </a:cubicBezTo>
                  <a:cubicBezTo>
                    <a:pt x="1" y="1"/>
                    <a:pt x="1" y="1"/>
                    <a:pt x="2" y="0"/>
                  </a:cubicBezTo>
                  <a:cubicBezTo>
                    <a:pt x="0" y="0"/>
                    <a:pt x="0" y="0"/>
                    <a:pt x="0" y="0"/>
                  </a:cubicBezTo>
                  <a:cubicBezTo>
                    <a:pt x="0" y="1"/>
                    <a:pt x="0" y="1"/>
                    <a:pt x="0" y="1"/>
                  </a:cubicBezTo>
                  <a:cubicBezTo>
                    <a:pt x="0" y="3"/>
                    <a:pt x="1" y="4"/>
                    <a:pt x="3" y="4"/>
                  </a:cubicBezTo>
                  <a:cubicBezTo>
                    <a:pt x="5" y="4"/>
                    <a:pt x="6" y="3"/>
                    <a:pt x="6" y="1"/>
                  </a:cubicBezTo>
                  <a:cubicBezTo>
                    <a:pt x="6" y="1"/>
                    <a:pt x="6" y="1"/>
                    <a:pt x="6" y="0"/>
                  </a:cubicBezTo>
                  <a:lnTo>
                    <a:pt x="4"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8" name="Freeform 3803"/>
            <p:cNvSpPr>
              <a:spLocks/>
            </p:cNvSpPr>
            <p:nvPr/>
          </p:nvSpPr>
          <p:spPr bwMode="auto">
            <a:xfrm>
              <a:off x="2819730" y="1371770"/>
              <a:ext cx="16533" cy="16527"/>
            </a:xfrm>
            <a:custGeom>
              <a:avLst/>
              <a:gdLst>
                <a:gd name="T0" fmla="*/ 0 w 4"/>
                <a:gd name="T1" fmla="*/ 0 h 4"/>
                <a:gd name="T2" fmla="*/ 0 w 4"/>
                <a:gd name="T3" fmla="*/ 1 h 4"/>
                <a:gd name="T4" fmla="*/ 2 w 4"/>
                <a:gd name="T5" fmla="*/ 4 h 4"/>
                <a:gd name="T6" fmla="*/ 4 w 4"/>
                <a:gd name="T7" fmla="*/ 1 h 4"/>
                <a:gd name="T8" fmla="*/ 4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cubicBezTo>
                    <a:pt x="0" y="1"/>
                    <a:pt x="0" y="1"/>
                    <a:pt x="0" y="1"/>
                  </a:cubicBezTo>
                  <a:cubicBezTo>
                    <a:pt x="0" y="3"/>
                    <a:pt x="1" y="4"/>
                    <a:pt x="2" y="4"/>
                  </a:cubicBezTo>
                  <a:cubicBezTo>
                    <a:pt x="3" y="4"/>
                    <a:pt x="4" y="3"/>
                    <a:pt x="4" y="1"/>
                  </a:cubicBezTo>
                  <a:cubicBezTo>
                    <a:pt x="4" y="1"/>
                    <a:pt x="4" y="1"/>
                    <a:pt x="4"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 name="Freeform 3804"/>
            <p:cNvSpPr>
              <a:spLocks/>
            </p:cNvSpPr>
            <p:nvPr/>
          </p:nvSpPr>
          <p:spPr bwMode="auto">
            <a:xfrm>
              <a:off x="2814218" y="1371770"/>
              <a:ext cx="27553" cy="16527"/>
            </a:xfrm>
            <a:custGeom>
              <a:avLst/>
              <a:gdLst>
                <a:gd name="T0" fmla="*/ 4 w 6"/>
                <a:gd name="T1" fmla="*/ 0 h 4"/>
                <a:gd name="T2" fmla="*/ 5 w 6"/>
                <a:gd name="T3" fmla="*/ 1 h 4"/>
                <a:gd name="T4" fmla="*/ 3 w 6"/>
                <a:gd name="T5" fmla="*/ 3 h 4"/>
                <a:gd name="T6" fmla="*/ 1 w 6"/>
                <a:gd name="T7" fmla="*/ 1 h 4"/>
                <a:gd name="T8" fmla="*/ 2 w 6"/>
                <a:gd name="T9" fmla="*/ 0 h 4"/>
                <a:gd name="T10" fmla="*/ 0 w 6"/>
                <a:gd name="T11" fmla="*/ 0 h 4"/>
                <a:gd name="T12" fmla="*/ 0 w 6"/>
                <a:gd name="T13" fmla="*/ 1 h 4"/>
                <a:gd name="T14" fmla="*/ 3 w 6"/>
                <a:gd name="T15" fmla="*/ 4 h 4"/>
                <a:gd name="T16" fmla="*/ 6 w 6"/>
                <a:gd name="T17" fmla="*/ 1 h 4"/>
                <a:gd name="T18" fmla="*/ 6 w 6"/>
                <a:gd name="T19" fmla="*/ 0 h 4"/>
                <a:gd name="T20" fmla="*/ 4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0"/>
                  </a:moveTo>
                  <a:cubicBezTo>
                    <a:pt x="4" y="1"/>
                    <a:pt x="5" y="1"/>
                    <a:pt x="5" y="1"/>
                  </a:cubicBezTo>
                  <a:cubicBezTo>
                    <a:pt x="5" y="2"/>
                    <a:pt x="4" y="3"/>
                    <a:pt x="3" y="3"/>
                  </a:cubicBezTo>
                  <a:cubicBezTo>
                    <a:pt x="2" y="3"/>
                    <a:pt x="1" y="2"/>
                    <a:pt x="1" y="1"/>
                  </a:cubicBezTo>
                  <a:cubicBezTo>
                    <a:pt x="1" y="1"/>
                    <a:pt x="1" y="1"/>
                    <a:pt x="2" y="0"/>
                  </a:cubicBezTo>
                  <a:cubicBezTo>
                    <a:pt x="0" y="0"/>
                    <a:pt x="0" y="0"/>
                    <a:pt x="0" y="0"/>
                  </a:cubicBezTo>
                  <a:cubicBezTo>
                    <a:pt x="0" y="1"/>
                    <a:pt x="0" y="1"/>
                    <a:pt x="0" y="1"/>
                  </a:cubicBezTo>
                  <a:cubicBezTo>
                    <a:pt x="0" y="3"/>
                    <a:pt x="1" y="4"/>
                    <a:pt x="3" y="4"/>
                  </a:cubicBezTo>
                  <a:cubicBezTo>
                    <a:pt x="5" y="4"/>
                    <a:pt x="6" y="3"/>
                    <a:pt x="6" y="1"/>
                  </a:cubicBezTo>
                  <a:cubicBezTo>
                    <a:pt x="6" y="1"/>
                    <a:pt x="6" y="1"/>
                    <a:pt x="6" y="0"/>
                  </a:cubicBezTo>
                  <a:lnTo>
                    <a:pt x="4"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0" name="Freeform 3907"/>
            <p:cNvSpPr>
              <a:spLocks/>
            </p:cNvSpPr>
            <p:nvPr/>
          </p:nvSpPr>
          <p:spPr bwMode="auto">
            <a:xfrm>
              <a:off x="4054035" y="1371767"/>
              <a:ext cx="22041" cy="5510"/>
            </a:xfrm>
            <a:custGeom>
              <a:avLst/>
              <a:gdLst>
                <a:gd name="T0" fmla="*/ 0 w 5"/>
                <a:gd name="T1" fmla="*/ 0 h 2"/>
                <a:gd name="T2" fmla="*/ 3 w 5"/>
                <a:gd name="T3" fmla="*/ 2 h 2"/>
                <a:gd name="T4" fmla="*/ 5 w 5"/>
                <a:gd name="T5" fmla="*/ 0 h 2"/>
                <a:gd name="T6" fmla="*/ 0 w 5"/>
                <a:gd name="T7" fmla="*/ 0 h 2"/>
              </a:gdLst>
              <a:ahLst/>
              <a:cxnLst>
                <a:cxn ang="0">
                  <a:pos x="T0" y="T1"/>
                </a:cxn>
                <a:cxn ang="0">
                  <a:pos x="T2" y="T3"/>
                </a:cxn>
                <a:cxn ang="0">
                  <a:pos x="T4" y="T5"/>
                </a:cxn>
                <a:cxn ang="0">
                  <a:pos x="T6" y="T7"/>
                </a:cxn>
              </a:cxnLst>
              <a:rect l="0" t="0" r="r" b="b"/>
              <a:pathLst>
                <a:path w="5" h="2">
                  <a:moveTo>
                    <a:pt x="0" y="0"/>
                  </a:moveTo>
                  <a:cubicBezTo>
                    <a:pt x="1" y="1"/>
                    <a:pt x="2" y="2"/>
                    <a:pt x="3" y="2"/>
                  </a:cubicBezTo>
                  <a:cubicBezTo>
                    <a:pt x="4" y="2"/>
                    <a:pt x="5" y="1"/>
                    <a:pt x="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1" name="Freeform 4164"/>
            <p:cNvSpPr>
              <a:spLocks/>
            </p:cNvSpPr>
            <p:nvPr/>
          </p:nvSpPr>
          <p:spPr bwMode="auto">
            <a:xfrm>
              <a:off x="2389920" y="1316685"/>
              <a:ext cx="2182078" cy="71610"/>
            </a:xfrm>
            <a:custGeom>
              <a:avLst/>
              <a:gdLst>
                <a:gd name="T0" fmla="*/ 0 w 485"/>
                <a:gd name="T1" fmla="*/ 0 h 16"/>
                <a:gd name="T2" fmla="*/ 4 w 485"/>
                <a:gd name="T3" fmla="*/ 7 h 16"/>
                <a:gd name="T4" fmla="*/ 10 w 485"/>
                <a:gd name="T5" fmla="*/ 16 h 16"/>
                <a:gd name="T6" fmla="*/ 10 w 485"/>
                <a:gd name="T7" fmla="*/ 16 h 16"/>
                <a:gd name="T8" fmla="*/ 485 w 485"/>
                <a:gd name="T9" fmla="*/ 16 h 16"/>
                <a:gd name="T10" fmla="*/ 485 w 485"/>
                <a:gd name="T11" fmla="*/ 0 h 16"/>
                <a:gd name="T12" fmla="*/ 0 w 48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85" h="16">
                  <a:moveTo>
                    <a:pt x="0" y="0"/>
                  </a:moveTo>
                  <a:cubicBezTo>
                    <a:pt x="2" y="2"/>
                    <a:pt x="3" y="4"/>
                    <a:pt x="4" y="7"/>
                  </a:cubicBezTo>
                  <a:cubicBezTo>
                    <a:pt x="6" y="10"/>
                    <a:pt x="8" y="13"/>
                    <a:pt x="10" y="16"/>
                  </a:cubicBezTo>
                  <a:cubicBezTo>
                    <a:pt x="10" y="16"/>
                    <a:pt x="10" y="16"/>
                    <a:pt x="10" y="16"/>
                  </a:cubicBezTo>
                  <a:cubicBezTo>
                    <a:pt x="485" y="16"/>
                    <a:pt x="485" y="16"/>
                    <a:pt x="485" y="16"/>
                  </a:cubicBezTo>
                  <a:cubicBezTo>
                    <a:pt x="485" y="0"/>
                    <a:pt x="485" y="0"/>
                    <a:pt x="48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2" name="Freeform 4165"/>
            <p:cNvSpPr>
              <a:spLocks/>
            </p:cNvSpPr>
            <p:nvPr/>
          </p:nvSpPr>
          <p:spPr bwMode="auto">
            <a:xfrm>
              <a:off x="2345839" y="1223048"/>
              <a:ext cx="2226160" cy="27543"/>
            </a:xfrm>
            <a:custGeom>
              <a:avLst/>
              <a:gdLst>
                <a:gd name="T0" fmla="*/ 0 w 495"/>
                <a:gd name="T1" fmla="*/ 0 h 7"/>
                <a:gd name="T2" fmla="*/ 2 w 495"/>
                <a:gd name="T3" fmla="*/ 4 h 7"/>
                <a:gd name="T4" fmla="*/ 5 w 495"/>
                <a:gd name="T5" fmla="*/ 7 h 7"/>
                <a:gd name="T6" fmla="*/ 495 w 495"/>
                <a:gd name="T7" fmla="*/ 7 h 7"/>
                <a:gd name="T8" fmla="*/ 495 w 495"/>
                <a:gd name="T9" fmla="*/ 0 h 7"/>
                <a:gd name="T10" fmla="*/ 0 w 495"/>
                <a:gd name="T11" fmla="*/ 0 h 7"/>
              </a:gdLst>
              <a:ahLst/>
              <a:cxnLst>
                <a:cxn ang="0">
                  <a:pos x="T0" y="T1"/>
                </a:cxn>
                <a:cxn ang="0">
                  <a:pos x="T2" y="T3"/>
                </a:cxn>
                <a:cxn ang="0">
                  <a:pos x="T4" y="T5"/>
                </a:cxn>
                <a:cxn ang="0">
                  <a:pos x="T6" y="T7"/>
                </a:cxn>
                <a:cxn ang="0">
                  <a:pos x="T8" y="T9"/>
                </a:cxn>
                <a:cxn ang="0">
                  <a:pos x="T10" y="T11"/>
                </a:cxn>
              </a:cxnLst>
              <a:rect l="0" t="0" r="r" b="b"/>
              <a:pathLst>
                <a:path w="495" h="7">
                  <a:moveTo>
                    <a:pt x="0" y="0"/>
                  </a:moveTo>
                  <a:cubicBezTo>
                    <a:pt x="1" y="1"/>
                    <a:pt x="2" y="2"/>
                    <a:pt x="2" y="4"/>
                  </a:cubicBezTo>
                  <a:cubicBezTo>
                    <a:pt x="3" y="5"/>
                    <a:pt x="4" y="6"/>
                    <a:pt x="5" y="7"/>
                  </a:cubicBezTo>
                  <a:cubicBezTo>
                    <a:pt x="495" y="7"/>
                    <a:pt x="495" y="7"/>
                    <a:pt x="495" y="7"/>
                  </a:cubicBezTo>
                  <a:cubicBezTo>
                    <a:pt x="495" y="0"/>
                    <a:pt x="495" y="0"/>
                    <a:pt x="49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3" name="Freeform 4166"/>
            <p:cNvSpPr>
              <a:spLocks/>
            </p:cNvSpPr>
            <p:nvPr/>
          </p:nvSpPr>
          <p:spPr bwMode="auto">
            <a:xfrm>
              <a:off x="4572000" y="1316685"/>
              <a:ext cx="2176569" cy="71610"/>
            </a:xfrm>
            <a:custGeom>
              <a:avLst/>
              <a:gdLst>
                <a:gd name="T0" fmla="*/ 476 w 483"/>
                <a:gd name="T1" fmla="*/ 14 h 16"/>
                <a:gd name="T2" fmla="*/ 476 w 483"/>
                <a:gd name="T3" fmla="*/ 14 h 16"/>
                <a:gd name="T4" fmla="*/ 480 w 483"/>
                <a:gd name="T5" fmla="*/ 6 h 16"/>
                <a:gd name="T6" fmla="*/ 481 w 483"/>
                <a:gd name="T7" fmla="*/ 5 h 16"/>
                <a:gd name="T8" fmla="*/ 483 w 483"/>
                <a:gd name="T9" fmla="*/ 0 h 16"/>
                <a:gd name="T10" fmla="*/ 0 w 483"/>
                <a:gd name="T11" fmla="*/ 0 h 16"/>
                <a:gd name="T12" fmla="*/ 0 w 483"/>
                <a:gd name="T13" fmla="*/ 16 h 16"/>
                <a:gd name="T14" fmla="*/ 474 w 483"/>
                <a:gd name="T15" fmla="*/ 16 h 16"/>
                <a:gd name="T16" fmla="*/ 476 w 483"/>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6">
                  <a:moveTo>
                    <a:pt x="476" y="14"/>
                  </a:moveTo>
                  <a:cubicBezTo>
                    <a:pt x="476" y="14"/>
                    <a:pt x="476" y="14"/>
                    <a:pt x="476" y="14"/>
                  </a:cubicBezTo>
                  <a:cubicBezTo>
                    <a:pt x="477" y="11"/>
                    <a:pt x="479" y="8"/>
                    <a:pt x="480" y="6"/>
                  </a:cubicBezTo>
                  <a:cubicBezTo>
                    <a:pt x="480" y="5"/>
                    <a:pt x="480" y="5"/>
                    <a:pt x="481" y="5"/>
                  </a:cubicBezTo>
                  <a:cubicBezTo>
                    <a:pt x="481" y="3"/>
                    <a:pt x="482" y="2"/>
                    <a:pt x="483" y="0"/>
                  </a:cubicBezTo>
                  <a:cubicBezTo>
                    <a:pt x="0" y="0"/>
                    <a:pt x="0" y="0"/>
                    <a:pt x="0" y="0"/>
                  </a:cubicBezTo>
                  <a:cubicBezTo>
                    <a:pt x="0" y="16"/>
                    <a:pt x="0" y="16"/>
                    <a:pt x="0" y="16"/>
                  </a:cubicBezTo>
                  <a:cubicBezTo>
                    <a:pt x="474" y="16"/>
                    <a:pt x="474" y="16"/>
                    <a:pt x="474" y="16"/>
                  </a:cubicBezTo>
                  <a:cubicBezTo>
                    <a:pt x="474" y="15"/>
                    <a:pt x="475" y="14"/>
                    <a:pt x="476" y="14"/>
                  </a:cubicBez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4" name="Freeform 4167"/>
            <p:cNvSpPr>
              <a:spLocks/>
            </p:cNvSpPr>
            <p:nvPr/>
          </p:nvSpPr>
          <p:spPr bwMode="auto">
            <a:xfrm>
              <a:off x="4572001" y="1223048"/>
              <a:ext cx="2220651" cy="27543"/>
            </a:xfrm>
            <a:custGeom>
              <a:avLst/>
              <a:gdLst>
                <a:gd name="T0" fmla="*/ 493 w 493"/>
                <a:gd name="T1" fmla="*/ 0 h 7"/>
                <a:gd name="T2" fmla="*/ 0 w 493"/>
                <a:gd name="T3" fmla="*/ 0 h 7"/>
                <a:gd name="T4" fmla="*/ 0 w 493"/>
                <a:gd name="T5" fmla="*/ 7 h 7"/>
                <a:gd name="T6" fmla="*/ 489 w 493"/>
                <a:gd name="T7" fmla="*/ 7 h 7"/>
                <a:gd name="T8" fmla="*/ 493 w 493"/>
                <a:gd name="T9" fmla="*/ 0 h 7"/>
              </a:gdLst>
              <a:ahLst/>
              <a:cxnLst>
                <a:cxn ang="0">
                  <a:pos x="T0" y="T1"/>
                </a:cxn>
                <a:cxn ang="0">
                  <a:pos x="T2" y="T3"/>
                </a:cxn>
                <a:cxn ang="0">
                  <a:pos x="T4" y="T5"/>
                </a:cxn>
                <a:cxn ang="0">
                  <a:pos x="T6" y="T7"/>
                </a:cxn>
                <a:cxn ang="0">
                  <a:pos x="T8" y="T9"/>
                </a:cxn>
              </a:cxnLst>
              <a:rect l="0" t="0" r="r" b="b"/>
              <a:pathLst>
                <a:path w="493" h="7">
                  <a:moveTo>
                    <a:pt x="493" y="0"/>
                  </a:moveTo>
                  <a:cubicBezTo>
                    <a:pt x="0" y="0"/>
                    <a:pt x="0" y="0"/>
                    <a:pt x="0" y="0"/>
                  </a:cubicBezTo>
                  <a:cubicBezTo>
                    <a:pt x="0" y="7"/>
                    <a:pt x="0" y="7"/>
                    <a:pt x="0" y="7"/>
                  </a:cubicBezTo>
                  <a:cubicBezTo>
                    <a:pt x="489" y="7"/>
                    <a:pt x="489" y="7"/>
                    <a:pt x="489" y="7"/>
                  </a:cubicBezTo>
                  <a:cubicBezTo>
                    <a:pt x="490" y="4"/>
                    <a:pt x="492" y="2"/>
                    <a:pt x="493" y="0"/>
                  </a:cubicBez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grpSp>
      <p:grpSp>
        <p:nvGrpSpPr>
          <p:cNvPr id="191" name="组合 190"/>
          <p:cNvGrpSpPr/>
          <p:nvPr/>
        </p:nvGrpSpPr>
        <p:grpSpPr>
          <a:xfrm rot="5400000" flipV="1">
            <a:off x="-1681755" y="1969514"/>
            <a:ext cx="4558205" cy="1019039"/>
            <a:chOff x="867787" y="3472090"/>
            <a:chExt cx="7498218" cy="1156744"/>
          </a:xfrm>
          <a:solidFill>
            <a:schemeClr val="bg1"/>
          </a:solidFill>
        </p:grpSpPr>
        <p:grpSp>
          <p:nvGrpSpPr>
            <p:cNvPr id="192" name="组合 191"/>
            <p:cNvGrpSpPr/>
            <p:nvPr/>
          </p:nvGrpSpPr>
          <p:grpSpPr>
            <a:xfrm>
              <a:off x="867787" y="3472090"/>
              <a:ext cx="1884521" cy="1156744"/>
              <a:chOff x="1107201" y="911182"/>
              <a:chExt cx="2512368" cy="1542682"/>
            </a:xfrm>
            <a:grpFill/>
          </p:grpSpPr>
          <p:sp>
            <p:nvSpPr>
              <p:cNvPr id="287" name="Freeform 3997"/>
              <p:cNvSpPr>
                <a:spLocks noEditPoints="1"/>
              </p:cNvSpPr>
              <p:nvPr/>
            </p:nvSpPr>
            <p:spPr bwMode="auto">
              <a:xfrm>
                <a:off x="1107201" y="911182"/>
                <a:ext cx="2512368" cy="1542682"/>
              </a:xfrm>
              <a:custGeom>
                <a:avLst/>
                <a:gdLst>
                  <a:gd name="T0" fmla="*/ 358 w 419"/>
                  <a:gd name="T1" fmla="*/ 154 h 258"/>
                  <a:gd name="T2" fmla="*/ 329 w 419"/>
                  <a:gd name="T3" fmla="*/ 70 h 258"/>
                  <a:gd name="T4" fmla="*/ 248 w 419"/>
                  <a:gd name="T5" fmla="*/ 30 h 258"/>
                  <a:gd name="T6" fmla="*/ 188 w 419"/>
                  <a:gd name="T7" fmla="*/ 47 h 258"/>
                  <a:gd name="T8" fmla="*/ 191 w 419"/>
                  <a:gd name="T9" fmla="*/ 67 h 258"/>
                  <a:gd name="T10" fmla="*/ 155 w 419"/>
                  <a:gd name="T11" fmla="*/ 25 h 258"/>
                  <a:gd name="T12" fmla="*/ 75 w 419"/>
                  <a:gd name="T13" fmla="*/ 1 h 258"/>
                  <a:gd name="T14" fmla="*/ 57 w 419"/>
                  <a:gd name="T15" fmla="*/ 87 h 258"/>
                  <a:gd name="T16" fmla="*/ 82 w 419"/>
                  <a:gd name="T17" fmla="*/ 74 h 258"/>
                  <a:gd name="T18" fmla="*/ 79 w 419"/>
                  <a:gd name="T19" fmla="*/ 47 h 258"/>
                  <a:gd name="T20" fmla="*/ 2 w 419"/>
                  <a:gd name="T21" fmla="*/ 181 h 258"/>
                  <a:gd name="T22" fmla="*/ 35 w 419"/>
                  <a:gd name="T23" fmla="*/ 155 h 258"/>
                  <a:gd name="T24" fmla="*/ 56 w 419"/>
                  <a:gd name="T25" fmla="*/ 172 h 258"/>
                  <a:gd name="T26" fmla="*/ 77 w 419"/>
                  <a:gd name="T27" fmla="*/ 198 h 258"/>
                  <a:gd name="T28" fmla="*/ 120 w 419"/>
                  <a:gd name="T29" fmla="*/ 192 h 258"/>
                  <a:gd name="T30" fmla="*/ 145 w 419"/>
                  <a:gd name="T31" fmla="*/ 105 h 258"/>
                  <a:gd name="T32" fmla="*/ 163 w 419"/>
                  <a:gd name="T33" fmla="*/ 194 h 258"/>
                  <a:gd name="T34" fmla="*/ 141 w 419"/>
                  <a:gd name="T35" fmla="*/ 165 h 258"/>
                  <a:gd name="T36" fmla="*/ 161 w 419"/>
                  <a:gd name="T37" fmla="*/ 250 h 258"/>
                  <a:gd name="T38" fmla="*/ 164 w 419"/>
                  <a:gd name="T39" fmla="*/ 257 h 258"/>
                  <a:gd name="T40" fmla="*/ 231 w 419"/>
                  <a:gd name="T41" fmla="*/ 193 h 258"/>
                  <a:gd name="T42" fmla="*/ 243 w 419"/>
                  <a:gd name="T43" fmla="*/ 147 h 258"/>
                  <a:gd name="T44" fmla="*/ 263 w 419"/>
                  <a:gd name="T45" fmla="*/ 150 h 258"/>
                  <a:gd name="T46" fmla="*/ 326 w 419"/>
                  <a:gd name="T47" fmla="*/ 145 h 258"/>
                  <a:gd name="T48" fmla="*/ 310 w 419"/>
                  <a:gd name="T49" fmla="*/ 192 h 258"/>
                  <a:gd name="T50" fmla="*/ 276 w 419"/>
                  <a:gd name="T51" fmla="*/ 174 h 258"/>
                  <a:gd name="T52" fmla="*/ 356 w 419"/>
                  <a:gd name="T53" fmla="*/ 182 h 258"/>
                  <a:gd name="T54" fmla="*/ 308 w 419"/>
                  <a:gd name="T55" fmla="*/ 116 h 258"/>
                  <a:gd name="T56" fmla="*/ 270 w 419"/>
                  <a:gd name="T57" fmla="*/ 151 h 258"/>
                  <a:gd name="T58" fmla="*/ 197 w 419"/>
                  <a:gd name="T59" fmla="*/ 93 h 258"/>
                  <a:gd name="T60" fmla="*/ 227 w 419"/>
                  <a:gd name="T61" fmla="*/ 129 h 258"/>
                  <a:gd name="T62" fmla="*/ 229 w 419"/>
                  <a:gd name="T63" fmla="*/ 188 h 258"/>
                  <a:gd name="T64" fmla="*/ 209 w 419"/>
                  <a:gd name="T65" fmla="*/ 169 h 258"/>
                  <a:gd name="T66" fmla="*/ 190 w 419"/>
                  <a:gd name="T67" fmla="*/ 209 h 258"/>
                  <a:gd name="T68" fmla="*/ 129 w 419"/>
                  <a:gd name="T69" fmla="*/ 201 h 258"/>
                  <a:gd name="T70" fmla="*/ 197 w 419"/>
                  <a:gd name="T71" fmla="*/ 163 h 258"/>
                  <a:gd name="T72" fmla="*/ 74 w 419"/>
                  <a:gd name="T73" fmla="*/ 122 h 258"/>
                  <a:gd name="T74" fmla="*/ 92 w 419"/>
                  <a:gd name="T75" fmla="*/ 173 h 258"/>
                  <a:gd name="T76" fmla="*/ 57 w 419"/>
                  <a:gd name="T77" fmla="*/ 180 h 258"/>
                  <a:gd name="T78" fmla="*/ 9 w 419"/>
                  <a:gd name="T79" fmla="*/ 173 h 258"/>
                  <a:gd name="T80" fmla="*/ 64 w 419"/>
                  <a:gd name="T81" fmla="*/ 49 h 258"/>
                  <a:gd name="T82" fmla="*/ 48 w 419"/>
                  <a:gd name="T83" fmla="*/ 74 h 258"/>
                  <a:gd name="T84" fmla="*/ 101 w 419"/>
                  <a:gd name="T85" fmla="*/ 30 h 258"/>
                  <a:gd name="T86" fmla="*/ 124 w 419"/>
                  <a:gd name="T87" fmla="*/ 56 h 258"/>
                  <a:gd name="T88" fmla="*/ 154 w 419"/>
                  <a:gd name="T89" fmla="*/ 31 h 258"/>
                  <a:gd name="T90" fmla="*/ 127 w 419"/>
                  <a:gd name="T91" fmla="*/ 84 h 258"/>
                  <a:gd name="T92" fmla="*/ 200 w 419"/>
                  <a:gd name="T93" fmla="*/ 71 h 258"/>
                  <a:gd name="T94" fmla="*/ 201 w 419"/>
                  <a:gd name="T95" fmla="*/ 7 h 258"/>
                  <a:gd name="T96" fmla="*/ 233 w 419"/>
                  <a:gd name="T97" fmla="*/ 74 h 258"/>
                  <a:gd name="T98" fmla="*/ 325 w 419"/>
                  <a:gd name="T99" fmla="*/ 79 h 258"/>
                  <a:gd name="T100" fmla="*/ 314 w 419"/>
                  <a:gd name="T101" fmla="*/ 108 h 258"/>
                  <a:gd name="T102" fmla="*/ 349 w 419"/>
                  <a:gd name="T103" fmla="*/ 146 h 258"/>
                  <a:gd name="T104" fmla="*/ 376 w 419"/>
                  <a:gd name="T105" fmla="*/ 183 h 258"/>
                  <a:gd name="T106" fmla="*/ 345 w 419"/>
                  <a:gd name="T107" fmla="*/ 170 h 258"/>
                  <a:gd name="T108" fmla="*/ 282 w 419"/>
                  <a:gd name="T109" fmla="*/ 190 h 258"/>
                  <a:gd name="T110" fmla="*/ 337 w 419"/>
                  <a:gd name="T111" fmla="*/ 177 h 258"/>
                  <a:gd name="T112" fmla="*/ 309 w 419"/>
                  <a:gd name="T113"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9" h="258">
                    <a:moveTo>
                      <a:pt x="419" y="166"/>
                    </a:moveTo>
                    <a:cubicBezTo>
                      <a:pt x="419" y="165"/>
                      <a:pt x="418" y="165"/>
                      <a:pt x="417" y="165"/>
                    </a:cubicBezTo>
                    <a:cubicBezTo>
                      <a:pt x="415" y="165"/>
                      <a:pt x="413" y="165"/>
                      <a:pt x="411" y="166"/>
                    </a:cubicBezTo>
                    <a:cubicBezTo>
                      <a:pt x="404" y="167"/>
                      <a:pt x="396" y="168"/>
                      <a:pt x="388" y="168"/>
                    </a:cubicBezTo>
                    <a:cubicBezTo>
                      <a:pt x="374" y="168"/>
                      <a:pt x="364" y="164"/>
                      <a:pt x="358" y="154"/>
                    </a:cubicBezTo>
                    <a:cubicBezTo>
                      <a:pt x="354" y="148"/>
                      <a:pt x="351" y="142"/>
                      <a:pt x="349" y="136"/>
                    </a:cubicBezTo>
                    <a:cubicBezTo>
                      <a:pt x="343" y="124"/>
                      <a:pt x="338" y="112"/>
                      <a:pt x="327" y="105"/>
                    </a:cubicBezTo>
                    <a:cubicBezTo>
                      <a:pt x="332" y="102"/>
                      <a:pt x="336" y="96"/>
                      <a:pt x="337" y="90"/>
                    </a:cubicBezTo>
                    <a:cubicBezTo>
                      <a:pt x="338" y="83"/>
                      <a:pt x="337" y="76"/>
                      <a:pt x="333" y="70"/>
                    </a:cubicBezTo>
                    <a:cubicBezTo>
                      <a:pt x="332" y="69"/>
                      <a:pt x="330" y="69"/>
                      <a:pt x="329" y="70"/>
                    </a:cubicBezTo>
                    <a:cubicBezTo>
                      <a:pt x="316" y="81"/>
                      <a:pt x="306" y="85"/>
                      <a:pt x="295" y="85"/>
                    </a:cubicBezTo>
                    <a:cubicBezTo>
                      <a:pt x="290" y="85"/>
                      <a:pt x="284" y="84"/>
                      <a:pt x="279" y="82"/>
                    </a:cubicBezTo>
                    <a:cubicBezTo>
                      <a:pt x="276" y="81"/>
                      <a:pt x="273" y="79"/>
                      <a:pt x="270" y="78"/>
                    </a:cubicBezTo>
                    <a:cubicBezTo>
                      <a:pt x="260" y="74"/>
                      <a:pt x="251" y="70"/>
                      <a:pt x="240" y="68"/>
                    </a:cubicBezTo>
                    <a:cubicBezTo>
                      <a:pt x="248" y="59"/>
                      <a:pt x="251" y="44"/>
                      <a:pt x="248" y="30"/>
                    </a:cubicBezTo>
                    <a:cubicBezTo>
                      <a:pt x="245" y="17"/>
                      <a:pt x="238" y="7"/>
                      <a:pt x="229" y="3"/>
                    </a:cubicBezTo>
                    <a:cubicBezTo>
                      <a:pt x="223" y="1"/>
                      <a:pt x="217" y="0"/>
                      <a:pt x="211" y="0"/>
                    </a:cubicBezTo>
                    <a:cubicBezTo>
                      <a:pt x="200" y="0"/>
                      <a:pt x="190" y="4"/>
                      <a:pt x="183" y="11"/>
                    </a:cubicBezTo>
                    <a:cubicBezTo>
                      <a:pt x="174" y="22"/>
                      <a:pt x="177" y="38"/>
                      <a:pt x="186" y="47"/>
                    </a:cubicBezTo>
                    <a:cubicBezTo>
                      <a:pt x="187" y="47"/>
                      <a:pt x="187" y="47"/>
                      <a:pt x="188" y="47"/>
                    </a:cubicBezTo>
                    <a:cubicBezTo>
                      <a:pt x="189" y="47"/>
                      <a:pt x="191" y="46"/>
                      <a:pt x="191" y="45"/>
                    </a:cubicBezTo>
                    <a:cubicBezTo>
                      <a:pt x="191" y="35"/>
                      <a:pt x="198" y="30"/>
                      <a:pt x="205" y="30"/>
                    </a:cubicBezTo>
                    <a:cubicBezTo>
                      <a:pt x="211" y="30"/>
                      <a:pt x="217" y="33"/>
                      <a:pt x="219" y="39"/>
                    </a:cubicBezTo>
                    <a:cubicBezTo>
                      <a:pt x="222" y="44"/>
                      <a:pt x="222" y="49"/>
                      <a:pt x="220" y="53"/>
                    </a:cubicBezTo>
                    <a:cubicBezTo>
                      <a:pt x="215" y="62"/>
                      <a:pt x="198" y="66"/>
                      <a:pt x="191" y="67"/>
                    </a:cubicBezTo>
                    <a:cubicBezTo>
                      <a:pt x="187" y="68"/>
                      <a:pt x="182" y="68"/>
                      <a:pt x="178" y="69"/>
                    </a:cubicBezTo>
                    <a:cubicBezTo>
                      <a:pt x="166" y="70"/>
                      <a:pt x="152" y="72"/>
                      <a:pt x="140" y="76"/>
                    </a:cubicBezTo>
                    <a:cubicBezTo>
                      <a:pt x="155" y="64"/>
                      <a:pt x="162" y="43"/>
                      <a:pt x="158" y="27"/>
                    </a:cubicBezTo>
                    <a:cubicBezTo>
                      <a:pt x="158" y="26"/>
                      <a:pt x="158" y="25"/>
                      <a:pt x="157" y="25"/>
                    </a:cubicBezTo>
                    <a:cubicBezTo>
                      <a:pt x="157" y="25"/>
                      <a:pt x="156" y="25"/>
                      <a:pt x="155" y="25"/>
                    </a:cubicBezTo>
                    <a:cubicBezTo>
                      <a:pt x="155" y="26"/>
                      <a:pt x="154" y="26"/>
                      <a:pt x="153" y="26"/>
                    </a:cubicBezTo>
                    <a:cubicBezTo>
                      <a:pt x="145" y="30"/>
                      <a:pt x="134" y="34"/>
                      <a:pt x="128" y="40"/>
                    </a:cubicBezTo>
                    <a:cubicBezTo>
                      <a:pt x="126" y="15"/>
                      <a:pt x="101" y="1"/>
                      <a:pt x="78" y="0"/>
                    </a:cubicBezTo>
                    <a:cubicBezTo>
                      <a:pt x="78" y="0"/>
                      <a:pt x="78" y="0"/>
                      <a:pt x="77" y="0"/>
                    </a:cubicBezTo>
                    <a:cubicBezTo>
                      <a:pt x="76" y="0"/>
                      <a:pt x="76" y="0"/>
                      <a:pt x="75" y="1"/>
                    </a:cubicBezTo>
                    <a:cubicBezTo>
                      <a:pt x="75" y="1"/>
                      <a:pt x="75" y="2"/>
                      <a:pt x="76" y="3"/>
                    </a:cubicBezTo>
                    <a:cubicBezTo>
                      <a:pt x="76" y="3"/>
                      <a:pt x="76" y="3"/>
                      <a:pt x="76" y="4"/>
                    </a:cubicBezTo>
                    <a:cubicBezTo>
                      <a:pt x="77" y="9"/>
                      <a:pt x="79" y="13"/>
                      <a:pt x="81" y="17"/>
                    </a:cubicBezTo>
                    <a:cubicBezTo>
                      <a:pt x="58" y="19"/>
                      <a:pt x="37" y="37"/>
                      <a:pt x="39" y="63"/>
                    </a:cubicBezTo>
                    <a:cubicBezTo>
                      <a:pt x="40" y="73"/>
                      <a:pt x="47" y="83"/>
                      <a:pt x="57" y="87"/>
                    </a:cubicBezTo>
                    <a:cubicBezTo>
                      <a:pt x="59" y="88"/>
                      <a:pt x="61" y="89"/>
                      <a:pt x="64" y="89"/>
                    </a:cubicBezTo>
                    <a:cubicBezTo>
                      <a:pt x="71" y="89"/>
                      <a:pt x="78" y="85"/>
                      <a:pt x="84" y="78"/>
                    </a:cubicBezTo>
                    <a:cubicBezTo>
                      <a:pt x="87" y="75"/>
                      <a:pt x="87" y="74"/>
                      <a:pt x="87" y="73"/>
                    </a:cubicBezTo>
                    <a:cubicBezTo>
                      <a:pt x="87" y="73"/>
                      <a:pt x="86" y="73"/>
                      <a:pt x="86" y="73"/>
                    </a:cubicBezTo>
                    <a:cubicBezTo>
                      <a:pt x="85" y="73"/>
                      <a:pt x="84" y="73"/>
                      <a:pt x="82" y="74"/>
                    </a:cubicBezTo>
                    <a:cubicBezTo>
                      <a:pt x="81" y="74"/>
                      <a:pt x="81" y="74"/>
                      <a:pt x="81" y="74"/>
                    </a:cubicBezTo>
                    <a:cubicBezTo>
                      <a:pt x="79" y="75"/>
                      <a:pt x="78" y="75"/>
                      <a:pt x="76" y="75"/>
                    </a:cubicBezTo>
                    <a:cubicBezTo>
                      <a:pt x="70" y="75"/>
                      <a:pt x="65" y="71"/>
                      <a:pt x="64" y="65"/>
                    </a:cubicBezTo>
                    <a:cubicBezTo>
                      <a:pt x="62" y="60"/>
                      <a:pt x="64" y="53"/>
                      <a:pt x="71" y="49"/>
                    </a:cubicBezTo>
                    <a:cubicBezTo>
                      <a:pt x="73" y="48"/>
                      <a:pt x="76" y="47"/>
                      <a:pt x="79" y="47"/>
                    </a:cubicBezTo>
                    <a:cubicBezTo>
                      <a:pt x="84" y="47"/>
                      <a:pt x="89" y="49"/>
                      <a:pt x="92" y="52"/>
                    </a:cubicBezTo>
                    <a:cubicBezTo>
                      <a:pt x="99" y="58"/>
                      <a:pt x="102" y="71"/>
                      <a:pt x="99" y="81"/>
                    </a:cubicBezTo>
                    <a:cubicBezTo>
                      <a:pt x="94" y="92"/>
                      <a:pt x="82" y="99"/>
                      <a:pt x="72" y="106"/>
                    </a:cubicBezTo>
                    <a:cubicBezTo>
                      <a:pt x="68" y="108"/>
                      <a:pt x="64" y="110"/>
                      <a:pt x="61" y="112"/>
                    </a:cubicBezTo>
                    <a:cubicBezTo>
                      <a:pt x="37" y="130"/>
                      <a:pt x="10" y="152"/>
                      <a:pt x="2" y="181"/>
                    </a:cubicBezTo>
                    <a:cubicBezTo>
                      <a:pt x="1" y="182"/>
                      <a:pt x="0" y="183"/>
                      <a:pt x="1" y="184"/>
                    </a:cubicBezTo>
                    <a:cubicBezTo>
                      <a:pt x="1" y="184"/>
                      <a:pt x="1" y="184"/>
                      <a:pt x="1" y="184"/>
                    </a:cubicBezTo>
                    <a:cubicBezTo>
                      <a:pt x="2" y="184"/>
                      <a:pt x="2" y="184"/>
                      <a:pt x="4" y="182"/>
                    </a:cubicBezTo>
                    <a:cubicBezTo>
                      <a:pt x="7" y="180"/>
                      <a:pt x="9" y="178"/>
                      <a:pt x="11" y="176"/>
                    </a:cubicBezTo>
                    <a:cubicBezTo>
                      <a:pt x="19" y="169"/>
                      <a:pt x="26" y="161"/>
                      <a:pt x="35" y="155"/>
                    </a:cubicBezTo>
                    <a:cubicBezTo>
                      <a:pt x="42" y="150"/>
                      <a:pt x="55" y="141"/>
                      <a:pt x="67" y="141"/>
                    </a:cubicBezTo>
                    <a:cubicBezTo>
                      <a:pt x="69" y="141"/>
                      <a:pt x="71" y="142"/>
                      <a:pt x="72" y="142"/>
                    </a:cubicBezTo>
                    <a:cubicBezTo>
                      <a:pt x="82" y="144"/>
                      <a:pt x="87" y="150"/>
                      <a:pt x="86" y="157"/>
                    </a:cubicBezTo>
                    <a:cubicBezTo>
                      <a:pt x="85" y="167"/>
                      <a:pt x="74" y="178"/>
                      <a:pt x="65" y="178"/>
                    </a:cubicBezTo>
                    <a:cubicBezTo>
                      <a:pt x="61" y="178"/>
                      <a:pt x="58" y="176"/>
                      <a:pt x="56" y="172"/>
                    </a:cubicBezTo>
                    <a:cubicBezTo>
                      <a:pt x="54" y="168"/>
                      <a:pt x="53" y="167"/>
                      <a:pt x="53" y="167"/>
                    </a:cubicBezTo>
                    <a:cubicBezTo>
                      <a:pt x="52" y="167"/>
                      <a:pt x="52" y="167"/>
                      <a:pt x="52" y="168"/>
                    </a:cubicBezTo>
                    <a:cubicBezTo>
                      <a:pt x="51" y="168"/>
                      <a:pt x="51" y="169"/>
                      <a:pt x="51" y="173"/>
                    </a:cubicBezTo>
                    <a:cubicBezTo>
                      <a:pt x="52" y="187"/>
                      <a:pt x="61" y="197"/>
                      <a:pt x="74" y="198"/>
                    </a:cubicBezTo>
                    <a:cubicBezTo>
                      <a:pt x="75" y="198"/>
                      <a:pt x="76" y="198"/>
                      <a:pt x="77" y="198"/>
                    </a:cubicBezTo>
                    <a:cubicBezTo>
                      <a:pt x="85" y="198"/>
                      <a:pt x="92" y="193"/>
                      <a:pt x="94" y="186"/>
                    </a:cubicBezTo>
                    <a:cubicBezTo>
                      <a:pt x="99" y="190"/>
                      <a:pt x="107" y="191"/>
                      <a:pt x="114" y="192"/>
                    </a:cubicBezTo>
                    <a:cubicBezTo>
                      <a:pt x="115" y="192"/>
                      <a:pt x="115" y="192"/>
                      <a:pt x="116" y="193"/>
                    </a:cubicBezTo>
                    <a:cubicBezTo>
                      <a:pt x="117" y="193"/>
                      <a:pt x="117" y="193"/>
                      <a:pt x="118" y="193"/>
                    </a:cubicBezTo>
                    <a:cubicBezTo>
                      <a:pt x="119" y="193"/>
                      <a:pt x="120" y="193"/>
                      <a:pt x="120" y="192"/>
                    </a:cubicBezTo>
                    <a:cubicBezTo>
                      <a:pt x="121" y="191"/>
                      <a:pt x="120" y="190"/>
                      <a:pt x="119" y="189"/>
                    </a:cubicBezTo>
                    <a:cubicBezTo>
                      <a:pt x="113" y="181"/>
                      <a:pt x="113" y="171"/>
                      <a:pt x="113" y="162"/>
                    </a:cubicBezTo>
                    <a:cubicBezTo>
                      <a:pt x="112" y="153"/>
                      <a:pt x="112" y="144"/>
                      <a:pt x="107" y="137"/>
                    </a:cubicBezTo>
                    <a:cubicBezTo>
                      <a:pt x="104" y="132"/>
                      <a:pt x="99" y="128"/>
                      <a:pt x="94" y="125"/>
                    </a:cubicBezTo>
                    <a:cubicBezTo>
                      <a:pt x="107" y="116"/>
                      <a:pt x="125" y="105"/>
                      <a:pt x="145" y="105"/>
                    </a:cubicBezTo>
                    <a:cubicBezTo>
                      <a:pt x="146" y="105"/>
                      <a:pt x="146" y="105"/>
                      <a:pt x="146" y="105"/>
                    </a:cubicBezTo>
                    <a:cubicBezTo>
                      <a:pt x="161" y="105"/>
                      <a:pt x="175" y="111"/>
                      <a:pt x="184" y="120"/>
                    </a:cubicBezTo>
                    <a:cubicBezTo>
                      <a:pt x="191" y="128"/>
                      <a:pt x="194" y="138"/>
                      <a:pt x="194" y="149"/>
                    </a:cubicBezTo>
                    <a:cubicBezTo>
                      <a:pt x="193" y="162"/>
                      <a:pt x="189" y="192"/>
                      <a:pt x="165" y="194"/>
                    </a:cubicBezTo>
                    <a:cubicBezTo>
                      <a:pt x="164" y="194"/>
                      <a:pt x="163" y="194"/>
                      <a:pt x="163" y="194"/>
                    </a:cubicBezTo>
                    <a:cubicBezTo>
                      <a:pt x="154" y="194"/>
                      <a:pt x="146" y="191"/>
                      <a:pt x="143" y="185"/>
                    </a:cubicBezTo>
                    <a:cubicBezTo>
                      <a:pt x="140" y="181"/>
                      <a:pt x="139" y="175"/>
                      <a:pt x="142" y="169"/>
                    </a:cubicBezTo>
                    <a:cubicBezTo>
                      <a:pt x="142" y="169"/>
                      <a:pt x="142" y="169"/>
                      <a:pt x="142" y="169"/>
                    </a:cubicBezTo>
                    <a:cubicBezTo>
                      <a:pt x="142" y="168"/>
                      <a:pt x="143" y="166"/>
                      <a:pt x="142" y="166"/>
                    </a:cubicBezTo>
                    <a:cubicBezTo>
                      <a:pt x="142" y="165"/>
                      <a:pt x="142" y="165"/>
                      <a:pt x="141" y="165"/>
                    </a:cubicBezTo>
                    <a:cubicBezTo>
                      <a:pt x="141" y="165"/>
                      <a:pt x="140" y="166"/>
                      <a:pt x="138" y="166"/>
                    </a:cubicBezTo>
                    <a:cubicBezTo>
                      <a:pt x="126" y="173"/>
                      <a:pt x="120" y="186"/>
                      <a:pt x="124" y="200"/>
                    </a:cubicBezTo>
                    <a:cubicBezTo>
                      <a:pt x="127" y="214"/>
                      <a:pt x="139" y="228"/>
                      <a:pt x="156" y="228"/>
                    </a:cubicBezTo>
                    <a:cubicBezTo>
                      <a:pt x="159" y="228"/>
                      <a:pt x="162" y="227"/>
                      <a:pt x="165" y="226"/>
                    </a:cubicBezTo>
                    <a:cubicBezTo>
                      <a:pt x="162" y="234"/>
                      <a:pt x="162" y="242"/>
                      <a:pt x="161" y="250"/>
                    </a:cubicBezTo>
                    <a:cubicBezTo>
                      <a:pt x="161" y="252"/>
                      <a:pt x="161" y="253"/>
                      <a:pt x="161" y="255"/>
                    </a:cubicBezTo>
                    <a:cubicBezTo>
                      <a:pt x="161" y="255"/>
                      <a:pt x="161" y="255"/>
                      <a:pt x="161" y="255"/>
                    </a:cubicBezTo>
                    <a:cubicBezTo>
                      <a:pt x="161" y="257"/>
                      <a:pt x="161" y="257"/>
                      <a:pt x="161" y="258"/>
                    </a:cubicBezTo>
                    <a:cubicBezTo>
                      <a:pt x="161" y="258"/>
                      <a:pt x="161" y="258"/>
                      <a:pt x="162" y="258"/>
                    </a:cubicBezTo>
                    <a:cubicBezTo>
                      <a:pt x="162" y="258"/>
                      <a:pt x="163" y="258"/>
                      <a:pt x="164" y="257"/>
                    </a:cubicBezTo>
                    <a:cubicBezTo>
                      <a:pt x="164" y="257"/>
                      <a:pt x="164" y="257"/>
                      <a:pt x="164" y="257"/>
                    </a:cubicBezTo>
                    <a:cubicBezTo>
                      <a:pt x="165" y="256"/>
                      <a:pt x="167" y="256"/>
                      <a:pt x="168" y="255"/>
                    </a:cubicBezTo>
                    <a:cubicBezTo>
                      <a:pt x="182" y="249"/>
                      <a:pt x="195" y="242"/>
                      <a:pt x="203" y="229"/>
                    </a:cubicBezTo>
                    <a:cubicBezTo>
                      <a:pt x="211" y="217"/>
                      <a:pt x="219" y="198"/>
                      <a:pt x="217" y="183"/>
                    </a:cubicBezTo>
                    <a:cubicBezTo>
                      <a:pt x="221" y="187"/>
                      <a:pt x="226" y="190"/>
                      <a:pt x="231" y="193"/>
                    </a:cubicBezTo>
                    <a:cubicBezTo>
                      <a:pt x="236" y="195"/>
                      <a:pt x="240" y="197"/>
                      <a:pt x="244" y="200"/>
                    </a:cubicBezTo>
                    <a:cubicBezTo>
                      <a:pt x="245" y="201"/>
                      <a:pt x="245" y="201"/>
                      <a:pt x="246" y="201"/>
                    </a:cubicBezTo>
                    <a:cubicBezTo>
                      <a:pt x="246" y="201"/>
                      <a:pt x="246" y="201"/>
                      <a:pt x="246" y="200"/>
                    </a:cubicBezTo>
                    <a:cubicBezTo>
                      <a:pt x="246" y="200"/>
                      <a:pt x="247" y="200"/>
                      <a:pt x="247" y="199"/>
                    </a:cubicBezTo>
                    <a:cubicBezTo>
                      <a:pt x="257" y="183"/>
                      <a:pt x="247" y="157"/>
                      <a:pt x="243" y="147"/>
                    </a:cubicBezTo>
                    <a:cubicBezTo>
                      <a:pt x="233" y="124"/>
                      <a:pt x="217" y="105"/>
                      <a:pt x="200" y="95"/>
                    </a:cubicBezTo>
                    <a:cubicBezTo>
                      <a:pt x="218" y="93"/>
                      <a:pt x="239" y="96"/>
                      <a:pt x="256" y="101"/>
                    </a:cubicBezTo>
                    <a:cubicBezTo>
                      <a:pt x="266" y="104"/>
                      <a:pt x="277" y="110"/>
                      <a:pt x="278" y="123"/>
                    </a:cubicBezTo>
                    <a:cubicBezTo>
                      <a:pt x="278" y="134"/>
                      <a:pt x="273" y="143"/>
                      <a:pt x="264" y="149"/>
                    </a:cubicBezTo>
                    <a:cubicBezTo>
                      <a:pt x="264" y="149"/>
                      <a:pt x="263" y="150"/>
                      <a:pt x="263" y="150"/>
                    </a:cubicBezTo>
                    <a:cubicBezTo>
                      <a:pt x="263" y="151"/>
                      <a:pt x="264" y="152"/>
                      <a:pt x="264" y="152"/>
                    </a:cubicBezTo>
                    <a:cubicBezTo>
                      <a:pt x="268" y="154"/>
                      <a:pt x="272" y="156"/>
                      <a:pt x="277" y="156"/>
                    </a:cubicBezTo>
                    <a:cubicBezTo>
                      <a:pt x="293" y="156"/>
                      <a:pt x="308" y="139"/>
                      <a:pt x="309" y="123"/>
                    </a:cubicBezTo>
                    <a:cubicBezTo>
                      <a:pt x="311" y="124"/>
                      <a:pt x="312" y="125"/>
                      <a:pt x="314" y="127"/>
                    </a:cubicBezTo>
                    <a:cubicBezTo>
                      <a:pt x="320" y="132"/>
                      <a:pt x="327" y="137"/>
                      <a:pt x="326" y="145"/>
                    </a:cubicBezTo>
                    <a:cubicBezTo>
                      <a:pt x="326" y="158"/>
                      <a:pt x="317" y="169"/>
                      <a:pt x="304" y="174"/>
                    </a:cubicBezTo>
                    <a:cubicBezTo>
                      <a:pt x="303" y="174"/>
                      <a:pt x="302" y="175"/>
                      <a:pt x="302" y="175"/>
                    </a:cubicBezTo>
                    <a:cubicBezTo>
                      <a:pt x="302" y="176"/>
                      <a:pt x="303" y="177"/>
                      <a:pt x="303" y="177"/>
                    </a:cubicBezTo>
                    <a:cubicBezTo>
                      <a:pt x="307" y="179"/>
                      <a:pt x="317" y="184"/>
                      <a:pt x="326" y="185"/>
                    </a:cubicBezTo>
                    <a:cubicBezTo>
                      <a:pt x="321" y="189"/>
                      <a:pt x="315" y="191"/>
                      <a:pt x="310" y="192"/>
                    </a:cubicBezTo>
                    <a:cubicBezTo>
                      <a:pt x="302" y="193"/>
                      <a:pt x="297" y="193"/>
                      <a:pt x="292" y="191"/>
                    </a:cubicBezTo>
                    <a:cubicBezTo>
                      <a:pt x="288" y="189"/>
                      <a:pt x="281" y="185"/>
                      <a:pt x="279" y="182"/>
                    </a:cubicBezTo>
                    <a:cubicBezTo>
                      <a:pt x="279" y="181"/>
                      <a:pt x="279" y="180"/>
                      <a:pt x="279" y="179"/>
                    </a:cubicBezTo>
                    <a:cubicBezTo>
                      <a:pt x="278" y="175"/>
                      <a:pt x="277" y="174"/>
                      <a:pt x="276" y="174"/>
                    </a:cubicBezTo>
                    <a:cubicBezTo>
                      <a:pt x="276" y="174"/>
                      <a:pt x="276" y="174"/>
                      <a:pt x="276" y="174"/>
                    </a:cubicBezTo>
                    <a:cubicBezTo>
                      <a:pt x="275" y="175"/>
                      <a:pt x="275" y="177"/>
                      <a:pt x="275" y="179"/>
                    </a:cubicBezTo>
                    <a:cubicBezTo>
                      <a:pt x="276" y="200"/>
                      <a:pt x="292" y="222"/>
                      <a:pt x="316" y="222"/>
                    </a:cubicBezTo>
                    <a:cubicBezTo>
                      <a:pt x="317" y="222"/>
                      <a:pt x="318" y="222"/>
                      <a:pt x="318" y="222"/>
                    </a:cubicBezTo>
                    <a:cubicBezTo>
                      <a:pt x="330" y="221"/>
                      <a:pt x="343" y="214"/>
                      <a:pt x="351" y="203"/>
                    </a:cubicBezTo>
                    <a:cubicBezTo>
                      <a:pt x="354" y="198"/>
                      <a:pt x="358" y="191"/>
                      <a:pt x="356" y="182"/>
                    </a:cubicBezTo>
                    <a:cubicBezTo>
                      <a:pt x="361" y="185"/>
                      <a:pt x="367" y="187"/>
                      <a:pt x="373" y="187"/>
                    </a:cubicBezTo>
                    <a:cubicBezTo>
                      <a:pt x="373" y="187"/>
                      <a:pt x="374" y="187"/>
                      <a:pt x="375" y="187"/>
                    </a:cubicBezTo>
                    <a:cubicBezTo>
                      <a:pt x="390" y="187"/>
                      <a:pt x="406" y="180"/>
                      <a:pt x="419" y="168"/>
                    </a:cubicBezTo>
                    <a:cubicBezTo>
                      <a:pt x="419" y="168"/>
                      <a:pt x="419" y="167"/>
                      <a:pt x="419" y="166"/>
                    </a:cubicBezTo>
                    <a:close/>
                    <a:moveTo>
                      <a:pt x="308" y="116"/>
                    </a:moveTo>
                    <a:cubicBezTo>
                      <a:pt x="307" y="116"/>
                      <a:pt x="306" y="118"/>
                      <a:pt x="306" y="119"/>
                    </a:cubicBezTo>
                    <a:cubicBezTo>
                      <a:pt x="306" y="128"/>
                      <a:pt x="301" y="138"/>
                      <a:pt x="293" y="144"/>
                    </a:cubicBezTo>
                    <a:cubicBezTo>
                      <a:pt x="290" y="147"/>
                      <a:pt x="285" y="150"/>
                      <a:pt x="280" y="151"/>
                    </a:cubicBezTo>
                    <a:cubicBezTo>
                      <a:pt x="277" y="151"/>
                      <a:pt x="274" y="151"/>
                      <a:pt x="273" y="151"/>
                    </a:cubicBezTo>
                    <a:cubicBezTo>
                      <a:pt x="270" y="151"/>
                      <a:pt x="270" y="151"/>
                      <a:pt x="270" y="151"/>
                    </a:cubicBezTo>
                    <a:cubicBezTo>
                      <a:pt x="270" y="151"/>
                      <a:pt x="270" y="150"/>
                      <a:pt x="271" y="149"/>
                    </a:cubicBezTo>
                    <a:cubicBezTo>
                      <a:pt x="280" y="142"/>
                      <a:pt x="285" y="126"/>
                      <a:pt x="281" y="116"/>
                    </a:cubicBezTo>
                    <a:cubicBezTo>
                      <a:pt x="276" y="102"/>
                      <a:pt x="263" y="97"/>
                      <a:pt x="251" y="95"/>
                    </a:cubicBezTo>
                    <a:cubicBezTo>
                      <a:pt x="241" y="93"/>
                      <a:pt x="230" y="91"/>
                      <a:pt x="218" y="91"/>
                    </a:cubicBezTo>
                    <a:cubicBezTo>
                      <a:pt x="211" y="91"/>
                      <a:pt x="204" y="92"/>
                      <a:pt x="197" y="93"/>
                    </a:cubicBezTo>
                    <a:cubicBezTo>
                      <a:pt x="195" y="92"/>
                      <a:pt x="192" y="91"/>
                      <a:pt x="189" y="90"/>
                    </a:cubicBezTo>
                    <a:cubicBezTo>
                      <a:pt x="189" y="90"/>
                      <a:pt x="188" y="90"/>
                      <a:pt x="188" y="91"/>
                    </a:cubicBezTo>
                    <a:cubicBezTo>
                      <a:pt x="188" y="91"/>
                      <a:pt x="188" y="91"/>
                      <a:pt x="188" y="92"/>
                    </a:cubicBezTo>
                    <a:cubicBezTo>
                      <a:pt x="192" y="95"/>
                      <a:pt x="195" y="97"/>
                      <a:pt x="199" y="100"/>
                    </a:cubicBezTo>
                    <a:cubicBezTo>
                      <a:pt x="209" y="109"/>
                      <a:pt x="219" y="117"/>
                      <a:pt x="227" y="129"/>
                    </a:cubicBezTo>
                    <a:cubicBezTo>
                      <a:pt x="235" y="141"/>
                      <a:pt x="241" y="153"/>
                      <a:pt x="243" y="165"/>
                    </a:cubicBezTo>
                    <a:cubicBezTo>
                      <a:pt x="245" y="174"/>
                      <a:pt x="247" y="185"/>
                      <a:pt x="244" y="194"/>
                    </a:cubicBezTo>
                    <a:cubicBezTo>
                      <a:pt x="244" y="194"/>
                      <a:pt x="244" y="194"/>
                      <a:pt x="244" y="194"/>
                    </a:cubicBezTo>
                    <a:cubicBezTo>
                      <a:pt x="241" y="194"/>
                      <a:pt x="235" y="190"/>
                      <a:pt x="231" y="188"/>
                    </a:cubicBezTo>
                    <a:cubicBezTo>
                      <a:pt x="230" y="188"/>
                      <a:pt x="230" y="188"/>
                      <a:pt x="229" y="188"/>
                    </a:cubicBezTo>
                    <a:cubicBezTo>
                      <a:pt x="224" y="185"/>
                      <a:pt x="220" y="182"/>
                      <a:pt x="217" y="178"/>
                    </a:cubicBezTo>
                    <a:cubicBezTo>
                      <a:pt x="217" y="178"/>
                      <a:pt x="217" y="178"/>
                      <a:pt x="216" y="178"/>
                    </a:cubicBezTo>
                    <a:cubicBezTo>
                      <a:pt x="214" y="175"/>
                      <a:pt x="212" y="172"/>
                      <a:pt x="210" y="168"/>
                    </a:cubicBezTo>
                    <a:cubicBezTo>
                      <a:pt x="210" y="168"/>
                      <a:pt x="209" y="168"/>
                      <a:pt x="209" y="168"/>
                    </a:cubicBezTo>
                    <a:cubicBezTo>
                      <a:pt x="209" y="168"/>
                      <a:pt x="209" y="169"/>
                      <a:pt x="209" y="169"/>
                    </a:cubicBezTo>
                    <a:cubicBezTo>
                      <a:pt x="210" y="174"/>
                      <a:pt x="212" y="177"/>
                      <a:pt x="215" y="181"/>
                    </a:cubicBezTo>
                    <a:cubicBezTo>
                      <a:pt x="214" y="196"/>
                      <a:pt x="208" y="215"/>
                      <a:pt x="199" y="227"/>
                    </a:cubicBezTo>
                    <a:cubicBezTo>
                      <a:pt x="190" y="238"/>
                      <a:pt x="178" y="245"/>
                      <a:pt x="166" y="251"/>
                    </a:cubicBezTo>
                    <a:cubicBezTo>
                      <a:pt x="165" y="233"/>
                      <a:pt x="167" y="215"/>
                      <a:pt x="189" y="210"/>
                    </a:cubicBezTo>
                    <a:cubicBezTo>
                      <a:pt x="190" y="210"/>
                      <a:pt x="190" y="209"/>
                      <a:pt x="190" y="209"/>
                    </a:cubicBezTo>
                    <a:cubicBezTo>
                      <a:pt x="190" y="208"/>
                      <a:pt x="189" y="208"/>
                      <a:pt x="189" y="208"/>
                    </a:cubicBezTo>
                    <a:cubicBezTo>
                      <a:pt x="188" y="208"/>
                      <a:pt x="188" y="208"/>
                      <a:pt x="188" y="208"/>
                    </a:cubicBezTo>
                    <a:cubicBezTo>
                      <a:pt x="177" y="209"/>
                      <a:pt x="170" y="213"/>
                      <a:pt x="166" y="223"/>
                    </a:cubicBezTo>
                    <a:cubicBezTo>
                      <a:pt x="164" y="223"/>
                      <a:pt x="161" y="224"/>
                      <a:pt x="159" y="224"/>
                    </a:cubicBezTo>
                    <a:cubicBezTo>
                      <a:pt x="144" y="224"/>
                      <a:pt x="132" y="212"/>
                      <a:pt x="129" y="201"/>
                    </a:cubicBezTo>
                    <a:cubicBezTo>
                      <a:pt x="125" y="190"/>
                      <a:pt x="128" y="180"/>
                      <a:pt x="136" y="174"/>
                    </a:cubicBezTo>
                    <a:cubicBezTo>
                      <a:pt x="135" y="180"/>
                      <a:pt x="137" y="186"/>
                      <a:pt x="140" y="190"/>
                    </a:cubicBezTo>
                    <a:cubicBezTo>
                      <a:pt x="145" y="195"/>
                      <a:pt x="151" y="198"/>
                      <a:pt x="159" y="199"/>
                    </a:cubicBezTo>
                    <a:cubicBezTo>
                      <a:pt x="160" y="199"/>
                      <a:pt x="160" y="199"/>
                      <a:pt x="161" y="199"/>
                    </a:cubicBezTo>
                    <a:cubicBezTo>
                      <a:pt x="185" y="199"/>
                      <a:pt x="194" y="179"/>
                      <a:pt x="197" y="163"/>
                    </a:cubicBezTo>
                    <a:cubicBezTo>
                      <a:pt x="202" y="139"/>
                      <a:pt x="196" y="111"/>
                      <a:pt x="165" y="103"/>
                    </a:cubicBezTo>
                    <a:cubicBezTo>
                      <a:pt x="160" y="101"/>
                      <a:pt x="153" y="100"/>
                      <a:pt x="147" y="100"/>
                    </a:cubicBezTo>
                    <a:cubicBezTo>
                      <a:pt x="129" y="100"/>
                      <a:pt x="110" y="108"/>
                      <a:pt x="89" y="123"/>
                    </a:cubicBezTo>
                    <a:cubicBezTo>
                      <a:pt x="84" y="121"/>
                      <a:pt x="79" y="121"/>
                      <a:pt x="74" y="122"/>
                    </a:cubicBezTo>
                    <a:cubicBezTo>
                      <a:pt x="74" y="122"/>
                      <a:pt x="74" y="122"/>
                      <a:pt x="74" y="122"/>
                    </a:cubicBezTo>
                    <a:cubicBezTo>
                      <a:pt x="74" y="123"/>
                      <a:pt x="74" y="123"/>
                      <a:pt x="74" y="123"/>
                    </a:cubicBezTo>
                    <a:cubicBezTo>
                      <a:pt x="96" y="127"/>
                      <a:pt x="106" y="138"/>
                      <a:pt x="107" y="160"/>
                    </a:cubicBezTo>
                    <a:cubicBezTo>
                      <a:pt x="107" y="161"/>
                      <a:pt x="107" y="161"/>
                      <a:pt x="107" y="161"/>
                    </a:cubicBezTo>
                    <a:cubicBezTo>
                      <a:pt x="107" y="171"/>
                      <a:pt x="107" y="180"/>
                      <a:pt x="112" y="188"/>
                    </a:cubicBezTo>
                    <a:cubicBezTo>
                      <a:pt x="101" y="188"/>
                      <a:pt x="94" y="183"/>
                      <a:pt x="92" y="173"/>
                    </a:cubicBezTo>
                    <a:cubicBezTo>
                      <a:pt x="92" y="173"/>
                      <a:pt x="92" y="171"/>
                      <a:pt x="91" y="171"/>
                    </a:cubicBezTo>
                    <a:cubicBezTo>
                      <a:pt x="90" y="171"/>
                      <a:pt x="90" y="172"/>
                      <a:pt x="90" y="173"/>
                    </a:cubicBezTo>
                    <a:cubicBezTo>
                      <a:pt x="89" y="177"/>
                      <a:pt x="89" y="181"/>
                      <a:pt x="91" y="183"/>
                    </a:cubicBezTo>
                    <a:cubicBezTo>
                      <a:pt x="89" y="190"/>
                      <a:pt x="84" y="194"/>
                      <a:pt x="78" y="194"/>
                    </a:cubicBezTo>
                    <a:cubicBezTo>
                      <a:pt x="70" y="194"/>
                      <a:pt x="61" y="189"/>
                      <a:pt x="57" y="180"/>
                    </a:cubicBezTo>
                    <a:cubicBezTo>
                      <a:pt x="60" y="181"/>
                      <a:pt x="63" y="182"/>
                      <a:pt x="66" y="182"/>
                    </a:cubicBezTo>
                    <a:cubicBezTo>
                      <a:pt x="75" y="182"/>
                      <a:pt x="85" y="175"/>
                      <a:pt x="89" y="166"/>
                    </a:cubicBezTo>
                    <a:cubicBezTo>
                      <a:pt x="93" y="159"/>
                      <a:pt x="93" y="152"/>
                      <a:pt x="89" y="146"/>
                    </a:cubicBezTo>
                    <a:cubicBezTo>
                      <a:pt x="83" y="139"/>
                      <a:pt x="76" y="136"/>
                      <a:pt x="68" y="136"/>
                    </a:cubicBezTo>
                    <a:cubicBezTo>
                      <a:pt x="53" y="136"/>
                      <a:pt x="33" y="148"/>
                      <a:pt x="9" y="173"/>
                    </a:cubicBezTo>
                    <a:cubicBezTo>
                      <a:pt x="22" y="148"/>
                      <a:pt x="45" y="131"/>
                      <a:pt x="67" y="115"/>
                    </a:cubicBezTo>
                    <a:cubicBezTo>
                      <a:pt x="70" y="114"/>
                      <a:pt x="73" y="112"/>
                      <a:pt x="76" y="110"/>
                    </a:cubicBezTo>
                    <a:cubicBezTo>
                      <a:pt x="92" y="100"/>
                      <a:pt x="108" y="89"/>
                      <a:pt x="106" y="66"/>
                    </a:cubicBezTo>
                    <a:cubicBezTo>
                      <a:pt x="104" y="54"/>
                      <a:pt x="92" y="42"/>
                      <a:pt x="79" y="42"/>
                    </a:cubicBezTo>
                    <a:cubicBezTo>
                      <a:pt x="73" y="42"/>
                      <a:pt x="68" y="45"/>
                      <a:pt x="64" y="49"/>
                    </a:cubicBezTo>
                    <a:cubicBezTo>
                      <a:pt x="58" y="55"/>
                      <a:pt x="57" y="62"/>
                      <a:pt x="59" y="68"/>
                    </a:cubicBezTo>
                    <a:cubicBezTo>
                      <a:pt x="62" y="75"/>
                      <a:pt x="69" y="79"/>
                      <a:pt x="76" y="80"/>
                    </a:cubicBezTo>
                    <a:cubicBezTo>
                      <a:pt x="72" y="83"/>
                      <a:pt x="68" y="84"/>
                      <a:pt x="64" y="84"/>
                    </a:cubicBezTo>
                    <a:cubicBezTo>
                      <a:pt x="64" y="84"/>
                      <a:pt x="64" y="84"/>
                      <a:pt x="64" y="84"/>
                    </a:cubicBezTo>
                    <a:cubicBezTo>
                      <a:pt x="58" y="84"/>
                      <a:pt x="52" y="80"/>
                      <a:pt x="48" y="74"/>
                    </a:cubicBezTo>
                    <a:cubicBezTo>
                      <a:pt x="43" y="66"/>
                      <a:pt x="42" y="56"/>
                      <a:pt x="45" y="47"/>
                    </a:cubicBezTo>
                    <a:cubicBezTo>
                      <a:pt x="52" y="31"/>
                      <a:pt x="65" y="22"/>
                      <a:pt x="83" y="20"/>
                    </a:cubicBezTo>
                    <a:cubicBezTo>
                      <a:pt x="87" y="27"/>
                      <a:pt x="94" y="31"/>
                      <a:pt x="101" y="31"/>
                    </a:cubicBezTo>
                    <a:cubicBezTo>
                      <a:pt x="102" y="31"/>
                      <a:pt x="102" y="31"/>
                      <a:pt x="102" y="31"/>
                    </a:cubicBezTo>
                    <a:cubicBezTo>
                      <a:pt x="102" y="30"/>
                      <a:pt x="102" y="30"/>
                      <a:pt x="101" y="30"/>
                    </a:cubicBezTo>
                    <a:cubicBezTo>
                      <a:pt x="89" y="28"/>
                      <a:pt x="85" y="15"/>
                      <a:pt x="82" y="6"/>
                    </a:cubicBezTo>
                    <a:cubicBezTo>
                      <a:pt x="104" y="8"/>
                      <a:pt x="121" y="22"/>
                      <a:pt x="125" y="43"/>
                    </a:cubicBezTo>
                    <a:cubicBezTo>
                      <a:pt x="123" y="47"/>
                      <a:pt x="122" y="51"/>
                      <a:pt x="123" y="56"/>
                    </a:cubicBezTo>
                    <a:cubicBezTo>
                      <a:pt x="123" y="57"/>
                      <a:pt x="123" y="57"/>
                      <a:pt x="124" y="57"/>
                    </a:cubicBezTo>
                    <a:cubicBezTo>
                      <a:pt x="124" y="57"/>
                      <a:pt x="124" y="57"/>
                      <a:pt x="124" y="56"/>
                    </a:cubicBezTo>
                    <a:cubicBezTo>
                      <a:pt x="124" y="56"/>
                      <a:pt x="124" y="56"/>
                      <a:pt x="124" y="56"/>
                    </a:cubicBezTo>
                    <a:cubicBezTo>
                      <a:pt x="128" y="46"/>
                      <a:pt x="132" y="39"/>
                      <a:pt x="143" y="34"/>
                    </a:cubicBezTo>
                    <a:cubicBezTo>
                      <a:pt x="143" y="34"/>
                      <a:pt x="143" y="34"/>
                      <a:pt x="143" y="34"/>
                    </a:cubicBezTo>
                    <a:cubicBezTo>
                      <a:pt x="148" y="32"/>
                      <a:pt x="152" y="30"/>
                      <a:pt x="154" y="30"/>
                    </a:cubicBezTo>
                    <a:cubicBezTo>
                      <a:pt x="154" y="30"/>
                      <a:pt x="154" y="31"/>
                      <a:pt x="154" y="31"/>
                    </a:cubicBezTo>
                    <a:cubicBezTo>
                      <a:pt x="154" y="34"/>
                      <a:pt x="154" y="37"/>
                      <a:pt x="154" y="40"/>
                    </a:cubicBezTo>
                    <a:cubicBezTo>
                      <a:pt x="151" y="59"/>
                      <a:pt x="141" y="74"/>
                      <a:pt x="127" y="82"/>
                    </a:cubicBezTo>
                    <a:cubicBezTo>
                      <a:pt x="126" y="82"/>
                      <a:pt x="126" y="83"/>
                      <a:pt x="126" y="83"/>
                    </a:cubicBezTo>
                    <a:cubicBezTo>
                      <a:pt x="126" y="84"/>
                      <a:pt x="126" y="84"/>
                      <a:pt x="126" y="84"/>
                    </a:cubicBezTo>
                    <a:cubicBezTo>
                      <a:pt x="127" y="84"/>
                      <a:pt x="127" y="84"/>
                      <a:pt x="127" y="84"/>
                    </a:cubicBezTo>
                    <a:cubicBezTo>
                      <a:pt x="127" y="84"/>
                      <a:pt x="127" y="84"/>
                      <a:pt x="128" y="83"/>
                    </a:cubicBezTo>
                    <a:cubicBezTo>
                      <a:pt x="130" y="83"/>
                      <a:pt x="132" y="82"/>
                      <a:pt x="134" y="81"/>
                    </a:cubicBezTo>
                    <a:cubicBezTo>
                      <a:pt x="134" y="81"/>
                      <a:pt x="134" y="81"/>
                      <a:pt x="134" y="81"/>
                    </a:cubicBezTo>
                    <a:cubicBezTo>
                      <a:pt x="147" y="78"/>
                      <a:pt x="160" y="76"/>
                      <a:pt x="173" y="74"/>
                    </a:cubicBezTo>
                    <a:cubicBezTo>
                      <a:pt x="182" y="73"/>
                      <a:pt x="191" y="72"/>
                      <a:pt x="200" y="71"/>
                    </a:cubicBezTo>
                    <a:cubicBezTo>
                      <a:pt x="218" y="68"/>
                      <a:pt x="228" y="58"/>
                      <a:pt x="227" y="44"/>
                    </a:cubicBezTo>
                    <a:cubicBezTo>
                      <a:pt x="226" y="31"/>
                      <a:pt x="216" y="25"/>
                      <a:pt x="206" y="25"/>
                    </a:cubicBezTo>
                    <a:cubicBezTo>
                      <a:pt x="197" y="25"/>
                      <a:pt x="189" y="30"/>
                      <a:pt x="186" y="38"/>
                    </a:cubicBezTo>
                    <a:cubicBezTo>
                      <a:pt x="183" y="33"/>
                      <a:pt x="182" y="26"/>
                      <a:pt x="185" y="20"/>
                    </a:cubicBezTo>
                    <a:cubicBezTo>
                      <a:pt x="188" y="14"/>
                      <a:pt x="193" y="9"/>
                      <a:pt x="201" y="7"/>
                    </a:cubicBezTo>
                    <a:cubicBezTo>
                      <a:pt x="205" y="6"/>
                      <a:pt x="209" y="6"/>
                      <a:pt x="213" y="6"/>
                    </a:cubicBezTo>
                    <a:cubicBezTo>
                      <a:pt x="223" y="6"/>
                      <a:pt x="230" y="9"/>
                      <a:pt x="235" y="15"/>
                    </a:cubicBezTo>
                    <a:cubicBezTo>
                      <a:pt x="250" y="34"/>
                      <a:pt x="244" y="57"/>
                      <a:pt x="231" y="73"/>
                    </a:cubicBezTo>
                    <a:cubicBezTo>
                      <a:pt x="231" y="73"/>
                      <a:pt x="231" y="73"/>
                      <a:pt x="231" y="74"/>
                    </a:cubicBezTo>
                    <a:cubicBezTo>
                      <a:pt x="231" y="74"/>
                      <a:pt x="232" y="75"/>
                      <a:pt x="233" y="74"/>
                    </a:cubicBezTo>
                    <a:cubicBezTo>
                      <a:pt x="235" y="73"/>
                      <a:pt x="236" y="72"/>
                      <a:pt x="238" y="71"/>
                    </a:cubicBezTo>
                    <a:cubicBezTo>
                      <a:pt x="253" y="75"/>
                      <a:pt x="264" y="79"/>
                      <a:pt x="275" y="84"/>
                    </a:cubicBezTo>
                    <a:cubicBezTo>
                      <a:pt x="282" y="88"/>
                      <a:pt x="290" y="91"/>
                      <a:pt x="298" y="91"/>
                    </a:cubicBezTo>
                    <a:cubicBezTo>
                      <a:pt x="307" y="90"/>
                      <a:pt x="316" y="86"/>
                      <a:pt x="325" y="79"/>
                    </a:cubicBezTo>
                    <a:cubicBezTo>
                      <a:pt x="325" y="79"/>
                      <a:pt x="325" y="79"/>
                      <a:pt x="325" y="79"/>
                    </a:cubicBezTo>
                    <a:cubicBezTo>
                      <a:pt x="325" y="79"/>
                      <a:pt x="325" y="79"/>
                      <a:pt x="325" y="79"/>
                    </a:cubicBezTo>
                    <a:cubicBezTo>
                      <a:pt x="326" y="78"/>
                      <a:pt x="330" y="76"/>
                      <a:pt x="331" y="75"/>
                    </a:cubicBezTo>
                    <a:cubicBezTo>
                      <a:pt x="333" y="80"/>
                      <a:pt x="334" y="84"/>
                      <a:pt x="333" y="88"/>
                    </a:cubicBezTo>
                    <a:cubicBezTo>
                      <a:pt x="331" y="95"/>
                      <a:pt x="327" y="103"/>
                      <a:pt x="318" y="106"/>
                    </a:cubicBezTo>
                    <a:cubicBezTo>
                      <a:pt x="317" y="106"/>
                      <a:pt x="314" y="107"/>
                      <a:pt x="314" y="108"/>
                    </a:cubicBezTo>
                    <a:cubicBezTo>
                      <a:pt x="314" y="109"/>
                      <a:pt x="315" y="109"/>
                      <a:pt x="315" y="109"/>
                    </a:cubicBezTo>
                    <a:cubicBezTo>
                      <a:pt x="316" y="109"/>
                      <a:pt x="317" y="108"/>
                      <a:pt x="318" y="108"/>
                    </a:cubicBezTo>
                    <a:cubicBezTo>
                      <a:pt x="320" y="108"/>
                      <a:pt x="322" y="107"/>
                      <a:pt x="324" y="106"/>
                    </a:cubicBezTo>
                    <a:cubicBezTo>
                      <a:pt x="335" y="114"/>
                      <a:pt x="339" y="124"/>
                      <a:pt x="344" y="135"/>
                    </a:cubicBezTo>
                    <a:cubicBezTo>
                      <a:pt x="346" y="138"/>
                      <a:pt x="347" y="142"/>
                      <a:pt x="349" y="146"/>
                    </a:cubicBezTo>
                    <a:cubicBezTo>
                      <a:pt x="353" y="154"/>
                      <a:pt x="358" y="162"/>
                      <a:pt x="365" y="166"/>
                    </a:cubicBezTo>
                    <a:cubicBezTo>
                      <a:pt x="372" y="170"/>
                      <a:pt x="379" y="172"/>
                      <a:pt x="389" y="172"/>
                    </a:cubicBezTo>
                    <a:cubicBezTo>
                      <a:pt x="395" y="172"/>
                      <a:pt x="402" y="171"/>
                      <a:pt x="409" y="170"/>
                    </a:cubicBezTo>
                    <a:cubicBezTo>
                      <a:pt x="410" y="170"/>
                      <a:pt x="410" y="170"/>
                      <a:pt x="410" y="170"/>
                    </a:cubicBezTo>
                    <a:cubicBezTo>
                      <a:pt x="399" y="178"/>
                      <a:pt x="387" y="183"/>
                      <a:pt x="376" y="183"/>
                    </a:cubicBezTo>
                    <a:cubicBezTo>
                      <a:pt x="365" y="183"/>
                      <a:pt x="356" y="178"/>
                      <a:pt x="348" y="169"/>
                    </a:cubicBezTo>
                    <a:cubicBezTo>
                      <a:pt x="348" y="169"/>
                      <a:pt x="348" y="169"/>
                      <a:pt x="348" y="169"/>
                    </a:cubicBezTo>
                    <a:cubicBezTo>
                      <a:pt x="346" y="167"/>
                      <a:pt x="346" y="167"/>
                      <a:pt x="345" y="167"/>
                    </a:cubicBezTo>
                    <a:cubicBezTo>
                      <a:pt x="345" y="167"/>
                      <a:pt x="345" y="167"/>
                      <a:pt x="344" y="167"/>
                    </a:cubicBezTo>
                    <a:cubicBezTo>
                      <a:pt x="344" y="167"/>
                      <a:pt x="344" y="168"/>
                      <a:pt x="345" y="170"/>
                    </a:cubicBezTo>
                    <a:cubicBezTo>
                      <a:pt x="347" y="174"/>
                      <a:pt x="350" y="177"/>
                      <a:pt x="353" y="180"/>
                    </a:cubicBezTo>
                    <a:cubicBezTo>
                      <a:pt x="354" y="188"/>
                      <a:pt x="351" y="196"/>
                      <a:pt x="344" y="203"/>
                    </a:cubicBezTo>
                    <a:cubicBezTo>
                      <a:pt x="337" y="212"/>
                      <a:pt x="326" y="217"/>
                      <a:pt x="317" y="217"/>
                    </a:cubicBezTo>
                    <a:cubicBezTo>
                      <a:pt x="316" y="217"/>
                      <a:pt x="315" y="217"/>
                      <a:pt x="315" y="217"/>
                    </a:cubicBezTo>
                    <a:cubicBezTo>
                      <a:pt x="300" y="216"/>
                      <a:pt x="289" y="207"/>
                      <a:pt x="282" y="190"/>
                    </a:cubicBezTo>
                    <a:cubicBezTo>
                      <a:pt x="289" y="195"/>
                      <a:pt x="299" y="197"/>
                      <a:pt x="305" y="196"/>
                    </a:cubicBezTo>
                    <a:cubicBezTo>
                      <a:pt x="318" y="195"/>
                      <a:pt x="333" y="190"/>
                      <a:pt x="339" y="177"/>
                    </a:cubicBezTo>
                    <a:cubicBezTo>
                      <a:pt x="340" y="177"/>
                      <a:pt x="340" y="177"/>
                      <a:pt x="339" y="176"/>
                    </a:cubicBezTo>
                    <a:cubicBezTo>
                      <a:pt x="339" y="176"/>
                      <a:pt x="338" y="175"/>
                      <a:pt x="337" y="176"/>
                    </a:cubicBezTo>
                    <a:cubicBezTo>
                      <a:pt x="337" y="177"/>
                      <a:pt x="337" y="177"/>
                      <a:pt x="337" y="177"/>
                    </a:cubicBezTo>
                    <a:cubicBezTo>
                      <a:pt x="335" y="178"/>
                      <a:pt x="334" y="179"/>
                      <a:pt x="333" y="180"/>
                    </a:cubicBezTo>
                    <a:cubicBezTo>
                      <a:pt x="331" y="181"/>
                      <a:pt x="329" y="181"/>
                      <a:pt x="327" y="181"/>
                    </a:cubicBezTo>
                    <a:cubicBezTo>
                      <a:pt x="321" y="181"/>
                      <a:pt x="314" y="178"/>
                      <a:pt x="309" y="176"/>
                    </a:cubicBezTo>
                    <a:cubicBezTo>
                      <a:pt x="319" y="171"/>
                      <a:pt x="330" y="160"/>
                      <a:pt x="331" y="148"/>
                    </a:cubicBezTo>
                    <a:cubicBezTo>
                      <a:pt x="332" y="134"/>
                      <a:pt x="320" y="126"/>
                      <a:pt x="309" y="120"/>
                    </a:cubicBezTo>
                    <a:cubicBezTo>
                      <a:pt x="309" y="120"/>
                      <a:pt x="309" y="120"/>
                      <a:pt x="309" y="120"/>
                    </a:cubicBezTo>
                    <a:cubicBezTo>
                      <a:pt x="309" y="120"/>
                      <a:pt x="309" y="120"/>
                      <a:pt x="309" y="119"/>
                    </a:cubicBezTo>
                    <a:cubicBezTo>
                      <a:pt x="309" y="116"/>
                      <a:pt x="308" y="116"/>
                      <a:pt x="308" y="1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8" name="Freeform 3998"/>
              <p:cNvSpPr>
                <a:spLocks/>
              </p:cNvSpPr>
              <p:nvPr/>
            </p:nvSpPr>
            <p:spPr bwMode="auto">
              <a:xfrm>
                <a:off x="3053921" y="1373989"/>
                <a:ext cx="0" cy="734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9" name="Freeform 3999"/>
              <p:cNvSpPr>
                <a:spLocks/>
              </p:cNvSpPr>
              <p:nvPr/>
            </p:nvSpPr>
            <p:spPr bwMode="auto">
              <a:xfrm>
                <a:off x="1342276" y="1704561"/>
                <a:ext cx="257116" cy="80809"/>
              </a:xfrm>
              <a:custGeom>
                <a:avLst/>
                <a:gdLst>
                  <a:gd name="T0" fmla="*/ 6 w 43"/>
                  <a:gd name="T1" fmla="*/ 9 h 13"/>
                  <a:gd name="T2" fmla="*/ 21 w 43"/>
                  <a:gd name="T3" fmla="*/ 1 h 13"/>
                  <a:gd name="T4" fmla="*/ 30 w 43"/>
                  <a:gd name="T5" fmla="*/ 0 h 13"/>
                  <a:gd name="T6" fmla="*/ 37 w 43"/>
                  <a:gd name="T7" fmla="*/ 1 h 13"/>
                  <a:gd name="T8" fmla="*/ 43 w 43"/>
                  <a:gd name="T9" fmla="*/ 4 h 13"/>
                  <a:gd name="T10" fmla="*/ 37 w 43"/>
                  <a:gd name="T11" fmla="*/ 2 h 13"/>
                  <a:gd name="T12" fmla="*/ 30 w 43"/>
                  <a:gd name="T13" fmla="*/ 1 h 13"/>
                  <a:gd name="T14" fmla="*/ 21 w 43"/>
                  <a:gd name="T15" fmla="*/ 2 h 13"/>
                  <a:gd name="T16" fmla="*/ 6 w 43"/>
                  <a:gd name="T17" fmla="*/ 9 h 13"/>
                  <a:gd name="T18" fmla="*/ 0 w 43"/>
                  <a:gd name="T19" fmla="*/ 13 h 13"/>
                  <a:gd name="T20" fmla="*/ 6 w 43"/>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3">
                    <a:moveTo>
                      <a:pt x="6" y="9"/>
                    </a:moveTo>
                    <a:cubicBezTo>
                      <a:pt x="9" y="6"/>
                      <a:pt x="14" y="3"/>
                      <a:pt x="21" y="1"/>
                    </a:cubicBezTo>
                    <a:cubicBezTo>
                      <a:pt x="24" y="0"/>
                      <a:pt x="27" y="0"/>
                      <a:pt x="30" y="0"/>
                    </a:cubicBezTo>
                    <a:cubicBezTo>
                      <a:pt x="32" y="0"/>
                      <a:pt x="35" y="1"/>
                      <a:pt x="37" y="1"/>
                    </a:cubicBezTo>
                    <a:cubicBezTo>
                      <a:pt x="41" y="2"/>
                      <a:pt x="43" y="4"/>
                      <a:pt x="43" y="4"/>
                    </a:cubicBezTo>
                    <a:cubicBezTo>
                      <a:pt x="43" y="5"/>
                      <a:pt x="41" y="3"/>
                      <a:pt x="37" y="2"/>
                    </a:cubicBezTo>
                    <a:cubicBezTo>
                      <a:pt x="35" y="1"/>
                      <a:pt x="32" y="1"/>
                      <a:pt x="30" y="1"/>
                    </a:cubicBezTo>
                    <a:cubicBezTo>
                      <a:pt x="27" y="1"/>
                      <a:pt x="24" y="1"/>
                      <a:pt x="21" y="2"/>
                    </a:cubicBezTo>
                    <a:cubicBezTo>
                      <a:pt x="15" y="4"/>
                      <a:pt x="10" y="7"/>
                      <a:pt x="6" y="9"/>
                    </a:cubicBezTo>
                    <a:cubicBezTo>
                      <a:pt x="2" y="11"/>
                      <a:pt x="0" y="13"/>
                      <a:pt x="0" y="13"/>
                    </a:cubicBezTo>
                    <a:cubicBezTo>
                      <a:pt x="0" y="12"/>
                      <a:pt x="2" y="11"/>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0" name="Freeform 4000"/>
              <p:cNvSpPr>
                <a:spLocks/>
              </p:cNvSpPr>
              <p:nvPr/>
            </p:nvSpPr>
            <p:spPr bwMode="auto">
              <a:xfrm>
                <a:off x="1555316" y="1653141"/>
                <a:ext cx="139578" cy="110194"/>
              </a:xfrm>
              <a:custGeom>
                <a:avLst/>
                <a:gdLst>
                  <a:gd name="T0" fmla="*/ 14 w 23"/>
                  <a:gd name="T1" fmla="*/ 7 h 18"/>
                  <a:gd name="T2" fmla="*/ 5 w 23"/>
                  <a:gd name="T3" fmla="*/ 1 h 18"/>
                  <a:gd name="T4" fmla="*/ 1 w 23"/>
                  <a:gd name="T5" fmla="*/ 0 h 18"/>
                  <a:gd name="T6" fmla="*/ 5 w 23"/>
                  <a:gd name="T7" fmla="*/ 1 h 18"/>
                  <a:gd name="T8" fmla="*/ 14 w 23"/>
                  <a:gd name="T9" fmla="*/ 6 h 18"/>
                  <a:gd name="T10" fmla="*/ 23 w 23"/>
                  <a:gd name="T11" fmla="*/ 18 h 18"/>
                  <a:gd name="T12" fmla="*/ 14 w 23"/>
                  <a:gd name="T13" fmla="*/ 7 h 18"/>
                </a:gdLst>
                <a:ahLst/>
                <a:cxnLst>
                  <a:cxn ang="0">
                    <a:pos x="T0" y="T1"/>
                  </a:cxn>
                  <a:cxn ang="0">
                    <a:pos x="T2" y="T3"/>
                  </a:cxn>
                  <a:cxn ang="0">
                    <a:pos x="T4" y="T5"/>
                  </a:cxn>
                  <a:cxn ang="0">
                    <a:pos x="T6" y="T7"/>
                  </a:cxn>
                  <a:cxn ang="0">
                    <a:pos x="T8" y="T9"/>
                  </a:cxn>
                  <a:cxn ang="0">
                    <a:pos x="T10" y="T11"/>
                  </a:cxn>
                  <a:cxn ang="0">
                    <a:pos x="T12" y="T13"/>
                  </a:cxn>
                </a:cxnLst>
                <a:rect l="0" t="0" r="r" b="b"/>
                <a:pathLst>
                  <a:path w="23" h="18">
                    <a:moveTo>
                      <a:pt x="14" y="7"/>
                    </a:moveTo>
                    <a:cubicBezTo>
                      <a:pt x="11" y="4"/>
                      <a:pt x="7" y="2"/>
                      <a:pt x="5" y="1"/>
                    </a:cubicBezTo>
                    <a:cubicBezTo>
                      <a:pt x="2" y="1"/>
                      <a:pt x="0" y="0"/>
                      <a:pt x="1" y="0"/>
                    </a:cubicBezTo>
                    <a:cubicBezTo>
                      <a:pt x="1" y="0"/>
                      <a:pt x="2" y="0"/>
                      <a:pt x="5" y="1"/>
                    </a:cubicBezTo>
                    <a:cubicBezTo>
                      <a:pt x="8" y="2"/>
                      <a:pt x="11" y="3"/>
                      <a:pt x="14" y="6"/>
                    </a:cubicBezTo>
                    <a:cubicBezTo>
                      <a:pt x="21" y="12"/>
                      <a:pt x="23" y="18"/>
                      <a:pt x="23" y="18"/>
                    </a:cubicBezTo>
                    <a:cubicBezTo>
                      <a:pt x="23" y="18"/>
                      <a:pt x="20" y="12"/>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1" name="Freeform 4001"/>
              <p:cNvSpPr>
                <a:spLocks/>
              </p:cNvSpPr>
              <p:nvPr/>
            </p:nvSpPr>
            <p:spPr bwMode="auto">
              <a:xfrm>
                <a:off x="1665505" y="1697218"/>
                <a:ext cx="66117" cy="161614"/>
              </a:xfrm>
              <a:custGeom>
                <a:avLst/>
                <a:gdLst>
                  <a:gd name="T0" fmla="*/ 11 w 11"/>
                  <a:gd name="T1" fmla="*/ 22 h 26"/>
                  <a:gd name="T2" fmla="*/ 8 w 11"/>
                  <a:gd name="T3" fmla="*/ 12 h 26"/>
                  <a:gd name="T4" fmla="*/ 0 w 11"/>
                  <a:gd name="T5" fmla="*/ 0 h 26"/>
                  <a:gd name="T6" fmla="*/ 9 w 11"/>
                  <a:gd name="T7" fmla="*/ 12 h 26"/>
                  <a:gd name="T8" fmla="*/ 11 w 11"/>
                  <a:gd name="T9" fmla="*/ 21 h 26"/>
                  <a:gd name="T10" fmla="*/ 11 w 11"/>
                  <a:gd name="T11" fmla="*/ 26 h 26"/>
                  <a:gd name="T12" fmla="*/ 11 w 11"/>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1" h="26">
                    <a:moveTo>
                      <a:pt x="11" y="22"/>
                    </a:moveTo>
                    <a:cubicBezTo>
                      <a:pt x="10" y="19"/>
                      <a:pt x="10" y="16"/>
                      <a:pt x="8" y="12"/>
                    </a:cubicBezTo>
                    <a:cubicBezTo>
                      <a:pt x="5" y="5"/>
                      <a:pt x="0" y="0"/>
                      <a:pt x="0" y="0"/>
                    </a:cubicBezTo>
                    <a:cubicBezTo>
                      <a:pt x="1" y="0"/>
                      <a:pt x="5" y="5"/>
                      <a:pt x="9" y="12"/>
                    </a:cubicBezTo>
                    <a:cubicBezTo>
                      <a:pt x="10" y="15"/>
                      <a:pt x="11" y="19"/>
                      <a:pt x="11" y="21"/>
                    </a:cubicBezTo>
                    <a:cubicBezTo>
                      <a:pt x="11" y="24"/>
                      <a:pt x="11" y="26"/>
                      <a:pt x="11" y="26"/>
                    </a:cubicBezTo>
                    <a:cubicBezTo>
                      <a:pt x="11" y="26"/>
                      <a:pt x="11" y="24"/>
                      <a:pt x="11" y="2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2" name="Freeform 4002"/>
              <p:cNvSpPr>
                <a:spLocks/>
              </p:cNvSpPr>
              <p:nvPr/>
            </p:nvSpPr>
            <p:spPr bwMode="auto">
              <a:xfrm>
                <a:off x="1738966" y="1866176"/>
                <a:ext cx="22041" cy="154271"/>
              </a:xfrm>
              <a:custGeom>
                <a:avLst/>
                <a:gdLst>
                  <a:gd name="T0" fmla="*/ 0 w 4"/>
                  <a:gd name="T1" fmla="*/ 13 h 26"/>
                  <a:gd name="T2" fmla="*/ 0 w 4"/>
                  <a:gd name="T3" fmla="*/ 4 h 26"/>
                  <a:gd name="T4" fmla="*/ 0 w 4"/>
                  <a:gd name="T5" fmla="*/ 0 h 26"/>
                  <a:gd name="T6" fmla="*/ 0 w 4"/>
                  <a:gd name="T7" fmla="*/ 4 h 26"/>
                  <a:gd name="T8" fmla="*/ 1 w 4"/>
                  <a:gd name="T9" fmla="*/ 13 h 26"/>
                  <a:gd name="T10" fmla="*/ 2 w 4"/>
                  <a:gd name="T11" fmla="*/ 23 h 26"/>
                  <a:gd name="T12" fmla="*/ 4 w 4"/>
                  <a:gd name="T13" fmla="*/ 26 h 26"/>
                  <a:gd name="T14" fmla="*/ 2 w 4"/>
                  <a:gd name="T15" fmla="*/ 23 h 26"/>
                  <a:gd name="T16" fmla="*/ 0 w 4"/>
                  <a:gd name="T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0" y="13"/>
                    </a:moveTo>
                    <a:cubicBezTo>
                      <a:pt x="0" y="10"/>
                      <a:pt x="0" y="6"/>
                      <a:pt x="0" y="4"/>
                    </a:cubicBezTo>
                    <a:cubicBezTo>
                      <a:pt x="0" y="2"/>
                      <a:pt x="0" y="0"/>
                      <a:pt x="0" y="0"/>
                    </a:cubicBezTo>
                    <a:cubicBezTo>
                      <a:pt x="0" y="0"/>
                      <a:pt x="0" y="2"/>
                      <a:pt x="0" y="4"/>
                    </a:cubicBezTo>
                    <a:cubicBezTo>
                      <a:pt x="1" y="6"/>
                      <a:pt x="1" y="10"/>
                      <a:pt x="1" y="13"/>
                    </a:cubicBezTo>
                    <a:cubicBezTo>
                      <a:pt x="1" y="17"/>
                      <a:pt x="2" y="20"/>
                      <a:pt x="2" y="23"/>
                    </a:cubicBezTo>
                    <a:cubicBezTo>
                      <a:pt x="3" y="25"/>
                      <a:pt x="4" y="26"/>
                      <a:pt x="4" y="26"/>
                    </a:cubicBezTo>
                    <a:cubicBezTo>
                      <a:pt x="3" y="26"/>
                      <a:pt x="3" y="25"/>
                      <a:pt x="2" y="23"/>
                    </a:cubicBezTo>
                    <a:cubicBezTo>
                      <a:pt x="1" y="20"/>
                      <a:pt x="0" y="17"/>
                      <a:pt x="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3" name="Freeform 4003"/>
              <p:cNvSpPr>
                <a:spLocks/>
              </p:cNvSpPr>
              <p:nvPr/>
            </p:nvSpPr>
            <p:spPr bwMode="auto">
              <a:xfrm>
                <a:off x="1709582" y="1792715"/>
                <a:ext cx="14692" cy="161614"/>
              </a:xfrm>
              <a:custGeom>
                <a:avLst/>
                <a:gdLst>
                  <a:gd name="T0" fmla="*/ 3 w 3"/>
                  <a:gd name="T1" fmla="*/ 27 h 27"/>
                  <a:gd name="T2" fmla="*/ 1 w 3"/>
                  <a:gd name="T3" fmla="*/ 13 h 27"/>
                  <a:gd name="T4" fmla="*/ 0 w 3"/>
                  <a:gd name="T5" fmla="*/ 0 h 27"/>
                  <a:gd name="T6" fmla="*/ 2 w 3"/>
                  <a:gd name="T7" fmla="*/ 13 h 27"/>
                  <a:gd name="T8" fmla="*/ 3 w 3"/>
                  <a:gd name="T9" fmla="*/ 27 h 27"/>
                </a:gdLst>
                <a:ahLst/>
                <a:cxnLst>
                  <a:cxn ang="0">
                    <a:pos x="T0" y="T1"/>
                  </a:cxn>
                  <a:cxn ang="0">
                    <a:pos x="T2" y="T3"/>
                  </a:cxn>
                  <a:cxn ang="0">
                    <a:pos x="T4" y="T5"/>
                  </a:cxn>
                  <a:cxn ang="0">
                    <a:pos x="T6" y="T7"/>
                  </a:cxn>
                  <a:cxn ang="0">
                    <a:pos x="T8" y="T9"/>
                  </a:cxn>
                </a:cxnLst>
                <a:rect l="0" t="0" r="r" b="b"/>
                <a:pathLst>
                  <a:path w="3" h="27">
                    <a:moveTo>
                      <a:pt x="3" y="27"/>
                    </a:moveTo>
                    <a:cubicBezTo>
                      <a:pt x="2" y="27"/>
                      <a:pt x="2" y="21"/>
                      <a:pt x="1" y="13"/>
                    </a:cubicBezTo>
                    <a:cubicBezTo>
                      <a:pt x="1" y="6"/>
                      <a:pt x="0" y="0"/>
                      <a:pt x="0" y="0"/>
                    </a:cubicBezTo>
                    <a:cubicBezTo>
                      <a:pt x="0" y="0"/>
                      <a:pt x="1" y="6"/>
                      <a:pt x="2" y="13"/>
                    </a:cubicBezTo>
                    <a:cubicBezTo>
                      <a:pt x="3" y="21"/>
                      <a:pt x="3" y="27"/>
                      <a:pt x="3"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4" name="Freeform 4004"/>
              <p:cNvSpPr>
                <a:spLocks/>
              </p:cNvSpPr>
              <p:nvPr/>
            </p:nvSpPr>
            <p:spPr bwMode="auto">
              <a:xfrm>
                <a:off x="1481855" y="2020446"/>
                <a:ext cx="132230" cy="44077"/>
              </a:xfrm>
              <a:custGeom>
                <a:avLst/>
                <a:gdLst>
                  <a:gd name="T0" fmla="*/ 18 w 22"/>
                  <a:gd name="T1" fmla="*/ 6 h 8"/>
                  <a:gd name="T2" fmla="*/ 21 w 22"/>
                  <a:gd name="T3" fmla="*/ 5 h 8"/>
                  <a:gd name="T4" fmla="*/ 18 w 22"/>
                  <a:gd name="T5" fmla="*/ 7 h 8"/>
                  <a:gd name="T6" fmla="*/ 10 w 22"/>
                  <a:gd name="T7" fmla="*/ 7 h 8"/>
                  <a:gd name="T8" fmla="*/ 0 w 22"/>
                  <a:gd name="T9" fmla="*/ 0 h 8"/>
                  <a:gd name="T10" fmla="*/ 10 w 22"/>
                  <a:gd name="T11" fmla="*/ 6 h 8"/>
                  <a:gd name="T12" fmla="*/ 18 w 22"/>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22" h="8">
                    <a:moveTo>
                      <a:pt x="18" y="6"/>
                    </a:moveTo>
                    <a:cubicBezTo>
                      <a:pt x="20" y="6"/>
                      <a:pt x="21" y="5"/>
                      <a:pt x="21" y="5"/>
                    </a:cubicBezTo>
                    <a:cubicBezTo>
                      <a:pt x="22" y="5"/>
                      <a:pt x="20" y="6"/>
                      <a:pt x="18" y="7"/>
                    </a:cubicBezTo>
                    <a:cubicBezTo>
                      <a:pt x="16" y="8"/>
                      <a:pt x="13" y="8"/>
                      <a:pt x="10" y="7"/>
                    </a:cubicBezTo>
                    <a:cubicBezTo>
                      <a:pt x="3" y="4"/>
                      <a:pt x="0" y="0"/>
                      <a:pt x="0" y="0"/>
                    </a:cubicBezTo>
                    <a:cubicBezTo>
                      <a:pt x="0" y="0"/>
                      <a:pt x="4" y="4"/>
                      <a:pt x="10" y="6"/>
                    </a:cubicBezTo>
                    <a:cubicBezTo>
                      <a:pt x="13" y="7"/>
                      <a:pt x="16" y="7"/>
                      <a:pt x="18" y="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5" name="Freeform 4005"/>
              <p:cNvSpPr>
                <a:spLocks/>
              </p:cNvSpPr>
              <p:nvPr/>
            </p:nvSpPr>
            <p:spPr bwMode="auto">
              <a:xfrm>
                <a:off x="1533275" y="2005754"/>
                <a:ext cx="102845" cy="44077"/>
              </a:xfrm>
              <a:custGeom>
                <a:avLst/>
                <a:gdLst>
                  <a:gd name="T0" fmla="*/ 0 w 17"/>
                  <a:gd name="T1" fmla="*/ 5 h 7"/>
                  <a:gd name="T2" fmla="*/ 3 w 17"/>
                  <a:gd name="T3" fmla="*/ 6 h 7"/>
                  <a:gd name="T4" fmla="*/ 10 w 17"/>
                  <a:gd name="T5" fmla="*/ 6 h 7"/>
                  <a:gd name="T6" fmla="*/ 15 w 17"/>
                  <a:gd name="T7" fmla="*/ 2 h 7"/>
                  <a:gd name="T8" fmla="*/ 17 w 17"/>
                  <a:gd name="T9" fmla="*/ 0 h 7"/>
                  <a:gd name="T10" fmla="*/ 16 w 17"/>
                  <a:gd name="T11" fmla="*/ 2 h 7"/>
                  <a:gd name="T12" fmla="*/ 10 w 17"/>
                  <a:gd name="T13" fmla="*/ 6 h 7"/>
                  <a:gd name="T14" fmla="*/ 2 w 17"/>
                  <a:gd name="T15" fmla="*/ 6 h 7"/>
                  <a:gd name="T16" fmla="*/ 0 w 1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7">
                    <a:moveTo>
                      <a:pt x="0" y="5"/>
                    </a:moveTo>
                    <a:cubicBezTo>
                      <a:pt x="0" y="5"/>
                      <a:pt x="1" y="5"/>
                      <a:pt x="3" y="6"/>
                    </a:cubicBezTo>
                    <a:cubicBezTo>
                      <a:pt x="4" y="6"/>
                      <a:pt x="7" y="6"/>
                      <a:pt x="10" y="6"/>
                    </a:cubicBezTo>
                    <a:cubicBezTo>
                      <a:pt x="12" y="5"/>
                      <a:pt x="14" y="3"/>
                      <a:pt x="15" y="2"/>
                    </a:cubicBezTo>
                    <a:cubicBezTo>
                      <a:pt x="16" y="1"/>
                      <a:pt x="17" y="0"/>
                      <a:pt x="17" y="0"/>
                    </a:cubicBezTo>
                    <a:cubicBezTo>
                      <a:pt x="17" y="0"/>
                      <a:pt x="17" y="1"/>
                      <a:pt x="16" y="2"/>
                    </a:cubicBezTo>
                    <a:cubicBezTo>
                      <a:pt x="15" y="4"/>
                      <a:pt x="13" y="6"/>
                      <a:pt x="10" y="6"/>
                    </a:cubicBezTo>
                    <a:cubicBezTo>
                      <a:pt x="7" y="7"/>
                      <a:pt x="4" y="7"/>
                      <a:pt x="2" y="6"/>
                    </a:cubicBezTo>
                    <a:cubicBezTo>
                      <a:pt x="1" y="6"/>
                      <a:pt x="0"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6" name="Freeform 4006"/>
              <p:cNvSpPr>
                <a:spLocks/>
              </p:cNvSpPr>
              <p:nvPr/>
            </p:nvSpPr>
            <p:spPr bwMode="auto">
              <a:xfrm>
                <a:off x="1672853" y="1932293"/>
                <a:ext cx="58769" cy="88153"/>
              </a:xfrm>
              <a:custGeom>
                <a:avLst/>
                <a:gdLst>
                  <a:gd name="T0" fmla="*/ 0 w 10"/>
                  <a:gd name="T1" fmla="*/ 0 h 14"/>
                  <a:gd name="T2" fmla="*/ 4 w 10"/>
                  <a:gd name="T3" fmla="*/ 8 h 14"/>
                  <a:gd name="T4" fmla="*/ 8 w 10"/>
                  <a:gd name="T5" fmla="*/ 13 h 14"/>
                  <a:gd name="T6" fmla="*/ 10 w 10"/>
                  <a:gd name="T7" fmla="*/ 14 h 14"/>
                  <a:gd name="T8" fmla="*/ 8 w 10"/>
                  <a:gd name="T9" fmla="*/ 13 h 14"/>
                  <a:gd name="T10" fmla="*/ 3 w 10"/>
                  <a:gd name="T11" fmla="*/ 9 h 14"/>
                  <a:gd name="T12" fmla="*/ 0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0" y="0"/>
                    </a:moveTo>
                    <a:cubicBezTo>
                      <a:pt x="0" y="0"/>
                      <a:pt x="1" y="4"/>
                      <a:pt x="4" y="8"/>
                    </a:cubicBezTo>
                    <a:cubicBezTo>
                      <a:pt x="5" y="10"/>
                      <a:pt x="7" y="12"/>
                      <a:pt x="8" y="13"/>
                    </a:cubicBezTo>
                    <a:cubicBezTo>
                      <a:pt x="9" y="14"/>
                      <a:pt x="10" y="14"/>
                      <a:pt x="10" y="14"/>
                    </a:cubicBezTo>
                    <a:cubicBezTo>
                      <a:pt x="10" y="14"/>
                      <a:pt x="9" y="14"/>
                      <a:pt x="8" y="13"/>
                    </a:cubicBezTo>
                    <a:cubicBezTo>
                      <a:pt x="6" y="12"/>
                      <a:pt x="4" y="11"/>
                      <a:pt x="3" y="9"/>
                    </a:cubicBezTo>
                    <a:cubicBezTo>
                      <a:pt x="1" y="4"/>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7" name="Freeform 4007"/>
              <p:cNvSpPr>
                <a:spLocks/>
              </p:cNvSpPr>
              <p:nvPr/>
            </p:nvSpPr>
            <p:spPr bwMode="auto">
              <a:xfrm>
                <a:off x="1621428" y="1755986"/>
                <a:ext cx="51425" cy="132230"/>
              </a:xfrm>
              <a:custGeom>
                <a:avLst/>
                <a:gdLst>
                  <a:gd name="T0" fmla="*/ 3 w 8"/>
                  <a:gd name="T1" fmla="*/ 2 h 22"/>
                  <a:gd name="T2" fmla="*/ 7 w 8"/>
                  <a:gd name="T3" fmla="*/ 10 h 22"/>
                  <a:gd name="T4" fmla="*/ 7 w 8"/>
                  <a:gd name="T5" fmla="*/ 18 h 22"/>
                  <a:gd name="T6" fmla="*/ 6 w 8"/>
                  <a:gd name="T7" fmla="*/ 22 h 22"/>
                  <a:gd name="T8" fmla="*/ 6 w 8"/>
                  <a:gd name="T9" fmla="*/ 18 h 22"/>
                  <a:gd name="T10" fmla="*/ 6 w 8"/>
                  <a:gd name="T11" fmla="*/ 10 h 22"/>
                  <a:gd name="T12" fmla="*/ 2 w 8"/>
                  <a:gd name="T13" fmla="*/ 2 h 22"/>
                  <a:gd name="T14" fmla="*/ 0 w 8"/>
                  <a:gd name="T15" fmla="*/ 0 h 22"/>
                  <a:gd name="T16" fmla="*/ 3 w 8"/>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2">
                    <a:moveTo>
                      <a:pt x="3" y="2"/>
                    </a:moveTo>
                    <a:cubicBezTo>
                      <a:pt x="4" y="4"/>
                      <a:pt x="6" y="6"/>
                      <a:pt x="7" y="10"/>
                    </a:cubicBezTo>
                    <a:cubicBezTo>
                      <a:pt x="8" y="13"/>
                      <a:pt x="7" y="16"/>
                      <a:pt x="7" y="18"/>
                    </a:cubicBezTo>
                    <a:cubicBezTo>
                      <a:pt x="6" y="21"/>
                      <a:pt x="6" y="22"/>
                      <a:pt x="6" y="22"/>
                    </a:cubicBezTo>
                    <a:cubicBezTo>
                      <a:pt x="5" y="22"/>
                      <a:pt x="6" y="20"/>
                      <a:pt x="6" y="18"/>
                    </a:cubicBezTo>
                    <a:cubicBezTo>
                      <a:pt x="7" y="16"/>
                      <a:pt x="7" y="13"/>
                      <a:pt x="6" y="10"/>
                    </a:cubicBezTo>
                    <a:cubicBezTo>
                      <a:pt x="5" y="7"/>
                      <a:pt x="4" y="4"/>
                      <a:pt x="2" y="2"/>
                    </a:cubicBezTo>
                    <a:cubicBezTo>
                      <a:pt x="1" y="1"/>
                      <a:pt x="0" y="0"/>
                      <a:pt x="0" y="0"/>
                    </a:cubicBezTo>
                    <a:cubicBezTo>
                      <a:pt x="0" y="0"/>
                      <a:pt x="1" y="0"/>
                      <a:pt x="3"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8" name="Freeform 4008"/>
              <p:cNvSpPr>
                <a:spLocks/>
              </p:cNvSpPr>
              <p:nvPr/>
            </p:nvSpPr>
            <p:spPr bwMode="auto">
              <a:xfrm>
                <a:off x="1518583" y="1917601"/>
                <a:ext cx="117538" cy="95502"/>
              </a:xfrm>
              <a:custGeom>
                <a:avLst/>
                <a:gdLst>
                  <a:gd name="T0" fmla="*/ 12 w 19"/>
                  <a:gd name="T1" fmla="*/ 11 h 16"/>
                  <a:gd name="T2" fmla="*/ 4 w 19"/>
                  <a:gd name="T3" fmla="*/ 15 h 16"/>
                  <a:gd name="T4" fmla="*/ 0 w 19"/>
                  <a:gd name="T5" fmla="*/ 16 h 16"/>
                  <a:gd name="T6" fmla="*/ 3 w 19"/>
                  <a:gd name="T7" fmla="*/ 15 h 16"/>
                  <a:gd name="T8" fmla="*/ 11 w 19"/>
                  <a:gd name="T9" fmla="*/ 10 h 16"/>
                  <a:gd name="T10" fmla="*/ 19 w 19"/>
                  <a:gd name="T11" fmla="*/ 1 h 16"/>
                  <a:gd name="T12" fmla="*/ 12 w 19"/>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12" y="11"/>
                    </a:moveTo>
                    <a:cubicBezTo>
                      <a:pt x="9" y="13"/>
                      <a:pt x="6" y="15"/>
                      <a:pt x="4" y="15"/>
                    </a:cubicBezTo>
                    <a:cubicBezTo>
                      <a:pt x="1" y="16"/>
                      <a:pt x="0" y="16"/>
                      <a:pt x="0" y="16"/>
                    </a:cubicBezTo>
                    <a:cubicBezTo>
                      <a:pt x="0" y="16"/>
                      <a:pt x="1" y="16"/>
                      <a:pt x="3" y="15"/>
                    </a:cubicBezTo>
                    <a:cubicBezTo>
                      <a:pt x="6" y="14"/>
                      <a:pt x="8" y="12"/>
                      <a:pt x="11" y="10"/>
                    </a:cubicBezTo>
                    <a:cubicBezTo>
                      <a:pt x="16" y="6"/>
                      <a:pt x="19" y="0"/>
                      <a:pt x="19" y="1"/>
                    </a:cubicBezTo>
                    <a:cubicBezTo>
                      <a:pt x="19" y="1"/>
                      <a:pt x="17" y="6"/>
                      <a:pt x="12"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99" name="Freeform 4009"/>
              <p:cNvSpPr>
                <a:spLocks/>
              </p:cNvSpPr>
              <p:nvPr/>
            </p:nvSpPr>
            <p:spPr bwMode="auto">
              <a:xfrm>
                <a:off x="1481855" y="1697218"/>
                <a:ext cx="183655" cy="88153"/>
              </a:xfrm>
              <a:custGeom>
                <a:avLst/>
                <a:gdLst>
                  <a:gd name="T0" fmla="*/ 5 w 30"/>
                  <a:gd name="T1" fmla="*/ 1 h 15"/>
                  <a:gd name="T2" fmla="*/ 0 w 30"/>
                  <a:gd name="T3" fmla="*/ 1 h 15"/>
                  <a:gd name="T4" fmla="*/ 5 w 30"/>
                  <a:gd name="T5" fmla="*/ 0 h 15"/>
                  <a:gd name="T6" fmla="*/ 18 w 30"/>
                  <a:gd name="T7" fmla="*/ 2 h 15"/>
                  <a:gd name="T8" fmla="*/ 28 w 30"/>
                  <a:gd name="T9" fmla="*/ 10 h 15"/>
                  <a:gd name="T10" fmla="*/ 30 w 30"/>
                  <a:gd name="T11" fmla="*/ 15 h 15"/>
                  <a:gd name="T12" fmla="*/ 27 w 30"/>
                  <a:gd name="T13" fmla="*/ 10 h 15"/>
                  <a:gd name="T14" fmla="*/ 17 w 30"/>
                  <a:gd name="T15" fmla="*/ 3 h 15"/>
                  <a:gd name="T16" fmla="*/ 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5" y="1"/>
                    </a:moveTo>
                    <a:cubicBezTo>
                      <a:pt x="2" y="1"/>
                      <a:pt x="0" y="1"/>
                      <a:pt x="0" y="1"/>
                    </a:cubicBezTo>
                    <a:cubicBezTo>
                      <a:pt x="0" y="1"/>
                      <a:pt x="2" y="1"/>
                      <a:pt x="5" y="0"/>
                    </a:cubicBezTo>
                    <a:cubicBezTo>
                      <a:pt x="8" y="0"/>
                      <a:pt x="13" y="1"/>
                      <a:pt x="18" y="2"/>
                    </a:cubicBezTo>
                    <a:cubicBezTo>
                      <a:pt x="22" y="4"/>
                      <a:pt x="26" y="7"/>
                      <a:pt x="28" y="10"/>
                    </a:cubicBezTo>
                    <a:cubicBezTo>
                      <a:pt x="30" y="13"/>
                      <a:pt x="30" y="15"/>
                      <a:pt x="30" y="15"/>
                    </a:cubicBezTo>
                    <a:cubicBezTo>
                      <a:pt x="30" y="15"/>
                      <a:pt x="30" y="13"/>
                      <a:pt x="27" y="10"/>
                    </a:cubicBezTo>
                    <a:cubicBezTo>
                      <a:pt x="25" y="8"/>
                      <a:pt x="22" y="5"/>
                      <a:pt x="17" y="3"/>
                    </a:cubicBezTo>
                    <a:cubicBezTo>
                      <a:pt x="13" y="1"/>
                      <a:pt x="8" y="1"/>
                      <a:pt x="5"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0" name="Freeform 4010"/>
              <p:cNvSpPr>
                <a:spLocks/>
              </p:cNvSpPr>
              <p:nvPr/>
            </p:nvSpPr>
            <p:spPr bwMode="auto">
              <a:xfrm>
                <a:off x="1217395" y="1631100"/>
                <a:ext cx="271808" cy="242424"/>
              </a:xfrm>
              <a:custGeom>
                <a:avLst/>
                <a:gdLst>
                  <a:gd name="T0" fmla="*/ 6 w 46"/>
                  <a:gd name="T1" fmla="*/ 34 h 41"/>
                  <a:gd name="T2" fmla="*/ 2 w 46"/>
                  <a:gd name="T3" fmla="*/ 39 h 41"/>
                  <a:gd name="T4" fmla="*/ 0 w 46"/>
                  <a:gd name="T5" fmla="*/ 41 h 41"/>
                  <a:gd name="T6" fmla="*/ 1 w 46"/>
                  <a:gd name="T7" fmla="*/ 39 h 41"/>
                  <a:gd name="T8" fmla="*/ 5 w 46"/>
                  <a:gd name="T9" fmla="*/ 33 h 41"/>
                  <a:gd name="T10" fmla="*/ 21 w 46"/>
                  <a:gd name="T11" fmla="*/ 18 h 41"/>
                  <a:gd name="T12" fmla="*/ 46 w 46"/>
                  <a:gd name="T13" fmla="*/ 0 h 41"/>
                  <a:gd name="T14" fmla="*/ 22 w 46"/>
                  <a:gd name="T15" fmla="*/ 19 h 41"/>
                  <a:gd name="T16" fmla="*/ 6 w 46"/>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1">
                    <a:moveTo>
                      <a:pt x="6" y="34"/>
                    </a:moveTo>
                    <a:cubicBezTo>
                      <a:pt x="4" y="36"/>
                      <a:pt x="2" y="38"/>
                      <a:pt x="2" y="39"/>
                    </a:cubicBezTo>
                    <a:cubicBezTo>
                      <a:pt x="1" y="40"/>
                      <a:pt x="0" y="41"/>
                      <a:pt x="0" y="41"/>
                    </a:cubicBezTo>
                    <a:cubicBezTo>
                      <a:pt x="0" y="41"/>
                      <a:pt x="0" y="40"/>
                      <a:pt x="1" y="39"/>
                    </a:cubicBezTo>
                    <a:cubicBezTo>
                      <a:pt x="2" y="37"/>
                      <a:pt x="3" y="35"/>
                      <a:pt x="5" y="33"/>
                    </a:cubicBezTo>
                    <a:cubicBezTo>
                      <a:pt x="9" y="29"/>
                      <a:pt x="15" y="24"/>
                      <a:pt x="21" y="18"/>
                    </a:cubicBezTo>
                    <a:cubicBezTo>
                      <a:pt x="34" y="7"/>
                      <a:pt x="46" y="0"/>
                      <a:pt x="46" y="0"/>
                    </a:cubicBezTo>
                    <a:cubicBezTo>
                      <a:pt x="46" y="0"/>
                      <a:pt x="34" y="7"/>
                      <a:pt x="22" y="19"/>
                    </a:cubicBezTo>
                    <a:cubicBezTo>
                      <a:pt x="15" y="24"/>
                      <a:pt x="10" y="30"/>
                      <a:pt x="6" y="3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1" name="Freeform 4011"/>
              <p:cNvSpPr>
                <a:spLocks/>
              </p:cNvSpPr>
              <p:nvPr/>
            </p:nvSpPr>
            <p:spPr bwMode="auto">
              <a:xfrm>
                <a:off x="1658161" y="1498870"/>
                <a:ext cx="308536" cy="124886"/>
              </a:xfrm>
              <a:custGeom>
                <a:avLst/>
                <a:gdLst>
                  <a:gd name="T0" fmla="*/ 6 w 51"/>
                  <a:gd name="T1" fmla="*/ 16 h 21"/>
                  <a:gd name="T2" fmla="*/ 24 w 51"/>
                  <a:gd name="T3" fmla="*/ 6 h 21"/>
                  <a:gd name="T4" fmla="*/ 42 w 51"/>
                  <a:gd name="T5" fmla="*/ 0 h 21"/>
                  <a:gd name="T6" fmla="*/ 51 w 51"/>
                  <a:gd name="T7" fmla="*/ 0 h 21"/>
                  <a:gd name="T8" fmla="*/ 43 w 51"/>
                  <a:gd name="T9" fmla="*/ 1 h 21"/>
                  <a:gd name="T10" fmla="*/ 24 w 51"/>
                  <a:gd name="T11" fmla="*/ 7 h 21"/>
                  <a:gd name="T12" fmla="*/ 7 w 51"/>
                  <a:gd name="T13" fmla="*/ 16 h 21"/>
                  <a:gd name="T14" fmla="*/ 0 w 51"/>
                  <a:gd name="T15" fmla="*/ 21 h 21"/>
                  <a:gd name="T16" fmla="*/ 6 w 51"/>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1">
                    <a:moveTo>
                      <a:pt x="6" y="16"/>
                    </a:moveTo>
                    <a:cubicBezTo>
                      <a:pt x="11" y="13"/>
                      <a:pt x="17" y="9"/>
                      <a:pt x="24" y="6"/>
                    </a:cubicBezTo>
                    <a:cubicBezTo>
                      <a:pt x="31" y="3"/>
                      <a:pt x="37" y="1"/>
                      <a:pt x="42" y="0"/>
                    </a:cubicBezTo>
                    <a:cubicBezTo>
                      <a:pt x="47" y="0"/>
                      <a:pt x="51" y="0"/>
                      <a:pt x="51" y="0"/>
                    </a:cubicBezTo>
                    <a:cubicBezTo>
                      <a:pt x="51" y="0"/>
                      <a:pt x="47" y="0"/>
                      <a:pt x="43" y="1"/>
                    </a:cubicBezTo>
                    <a:cubicBezTo>
                      <a:pt x="38" y="2"/>
                      <a:pt x="31" y="4"/>
                      <a:pt x="24" y="7"/>
                    </a:cubicBezTo>
                    <a:cubicBezTo>
                      <a:pt x="17" y="10"/>
                      <a:pt x="11" y="13"/>
                      <a:pt x="7" y="16"/>
                    </a:cubicBezTo>
                    <a:cubicBezTo>
                      <a:pt x="2" y="19"/>
                      <a:pt x="0" y="21"/>
                      <a:pt x="0" y="21"/>
                    </a:cubicBezTo>
                    <a:cubicBezTo>
                      <a:pt x="0" y="21"/>
                      <a:pt x="2" y="18"/>
                      <a:pt x="6"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2" name="Freeform 4012"/>
              <p:cNvSpPr>
                <a:spLocks/>
              </p:cNvSpPr>
              <p:nvPr/>
            </p:nvSpPr>
            <p:spPr bwMode="auto">
              <a:xfrm>
                <a:off x="1511239" y="1410717"/>
                <a:ext cx="227732" cy="213039"/>
              </a:xfrm>
              <a:custGeom>
                <a:avLst/>
                <a:gdLst>
                  <a:gd name="T0" fmla="*/ 29 w 38"/>
                  <a:gd name="T1" fmla="*/ 13 h 35"/>
                  <a:gd name="T2" fmla="*/ 21 w 38"/>
                  <a:gd name="T3" fmla="*/ 20 h 35"/>
                  <a:gd name="T4" fmla="*/ 0 w 38"/>
                  <a:gd name="T5" fmla="*/ 35 h 35"/>
                  <a:gd name="T6" fmla="*/ 21 w 38"/>
                  <a:gd name="T7" fmla="*/ 19 h 35"/>
                  <a:gd name="T8" fmla="*/ 28 w 38"/>
                  <a:gd name="T9" fmla="*/ 13 h 35"/>
                  <a:gd name="T10" fmla="*/ 34 w 38"/>
                  <a:gd name="T11" fmla="*/ 6 h 35"/>
                  <a:gd name="T12" fmla="*/ 38 w 38"/>
                  <a:gd name="T13" fmla="*/ 0 h 35"/>
                  <a:gd name="T14" fmla="*/ 34 w 38"/>
                  <a:gd name="T15" fmla="*/ 7 h 35"/>
                  <a:gd name="T16" fmla="*/ 29 w 38"/>
                  <a:gd name="T17"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5">
                    <a:moveTo>
                      <a:pt x="29" y="13"/>
                    </a:moveTo>
                    <a:cubicBezTo>
                      <a:pt x="27" y="15"/>
                      <a:pt x="24" y="18"/>
                      <a:pt x="21" y="20"/>
                    </a:cubicBezTo>
                    <a:cubicBezTo>
                      <a:pt x="10" y="28"/>
                      <a:pt x="0" y="35"/>
                      <a:pt x="0" y="35"/>
                    </a:cubicBezTo>
                    <a:cubicBezTo>
                      <a:pt x="0" y="34"/>
                      <a:pt x="9" y="28"/>
                      <a:pt x="21" y="19"/>
                    </a:cubicBezTo>
                    <a:cubicBezTo>
                      <a:pt x="24" y="17"/>
                      <a:pt x="26" y="15"/>
                      <a:pt x="28" y="13"/>
                    </a:cubicBezTo>
                    <a:cubicBezTo>
                      <a:pt x="31" y="11"/>
                      <a:pt x="32" y="8"/>
                      <a:pt x="34" y="6"/>
                    </a:cubicBezTo>
                    <a:cubicBezTo>
                      <a:pt x="36" y="2"/>
                      <a:pt x="37" y="0"/>
                      <a:pt x="38" y="0"/>
                    </a:cubicBezTo>
                    <a:cubicBezTo>
                      <a:pt x="38" y="0"/>
                      <a:pt x="36" y="3"/>
                      <a:pt x="34" y="7"/>
                    </a:cubicBezTo>
                    <a:cubicBezTo>
                      <a:pt x="33" y="9"/>
                      <a:pt x="31" y="11"/>
                      <a:pt x="29"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3" name="Freeform 4013"/>
              <p:cNvSpPr>
                <a:spLocks/>
              </p:cNvSpPr>
              <p:nvPr/>
            </p:nvSpPr>
            <p:spPr bwMode="auto">
              <a:xfrm>
                <a:off x="1379009" y="1234411"/>
                <a:ext cx="146922" cy="168963"/>
              </a:xfrm>
              <a:custGeom>
                <a:avLst/>
                <a:gdLst>
                  <a:gd name="T0" fmla="*/ 1 w 25"/>
                  <a:gd name="T1" fmla="*/ 7 h 29"/>
                  <a:gd name="T2" fmla="*/ 6 w 25"/>
                  <a:gd name="T3" fmla="*/ 21 h 29"/>
                  <a:gd name="T4" fmla="*/ 12 w 25"/>
                  <a:gd name="T5" fmla="*/ 26 h 29"/>
                  <a:gd name="T6" fmla="*/ 19 w 25"/>
                  <a:gd name="T7" fmla="*/ 28 h 29"/>
                  <a:gd name="T8" fmla="*/ 25 w 25"/>
                  <a:gd name="T9" fmla="*/ 28 h 29"/>
                  <a:gd name="T10" fmla="*/ 18 w 25"/>
                  <a:gd name="T11" fmla="*/ 29 h 29"/>
                  <a:gd name="T12" fmla="*/ 12 w 25"/>
                  <a:gd name="T13" fmla="*/ 27 h 29"/>
                  <a:gd name="T14" fmla="*/ 5 w 25"/>
                  <a:gd name="T15" fmla="*/ 22 h 29"/>
                  <a:gd name="T16" fmla="*/ 0 w 25"/>
                  <a:gd name="T17" fmla="*/ 7 h 29"/>
                  <a:gd name="T18" fmla="*/ 1 w 25"/>
                  <a:gd name="T19" fmla="*/ 0 h 29"/>
                  <a:gd name="T20" fmla="*/ 1 w 25"/>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9">
                    <a:moveTo>
                      <a:pt x="1" y="7"/>
                    </a:moveTo>
                    <a:cubicBezTo>
                      <a:pt x="1" y="11"/>
                      <a:pt x="2" y="16"/>
                      <a:pt x="6" y="21"/>
                    </a:cubicBezTo>
                    <a:cubicBezTo>
                      <a:pt x="7" y="23"/>
                      <a:pt x="10" y="25"/>
                      <a:pt x="12" y="26"/>
                    </a:cubicBezTo>
                    <a:cubicBezTo>
                      <a:pt x="14" y="28"/>
                      <a:pt x="17" y="28"/>
                      <a:pt x="19" y="28"/>
                    </a:cubicBezTo>
                    <a:cubicBezTo>
                      <a:pt x="22" y="29"/>
                      <a:pt x="25" y="28"/>
                      <a:pt x="25" y="28"/>
                    </a:cubicBezTo>
                    <a:cubicBezTo>
                      <a:pt x="25" y="28"/>
                      <a:pt x="23" y="29"/>
                      <a:pt x="18" y="29"/>
                    </a:cubicBezTo>
                    <a:cubicBezTo>
                      <a:pt x="16" y="29"/>
                      <a:pt x="14" y="28"/>
                      <a:pt x="12" y="27"/>
                    </a:cubicBezTo>
                    <a:cubicBezTo>
                      <a:pt x="9" y="26"/>
                      <a:pt x="7" y="24"/>
                      <a:pt x="5" y="22"/>
                    </a:cubicBezTo>
                    <a:cubicBezTo>
                      <a:pt x="1" y="17"/>
                      <a:pt x="0" y="11"/>
                      <a:pt x="0" y="7"/>
                    </a:cubicBezTo>
                    <a:cubicBezTo>
                      <a:pt x="0" y="3"/>
                      <a:pt x="1" y="0"/>
                      <a:pt x="1" y="0"/>
                    </a:cubicBezTo>
                    <a:cubicBezTo>
                      <a:pt x="1" y="0"/>
                      <a:pt x="0" y="3"/>
                      <a:pt x="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4" name="Freeform 4014"/>
              <p:cNvSpPr>
                <a:spLocks/>
              </p:cNvSpPr>
              <p:nvPr/>
            </p:nvSpPr>
            <p:spPr bwMode="auto">
              <a:xfrm>
                <a:off x="1386353" y="1043412"/>
                <a:ext cx="198347" cy="168963"/>
              </a:xfrm>
              <a:custGeom>
                <a:avLst/>
                <a:gdLst>
                  <a:gd name="T0" fmla="*/ 13 w 34"/>
                  <a:gd name="T1" fmla="*/ 10 h 28"/>
                  <a:gd name="T2" fmla="*/ 3 w 34"/>
                  <a:gd name="T3" fmla="*/ 22 h 28"/>
                  <a:gd name="T4" fmla="*/ 0 w 34"/>
                  <a:gd name="T5" fmla="*/ 28 h 28"/>
                  <a:gd name="T6" fmla="*/ 2 w 34"/>
                  <a:gd name="T7" fmla="*/ 22 h 28"/>
                  <a:gd name="T8" fmla="*/ 12 w 34"/>
                  <a:gd name="T9" fmla="*/ 9 h 28"/>
                  <a:gd name="T10" fmla="*/ 25 w 34"/>
                  <a:gd name="T11" fmla="*/ 2 h 28"/>
                  <a:gd name="T12" fmla="*/ 33 w 34"/>
                  <a:gd name="T13" fmla="*/ 0 h 28"/>
                  <a:gd name="T14" fmla="*/ 33 w 34"/>
                  <a:gd name="T15" fmla="*/ 0 h 28"/>
                  <a:gd name="T16" fmla="*/ 33 w 34"/>
                  <a:gd name="T17" fmla="*/ 0 h 28"/>
                  <a:gd name="T18" fmla="*/ 33 w 34"/>
                  <a:gd name="T19" fmla="*/ 0 h 28"/>
                  <a:gd name="T20" fmla="*/ 33 w 34"/>
                  <a:gd name="T21" fmla="*/ 0 h 28"/>
                  <a:gd name="T22" fmla="*/ 33 w 34"/>
                  <a:gd name="T23" fmla="*/ 0 h 28"/>
                  <a:gd name="T24" fmla="*/ 13 w 34"/>
                  <a:gd name="T25"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8">
                    <a:moveTo>
                      <a:pt x="13" y="10"/>
                    </a:moveTo>
                    <a:cubicBezTo>
                      <a:pt x="8" y="13"/>
                      <a:pt x="4" y="18"/>
                      <a:pt x="3" y="22"/>
                    </a:cubicBezTo>
                    <a:cubicBezTo>
                      <a:pt x="1" y="26"/>
                      <a:pt x="0" y="28"/>
                      <a:pt x="0" y="28"/>
                    </a:cubicBezTo>
                    <a:cubicBezTo>
                      <a:pt x="0" y="28"/>
                      <a:pt x="0" y="26"/>
                      <a:pt x="2" y="22"/>
                    </a:cubicBezTo>
                    <a:cubicBezTo>
                      <a:pt x="4" y="18"/>
                      <a:pt x="7" y="13"/>
                      <a:pt x="12" y="9"/>
                    </a:cubicBezTo>
                    <a:cubicBezTo>
                      <a:pt x="17" y="6"/>
                      <a:pt x="21" y="4"/>
                      <a:pt x="25" y="2"/>
                    </a:cubicBezTo>
                    <a:cubicBezTo>
                      <a:pt x="28" y="1"/>
                      <a:pt x="31" y="0"/>
                      <a:pt x="33" y="0"/>
                    </a:cubicBezTo>
                    <a:cubicBezTo>
                      <a:pt x="33" y="0"/>
                      <a:pt x="33" y="0"/>
                      <a:pt x="33" y="0"/>
                    </a:cubicBezTo>
                    <a:cubicBezTo>
                      <a:pt x="33" y="0"/>
                      <a:pt x="33" y="0"/>
                      <a:pt x="33" y="0"/>
                    </a:cubicBezTo>
                    <a:cubicBezTo>
                      <a:pt x="33" y="0"/>
                      <a:pt x="33" y="0"/>
                      <a:pt x="33" y="0"/>
                    </a:cubicBezTo>
                    <a:cubicBezTo>
                      <a:pt x="34" y="0"/>
                      <a:pt x="33" y="0"/>
                      <a:pt x="33" y="0"/>
                    </a:cubicBezTo>
                    <a:cubicBezTo>
                      <a:pt x="33" y="0"/>
                      <a:pt x="33" y="0"/>
                      <a:pt x="33" y="0"/>
                    </a:cubicBezTo>
                    <a:cubicBezTo>
                      <a:pt x="30" y="1"/>
                      <a:pt x="21" y="3"/>
                      <a:pt x="13"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5" name="Freeform 4015"/>
              <p:cNvSpPr>
                <a:spLocks/>
              </p:cNvSpPr>
              <p:nvPr/>
            </p:nvSpPr>
            <p:spPr bwMode="auto">
              <a:xfrm>
                <a:off x="1386353" y="1102181"/>
                <a:ext cx="95502" cy="198347"/>
              </a:xfrm>
              <a:custGeom>
                <a:avLst/>
                <a:gdLst>
                  <a:gd name="T0" fmla="*/ 0 w 16"/>
                  <a:gd name="T1" fmla="*/ 27 h 33"/>
                  <a:gd name="T2" fmla="*/ 1 w 16"/>
                  <a:gd name="T3" fmla="*/ 32 h 33"/>
                  <a:gd name="T4" fmla="*/ 0 w 16"/>
                  <a:gd name="T5" fmla="*/ 27 h 33"/>
                  <a:gd name="T6" fmla="*/ 3 w 16"/>
                  <a:gd name="T7" fmla="*/ 14 h 33"/>
                  <a:gd name="T8" fmla="*/ 11 w 16"/>
                  <a:gd name="T9" fmla="*/ 3 h 33"/>
                  <a:gd name="T10" fmla="*/ 16 w 16"/>
                  <a:gd name="T11" fmla="*/ 0 h 33"/>
                  <a:gd name="T12" fmla="*/ 11 w 16"/>
                  <a:gd name="T13" fmla="*/ 3 h 33"/>
                  <a:gd name="T14" fmla="*/ 4 w 16"/>
                  <a:gd name="T15" fmla="*/ 14 h 33"/>
                  <a:gd name="T16" fmla="*/ 0 w 16"/>
                  <a:gd name="T1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3">
                    <a:moveTo>
                      <a:pt x="0" y="27"/>
                    </a:moveTo>
                    <a:cubicBezTo>
                      <a:pt x="0" y="30"/>
                      <a:pt x="1" y="32"/>
                      <a:pt x="1" y="32"/>
                    </a:cubicBezTo>
                    <a:cubicBezTo>
                      <a:pt x="0" y="33"/>
                      <a:pt x="0" y="30"/>
                      <a:pt x="0" y="27"/>
                    </a:cubicBezTo>
                    <a:cubicBezTo>
                      <a:pt x="0" y="24"/>
                      <a:pt x="1" y="19"/>
                      <a:pt x="3" y="14"/>
                    </a:cubicBezTo>
                    <a:cubicBezTo>
                      <a:pt x="5" y="9"/>
                      <a:pt x="8" y="5"/>
                      <a:pt x="11" y="3"/>
                    </a:cubicBezTo>
                    <a:cubicBezTo>
                      <a:pt x="14" y="1"/>
                      <a:pt x="16" y="0"/>
                      <a:pt x="16" y="0"/>
                    </a:cubicBezTo>
                    <a:cubicBezTo>
                      <a:pt x="16" y="0"/>
                      <a:pt x="14" y="1"/>
                      <a:pt x="11" y="3"/>
                    </a:cubicBezTo>
                    <a:cubicBezTo>
                      <a:pt x="9" y="6"/>
                      <a:pt x="6" y="9"/>
                      <a:pt x="4" y="14"/>
                    </a:cubicBezTo>
                    <a:cubicBezTo>
                      <a:pt x="2" y="19"/>
                      <a:pt x="1" y="24"/>
                      <a:pt x="0"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6" name="Freeform 4016"/>
              <p:cNvSpPr>
                <a:spLocks/>
              </p:cNvSpPr>
              <p:nvPr/>
            </p:nvSpPr>
            <p:spPr bwMode="auto">
              <a:xfrm>
                <a:off x="1452470" y="1072796"/>
                <a:ext cx="168963" cy="66117"/>
              </a:xfrm>
              <a:custGeom>
                <a:avLst/>
                <a:gdLst>
                  <a:gd name="T0" fmla="*/ 0 w 29"/>
                  <a:gd name="T1" fmla="*/ 11 h 11"/>
                  <a:gd name="T2" fmla="*/ 3 w 29"/>
                  <a:gd name="T3" fmla="*/ 8 h 11"/>
                  <a:gd name="T4" fmla="*/ 13 w 29"/>
                  <a:gd name="T5" fmla="*/ 3 h 11"/>
                  <a:gd name="T6" fmla="*/ 24 w 29"/>
                  <a:gd name="T7" fmla="*/ 0 h 11"/>
                  <a:gd name="T8" fmla="*/ 29 w 29"/>
                  <a:gd name="T9" fmla="*/ 0 h 11"/>
                  <a:gd name="T10" fmla="*/ 24 w 29"/>
                  <a:gd name="T11" fmla="*/ 1 h 11"/>
                  <a:gd name="T12" fmla="*/ 14 w 29"/>
                  <a:gd name="T13" fmla="*/ 3 h 11"/>
                  <a:gd name="T14" fmla="*/ 4 w 29"/>
                  <a:gd name="T15" fmla="*/ 8 h 11"/>
                  <a:gd name="T16" fmla="*/ 0 w 2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1">
                    <a:moveTo>
                      <a:pt x="0" y="11"/>
                    </a:moveTo>
                    <a:cubicBezTo>
                      <a:pt x="0" y="11"/>
                      <a:pt x="1" y="10"/>
                      <a:pt x="3" y="8"/>
                    </a:cubicBezTo>
                    <a:cubicBezTo>
                      <a:pt x="6" y="6"/>
                      <a:pt x="9" y="4"/>
                      <a:pt x="13" y="3"/>
                    </a:cubicBezTo>
                    <a:cubicBezTo>
                      <a:pt x="17" y="1"/>
                      <a:pt x="21" y="1"/>
                      <a:pt x="24" y="0"/>
                    </a:cubicBezTo>
                    <a:cubicBezTo>
                      <a:pt x="27" y="0"/>
                      <a:pt x="29" y="0"/>
                      <a:pt x="29" y="0"/>
                    </a:cubicBezTo>
                    <a:cubicBezTo>
                      <a:pt x="29" y="0"/>
                      <a:pt x="27" y="0"/>
                      <a:pt x="24" y="1"/>
                    </a:cubicBezTo>
                    <a:cubicBezTo>
                      <a:pt x="22" y="1"/>
                      <a:pt x="18" y="2"/>
                      <a:pt x="14" y="3"/>
                    </a:cubicBezTo>
                    <a:cubicBezTo>
                      <a:pt x="9" y="5"/>
                      <a:pt x="6" y="7"/>
                      <a:pt x="4" y="8"/>
                    </a:cubicBezTo>
                    <a:cubicBezTo>
                      <a:pt x="1" y="10"/>
                      <a:pt x="0" y="11"/>
                      <a:pt x="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7" name="Freeform 4017"/>
              <p:cNvSpPr>
                <a:spLocks/>
              </p:cNvSpPr>
              <p:nvPr/>
            </p:nvSpPr>
            <p:spPr bwMode="auto">
              <a:xfrm>
                <a:off x="1489198" y="1050760"/>
                <a:ext cx="124886" cy="44077"/>
              </a:xfrm>
              <a:custGeom>
                <a:avLst/>
                <a:gdLst>
                  <a:gd name="T0" fmla="*/ 1 w 20"/>
                  <a:gd name="T1" fmla="*/ 7 h 7"/>
                  <a:gd name="T2" fmla="*/ 10 w 20"/>
                  <a:gd name="T3" fmla="*/ 3 h 7"/>
                  <a:gd name="T4" fmla="*/ 20 w 20"/>
                  <a:gd name="T5" fmla="*/ 0 h 7"/>
                  <a:gd name="T6" fmla="*/ 10 w 20"/>
                  <a:gd name="T7" fmla="*/ 3 h 7"/>
                  <a:gd name="T8" fmla="*/ 1 w 20"/>
                  <a:gd name="T9" fmla="*/ 7 h 7"/>
                </a:gdLst>
                <a:ahLst/>
                <a:cxnLst>
                  <a:cxn ang="0">
                    <a:pos x="T0" y="T1"/>
                  </a:cxn>
                  <a:cxn ang="0">
                    <a:pos x="T2" y="T3"/>
                  </a:cxn>
                  <a:cxn ang="0">
                    <a:pos x="T4" y="T5"/>
                  </a:cxn>
                  <a:cxn ang="0">
                    <a:pos x="T6" y="T7"/>
                  </a:cxn>
                  <a:cxn ang="0">
                    <a:pos x="T8" y="T9"/>
                  </a:cxn>
                </a:cxnLst>
                <a:rect l="0" t="0" r="r" b="b"/>
                <a:pathLst>
                  <a:path w="20" h="7">
                    <a:moveTo>
                      <a:pt x="1" y="7"/>
                    </a:moveTo>
                    <a:cubicBezTo>
                      <a:pt x="0" y="6"/>
                      <a:pt x="4" y="4"/>
                      <a:pt x="10" y="3"/>
                    </a:cubicBezTo>
                    <a:cubicBezTo>
                      <a:pt x="15" y="1"/>
                      <a:pt x="20" y="0"/>
                      <a:pt x="20" y="0"/>
                    </a:cubicBezTo>
                    <a:cubicBezTo>
                      <a:pt x="20" y="1"/>
                      <a:pt x="15" y="2"/>
                      <a:pt x="10" y="3"/>
                    </a:cubicBezTo>
                    <a:cubicBezTo>
                      <a:pt x="5" y="5"/>
                      <a:pt x="1"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8" name="Freeform 4018"/>
              <p:cNvSpPr>
                <a:spLocks/>
              </p:cNvSpPr>
              <p:nvPr/>
            </p:nvSpPr>
            <p:spPr bwMode="auto">
              <a:xfrm>
                <a:off x="1452470" y="1307872"/>
                <a:ext cx="95502" cy="80809"/>
              </a:xfrm>
              <a:custGeom>
                <a:avLst/>
                <a:gdLst>
                  <a:gd name="T0" fmla="*/ 1 w 15"/>
                  <a:gd name="T1" fmla="*/ 3 h 13"/>
                  <a:gd name="T2" fmla="*/ 0 w 15"/>
                  <a:gd name="T3" fmla="*/ 0 h 13"/>
                  <a:gd name="T4" fmla="*/ 1 w 15"/>
                  <a:gd name="T5" fmla="*/ 3 h 13"/>
                  <a:gd name="T6" fmla="*/ 6 w 15"/>
                  <a:gd name="T7" fmla="*/ 8 h 13"/>
                  <a:gd name="T8" fmla="*/ 15 w 15"/>
                  <a:gd name="T9" fmla="*/ 13 h 13"/>
                  <a:gd name="T10" fmla="*/ 5 w 15"/>
                  <a:gd name="T11" fmla="*/ 9 h 13"/>
                  <a:gd name="T12" fmla="*/ 1 w 15"/>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1" y="3"/>
                    </a:moveTo>
                    <a:cubicBezTo>
                      <a:pt x="0" y="1"/>
                      <a:pt x="0" y="0"/>
                      <a:pt x="0" y="0"/>
                    </a:cubicBezTo>
                    <a:cubicBezTo>
                      <a:pt x="0" y="0"/>
                      <a:pt x="0" y="1"/>
                      <a:pt x="1" y="3"/>
                    </a:cubicBezTo>
                    <a:cubicBezTo>
                      <a:pt x="2" y="4"/>
                      <a:pt x="4" y="6"/>
                      <a:pt x="6" y="8"/>
                    </a:cubicBezTo>
                    <a:cubicBezTo>
                      <a:pt x="10" y="11"/>
                      <a:pt x="15" y="12"/>
                      <a:pt x="15" y="13"/>
                    </a:cubicBezTo>
                    <a:cubicBezTo>
                      <a:pt x="15" y="13"/>
                      <a:pt x="10" y="12"/>
                      <a:pt x="5" y="9"/>
                    </a:cubicBezTo>
                    <a:cubicBezTo>
                      <a:pt x="3" y="7"/>
                      <a:pt x="1"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09" name="Freeform 4019"/>
              <p:cNvSpPr>
                <a:spLocks/>
              </p:cNvSpPr>
              <p:nvPr/>
            </p:nvSpPr>
            <p:spPr bwMode="auto">
              <a:xfrm>
                <a:off x="1452470" y="1146257"/>
                <a:ext cx="220383" cy="132230"/>
              </a:xfrm>
              <a:custGeom>
                <a:avLst/>
                <a:gdLst>
                  <a:gd name="T0" fmla="*/ 2 w 37"/>
                  <a:gd name="T1" fmla="*/ 14 h 21"/>
                  <a:gd name="T2" fmla="*/ 14 w 37"/>
                  <a:gd name="T3" fmla="*/ 2 h 21"/>
                  <a:gd name="T4" fmla="*/ 23 w 37"/>
                  <a:gd name="T5" fmla="*/ 0 h 21"/>
                  <a:gd name="T6" fmla="*/ 31 w 37"/>
                  <a:gd name="T7" fmla="*/ 1 h 21"/>
                  <a:gd name="T8" fmla="*/ 37 w 37"/>
                  <a:gd name="T9" fmla="*/ 5 h 21"/>
                  <a:gd name="T10" fmla="*/ 30 w 37"/>
                  <a:gd name="T11" fmla="*/ 2 h 21"/>
                  <a:gd name="T12" fmla="*/ 23 w 37"/>
                  <a:gd name="T13" fmla="*/ 1 h 21"/>
                  <a:gd name="T14" fmla="*/ 14 w 37"/>
                  <a:gd name="T15" fmla="*/ 3 h 21"/>
                  <a:gd name="T16" fmla="*/ 2 w 37"/>
                  <a:gd name="T17" fmla="*/ 15 h 21"/>
                  <a:gd name="T18" fmla="*/ 0 w 37"/>
                  <a:gd name="T19" fmla="*/ 21 h 21"/>
                  <a:gd name="T20" fmla="*/ 2 w 37"/>
                  <a:gd name="T21"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2" y="14"/>
                    </a:moveTo>
                    <a:cubicBezTo>
                      <a:pt x="3" y="10"/>
                      <a:pt x="8" y="5"/>
                      <a:pt x="14" y="2"/>
                    </a:cubicBezTo>
                    <a:cubicBezTo>
                      <a:pt x="17" y="1"/>
                      <a:pt x="20" y="0"/>
                      <a:pt x="23" y="0"/>
                    </a:cubicBezTo>
                    <a:cubicBezTo>
                      <a:pt x="26" y="0"/>
                      <a:pt x="29" y="0"/>
                      <a:pt x="31" y="1"/>
                    </a:cubicBezTo>
                    <a:cubicBezTo>
                      <a:pt x="35" y="3"/>
                      <a:pt x="37" y="5"/>
                      <a:pt x="37" y="5"/>
                    </a:cubicBezTo>
                    <a:cubicBezTo>
                      <a:pt x="37" y="5"/>
                      <a:pt x="35" y="3"/>
                      <a:pt x="30" y="2"/>
                    </a:cubicBezTo>
                    <a:cubicBezTo>
                      <a:pt x="28" y="1"/>
                      <a:pt x="26" y="0"/>
                      <a:pt x="23" y="1"/>
                    </a:cubicBezTo>
                    <a:cubicBezTo>
                      <a:pt x="20" y="1"/>
                      <a:pt x="17" y="1"/>
                      <a:pt x="14" y="3"/>
                    </a:cubicBezTo>
                    <a:cubicBezTo>
                      <a:pt x="8" y="6"/>
                      <a:pt x="4" y="11"/>
                      <a:pt x="2" y="15"/>
                    </a:cubicBezTo>
                    <a:cubicBezTo>
                      <a:pt x="0" y="18"/>
                      <a:pt x="0" y="21"/>
                      <a:pt x="0" y="21"/>
                    </a:cubicBezTo>
                    <a:cubicBezTo>
                      <a:pt x="0" y="21"/>
                      <a:pt x="0" y="18"/>
                      <a:pt x="2"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0" name="Freeform 4020"/>
              <p:cNvSpPr>
                <a:spLocks/>
              </p:cNvSpPr>
              <p:nvPr/>
            </p:nvSpPr>
            <p:spPr bwMode="auto">
              <a:xfrm>
                <a:off x="1680197" y="1190334"/>
                <a:ext cx="73461" cy="176307"/>
              </a:xfrm>
              <a:custGeom>
                <a:avLst/>
                <a:gdLst>
                  <a:gd name="T0" fmla="*/ 10 w 12"/>
                  <a:gd name="T1" fmla="*/ 13 h 29"/>
                  <a:gd name="T2" fmla="*/ 11 w 12"/>
                  <a:gd name="T3" fmla="*/ 28 h 29"/>
                  <a:gd name="T4" fmla="*/ 11 w 12"/>
                  <a:gd name="T5" fmla="*/ 28 h 29"/>
                  <a:gd name="T6" fmla="*/ 11 w 12"/>
                  <a:gd name="T7" fmla="*/ 28 h 29"/>
                  <a:gd name="T8" fmla="*/ 11 w 12"/>
                  <a:gd name="T9" fmla="*/ 29 h 29"/>
                  <a:gd name="T10" fmla="*/ 11 w 12"/>
                  <a:gd name="T11" fmla="*/ 28 h 29"/>
                  <a:gd name="T12" fmla="*/ 11 w 12"/>
                  <a:gd name="T13" fmla="*/ 28 h 29"/>
                  <a:gd name="T14" fmla="*/ 9 w 12"/>
                  <a:gd name="T15" fmla="*/ 13 h 29"/>
                  <a:gd name="T16" fmla="*/ 4 w 12"/>
                  <a:gd name="T17" fmla="*/ 3 h 29"/>
                  <a:gd name="T18" fmla="*/ 0 w 12"/>
                  <a:gd name="T19" fmla="*/ 0 h 29"/>
                  <a:gd name="T20" fmla="*/ 4 w 12"/>
                  <a:gd name="T21" fmla="*/ 3 h 29"/>
                  <a:gd name="T22" fmla="*/ 10 w 12"/>
                  <a:gd name="T2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10" y="13"/>
                    </a:moveTo>
                    <a:cubicBezTo>
                      <a:pt x="12" y="20"/>
                      <a:pt x="12" y="26"/>
                      <a:pt x="11" y="28"/>
                    </a:cubicBezTo>
                    <a:cubicBezTo>
                      <a:pt x="11" y="28"/>
                      <a:pt x="11" y="28"/>
                      <a:pt x="11" y="28"/>
                    </a:cubicBezTo>
                    <a:cubicBezTo>
                      <a:pt x="11" y="28"/>
                      <a:pt x="11" y="28"/>
                      <a:pt x="11" y="28"/>
                    </a:cubicBezTo>
                    <a:cubicBezTo>
                      <a:pt x="11" y="28"/>
                      <a:pt x="11" y="29"/>
                      <a:pt x="11" y="29"/>
                    </a:cubicBezTo>
                    <a:cubicBezTo>
                      <a:pt x="11" y="29"/>
                      <a:pt x="11" y="28"/>
                      <a:pt x="11" y="28"/>
                    </a:cubicBezTo>
                    <a:cubicBezTo>
                      <a:pt x="11" y="28"/>
                      <a:pt x="11" y="28"/>
                      <a:pt x="11" y="28"/>
                    </a:cubicBezTo>
                    <a:cubicBezTo>
                      <a:pt x="11" y="26"/>
                      <a:pt x="12" y="20"/>
                      <a:pt x="9" y="13"/>
                    </a:cubicBezTo>
                    <a:cubicBezTo>
                      <a:pt x="8" y="9"/>
                      <a:pt x="6" y="6"/>
                      <a:pt x="4" y="3"/>
                    </a:cubicBezTo>
                    <a:cubicBezTo>
                      <a:pt x="2" y="1"/>
                      <a:pt x="0" y="0"/>
                      <a:pt x="0" y="0"/>
                    </a:cubicBezTo>
                    <a:cubicBezTo>
                      <a:pt x="1" y="0"/>
                      <a:pt x="2" y="1"/>
                      <a:pt x="4" y="3"/>
                    </a:cubicBezTo>
                    <a:cubicBezTo>
                      <a:pt x="6" y="5"/>
                      <a:pt x="9" y="9"/>
                      <a:pt x="1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1" name="Freeform 4021"/>
              <p:cNvSpPr>
                <a:spLocks/>
              </p:cNvSpPr>
              <p:nvPr/>
            </p:nvSpPr>
            <p:spPr bwMode="auto">
              <a:xfrm>
                <a:off x="1555316" y="1138914"/>
                <a:ext cx="198347" cy="124886"/>
              </a:xfrm>
              <a:custGeom>
                <a:avLst/>
                <a:gdLst>
                  <a:gd name="T0" fmla="*/ 33 w 33"/>
                  <a:gd name="T1" fmla="*/ 21 h 21"/>
                  <a:gd name="T2" fmla="*/ 32 w 33"/>
                  <a:gd name="T3" fmla="*/ 19 h 21"/>
                  <a:gd name="T4" fmla="*/ 29 w 33"/>
                  <a:gd name="T5" fmla="*/ 15 h 21"/>
                  <a:gd name="T6" fmla="*/ 19 w 33"/>
                  <a:gd name="T7" fmla="*/ 5 h 21"/>
                  <a:gd name="T8" fmla="*/ 6 w 33"/>
                  <a:gd name="T9" fmla="*/ 1 h 21"/>
                  <a:gd name="T10" fmla="*/ 0 w 33"/>
                  <a:gd name="T11" fmla="*/ 1 h 21"/>
                  <a:gd name="T12" fmla="*/ 6 w 33"/>
                  <a:gd name="T13" fmla="*/ 0 h 21"/>
                  <a:gd name="T14" fmla="*/ 20 w 33"/>
                  <a:gd name="T15" fmla="*/ 5 h 21"/>
                  <a:gd name="T16" fmla="*/ 30 w 33"/>
                  <a:gd name="T17" fmla="*/ 15 h 21"/>
                  <a:gd name="T18" fmla="*/ 32 w 33"/>
                  <a:gd name="T19" fmla="*/ 19 h 21"/>
                  <a:gd name="T20" fmla="*/ 33 w 33"/>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1">
                    <a:moveTo>
                      <a:pt x="33" y="21"/>
                    </a:moveTo>
                    <a:cubicBezTo>
                      <a:pt x="33" y="21"/>
                      <a:pt x="32" y="20"/>
                      <a:pt x="32" y="19"/>
                    </a:cubicBezTo>
                    <a:cubicBezTo>
                      <a:pt x="31" y="18"/>
                      <a:pt x="31" y="17"/>
                      <a:pt x="29" y="15"/>
                    </a:cubicBezTo>
                    <a:cubicBezTo>
                      <a:pt x="27" y="12"/>
                      <a:pt x="24" y="8"/>
                      <a:pt x="19" y="5"/>
                    </a:cubicBezTo>
                    <a:cubicBezTo>
                      <a:pt x="15" y="2"/>
                      <a:pt x="10" y="1"/>
                      <a:pt x="6" y="1"/>
                    </a:cubicBezTo>
                    <a:cubicBezTo>
                      <a:pt x="2" y="0"/>
                      <a:pt x="0" y="1"/>
                      <a:pt x="0" y="1"/>
                    </a:cubicBezTo>
                    <a:cubicBezTo>
                      <a:pt x="0" y="1"/>
                      <a:pt x="2" y="0"/>
                      <a:pt x="6" y="0"/>
                    </a:cubicBezTo>
                    <a:cubicBezTo>
                      <a:pt x="10" y="0"/>
                      <a:pt x="15" y="1"/>
                      <a:pt x="20" y="5"/>
                    </a:cubicBezTo>
                    <a:cubicBezTo>
                      <a:pt x="25" y="8"/>
                      <a:pt x="28" y="12"/>
                      <a:pt x="30" y="15"/>
                    </a:cubicBezTo>
                    <a:cubicBezTo>
                      <a:pt x="31" y="17"/>
                      <a:pt x="32" y="18"/>
                      <a:pt x="32" y="19"/>
                    </a:cubicBezTo>
                    <a:cubicBezTo>
                      <a:pt x="33" y="20"/>
                      <a:pt x="33" y="20"/>
                      <a:pt x="33"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2" name="Freeform 4022"/>
              <p:cNvSpPr>
                <a:spLocks/>
              </p:cNvSpPr>
              <p:nvPr/>
            </p:nvSpPr>
            <p:spPr bwMode="auto">
              <a:xfrm>
                <a:off x="1614085" y="962607"/>
                <a:ext cx="95502" cy="117538"/>
              </a:xfrm>
              <a:custGeom>
                <a:avLst/>
                <a:gdLst>
                  <a:gd name="T0" fmla="*/ 6 w 16"/>
                  <a:gd name="T1" fmla="*/ 11 h 19"/>
                  <a:gd name="T2" fmla="*/ 13 w 16"/>
                  <a:gd name="T3" fmla="*/ 17 h 19"/>
                  <a:gd name="T4" fmla="*/ 16 w 16"/>
                  <a:gd name="T5" fmla="*/ 19 h 19"/>
                  <a:gd name="T6" fmla="*/ 12 w 16"/>
                  <a:gd name="T7" fmla="*/ 17 h 19"/>
                  <a:gd name="T8" fmla="*/ 6 w 16"/>
                  <a:gd name="T9" fmla="*/ 11 h 19"/>
                  <a:gd name="T10" fmla="*/ 1 w 16"/>
                  <a:gd name="T11" fmla="*/ 4 h 19"/>
                  <a:gd name="T12" fmla="*/ 0 w 16"/>
                  <a:gd name="T13" fmla="*/ 0 h 19"/>
                  <a:gd name="T14" fmla="*/ 2 w 16"/>
                  <a:gd name="T15" fmla="*/ 3 h 19"/>
                  <a:gd name="T16" fmla="*/ 6 w 1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6" y="11"/>
                    </a:moveTo>
                    <a:cubicBezTo>
                      <a:pt x="8" y="14"/>
                      <a:pt x="11" y="16"/>
                      <a:pt x="13" y="17"/>
                    </a:cubicBezTo>
                    <a:cubicBezTo>
                      <a:pt x="14" y="18"/>
                      <a:pt x="16" y="19"/>
                      <a:pt x="16" y="19"/>
                    </a:cubicBezTo>
                    <a:cubicBezTo>
                      <a:pt x="16" y="19"/>
                      <a:pt x="14" y="19"/>
                      <a:pt x="12" y="17"/>
                    </a:cubicBezTo>
                    <a:cubicBezTo>
                      <a:pt x="10" y="16"/>
                      <a:pt x="8" y="14"/>
                      <a:pt x="6" y="11"/>
                    </a:cubicBezTo>
                    <a:cubicBezTo>
                      <a:pt x="4" y="8"/>
                      <a:pt x="2" y="6"/>
                      <a:pt x="1" y="4"/>
                    </a:cubicBezTo>
                    <a:cubicBezTo>
                      <a:pt x="0" y="2"/>
                      <a:pt x="0" y="0"/>
                      <a:pt x="0" y="0"/>
                    </a:cubicBezTo>
                    <a:cubicBezTo>
                      <a:pt x="0" y="0"/>
                      <a:pt x="1" y="1"/>
                      <a:pt x="2" y="3"/>
                    </a:cubicBezTo>
                    <a:cubicBezTo>
                      <a:pt x="3" y="5"/>
                      <a:pt x="4" y="8"/>
                      <a:pt x="6"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3" name="Freeform 4023"/>
              <p:cNvSpPr>
                <a:spLocks/>
              </p:cNvSpPr>
              <p:nvPr/>
            </p:nvSpPr>
            <p:spPr bwMode="auto">
              <a:xfrm>
                <a:off x="1665505" y="1028720"/>
                <a:ext cx="80809" cy="58769"/>
              </a:xfrm>
              <a:custGeom>
                <a:avLst/>
                <a:gdLst>
                  <a:gd name="T0" fmla="*/ 0 w 14"/>
                  <a:gd name="T1" fmla="*/ 0 h 10"/>
                  <a:gd name="T2" fmla="*/ 7 w 14"/>
                  <a:gd name="T3" fmla="*/ 5 h 10"/>
                  <a:gd name="T4" fmla="*/ 14 w 14"/>
                  <a:gd name="T5" fmla="*/ 9 h 10"/>
                  <a:gd name="T6" fmla="*/ 6 w 14"/>
                  <a:gd name="T7" fmla="*/ 6 h 10"/>
                  <a:gd name="T8" fmla="*/ 0 w 14"/>
                  <a:gd name="T9" fmla="*/ 0 h 10"/>
                </a:gdLst>
                <a:ahLst/>
                <a:cxnLst>
                  <a:cxn ang="0">
                    <a:pos x="T0" y="T1"/>
                  </a:cxn>
                  <a:cxn ang="0">
                    <a:pos x="T2" y="T3"/>
                  </a:cxn>
                  <a:cxn ang="0">
                    <a:pos x="T4" y="T5"/>
                  </a:cxn>
                  <a:cxn ang="0">
                    <a:pos x="T6" y="T7"/>
                  </a:cxn>
                  <a:cxn ang="0">
                    <a:pos x="T8" y="T9"/>
                  </a:cxn>
                </a:cxnLst>
                <a:rect l="0" t="0" r="r" b="b"/>
                <a:pathLst>
                  <a:path w="14" h="10">
                    <a:moveTo>
                      <a:pt x="0" y="0"/>
                    </a:moveTo>
                    <a:cubicBezTo>
                      <a:pt x="0" y="0"/>
                      <a:pt x="3" y="2"/>
                      <a:pt x="7" y="5"/>
                    </a:cubicBezTo>
                    <a:cubicBezTo>
                      <a:pt x="11" y="8"/>
                      <a:pt x="14" y="9"/>
                      <a:pt x="14" y="9"/>
                    </a:cubicBezTo>
                    <a:cubicBezTo>
                      <a:pt x="14" y="10"/>
                      <a:pt x="10" y="8"/>
                      <a:pt x="6" y="6"/>
                    </a:cubicBezTo>
                    <a:cubicBezTo>
                      <a:pt x="2" y="3"/>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4" name="Freeform 4024"/>
              <p:cNvSpPr>
                <a:spLocks/>
              </p:cNvSpPr>
              <p:nvPr/>
            </p:nvSpPr>
            <p:spPr bwMode="auto">
              <a:xfrm>
                <a:off x="1636121" y="955259"/>
                <a:ext cx="183655" cy="132230"/>
              </a:xfrm>
              <a:custGeom>
                <a:avLst/>
                <a:gdLst>
                  <a:gd name="T0" fmla="*/ 30 w 31"/>
                  <a:gd name="T1" fmla="*/ 21 h 22"/>
                  <a:gd name="T2" fmla="*/ 18 w 31"/>
                  <a:gd name="T3" fmla="*/ 9 h 22"/>
                  <a:gd name="T4" fmla="*/ 6 w 31"/>
                  <a:gd name="T5" fmla="*/ 2 h 22"/>
                  <a:gd name="T6" fmla="*/ 1 w 31"/>
                  <a:gd name="T7" fmla="*/ 0 h 22"/>
                  <a:gd name="T8" fmla="*/ 6 w 31"/>
                  <a:gd name="T9" fmla="*/ 2 h 22"/>
                  <a:gd name="T10" fmla="*/ 18 w 31"/>
                  <a:gd name="T11" fmla="*/ 8 h 22"/>
                  <a:gd name="T12" fmla="*/ 31 w 31"/>
                  <a:gd name="T13" fmla="*/ 21 h 22"/>
                  <a:gd name="T14" fmla="*/ 31 w 31"/>
                  <a:gd name="T15" fmla="*/ 21 h 22"/>
                  <a:gd name="T16" fmla="*/ 31 w 31"/>
                  <a:gd name="T17" fmla="*/ 21 h 22"/>
                  <a:gd name="T18" fmla="*/ 31 w 31"/>
                  <a:gd name="T19" fmla="*/ 22 h 22"/>
                  <a:gd name="T20" fmla="*/ 30 w 31"/>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30" y="21"/>
                    </a:moveTo>
                    <a:cubicBezTo>
                      <a:pt x="28" y="19"/>
                      <a:pt x="24" y="14"/>
                      <a:pt x="18" y="9"/>
                    </a:cubicBezTo>
                    <a:cubicBezTo>
                      <a:pt x="13" y="5"/>
                      <a:pt x="9" y="3"/>
                      <a:pt x="6" y="2"/>
                    </a:cubicBezTo>
                    <a:cubicBezTo>
                      <a:pt x="3" y="1"/>
                      <a:pt x="0" y="0"/>
                      <a:pt x="1" y="0"/>
                    </a:cubicBezTo>
                    <a:cubicBezTo>
                      <a:pt x="1" y="0"/>
                      <a:pt x="3" y="1"/>
                      <a:pt x="6" y="2"/>
                    </a:cubicBezTo>
                    <a:cubicBezTo>
                      <a:pt x="9" y="3"/>
                      <a:pt x="14" y="5"/>
                      <a:pt x="18" y="8"/>
                    </a:cubicBezTo>
                    <a:cubicBezTo>
                      <a:pt x="25" y="13"/>
                      <a:pt x="29" y="19"/>
                      <a:pt x="31" y="21"/>
                    </a:cubicBezTo>
                    <a:cubicBezTo>
                      <a:pt x="31" y="21"/>
                      <a:pt x="31" y="21"/>
                      <a:pt x="31" y="21"/>
                    </a:cubicBezTo>
                    <a:cubicBezTo>
                      <a:pt x="31" y="21"/>
                      <a:pt x="31" y="21"/>
                      <a:pt x="31" y="21"/>
                    </a:cubicBezTo>
                    <a:cubicBezTo>
                      <a:pt x="31" y="22"/>
                      <a:pt x="31" y="22"/>
                      <a:pt x="31" y="22"/>
                    </a:cubicBezTo>
                    <a:cubicBezTo>
                      <a:pt x="31" y="22"/>
                      <a:pt x="31" y="22"/>
                      <a:pt x="30"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5" name="Freeform 4025"/>
              <p:cNvSpPr>
                <a:spLocks/>
              </p:cNvSpPr>
              <p:nvPr/>
            </p:nvSpPr>
            <p:spPr bwMode="auto">
              <a:xfrm>
                <a:off x="1731622" y="1014027"/>
                <a:ext cx="110194" cy="139578"/>
              </a:xfrm>
              <a:custGeom>
                <a:avLst/>
                <a:gdLst>
                  <a:gd name="T0" fmla="*/ 11 w 19"/>
                  <a:gd name="T1" fmla="*/ 10 h 23"/>
                  <a:gd name="T2" fmla="*/ 3 w 19"/>
                  <a:gd name="T3" fmla="*/ 2 h 23"/>
                  <a:gd name="T4" fmla="*/ 0 w 19"/>
                  <a:gd name="T5" fmla="*/ 0 h 23"/>
                  <a:gd name="T6" fmla="*/ 4 w 19"/>
                  <a:gd name="T7" fmla="*/ 2 h 23"/>
                  <a:gd name="T8" fmla="*/ 12 w 19"/>
                  <a:gd name="T9" fmla="*/ 10 h 23"/>
                  <a:gd name="T10" fmla="*/ 19 w 19"/>
                  <a:gd name="T11" fmla="*/ 23 h 23"/>
                  <a:gd name="T12" fmla="*/ 11 w 19"/>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19" h="23">
                    <a:moveTo>
                      <a:pt x="11" y="10"/>
                    </a:moveTo>
                    <a:cubicBezTo>
                      <a:pt x="8" y="7"/>
                      <a:pt x="6" y="4"/>
                      <a:pt x="3" y="2"/>
                    </a:cubicBezTo>
                    <a:cubicBezTo>
                      <a:pt x="1" y="1"/>
                      <a:pt x="0" y="0"/>
                      <a:pt x="0" y="0"/>
                    </a:cubicBezTo>
                    <a:cubicBezTo>
                      <a:pt x="0" y="0"/>
                      <a:pt x="1" y="0"/>
                      <a:pt x="4" y="2"/>
                    </a:cubicBezTo>
                    <a:cubicBezTo>
                      <a:pt x="6" y="4"/>
                      <a:pt x="9" y="6"/>
                      <a:pt x="12" y="10"/>
                    </a:cubicBezTo>
                    <a:cubicBezTo>
                      <a:pt x="17" y="16"/>
                      <a:pt x="19" y="23"/>
                      <a:pt x="19" y="23"/>
                    </a:cubicBezTo>
                    <a:cubicBezTo>
                      <a:pt x="19" y="23"/>
                      <a:pt x="16" y="17"/>
                      <a:pt x="11"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6" name="Freeform 4026"/>
              <p:cNvSpPr>
                <a:spLocks/>
              </p:cNvSpPr>
              <p:nvPr/>
            </p:nvSpPr>
            <p:spPr bwMode="auto">
              <a:xfrm>
                <a:off x="1437778" y="1168298"/>
                <a:ext cx="73461" cy="176307"/>
              </a:xfrm>
              <a:custGeom>
                <a:avLst/>
                <a:gdLst>
                  <a:gd name="T0" fmla="*/ 3 w 12"/>
                  <a:gd name="T1" fmla="*/ 30 h 30"/>
                  <a:gd name="T2" fmla="*/ 2 w 12"/>
                  <a:gd name="T3" fmla="*/ 25 h 30"/>
                  <a:gd name="T4" fmla="*/ 1 w 12"/>
                  <a:gd name="T5" fmla="*/ 13 h 30"/>
                  <a:gd name="T6" fmla="*/ 8 w 12"/>
                  <a:gd name="T7" fmla="*/ 3 h 30"/>
                  <a:gd name="T8" fmla="*/ 12 w 12"/>
                  <a:gd name="T9" fmla="*/ 1 h 30"/>
                  <a:gd name="T10" fmla="*/ 8 w 12"/>
                  <a:gd name="T11" fmla="*/ 3 h 30"/>
                  <a:gd name="T12" fmla="*/ 2 w 12"/>
                  <a:gd name="T13" fmla="*/ 13 h 30"/>
                  <a:gd name="T14" fmla="*/ 2 w 12"/>
                  <a:gd name="T15" fmla="*/ 25 h 30"/>
                  <a:gd name="T16" fmla="*/ 3 w 1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0">
                    <a:moveTo>
                      <a:pt x="3" y="30"/>
                    </a:moveTo>
                    <a:cubicBezTo>
                      <a:pt x="3" y="30"/>
                      <a:pt x="2" y="28"/>
                      <a:pt x="2" y="25"/>
                    </a:cubicBezTo>
                    <a:cubicBezTo>
                      <a:pt x="1" y="22"/>
                      <a:pt x="0" y="18"/>
                      <a:pt x="1" y="13"/>
                    </a:cubicBezTo>
                    <a:cubicBezTo>
                      <a:pt x="2" y="8"/>
                      <a:pt x="5" y="5"/>
                      <a:pt x="8" y="3"/>
                    </a:cubicBezTo>
                    <a:cubicBezTo>
                      <a:pt x="10" y="1"/>
                      <a:pt x="12" y="0"/>
                      <a:pt x="12" y="1"/>
                    </a:cubicBezTo>
                    <a:cubicBezTo>
                      <a:pt x="12" y="1"/>
                      <a:pt x="10" y="1"/>
                      <a:pt x="8" y="3"/>
                    </a:cubicBezTo>
                    <a:cubicBezTo>
                      <a:pt x="6" y="5"/>
                      <a:pt x="3" y="9"/>
                      <a:pt x="2" y="13"/>
                    </a:cubicBezTo>
                    <a:cubicBezTo>
                      <a:pt x="1" y="18"/>
                      <a:pt x="1" y="22"/>
                      <a:pt x="2" y="25"/>
                    </a:cubicBezTo>
                    <a:cubicBezTo>
                      <a:pt x="3" y="28"/>
                      <a:pt x="4" y="30"/>
                      <a:pt x="3"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7" name="Freeform 4027"/>
              <p:cNvSpPr>
                <a:spLocks/>
              </p:cNvSpPr>
              <p:nvPr/>
            </p:nvSpPr>
            <p:spPr bwMode="auto">
              <a:xfrm>
                <a:off x="1871196" y="1102181"/>
                <a:ext cx="139578" cy="117538"/>
              </a:xfrm>
              <a:custGeom>
                <a:avLst/>
                <a:gdLst>
                  <a:gd name="T0" fmla="*/ 2 w 23"/>
                  <a:gd name="T1" fmla="*/ 16 h 20"/>
                  <a:gd name="T2" fmla="*/ 0 w 23"/>
                  <a:gd name="T3" fmla="*/ 20 h 20"/>
                  <a:gd name="T4" fmla="*/ 2 w 23"/>
                  <a:gd name="T5" fmla="*/ 16 h 20"/>
                  <a:gd name="T6" fmla="*/ 9 w 23"/>
                  <a:gd name="T7" fmla="*/ 7 h 20"/>
                  <a:gd name="T8" fmla="*/ 19 w 23"/>
                  <a:gd name="T9" fmla="*/ 1 h 20"/>
                  <a:gd name="T10" fmla="*/ 23 w 23"/>
                  <a:gd name="T11" fmla="*/ 0 h 20"/>
                  <a:gd name="T12" fmla="*/ 19 w 23"/>
                  <a:gd name="T13" fmla="*/ 1 h 20"/>
                  <a:gd name="T14" fmla="*/ 9 w 23"/>
                  <a:gd name="T15" fmla="*/ 7 h 20"/>
                  <a:gd name="T16" fmla="*/ 2 w 23"/>
                  <a:gd name="T17"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16"/>
                    </a:moveTo>
                    <a:cubicBezTo>
                      <a:pt x="1" y="18"/>
                      <a:pt x="0" y="20"/>
                      <a:pt x="0" y="20"/>
                    </a:cubicBezTo>
                    <a:cubicBezTo>
                      <a:pt x="0" y="20"/>
                      <a:pt x="1" y="18"/>
                      <a:pt x="2" y="16"/>
                    </a:cubicBezTo>
                    <a:cubicBezTo>
                      <a:pt x="3" y="13"/>
                      <a:pt x="5" y="10"/>
                      <a:pt x="9" y="7"/>
                    </a:cubicBezTo>
                    <a:cubicBezTo>
                      <a:pt x="12" y="4"/>
                      <a:pt x="16" y="2"/>
                      <a:pt x="19" y="1"/>
                    </a:cubicBezTo>
                    <a:cubicBezTo>
                      <a:pt x="21" y="0"/>
                      <a:pt x="23" y="0"/>
                      <a:pt x="23" y="0"/>
                    </a:cubicBezTo>
                    <a:cubicBezTo>
                      <a:pt x="23" y="0"/>
                      <a:pt x="22" y="0"/>
                      <a:pt x="19" y="1"/>
                    </a:cubicBezTo>
                    <a:cubicBezTo>
                      <a:pt x="16" y="2"/>
                      <a:pt x="13" y="4"/>
                      <a:pt x="9" y="7"/>
                    </a:cubicBezTo>
                    <a:cubicBezTo>
                      <a:pt x="6" y="10"/>
                      <a:pt x="4" y="13"/>
                      <a:pt x="2"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8" name="Freeform 4028"/>
              <p:cNvSpPr>
                <a:spLocks/>
              </p:cNvSpPr>
              <p:nvPr/>
            </p:nvSpPr>
            <p:spPr bwMode="auto">
              <a:xfrm>
                <a:off x="1871196" y="1116873"/>
                <a:ext cx="154271" cy="271808"/>
              </a:xfrm>
              <a:custGeom>
                <a:avLst/>
                <a:gdLst>
                  <a:gd name="T0" fmla="*/ 6 w 26"/>
                  <a:gd name="T1" fmla="*/ 40 h 45"/>
                  <a:gd name="T2" fmla="*/ 17 w 26"/>
                  <a:gd name="T3" fmla="*/ 26 h 45"/>
                  <a:gd name="T4" fmla="*/ 24 w 26"/>
                  <a:gd name="T5" fmla="*/ 8 h 45"/>
                  <a:gd name="T6" fmla="*/ 26 w 26"/>
                  <a:gd name="T7" fmla="*/ 0 h 45"/>
                  <a:gd name="T8" fmla="*/ 25 w 26"/>
                  <a:gd name="T9" fmla="*/ 8 h 45"/>
                  <a:gd name="T10" fmla="*/ 18 w 26"/>
                  <a:gd name="T11" fmla="*/ 26 h 45"/>
                  <a:gd name="T12" fmla="*/ 6 w 26"/>
                  <a:gd name="T13" fmla="*/ 41 h 45"/>
                  <a:gd name="T14" fmla="*/ 0 w 26"/>
                  <a:gd name="T15" fmla="*/ 45 h 45"/>
                  <a:gd name="T16" fmla="*/ 6 w 26"/>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5">
                    <a:moveTo>
                      <a:pt x="6" y="40"/>
                    </a:moveTo>
                    <a:cubicBezTo>
                      <a:pt x="10" y="37"/>
                      <a:pt x="14" y="32"/>
                      <a:pt x="17" y="26"/>
                    </a:cubicBezTo>
                    <a:cubicBezTo>
                      <a:pt x="21" y="19"/>
                      <a:pt x="23" y="13"/>
                      <a:pt x="24" y="8"/>
                    </a:cubicBezTo>
                    <a:cubicBezTo>
                      <a:pt x="25" y="3"/>
                      <a:pt x="25" y="0"/>
                      <a:pt x="26" y="0"/>
                    </a:cubicBezTo>
                    <a:cubicBezTo>
                      <a:pt x="26" y="0"/>
                      <a:pt x="26" y="3"/>
                      <a:pt x="25" y="8"/>
                    </a:cubicBezTo>
                    <a:cubicBezTo>
                      <a:pt x="23" y="13"/>
                      <a:pt x="21" y="19"/>
                      <a:pt x="18" y="26"/>
                    </a:cubicBezTo>
                    <a:cubicBezTo>
                      <a:pt x="15" y="33"/>
                      <a:pt x="10" y="37"/>
                      <a:pt x="6" y="41"/>
                    </a:cubicBezTo>
                    <a:cubicBezTo>
                      <a:pt x="3" y="44"/>
                      <a:pt x="0" y="45"/>
                      <a:pt x="0" y="45"/>
                    </a:cubicBezTo>
                    <a:cubicBezTo>
                      <a:pt x="0" y="45"/>
                      <a:pt x="3" y="43"/>
                      <a:pt x="6" y="4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19" name="Freeform 4029"/>
              <p:cNvSpPr>
                <a:spLocks/>
              </p:cNvSpPr>
              <p:nvPr/>
            </p:nvSpPr>
            <p:spPr bwMode="auto">
              <a:xfrm>
                <a:off x="1680197" y="1307872"/>
                <a:ext cx="88153" cy="198347"/>
              </a:xfrm>
              <a:custGeom>
                <a:avLst/>
                <a:gdLst>
                  <a:gd name="T0" fmla="*/ 1 w 14"/>
                  <a:gd name="T1" fmla="*/ 33 h 33"/>
                  <a:gd name="T2" fmla="*/ 10 w 14"/>
                  <a:gd name="T3" fmla="*/ 18 h 33"/>
                  <a:gd name="T4" fmla="*/ 13 w 14"/>
                  <a:gd name="T5" fmla="*/ 6 h 33"/>
                  <a:gd name="T6" fmla="*/ 14 w 14"/>
                  <a:gd name="T7" fmla="*/ 0 h 33"/>
                  <a:gd name="T8" fmla="*/ 14 w 14"/>
                  <a:gd name="T9" fmla="*/ 6 h 33"/>
                  <a:gd name="T10" fmla="*/ 11 w 14"/>
                  <a:gd name="T11" fmla="*/ 18 h 33"/>
                  <a:gd name="T12" fmla="*/ 4 w 14"/>
                  <a:gd name="T13" fmla="*/ 29 h 33"/>
                  <a:gd name="T14" fmla="*/ 1 w 1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 y="33"/>
                    </a:moveTo>
                    <a:cubicBezTo>
                      <a:pt x="0" y="33"/>
                      <a:pt x="6" y="27"/>
                      <a:pt x="10" y="18"/>
                    </a:cubicBezTo>
                    <a:cubicBezTo>
                      <a:pt x="12" y="13"/>
                      <a:pt x="13" y="9"/>
                      <a:pt x="13" y="6"/>
                    </a:cubicBezTo>
                    <a:cubicBezTo>
                      <a:pt x="13" y="2"/>
                      <a:pt x="13" y="0"/>
                      <a:pt x="14" y="0"/>
                    </a:cubicBezTo>
                    <a:cubicBezTo>
                      <a:pt x="14" y="0"/>
                      <a:pt x="14" y="2"/>
                      <a:pt x="14" y="6"/>
                    </a:cubicBezTo>
                    <a:cubicBezTo>
                      <a:pt x="13" y="9"/>
                      <a:pt x="13" y="14"/>
                      <a:pt x="11" y="18"/>
                    </a:cubicBezTo>
                    <a:cubicBezTo>
                      <a:pt x="9" y="23"/>
                      <a:pt x="6" y="27"/>
                      <a:pt x="4" y="29"/>
                    </a:cubicBezTo>
                    <a:cubicBezTo>
                      <a:pt x="2" y="31"/>
                      <a:pt x="1" y="33"/>
                      <a:pt x="1" y="3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0" name="Freeform 4030"/>
              <p:cNvSpPr>
                <a:spLocks/>
              </p:cNvSpPr>
              <p:nvPr/>
            </p:nvSpPr>
            <p:spPr bwMode="auto">
              <a:xfrm>
                <a:off x="1863852" y="1138914"/>
                <a:ext cx="95502" cy="132230"/>
              </a:xfrm>
              <a:custGeom>
                <a:avLst/>
                <a:gdLst>
                  <a:gd name="T0" fmla="*/ 12 w 16"/>
                  <a:gd name="T1" fmla="*/ 2 h 22"/>
                  <a:gd name="T2" fmla="*/ 16 w 16"/>
                  <a:gd name="T3" fmla="*/ 0 h 22"/>
                  <a:gd name="T4" fmla="*/ 13 w 16"/>
                  <a:gd name="T5" fmla="*/ 2 h 22"/>
                  <a:gd name="T6" fmla="*/ 7 w 16"/>
                  <a:gd name="T7" fmla="*/ 10 h 22"/>
                  <a:gd name="T8" fmla="*/ 2 w 16"/>
                  <a:gd name="T9" fmla="*/ 18 h 22"/>
                  <a:gd name="T10" fmla="*/ 0 w 16"/>
                  <a:gd name="T11" fmla="*/ 22 h 22"/>
                  <a:gd name="T12" fmla="*/ 1 w 16"/>
                  <a:gd name="T13" fmla="*/ 18 h 22"/>
                  <a:gd name="T14" fmla="*/ 6 w 16"/>
                  <a:gd name="T15" fmla="*/ 10 h 22"/>
                  <a:gd name="T16" fmla="*/ 12 w 16"/>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2" y="2"/>
                    </a:moveTo>
                    <a:cubicBezTo>
                      <a:pt x="14" y="0"/>
                      <a:pt x="16" y="0"/>
                      <a:pt x="16" y="0"/>
                    </a:cubicBezTo>
                    <a:cubicBezTo>
                      <a:pt x="16" y="0"/>
                      <a:pt x="14" y="1"/>
                      <a:pt x="13" y="2"/>
                    </a:cubicBezTo>
                    <a:cubicBezTo>
                      <a:pt x="11" y="4"/>
                      <a:pt x="9" y="7"/>
                      <a:pt x="7" y="10"/>
                    </a:cubicBezTo>
                    <a:cubicBezTo>
                      <a:pt x="4" y="13"/>
                      <a:pt x="3" y="16"/>
                      <a:pt x="2" y="18"/>
                    </a:cubicBezTo>
                    <a:cubicBezTo>
                      <a:pt x="0" y="20"/>
                      <a:pt x="0" y="22"/>
                      <a:pt x="0" y="22"/>
                    </a:cubicBezTo>
                    <a:cubicBezTo>
                      <a:pt x="0" y="22"/>
                      <a:pt x="0" y="20"/>
                      <a:pt x="1" y="18"/>
                    </a:cubicBezTo>
                    <a:cubicBezTo>
                      <a:pt x="2" y="16"/>
                      <a:pt x="4" y="13"/>
                      <a:pt x="6" y="10"/>
                    </a:cubicBezTo>
                    <a:cubicBezTo>
                      <a:pt x="8" y="7"/>
                      <a:pt x="10" y="4"/>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1" name="Freeform 4031"/>
              <p:cNvSpPr>
                <a:spLocks/>
              </p:cNvSpPr>
              <p:nvPr/>
            </p:nvSpPr>
            <p:spPr bwMode="auto">
              <a:xfrm>
                <a:off x="1849160" y="1263795"/>
                <a:ext cx="117538" cy="132230"/>
              </a:xfrm>
              <a:custGeom>
                <a:avLst/>
                <a:gdLst>
                  <a:gd name="T0" fmla="*/ 11 w 19"/>
                  <a:gd name="T1" fmla="*/ 12 h 22"/>
                  <a:gd name="T2" fmla="*/ 19 w 19"/>
                  <a:gd name="T3" fmla="*/ 0 h 22"/>
                  <a:gd name="T4" fmla="*/ 12 w 19"/>
                  <a:gd name="T5" fmla="*/ 12 h 22"/>
                  <a:gd name="T6" fmla="*/ 1 w 19"/>
                  <a:gd name="T7" fmla="*/ 21 h 22"/>
                  <a:gd name="T8" fmla="*/ 11 w 19"/>
                  <a:gd name="T9" fmla="*/ 12 h 22"/>
                </a:gdLst>
                <a:ahLst/>
                <a:cxnLst>
                  <a:cxn ang="0">
                    <a:pos x="T0" y="T1"/>
                  </a:cxn>
                  <a:cxn ang="0">
                    <a:pos x="T2" y="T3"/>
                  </a:cxn>
                  <a:cxn ang="0">
                    <a:pos x="T4" y="T5"/>
                  </a:cxn>
                  <a:cxn ang="0">
                    <a:pos x="T6" y="T7"/>
                  </a:cxn>
                  <a:cxn ang="0">
                    <a:pos x="T8" y="T9"/>
                  </a:cxn>
                </a:cxnLst>
                <a:rect l="0" t="0" r="r" b="b"/>
                <a:pathLst>
                  <a:path w="19" h="22">
                    <a:moveTo>
                      <a:pt x="11" y="12"/>
                    </a:moveTo>
                    <a:cubicBezTo>
                      <a:pt x="16" y="6"/>
                      <a:pt x="19" y="0"/>
                      <a:pt x="19" y="0"/>
                    </a:cubicBezTo>
                    <a:cubicBezTo>
                      <a:pt x="19" y="0"/>
                      <a:pt x="17" y="6"/>
                      <a:pt x="12" y="12"/>
                    </a:cubicBezTo>
                    <a:cubicBezTo>
                      <a:pt x="6" y="18"/>
                      <a:pt x="1" y="22"/>
                      <a:pt x="1" y="21"/>
                    </a:cubicBezTo>
                    <a:cubicBezTo>
                      <a:pt x="0" y="21"/>
                      <a:pt x="6" y="18"/>
                      <a:pt x="11"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2" name="Freeform 4032"/>
              <p:cNvSpPr>
                <a:spLocks/>
              </p:cNvSpPr>
              <p:nvPr/>
            </p:nvSpPr>
            <p:spPr bwMode="auto">
              <a:xfrm>
                <a:off x="2003426" y="1498870"/>
                <a:ext cx="213039" cy="73461"/>
              </a:xfrm>
              <a:custGeom>
                <a:avLst/>
                <a:gdLst>
                  <a:gd name="T0" fmla="*/ 19 w 35"/>
                  <a:gd name="T1" fmla="*/ 4 h 13"/>
                  <a:gd name="T2" fmla="*/ 32 w 35"/>
                  <a:gd name="T3" fmla="*/ 10 h 13"/>
                  <a:gd name="T4" fmla="*/ 32 w 35"/>
                  <a:gd name="T5" fmla="*/ 10 h 13"/>
                  <a:gd name="T6" fmla="*/ 32 w 35"/>
                  <a:gd name="T7" fmla="*/ 10 h 13"/>
                  <a:gd name="T8" fmla="*/ 35 w 35"/>
                  <a:gd name="T9" fmla="*/ 13 h 13"/>
                  <a:gd name="T10" fmla="*/ 32 w 35"/>
                  <a:gd name="T11" fmla="*/ 11 h 13"/>
                  <a:gd name="T12" fmla="*/ 32 w 35"/>
                  <a:gd name="T13" fmla="*/ 11 h 13"/>
                  <a:gd name="T14" fmla="*/ 18 w 35"/>
                  <a:gd name="T15" fmla="*/ 5 h 13"/>
                  <a:gd name="T16" fmla="*/ 0 w 35"/>
                  <a:gd name="T17" fmla="*/ 0 h 13"/>
                  <a:gd name="T18" fmla="*/ 19 w 35"/>
                  <a:gd name="T1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3">
                    <a:moveTo>
                      <a:pt x="19" y="4"/>
                    </a:moveTo>
                    <a:cubicBezTo>
                      <a:pt x="24" y="6"/>
                      <a:pt x="29" y="9"/>
                      <a:pt x="32" y="10"/>
                    </a:cubicBezTo>
                    <a:cubicBezTo>
                      <a:pt x="32" y="10"/>
                      <a:pt x="32" y="10"/>
                      <a:pt x="32" y="10"/>
                    </a:cubicBezTo>
                    <a:cubicBezTo>
                      <a:pt x="32" y="10"/>
                      <a:pt x="32" y="10"/>
                      <a:pt x="32" y="10"/>
                    </a:cubicBezTo>
                    <a:cubicBezTo>
                      <a:pt x="34" y="12"/>
                      <a:pt x="35" y="13"/>
                      <a:pt x="35" y="13"/>
                    </a:cubicBezTo>
                    <a:cubicBezTo>
                      <a:pt x="35" y="13"/>
                      <a:pt x="34" y="12"/>
                      <a:pt x="32" y="11"/>
                    </a:cubicBezTo>
                    <a:cubicBezTo>
                      <a:pt x="32" y="11"/>
                      <a:pt x="32" y="11"/>
                      <a:pt x="32" y="11"/>
                    </a:cubicBezTo>
                    <a:cubicBezTo>
                      <a:pt x="29" y="9"/>
                      <a:pt x="24" y="7"/>
                      <a:pt x="18" y="5"/>
                    </a:cubicBezTo>
                    <a:cubicBezTo>
                      <a:pt x="9" y="1"/>
                      <a:pt x="0" y="1"/>
                      <a:pt x="0" y="0"/>
                    </a:cubicBezTo>
                    <a:cubicBezTo>
                      <a:pt x="0" y="0"/>
                      <a:pt x="9" y="0"/>
                      <a:pt x="19"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3" name="Freeform 4033"/>
              <p:cNvSpPr>
                <a:spLocks/>
              </p:cNvSpPr>
              <p:nvPr/>
            </p:nvSpPr>
            <p:spPr bwMode="auto">
              <a:xfrm>
                <a:off x="1885888" y="1476834"/>
                <a:ext cx="249768" cy="44077"/>
              </a:xfrm>
              <a:custGeom>
                <a:avLst/>
                <a:gdLst>
                  <a:gd name="T0" fmla="*/ 6 w 41"/>
                  <a:gd name="T1" fmla="*/ 2 h 7"/>
                  <a:gd name="T2" fmla="*/ 0 w 41"/>
                  <a:gd name="T3" fmla="*/ 2 h 7"/>
                  <a:gd name="T4" fmla="*/ 6 w 41"/>
                  <a:gd name="T5" fmla="*/ 1 h 7"/>
                  <a:gd name="T6" fmla="*/ 13 w 41"/>
                  <a:gd name="T7" fmla="*/ 1 h 7"/>
                  <a:gd name="T8" fmla="*/ 21 w 41"/>
                  <a:gd name="T9" fmla="*/ 1 h 7"/>
                  <a:gd name="T10" fmla="*/ 29 w 41"/>
                  <a:gd name="T11" fmla="*/ 2 h 7"/>
                  <a:gd name="T12" fmla="*/ 35 w 41"/>
                  <a:gd name="T13" fmla="*/ 4 h 7"/>
                  <a:gd name="T14" fmla="*/ 41 w 41"/>
                  <a:gd name="T15" fmla="*/ 7 h 7"/>
                  <a:gd name="T16" fmla="*/ 21 w 41"/>
                  <a:gd name="T17" fmla="*/ 1 h 7"/>
                  <a:gd name="T18" fmla="*/ 13 w 41"/>
                  <a:gd name="T19" fmla="*/ 1 h 7"/>
                  <a:gd name="T20" fmla="*/ 6 w 41"/>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7">
                    <a:moveTo>
                      <a:pt x="6" y="2"/>
                    </a:moveTo>
                    <a:cubicBezTo>
                      <a:pt x="2" y="2"/>
                      <a:pt x="0" y="2"/>
                      <a:pt x="0" y="2"/>
                    </a:cubicBezTo>
                    <a:cubicBezTo>
                      <a:pt x="0" y="2"/>
                      <a:pt x="2" y="1"/>
                      <a:pt x="6" y="1"/>
                    </a:cubicBezTo>
                    <a:cubicBezTo>
                      <a:pt x="8" y="1"/>
                      <a:pt x="10" y="1"/>
                      <a:pt x="13" y="1"/>
                    </a:cubicBezTo>
                    <a:cubicBezTo>
                      <a:pt x="15" y="0"/>
                      <a:pt x="18" y="0"/>
                      <a:pt x="21" y="1"/>
                    </a:cubicBezTo>
                    <a:cubicBezTo>
                      <a:pt x="24" y="1"/>
                      <a:pt x="27" y="2"/>
                      <a:pt x="29" y="2"/>
                    </a:cubicBezTo>
                    <a:cubicBezTo>
                      <a:pt x="31" y="3"/>
                      <a:pt x="34" y="4"/>
                      <a:pt x="35" y="4"/>
                    </a:cubicBezTo>
                    <a:cubicBezTo>
                      <a:pt x="39" y="6"/>
                      <a:pt x="41" y="7"/>
                      <a:pt x="41" y="7"/>
                    </a:cubicBezTo>
                    <a:cubicBezTo>
                      <a:pt x="41" y="7"/>
                      <a:pt x="32" y="3"/>
                      <a:pt x="21" y="1"/>
                    </a:cubicBezTo>
                    <a:cubicBezTo>
                      <a:pt x="18" y="1"/>
                      <a:pt x="15" y="1"/>
                      <a:pt x="13" y="1"/>
                    </a:cubicBezTo>
                    <a:cubicBezTo>
                      <a:pt x="10" y="1"/>
                      <a:pt x="8" y="1"/>
                      <a:pt x="6"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4" name="Freeform 4034"/>
              <p:cNvSpPr>
                <a:spLocks/>
              </p:cNvSpPr>
              <p:nvPr/>
            </p:nvSpPr>
            <p:spPr bwMode="auto">
              <a:xfrm>
                <a:off x="2231157" y="1043412"/>
                <a:ext cx="220383" cy="66117"/>
              </a:xfrm>
              <a:custGeom>
                <a:avLst/>
                <a:gdLst>
                  <a:gd name="T0" fmla="*/ 32 w 36"/>
                  <a:gd name="T1" fmla="*/ 4 h 11"/>
                  <a:gd name="T2" fmla="*/ 36 w 36"/>
                  <a:gd name="T3" fmla="*/ 8 h 11"/>
                  <a:gd name="T4" fmla="*/ 31 w 36"/>
                  <a:gd name="T5" fmla="*/ 4 h 11"/>
                  <a:gd name="T6" fmla="*/ 17 w 36"/>
                  <a:gd name="T7" fmla="*/ 1 h 11"/>
                  <a:gd name="T8" fmla="*/ 3 w 36"/>
                  <a:gd name="T9" fmla="*/ 6 h 11"/>
                  <a:gd name="T10" fmla="*/ 0 w 36"/>
                  <a:gd name="T11" fmla="*/ 11 h 11"/>
                  <a:gd name="T12" fmla="*/ 3 w 36"/>
                  <a:gd name="T13" fmla="*/ 6 h 11"/>
                  <a:gd name="T14" fmla="*/ 17 w 36"/>
                  <a:gd name="T15" fmla="*/ 1 h 11"/>
                  <a:gd name="T16" fmla="*/ 32 w 36"/>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1">
                    <a:moveTo>
                      <a:pt x="32" y="4"/>
                    </a:moveTo>
                    <a:cubicBezTo>
                      <a:pt x="35" y="6"/>
                      <a:pt x="36" y="8"/>
                      <a:pt x="36" y="8"/>
                    </a:cubicBezTo>
                    <a:cubicBezTo>
                      <a:pt x="36" y="8"/>
                      <a:pt x="35" y="6"/>
                      <a:pt x="31" y="4"/>
                    </a:cubicBezTo>
                    <a:cubicBezTo>
                      <a:pt x="28" y="3"/>
                      <a:pt x="23" y="1"/>
                      <a:pt x="17" y="1"/>
                    </a:cubicBezTo>
                    <a:cubicBezTo>
                      <a:pt x="11" y="1"/>
                      <a:pt x="6" y="4"/>
                      <a:pt x="3" y="6"/>
                    </a:cubicBezTo>
                    <a:cubicBezTo>
                      <a:pt x="0" y="9"/>
                      <a:pt x="0" y="11"/>
                      <a:pt x="0" y="11"/>
                    </a:cubicBezTo>
                    <a:cubicBezTo>
                      <a:pt x="0" y="11"/>
                      <a:pt x="0" y="8"/>
                      <a:pt x="3" y="6"/>
                    </a:cubicBezTo>
                    <a:cubicBezTo>
                      <a:pt x="6" y="3"/>
                      <a:pt x="11" y="0"/>
                      <a:pt x="17" y="1"/>
                    </a:cubicBezTo>
                    <a:cubicBezTo>
                      <a:pt x="23" y="1"/>
                      <a:pt x="28" y="2"/>
                      <a:pt x="32"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5" name="Freeform 4035"/>
              <p:cNvSpPr>
                <a:spLocks/>
              </p:cNvSpPr>
              <p:nvPr/>
            </p:nvSpPr>
            <p:spPr bwMode="auto">
              <a:xfrm>
                <a:off x="2297270" y="1440102"/>
                <a:ext cx="330577" cy="29384"/>
              </a:xfrm>
              <a:custGeom>
                <a:avLst/>
                <a:gdLst>
                  <a:gd name="T0" fmla="*/ 28 w 55"/>
                  <a:gd name="T1" fmla="*/ 0 h 5"/>
                  <a:gd name="T2" fmla="*/ 47 w 55"/>
                  <a:gd name="T3" fmla="*/ 2 h 5"/>
                  <a:gd name="T4" fmla="*/ 55 w 55"/>
                  <a:gd name="T5" fmla="*/ 5 h 5"/>
                  <a:gd name="T6" fmla="*/ 47 w 55"/>
                  <a:gd name="T7" fmla="*/ 3 h 5"/>
                  <a:gd name="T8" fmla="*/ 28 w 55"/>
                  <a:gd name="T9" fmla="*/ 1 h 5"/>
                  <a:gd name="T10" fmla="*/ 8 w 55"/>
                  <a:gd name="T11" fmla="*/ 1 h 5"/>
                  <a:gd name="T12" fmla="*/ 0 w 55"/>
                  <a:gd name="T13" fmla="*/ 3 h 5"/>
                  <a:gd name="T14" fmla="*/ 8 w 55"/>
                  <a:gd name="T15" fmla="*/ 1 h 5"/>
                  <a:gd name="T16" fmla="*/ 28 w 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
                    <a:moveTo>
                      <a:pt x="28" y="0"/>
                    </a:moveTo>
                    <a:cubicBezTo>
                      <a:pt x="36" y="1"/>
                      <a:pt x="43" y="2"/>
                      <a:pt x="47" y="2"/>
                    </a:cubicBezTo>
                    <a:cubicBezTo>
                      <a:pt x="52" y="3"/>
                      <a:pt x="55" y="4"/>
                      <a:pt x="55" y="5"/>
                    </a:cubicBezTo>
                    <a:cubicBezTo>
                      <a:pt x="55" y="5"/>
                      <a:pt x="52" y="4"/>
                      <a:pt x="47" y="3"/>
                    </a:cubicBezTo>
                    <a:cubicBezTo>
                      <a:pt x="42" y="2"/>
                      <a:pt x="36" y="1"/>
                      <a:pt x="28" y="1"/>
                    </a:cubicBezTo>
                    <a:cubicBezTo>
                      <a:pt x="20" y="1"/>
                      <a:pt x="13" y="1"/>
                      <a:pt x="8" y="1"/>
                    </a:cubicBezTo>
                    <a:cubicBezTo>
                      <a:pt x="3" y="2"/>
                      <a:pt x="1" y="3"/>
                      <a:pt x="0" y="3"/>
                    </a:cubicBezTo>
                    <a:cubicBezTo>
                      <a:pt x="0" y="3"/>
                      <a:pt x="3" y="1"/>
                      <a:pt x="8" y="1"/>
                    </a:cubicBezTo>
                    <a:cubicBezTo>
                      <a:pt x="13" y="0"/>
                      <a:pt x="20" y="0"/>
                      <a:pt x="28"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6" name="Freeform 4036"/>
              <p:cNvSpPr>
                <a:spLocks/>
              </p:cNvSpPr>
              <p:nvPr/>
            </p:nvSpPr>
            <p:spPr bwMode="auto">
              <a:xfrm>
                <a:off x="2539694" y="1337256"/>
                <a:ext cx="205691" cy="80809"/>
              </a:xfrm>
              <a:custGeom>
                <a:avLst/>
                <a:gdLst>
                  <a:gd name="T0" fmla="*/ 0 w 34"/>
                  <a:gd name="T1" fmla="*/ 0 h 13"/>
                  <a:gd name="T2" fmla="*/ 17 w 34"/>
                  <a:gd name="T3" fmla="*/ 5 h 13"/>
                  <a:gd name="T4" fmla="*/ 34 w 34"/>
                  <a:gd name="T5" fmla="*/ 13 h 13"/>
                  <a:gd name="T6" fmla="*/ 17 w 34"/>
                  <a:gd name="T7" fmla="*/ 6 h 13"/>
                  <a:gd name="T8" fmla="*/ 0 w 34"/>
                  <a:gd name="T9" fmla="*/ 0 h 13"/>
                </a:gdLst>
                <a:ahLst/>
                <a:cxnLst>
                  <a:cxn ang="0">
                    <a:pos x="T0" y="T1"/>
                  </a:cxn>
                  <a:cxn ang="0">
                    <a:pos x="T2" y="T3"/>
                  </a:cxn>
                  <a:cxn ang="0">
                    <a:pos x="T4" y="T5"/>
                  </a:cxn>
                  <a:cxn ang="0">
                    <a:pos x="T6" y="T7"/>
                  </a:cxn>
                  <a:cxn ang="0">
                    <a:pos x="T8" y="T9"/>
                  </a:cxn>
                </a:cxnLst>
                <a:rect l="0" t="0" r="r" b="b"/>
                <a:pathLst>
                  <a:path w="34" h="13">
                    <a:moveTo>
                      <a:pt x="0" y="0"/>
                    </a:moveTo>
                    <a:cubicBezTo>
                      <a:pt x="0" y="0"/>
                      <a:pt x="8" y="2"/>
                      <a:pt x="17" y="5"/>
                    </a:cubicBezTo>
                    <a:cubicBezTo>
                      <a:pt x="27" y="9"/>
                      <a:pt x="34" y="13"/>
                      <a:pt x="34" y="13"/>
                    </a:cubicBezTo>
                    <a:cubicBezTo>
                      <a:pt x="34" y="13"/>
                      <a:pt x="26" y="10"/>
                      <a:pt x="17" y="6"/>
                    </a:cubicBezTo>
                    <a:cubicBezTo>
                      <a:pt x="8" y="2"/>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7" name="Freeform 4037"/>
              <p:cNvSpPr>
                <a:spLocks/>
              </p:cNvSpPr>
              <p:nvPr/>
            </p:nvSpPr>
            <p:spPr bwMode="auto">
              <a:xfrm>
                <a:off x="2804154" y="1373989"/>
                <a:ext cx="279152" cy="95502"/>
              </a:xfrm>
              <a:custGeom>
                <a:avLst/>
                <a:gdLst>
                  <a:gd name="T0" fmla="*/ 25 w 46"/>
                  <a:gd name="T1" fmla="*/ 14 h 17"/>
                  <a:gd name="T2" fmla="*/ 15 w 46"/>
                  <a:gd name="T3" fmla="*/ 17 h 17"/>
                  <a:gd name="T4" fmla="*/ 7 w 46"/>
                  <a:gd name="T5" fmla="*/ 16 h 17"/>
                  <a:gd name="T6" fmla="*/ 0 w 46"/>
                  <a:gd name="T7" fmla="*/ 14 h 17"/>
                  <a:gd name="T8" fmla="*/ 7 w 46"/>
                  <a:gd name="T9" fmla="*/ 15 h 17"/>
                  <a:gd name="T10" fmla="*/ 15 w 46"/>
                  <a:gd name="T11" fmla="*/ 16 h 17"/>
                  <a:gd name="T12" fmla="*/ 25 w 46"/>
                  <a:gd name="T13" fmla="*/ 14 h 17"/>
                  <a:gd name="T14" fmla="*/ 34 w 46"/>
                  <a:gd name="T15" fmla="*/ 9 h 17"/>
                  <a:gd name="T16" fmla="*/ 40 w 46"/>
                  <a:gd name="T17" fmla="*/ 5 h 17"/>
                  <a:gd name="T18" fmla="*/ 46 w 46"/>
                  <a:gd name="T19" fmla="*/ 0 h 17"/>
                  <a:gd name="T20" fmla="*/ 41 w 46"/>
                  <a:gd name="T21" fmla="*/ 5 h 17"/>
                  <a:gd name="T22" fmla="*/ 34 w 46"/>
                  <a:gd name="T23" fmla="*/ 10 h 17"/>
                  <a:gd name="T24" fmla="*/ 25 w 4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7">
                    <a:moveTo>
                      <a:pt x="25" y="14"/>
                    </a:moveTo>
                    <a:cubicBezTo>
                      <a:pt x="22" y="16"/>
                      <a:pt x="18" y="16"/>
                      <a:pt x="15" y="17"/>
                    </a:cubicBezTo>
                    <a:cubicBezTo>
                      <a:pt x="12" y="17"/>
                      <a:pt x="9" y="16"/>
                      <a:pt x="7" y="16"/>
                    </a:cubicBezTo>
                    <a:cubicBezTo>
                      <a:pt x="2" y="15"/>
                      <a:pt x="0" y="14"/>
                      <a:pt x="0" y="14"/>
                    </a:cubicBezTo>
                    <a:cubicBezTo>
                      <a:pt x="0" y="13"/>
                      <a:pt x="2" y="14"/>
                      <a:pt x="7" y="15"/>
                    </a:cubicBezTo>
                    <a:cubicBezTo>
                      <a:pt x="9" y="16"/>
                      <a:pt x="12" y="16"/>
                      <a:pt x="15" y="16"/>
                    </a:cubicBezTo>
                    <a:cubicBezTo>
                      <a:pt x="18" y="16"/>
                      <a:pt x="21" y="15"/>
                      <a:pt x="25" y="14"/>
                    </a:cubicBezTo>
                    <a:cubicBezTo>
                      <a:pt x="28" y="12"/>
                      <a:pt x="31" y="11"/>
                      <a:pt x="34" y="9"/>
                    </a:cubicBezTo>
                    <a:cubicBezTo>
                      <a:pt x="36" y="8"/>
                      <a:pt x="38" y="6"/>
                      <a:pt x="40" y="5"/>
                    </a:cubicBezTo>
                    <a:cubicBezTo>
                      <a:pt x="44" y="2"/>
                      <a:pt x="46" y="0"/>
                      <a:pt x="46" y="0"/>
                    </a:cubicBezTo>
                    <a:cubicBezTo>
                      <a:pt x="46" y="0"/>
                      <a:pt x="44" y="2"/>
                      <a:pt x="41" y="5"/>
                    </a:cubicBezTo>
                    <a:cubicBezTo>
                      <a:pt x="39" y="7"/>
                      <a:pt x="37" y="8"/>
                      <a:pt x="34" y="10"/>
                    </a:cubicBezTo>
                    <a:cubicBezTo>
                      <a:pt x="31" y="12"/>
                      <a:pt x="28" y="13"/>
                      <a:pt x="25"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8" name="Freeform 4038"/>
              <p:cNvSpPr>
                <a:spLocks/>
              </p:cNvSpPr>
              <p:nvPr/>
            </p:nvSpPr>
            <p:spPr bwMode="auto">
              <a:xfrm>
                <a:off x="3031881" y="1403373"/>
                <a:ext cx="66117" cy="124886"/>
              </a:xfrm>
              <a:custGeom>
                <a:avLst/>
                <a:gdLst>
                  <a:gd name="T0" fmla="*/ 8 w 11"/>
                  <a:gd name="T1" fmla="*/ 11 h 20"/>
                  <a:gd name="T2" fmla="*/ 10 w 11"/>
                  <a:gd name="T3" fmla="*/ 7 h 20"/>
                  <a:gd name="T4" fmla="*/ 10 w 11"/>
                  <a:gd name="T5" fmla="*/ 4 h 20"/>
                  <a:gd name="T6" fmla="*/ 11 w 11"/>
                  <a:gd name="T7" fmla="*/ 0 h 20"/>
                  <a:gd name="T8" fmla="*/ 11 w 11"/>
                  <a:gd name="T9" fmla="*/ 4 h 20"/>
                  <a:gd name="T10" fmla="*/ 10 w 11"/>
                  <a:gd name="T11" fmla="*/ 8 h 20"/>
                  <a:gd name="T12" fmla="*/ 8 w 11"/>
                  <a:gd name="T13" fmla="*/ 12 h 20"/>
                  <a:gd name="T14" fmla="*/ 0 w 11"/>
                  <a:gd name="T15" fmla="*/ 20 h 20"/>
                  <a:gd name="T16" fmla="*/ 8 w 11"/>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8" y="11"/>
                    </a:moveTo>
                    <a:cubicBezTo>
                      <a:pt x="9" y="10"/>
                      <a:pt x="9" y="9"/>
                      <a:pt x="10" y="7"/>
                    </a:cubicBezTo>
                    <a:cubicBezTo>
                      <a:pt x="10" y="6"/>
                      <a:pt x="10" y="5"/>
                      <a:pt x="10" y="4"/>
                    </a:cubicBezTo>
                    <a:cubicBezTo>
                      <a:pt x="10" y="2"/>
                      <a:pt x="11" y="0"/>
                      <a:pt x="11" y="0"/>
                    </a:cubicBezTo>
                    <a:cubicBezTo>
                      <a:pt x="11" y="0"/>
                      <a:pt x="11" y="2"/>
                      <a:pt x="11" y="4"/>
                    </a:cubicBezTo>
                    <a:cubicBezTo>
                      <a:pt x="11" y="5"/>
                      <a:pt x="11" y="6"/>
                      <a:pt x="10" y="8"/>
                    </a:cubicBezTo>
                    <a:cubicBezTo>
                      <a:pt x="10" y="9"/>
                      <a:pt x="9" y="10"/>
                      <a:pt x="8" y="12"/>
                    </a:cubicBezTo>
                    <a:cubicBezTo>
                      <a:pt x="5" y="17"/>
                      <a:pt x="0" y="20"/>
                      <a:pt x="0" y="20"/>
                    </a:cubicBezTo>
                    <a:cubicBezTo>
                      <a:pt x="0" y="20"/>
                      <a:pt x="4" y="17"/>
                      <a:pt x="8"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29" name="Freeform 4039"/>
              <p:cNvSpPr>
                <a:spLocks/>
              </p:cNvSpPr>
              <p:nvPr/>
            </p:nvSpPr>
            <p:spPr bwMode="auto">
              <a:xfrm>
                <a:off x="2958420" y="1469486"/>
                <a:ext cx="124886" cy="66117"/>
              </a:xfrm>
              <a:custGeom>
                <a:avLst/>
                <a:gdLst>
                  <a:gd name="T0" fmla="*/ 11 w 20"/>
                  <a:gd name="T1" fmla="*/ 7 h 12"/>
                  <a:gd name="T2" fmla="*/ 19 w 20"/>
                  <a:gd name="T3" fmla="*/ 0 h 12"/>
                  <a:gd name="T4" fmla="*/ 11 w 20"/>
                  <a:gd name="T5" fmla="*/ 8 h 12"/>
                  <a:gd name="T6" fmla="*/ 0 w 20"/>
                  <a:gd name="T7" fmla="*/ 12 h 12"/>
                  <a:gd name="T8" fmla="*/ 11 w 20"/>
                  <a:gd name="T9" fmla="*/ 7 h 12"/>
                </a:gdLst>
                <a:ahLst/>
                <a:cxnLst>
                  <a:cxn ang="0">
                    <a:pos x="T0" y="T1"/>
                  </a:cxn>
                  <a:cxn ang="0">
                    <a:pos x="T2" y="T3"/>
                  </a:cxn>
                  <a:cxn ang="0">
                    <a:pos x="T4" y="T5"/>
                  </a:cxn>
                  <a:cxn ang="0">
                    <a:pos x="T6" y="T7"/>
                  </a:cxn>
                  <a:cxn ang="0">
                    <a:pos x="T8" y="T9"/>
                  </a:cxn>
                </a:cxnLst>
                <a:rect l="0" t="0" r="r" b="b"/>
                <a:pathLst>
                  <a:path w="20" h="12">
                    <a:moveTo>
                      <a:pt x="11" y="7"/>
                    </a:moveTo>
                    <a:cubicBezTo>
                      <a:pt x="16" y="4"/>
                      <a:pt x="19" y="0"/>
                      <a:pt x="19" y="0"/>
                    </a:cubicBezTo>
                    <a:cubicBezTo>
                      <a:pt x="20" y="0"/>
                      <a:pt x="17" y="4"/>
                      <a:pt x="11" y="8"/>
                    </a:cubicBezTo>
                    <a:cubicBezTo>
                      <a:pt x="6" y="12"/>
                      <a:pt x="0" y="12"/>
                      <a:pt x="0" y="12"/>
                    </a:cubicBezTo>
                    <a:cubicBezTo>
                      <a:pt x="0" y="12"/>
                      <a:pt x="5" y="11"/>
                      <a:pt x="11"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0" name="Freeform 4040"/>
              <p:cNvSpPr>
                <a:spLocks/>
              </p:cNvSpPr>
              <p:nvPr/>
            </p:nvSpPr>
            <p:spPr bwMode="auto">
              <a:xfrm>
                <a:off x="2818846" y="1609064"/>
                <a:ext cx="124886" cy="183655"/>
              </a:xfrm>
              <a:custGeom>
                <a:avLst/>
                <a:gdLst>
                  <a:gd name="T0" fmla="*/ 13 w 20"/>
                  <a:gd name="T1" fmla="*/ 17 h 30"/>
                  <a:gd name="T2" fmla="*/ 19 w 20"/>
                  <a:gd name="T3" fmla="*/ 1 h 30"/>
                  <a:gd name="T4" fmla="*/ 13 w 20"/>
                  <a:gd name="T5" fmla="*/ 17 h 30"/>
                  <a:gd name="T6" fmla="*/ 5 w 20"/>
                  <a:gd name="T7" fmla="*/ 27 h 30"/>
                  <a:gd name="T8" fmla="*/ 0 w 20"/>
                  <a:gd name="T9" fmla="*/ 30 h 30"/>
                  <a:gd name="T10" fmla="*/ 13 w 20"/>
                  <a:gd name="T11" fmla="*/ 17 h 30"/>
                </a:gdLst>
                <a:ahLst/>
                <a:cxnLst>
                  <a:cxn ang="0">
                    <a:pos x="T0" y="T1"/>
                  </a:cxn>
                  <a:cxn ang="0">
                    <a:pos x="T2" y="T3"/>
                  </a:cxn>
                  <a:cxn ang="0">
                    <a:pos x="T4" y="T5"/>
                  </a:cxn>
                  <a:cxn ang="0">
                    <a:pos x="T6" y="T7"/>
                  </a:cxn>
                  <a:cxn ang="0">
                    <a:pos x="T8" y="T9"/>
                  </a:cxn>
                  <a:cxn ang="0">
                    <a:pos x="T10" y="T11"/>
                  </a:cxn>
                </a:cxnLst>
                <a:rect l="0" t="0" r="r" b="b"/>
                <a:pathLst>
                  <a:path w="20" h="30">
                    <a:moveTo>
                      <a:pt x="13" y="17"/>
                    </a:moveTo>
                    <a:cubicBezTo>
                      <a:pt x="18" y="9"/>
                      <a:pt x="19" y="0"/>
                      <a:pt x="19" y="1"/>
                    </a:cubicBezTo>
                    <a:cubicBezTo>
                      <a:pt x="20" y="0"/>
                      <a:pt x="19" y="9"/>
                      <a:pt x="13" y="17"/>
                    </a:cubicBezTo>
                    <a:cubicBezTo>
                      <a:pt x="11" y="22"/>
                      <a:pt x="7" y="25"/>
                      <a:pt x="5" y="27"/>
                    </a:cubicBezTo>
                    <a:cubicBezTo>
                      <a:pt x="2" y="29"/>
                      <a:pt x="0" y="30"/>
                      <a:pt x="0" y="30"/>
                    </a:cubicBezTo>
                    <a:cubicBezTo>
                      <a:pt x="0" y="29"/>
                      <a:pt x="7" y="25"/>
                      <a:pt x="13" y="1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1" name="Freeform 4041"/>
              <p:cNvSpPr>
                <a:spLocks/>
              </p:cNvSpPr>
              <p:nvPr/>
            </p:nvSpPr>
            <p:spPr bwMode="auto">
              <a:xfrm>
                <a:off x="2760077" y="1704561"/>
                <a:ext cx="132230" cy="102845"/>
              </a:xfrm>
              <a:custGeom>
                <a:avLst/>
                <a:gdLst>
                  <a:gd name="T0" fmla="*/ 20 w 23"/>
                  <a:gd name="T1" fmla="*/ 3 h 17"/>
                  <a:gd name="T2" fmla="*/ 23 w 23"/>
                  <a:gd name="T3" fmla="*/ 0 h 17"/>
                  <a:gd name="T4" fmla="*/ 21 w 23"/>
                  <a:gd name="T5" fmla="*/ 3 h 17"/>
                  <a:gd name="T6" fmla="*/ 13 w 23"/>
                  <a:gd name="T7" fmla="*/ 11 h 17"/>
                  <a:gd name="T8" fmla="*/ 4 w 23"/>
                  <a:gd name="T9" fmla="*/ 15 h 17"/>
                  <a:gd name="T10" fmla="*/ 0 w 23"/>
                  <a:gd name="T11" fmla="*/ 17 h 17"/>
                  <a:gd name="T12" fmla="*/ 4 w 23"/>
                  <a:gd name="T13" fmla="*/ 15 h 17"/>
                  <a:gd name="T14" fmla="*/ 13 w 23"/>
                  <a:gd name="T15" fmla="*/ 10 h 17"/>
                  <a:gd name="T16" fmla="*/ 20 w 23"/>
                  <a:gd name="T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0" y="3"/>
                    </a:moveTo>
                    <a:cubicBezTo>
                      <a:pt x="22" y="1"/>
                      <a:pt x="23" y="0"/>
                      <a:pt x="23" y="0"/>
                    </a:cubicBezTo>
                    <a:cubicBezTo>
                      <a:pt x="23" y="0"/>
                      <a:pt x="22" y="1"/>
                      <a:pt x="21" y="3"/>
                    </a:cubicBezTo>
                    <a:cubicBezTo>
                      <a:pt x="19" y="5"/>
                      <a:pt x="17" y="8"/>
                      <a:pt x="13" y="11"/>
                    </a:cubicBezTo>
                    <a:cubicBezTo>
                      <a:pt x="10" y="13"/>
                      <a:pt x="6" y="14"/>
                      <a:pt x="4" y="15"/>
                    </a:cubicBezTo>
                    <a:cubicBezTo>
                      <a:pt x="2" y="16"/>
                      <a:pt x="0" y="17"/>
                      <a:pt x="0" y="17"/>
                    </a:cubicBezTo>
                    <a:cubicBezTo>
                      <a:pt x="0" y="16"/>
                      <a:pt x="1" y="16"/>
                      <a:pt x="4" y="15"/>
                    </a:cubicBezTo>
                    <a:cubicBezTo>
                      <a:pt x="6" y="14"/>
                      <a:pt x="10" y="12"/>
                      <a:pt x="13" y="10"/>
                    </a:cubicBezTo>
                    <a:cubicBezTo>
                      <a:pt x="16" y="8"/>
                      <a:pt x="19" y="5"/>
                      <a:pt x="20"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2" name="Freeform 4042"/>
              <p:cNvSpPr>
                <a:spLocks/>
              </p:cNvSpPr>
              <p:nvPr/>
            </p:nvSpPr>
            <p:spPr bwMode="auto">
              <a:xfrm>
                <a:off x="2657232" y="1469486"/>
                <a:ext cx="154271" cy="146922"/>
              </a:xfrm>
              <a:custGeom>
                <a:avLst/>
                <a:gdLst>
                  <a:gd name="T0" fmla="*/ 17 w 26"/>
                  <a:gd name="T1" fmla="*/ 8 h 24"/>
                  <a:gd name="T2" fmla="*/ 24 w 26"/>
                  <a:gd name="T3" fmla="*/ 19 h 24"/>
                  <a:gd name="T4" fmla="*/ 26 w 26"/>
                  <a:gd name="T5" fmla="*/ 24 h 24"/>
                  <a:gd name="T6" fmla="*/ 24 w 26"/>
                  <a:gd name="T7" fmla="*/ 19 h 24"/>
                  <a:gd name="T8" fmla="*/ 16 w 26"/>
                  <a:gd name="T9" fmla="*/ 9 h 24"/>
                  <a:gd name="T10" fmla="*/ 5 w 26"/>
                  <a:gd name="T11" fmla="*/ 3 h 24"/>
                  <a:gd name="T12" fmla="*/ 0 w 26"/>
                  <a:gd name="T13" fmla="*/ 1 h 24"/>
                  <a:gd name="T14" fmla="*/ 5 w 26"/>
                  <a:gd name="T15" fmla="*/ 2 h 24"/>
                  <a:gd name="T16" fmla="*/ 17 w 26"/>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17" y="8"/>
                    </a:moveTo>
                    <a:cubicBezTo>
                      <a:pt x="21" y="12"/>
                      <a:pt x="23" y="16"/>
                      <a:pt x="24" y="19"/>
                    </a:cubicBezTo>
                    <a:cubicBezTo>
                      <a:pt x="26" y="22"/>
                      <a:pt x="26" y="24"/>
                      <a:pt x="26" y="24"/>
                    </a:cubicBezTo>
                    <a:cubicBezTo>
                      <a:pt x="26" y="24"/>
                      <a:pt x="25" y="22"/>
                      <a:pt x="24" y="19"/>
                    </a:cubicBezTo>
                    <a:cubicBezTo>
                      <a:pt x="23" y="16"/>
                      <a:pt x="20" y="12"/>
                      <a:pt x="16" y="9"/>
                    </a:cubicBezTo>
                    <a:cubicBezTo>
                      <a:pt x="12" y="6"/>
                      <a:pt x="8" y="4"/>
                      <a:pt x="5" y="3"/>
                    </a:cubicBezTo>
                    <a:cubicBezTo>
                      <a:pt x="2" y="2"/>
                      <a:pt x="0" y="1"/>
                      <a:pt x="0" y="1"/>
                    </a:cubicBezTo>
                    <a:cubicBezTo>
                      <a:pt x="0" y="0"/>
                      <a:pt x="2" y="1"/>
                      <a:pt x="5" y="2"/>
                    </a:cubicBezTo>
                    <a:cubicBezTo>
                      <a:pt x="8" y="4"/>
                      <a:pt x="13" y="5"/>
                      <a:pt x="17"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3" name="Freeform 4043"/>
              <p:cNvSpPr>
                <a:spLocks/>
              </p:cNvSpPr>
              <p:nvPr/>
            </p:nvSpPr>
            <p:spPr bwMode="auto">
              <a:xfrm>
                <a:off x="2517653" y="1440102"/>
                <a:ext cx="249768" cy="80809"/>
              </a:xfrm>
              <a:custGeom>
                <a:avLst/>
                <a:gdLst>
                  <a:gd name="T0" fmla="*/ 37 w 42"/>
                  <a:gd name="T1" fmla="*/ 10 h 14"/>
                  <a:gd name="T2" fmla="*/ 42 w 42"/>
                  <a:gd name="T3" fmla="*/ 14 h 14"/>
                  <a:gd name="T4" fmla="*/ 37 w 42"/>
                  <a:gd name="T5" fmla="*/ 10 h 14"/>
                  <a:gd name="T6" fmla="*/ 22 w 42"/>
                  <a:gd name="T7" fmla="*/ 5 h 14"/>
                  <a:gd name="T8" fmla="*/ 7 w 42"/>
                  <a:gd name="T9" fmla="*/ 2 h 14"/>
                  <a:gd name="T10" fmla="*/ 0 w 42"/>
                  <a:gd name="T11" fmla="*/ 0 h 14"/>
                  <a:gd name="T12" fmla="*/ 7 w 42"/>
                  <a:gd name="T13" fmla="*/ 1 h 14"/>
                  <a:gd name="T14" fmla="*/ 23 w 42"/>
                  <a:gd name="T15" fmla="*/ 4 h 14"/>
                  <a:gd name="T16" fmla="*/ 37 w 42"/>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37" y="10"/>
                    </a:moveTo>
                    <a:cubicBezTo>
                      <a:pt x="41" y="12"/>
                      <a:pt x="42" y="14"/>
                      <a:pt x="42" y="14"/>
                    </a:cubicBezTo>
                    <a:cubicBezTo>
                      <a:pt x="42" y="14"/>
                      <a:pt x="41" y="12"/>
                      <a:pt x="37" y="10"/>
                    </a:cubicBezTo>
                    <a:cubicBezTo>
                      <a:pt x="34" y="8"/>
                      <a:pt x="28" y="7"/>
                      <a:pt x="22" y="5"/>
                    </a:cubicBezTo>
                    <a:cubicBezTo>
                      <a:pt x="16" y="3"/>
                      <a:pt x="11" y="2"/>
                      <a:pt x="7" y="2"/>
                    </a:cubicBezTo>
                    <a:cubicBezTo>
                      <a:pt x="3" y="1"/>
                      <a:pt x="0" y="0"/>
                      <a:pt x="0" y="0"/>
                    </a:cubicBezTo>
                    <a:cubicBezTo>
                      <a:pt x="0" y="0"/>
                      <a:pt x="3" y="1"/>
                      <a:pt x="7" y="1"/>
                    </a:cubicBezTo>
                    <a:cubicBezTo>
                      <a:pt x="11" y="2"/>
                      <a:pt x="17" y="2"/>
                      <a:pt x="23" y="4"/>
                    </a:cubicBezTo>
                    <a:cubicBezTo>
                      <a:pt x="29" y="6"/>
                      <a:pt x="34" y="8"/>
                      <a:pt x="37"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4" name="Freeform 4044"/>
              <p:cNvSpPr>
                <a:spLocks/>
              </p:cNvSpPr>
              <p:nvPr/>
            </p:nvSpPr>
            <p:spPr bwMode="auto">
              <a:xfrm>
                <a:off x="2657232" y="1396025"/>
                <a:ext cx="220383" cy="88153"/>
              </a:xfrm>
              <a:custGeom>
                <a:avLst/>
                <a:gdLst>
                  <a:gd name="T0" fmla="*/ 17 w 36"/>
                  <a:gd name="T1" fmla="*/ 9 h 15"/>
                  <a:gd name="T2" fmla="*/ 5 w 36"/>
                  <a:gd name="T3" fmla="*/ 3 h 15"/>
                  <a:gd name="T4" fmla="*/ 0 w 36"/>
                  <a:gd name="T5" fmla="*/ 0 h 15"/>
                  <a:gd name="T6" fmla="*/ 6 w 36"/>
                  <a:gd name="T7" fmla="*/ 2 h 15"/>
                  <a:gd name="T8" fmla="*/ 18 w 36"/>
                  <a:gd name="T9" fmla="*/ 8 h 15"/>
                  <a:gd name="T10" fmla="*/ 35 w 36"/>
                  <a:gd name="T11" fmla="*/ 15 h 15"/>
                  <a:gd name="T12" fmla="*/ 17 w 36"/>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36" h="15">
                    <a:moveTo>
                      <a:pt x="17" y="9"/>
                    </a:moveTo>
                    <a:cubicBezTo>
                      <a:pt x="13" y="7"/>
                      <a:pt x="8" y="4"/>
                      <a:pt x="5" y="3"/>
                    </a:cubicBezTo>
                    <a:cubicBezTo>
                      <a:pt x="2" y="1"/>
                      <a:pt x="0" y="0"/>
                      <a:pt x="0" y="0"/>
                    </a:cubicBezTo>
                    <a:cubicBezTo>
                      <a:pt x="0" y="0"/>
                      <a:pt x="3" y="1"/>
                      <a:pt x="6" y="2"/>
                    </a:cubicBezTo>
                    <a:cubicBezTo>
                      <a:pt x="9" y="4"/>
                      <a:pt x="13" y="6"/>
                      <a:pt x="18" y="8"/>
                    </a:cubicBezTo>
                    <a:cubicBezTo>
                      <a:pt x="27" y="13"/>
                      <a:pt x="36" y="15"/>
                      <a:pt x="35" y="15"/>
                    </a:cubicBezTo>
                    <a:cubicBezTo>
                      <a:pt x="36" y="15"/>
                      <a:pt x="27" y="14"/>
                      <a:pt x="17"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5" name="Freeform 4045"/>
              <p:cNvSpPr>
                <a:spLocks/>
              </p:cNvSpPr>
              <p:nvPr/>
            </p:nvSpPr>
            <p:spPr bwMode="auto">
              <a:xfrm>
                <a:off x="2796805" y="1557639"/>
                <a:ext cx="29384" cy="168963"/>
              </a:xfrm>
              <a:custGeom>
                <a:avLst/>
                <a:gdLst>
                  <a:gd name="T0" fmla="*/ 0 w 5"/>
                  <a:gd name="T1" fmla="*/ 0 h 28"/>
                  <a:gd name="T2" fmla="*/ 2 w 5"/>
                  <a:gd name="T3" fmla="*/ 4 h 28"/>
                  <a:gd name="T4" fmla="*/ 5 w 5"/>
                  <a:gd name="T5" fmla="*/ 14 h 28"/>
                  <a:gd name="T6" fmla="*/ 4 w 5"/>
                  <a:gd name="T7" fmla="*/ 24 h 28"/>
                  <a:gd name="T8" fmla="*/ 3 w 5"/>
                  <a:gd name="T9" fmla="*/ 28 h 28"/>
                  <a:gd name="T10" fmla="*/ 3 w 5"/>
                  <a:gd name="T11" fmla="*/ 24 h 28"/>
                  <a:gd name="T12" fmla="*/ 4 w 5"/>
                  <a:gd name="T13" fmla="*/ 14 h 28"/>
                  <a:gd name="T14" fmla="*/ 2 w 5"/>
                  <a:gd name="T15" fmla="*/ 4 h 28"/>
                  <a:gd name="T16" fmla="*/ 0 w 5"/>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8">
                    <a:moveTo>
                      <a:pt x="0" y="0"/>
                    </a:moveTo>
                    <a:cubicBezTo>
                      <a:pt x="0" y="0"/>
                      <a:pt x="1" y="1"/>
                      <a:pt x="2" y="4"/>
                    </a:cubicBezTo>
                    <a:cubicBezTo>
                      <a:pt x="4" y="6"/>
                      <a:pt x="4" y="10"/>
                      <a:pt x="5" y="14"/>
                    </a:cubicBezTo>
                    <a:cubicBezTo>
                      <a:pt x="5" y="18"/>
                      <a:pt x="4" y="21"/>
                      <a:pt x="4" y="24"/>
                    </a:cubicBezTo>
                    <a:cubicBezTo>
                      <a:pt x="3" y="26"/>
                      <a:pt x="3" y="28"/>
                      <a:pt x="3" y="28"/>
                    </a:cubicBezTo>
                    <a:cubicBezTo>
                      <a:pt x="3" y="28"/>
                      <a:pt x="3" y="26"/>
                      <a:pt x="3" y="24"/>
                    </a:cubicBezTo>
                    <a:cubicBezTo>
                      <a:pt x="3" y="21"/>
                      <a:pt x="4" y="18"/>
                      <a:pt x="4" y="14"/>
                    </a:cubicBezTo>
                    <a:cubicBezTo>
                      <a:pt x="4" y="10"/>
                      <a:pt x="3" y="6"/>
                      <a:pt x="2" y="4"/>
                    </a:cubicBezTo>
                    <a:cubicBezTo>
                      <a:pt x="1" y="2"/>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6" name="Freeform 4046"/>
              <p:cNvSpPr>
                <a:spLocks/>
              </p:cNvSpPr>
              <p:nvPr/>
            </p:nvSpPr>
            <p:spPr bwMode="auto">
              <a:xfrm>
                <a:off x="2767421" y="1653141"/>
                <a:ext cx="44077" cy="124886"/>
              </a:xfrm>
              <a:custGeom>
                <a:avLst/>
                <a:gdLst>
                  <a:gd name="T0" fmla="*/ 7 w 7"/>
                  <a:gd name="T1" fmla="*/ 3 h 21"/>
                  <a:gd name="T2" fmla="*/ 5 w 7"/>
                  <a:gd name="T3" fmla="*/ 11 h 21"/>
                  <a:gd name="T4" fmla="*/ 2 w 7"/>
                  <a:gd name="T5" fmla="*/ 18 h 21"/>
                  <a:gd name="T6" fmla="*/ 0 w 7"/>
                  <a:gd name="T7" fmla="*/ 21 h 21"/>
                  <a:gd name="T8" fmla="*/ 1 w 7"/>
                  <a:gd name="T9" fmla="*/ 18 h 21"/>
                  <a:gd name="T10" fmla="*/ 4 w 7"/>
                  <a:gd name="T11" fmla="*/ 11 h 21"/>
                  <a:gd name="T12" fmla="*/ 7 w 7"/>
                  <a:gd name="T13" fmla="*/ 0 h 21"/>
                  <a:gd name="T14" fmla="*/ 7 w 7"/>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7" y="3"/>
                    </a:moveTo>
                    <a:cubicBezTo>
                      <a:pt x="7" y="5"/>
                      <a:pt x="6" y="8"/>
                      <a:pt x="5" y="11"/>
                    </a:cubicBezTo>
                    <a:cubicBezTo>
                      <a:pt x="4" y="14"/>
                      <a:pt x="3" y="16"/>
                      <a:pt x="2" y="18"/>
                    </a:cubicBezTo>
                    <a:cubicBezTo>
                      <a:pt x="1" y="20"/>
                      <a:pt x="0" y="21"/>
                      <a:pt x="0" y="21"/>
                    </a:cubicBezTo>
                    <a:cubicBezTo>
                      <a:pt x="0" y="21"/>
                      <a:pt x="0" y="20"/>
                      <a:pt x="1" y="18"/>
                    </a:cubicBezTo>
                    <a:cubicBezTo>
                      <a:pt x="2" y="16"/>
                      <a:pt x="3" y="14"/>
                      <a:pt x="4" y="11"/>
                    </a:cubicBezTo>
                    <a:cubicBezTo>
                      <a:pt x="7" y="5"/>
                      <a:pt x="7" y="0"/>
                      <a:pt x="7" y="0"/>
                    </a:cubicBezTo>
                    <a:cubicBezTo>
                      <a:pt x="7" y="0"/>
                      <a:pt x="7" y="1"/>
                      <a:pt x="7"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7" name="Freeform 4047"/>
              <p:cNvSpPr>
                <a:spLocks/>
              </p:cNvSpPr>
              <p:nvPr/>
            </p:nvSpPr>
            <p:spPr bwMode="auto">
              <a:xfrm>
                <a:off x="2238501" y="1476834"/>
                <a:ext cx="286500" cy="359961"/>
              </a:xfrm>
              <a:custGeom>
                <a:avLst/>
                <a:gdLst>
                  <a:gd name="T0" fmla="*/ 29 w 48"/>
                  <a:gd name="T1" fmla="*/ 26 h 60"/>
                  <a:gd name="T2" fmla="*/ 0 w 48"/>
                  <a:gd name="T3" fmla="*/ 0 h 60"/>
                  <a:gd name="T4" fmla="*/ 9 w 48"/>
                  <a:gd name="T5" fmla="*/ 6 h 60"/>
                  <a:gd name="T6" fmla="*/ 29 w 48"/>
                  <a:gd name="T7" fmla="*/ 26 h 60"/>
                  <a:gd name="T8" fmla="*/ 44 w 48"/>
                  <a:gd name="T9" fmla="*/ 49 h 60"/>
                  <a:gd name="T10" fmla="*/ 48 w 48"/>
                  <a:gd name="T11" fmla="*/ 60 h 60"/>
                  <a:gd name="T12" fmla="*/ 44 w 48"/>
                  <a:gd name="T13" fmla="*/ 50 h 60"/>
                  <a:gd name="T14" fmla="*/ 29 w 48"/>
                  <a:gd name="T15" fmla="*/ 2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29" y="26"/>
                    </a:moveTo>
                    <a:cubicBezTo>
                      <a:pt x="15" y="9"/>
                      <a:pt x="0" y="0"/>
                      <a:pt x="0" y="0"/>
                    </a:cubicBezTo>
                    <a:cubicBezTo>
                      <a:pt x="0" y="0"/>
                      <a:pt x="4" y="2"/>
                      <a:pt x="9" y="6"/>
                    </a:cubicBezTo>
                    <a:cubicBezTo>
                      <a:pt x="15" y="11"/>
                      <a:pt x="22" y="17"/>
                      <a:pt x="29" y="26"/>
                    </a:cubicBezTo>
                    <a:cubicBezTo>
                      <a:pt x="36" y="34"/>
                      <a:pt x="41" y="43"/>
                      <a:pt x="44" y="49"/>
                    </a:cubicBezTo>
                    <a:cubicBezTo>
                      <a:pt x="47" y="56"/>
                      <a:pt x="48" y="60"/>
                      <a:pt x="48" y="60"/>
                    </a:cubicBezTo>
                    <a:cubicBezTo>
                      <a:pt x="48" y="60"/>
                      <a:pt x="47" y="56"/>
                      <a:pt x="44" y="50"/>
                    </a:cubicBezTo>
                    <a:cubicBezTo>
                      <a:pt x="41" y="43"/>
                      <a:pt x="36" y="35"/>
                      <a:pt x="29" y="2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8" name="Freeform 4048"/>
              <p:cNvSpPr>
                <a:spLocks/>
              </p:cNvSpPr>
              <p:nvPr/>
            </p:nvSpPr>
            <p:spPr bwMode="auto">
              <a:xfrm>
                <a:off x="2385423" y="1638449"/>
                <a:ext cx="154271" cy="367305"/>
              </a:xfrm>
              <a:custGeom>
                <a:avLst/>
                <a:gdLst>
                  <a:gd name="T0" fmla="*/ 26 w 26"/>
                  <a:gd name="T1" fmla="*/ 62 h 62"/>
                  <a:gd name="T2" fmla="*/ 25 w 26"/>
                  <a:gd name="T3" fmla="*/ 52 h 62"/>
                  <a:gd name="T4" fmla="*/ 18 w 26"/>
                  <a:gd name="T5" fmla="*/ 29 h 62"/>
                  <a:gd name="T6" fmla="*/ 7 w 26"/>
                  <a:gd name="T7" fmla="*/ 8 h 62"/>
                  <a:gd name="T8" fmla="*/ 1 w 26"/>
                  <a:gd name="T9" fmla="*/ 0 h 62"/>
                  <a:gd name="T10" fmla="*/ 7 w 26"/>
                  <a:gd name="T11" fmla="*/ 8 h 62"/>
                  <a:gd name="T12" fmla="*/ 19 w 26"/>
                  <a:gd name="T13" fmla="*/ 29 h 62"/>
                  <a:gd name="T14" fmla="*/ 25 w 26"/>
                  <a:gd name="T15" fmla="*/ 52 h 62"/>
                  <a:gd name="T16" fmla="*/ 26 w 2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62">
                    <a:moveTo>
                      <a:pt x="26" y="62"/>
                    </a:moveTo>
                    <a:cubicBezTo>
                      <a:pt x="26" y="62"/>
                      <a:pt x="26" y="58"/>
                      <a:pt x="25" y="52"/>
                    </a:cubicBezTo>
                    <a:cubicBezTo>
                      <a:pt x="24" y="46"/>
                      <a:pt x="22" y="38"/>
                      <a:pt x="18" y="29"/>
                    </a:cubicBezTo>
                    <a:cubicBezTo>
                      <a:pt x="15" y="20"/>
                      <a:pt x="10" y="13"/>
                      <a:pt x="7" y="8"/>
                    </a:cubicBezTo>
                    <a:cubicBezTo>
                      <a:pt x="3" y="3"/>
                      <a:pt x="0" y="0"/>
                      <a:pt x="1" y="0"/>
                    </a:cubicBezTo>
                    <a:cubicBezTo>
                      <a:pt x="1" y="0"/>
                      <a:pt x="3" y="3"/>
                      <a:pt x="7" y="8"/>
                    </a:cubicBezTo>
                    <a:cubicBezTo>
                      <a:pt x="11" y="13"/>
                      <a:pt x="15" y="20"/>
                      <a:pt x="19" y="29"/>
                    </a:cubicBezTo>
                    <a:cubicBezTo>
                      <a:pt x="23" y="38"/>
                      <a:pt x="25" y="46"/>
                      <a:pt x="25" y="52"/>
                    </a:cubicBezTo>
                    <a:cubicBezTo>
                      <a:pt x="26" y="58"/>
                      <a:pt x="26" y="62"/>
                      <a:pt x="26" y="6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39" name="Freeform 4049"/>
              <p:cNvSpPr>
                <a:spLocks/>
              </p:cNvSpPr>
              <p:nvPr/>
            </p:nvSpPr>
            <p:spPr bwMode="auto">
              <a:xfrm>
                <a:off x="2547038" y="1932293"/>
                <a:ext cx="14692" cy="95502"/>
              </a:xfrm>
              <a:custGeom>
                <a:avLst/>
                <a:gdLst>
                  <a:gd name="T0" fmla="*/ 1 w 2"/>
                  <a:gd name="T1" fmla="*/ 0 h 17"/>
                  <a:gd name="T2" fmla="*/ 2 w 2"/>
                  <a:gd name="T3" fmla="*/ 8 h 17"/>
                  <a:gd name="T4" fmla="*/ 2 w 2"/>
                  <a:gd name="T5" fmla="*/ 17 h 17"/>
                  <a:gd name="T6" fmla="*/ 1 w 2"/>
                  <a:gd name="T7" fmla="*/ 8 h 17"/>
                  <a:gd name="T8" fmla="*/ 1 w 2"/>
                  <a:gd name="T9" fmla="*/ 0 h 17"/>
                </a:gdLst>
                <a:ahLst/>
                <a:cxnLst>
                  <a:cxn ang="0">
                    <a:pos x="T0" y="T1"/>
                  </a:cxn>
                  <a:cxn ang="0">
                    <a:pos x="T2" y="T3"/>
                  </a:cxn>
                  <a:cxn ang="0">
                    <a:pos x="T4" y="T5"/>
                  </a:cxn>
                  <a:cxn ang="0">
                    <a:pos x="T6" y="T7"/>
                  </a:cxn>
                  <a:cxn ang="0">
                    <a:pos x="T8" y="T9"/>
                  </a:cxn>
                </a:cxnLst>
                <a:rect l="0" t="0" r="r" b="b"/>
                <a:pathLst>
                  <a:path w="2" h="17">
                    <a:moveTo>
                      <a:pt x="1" y="0"/>
                    </a:moveTo>
                    <a:cubicBezTo>
                      <a:pt x="1" y="0"/>
                      <a:pt x="1" y="4"/>
                      <a:pt x="2" y="8"/>
                    </a:cubicBezTo>
                    <a:cubicBezTo>
                      <a:pt x="2" y="13"/>
                      <a:pt x="2" y="17"/>
                      <a:pt x="2" y="17"/>
                    </a:cubicBezTo>
                    <a:cubicBezTo>
                      <a:pt x="1" y="17"/>
                      <a:pt x="1" y="13"/>
                      <a:pt x="1" y="8"/>
                    </a:cubicBezTo>
                    <a:cubicBezTo>
                      <a:pt x="1" y="4"/>
                      <a:pt x="0"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0" name="Freeform 4050"/>
              <p:cNvSpPr>
                <a:spLocks/>
              </p:cNvSpPr>
              <p:nvPr/>
            </p:nvSpPr>
            <p:spPr bwMode="auto">
              <a:xfrm>
                <a:off x="2356039" y="1866176"/>
                <a:ext cx="139578" cy="146922"/>
              </a:xfrm>
              <a:custGeom>
                <a:avLst/>
                <a:gdLst>
                  <a:gd name="T0" fmla="*/ 0 w 24"/>
                  <a:gd name="T1" fmla="*/ 1 h 24"/>
                  <a:gd name="T2" fmla="*/ 11 w 24"/>
                  <a:gd name="T3" fmla="*/ 13 h 24"/>
                  <a:gd name="T4" fmla="*/ 23 w 24"/>
                  <a:gd name="T5" fmla="*/ 23 h 24"/>
                  <a:gd name="T6" fmla="*/ 10 w 24"/>
                  <a:gd name="T7" fmla="*/ 14 h 24"/>
                  <a:gd name="T8" fmla="*/ 3 w 24"/>
                  <a:gd name="T9" fmla="*/ 5 h 24"/>
                  <a:gd name="T10" fmla="*/ 0 w 24"/>
                  <a:gd name="T11" fmla="*/ 1 h 24"/>
                </a:gdLst>
                <a:ahLst/>
                <a:cxnLst>
                  <a:cxn ang="0">
                    <a:pos x="T0" y="T1"/>
                  </a:cxn>
                  <a:cxn ang="0">
                    <a:pos x="T2" y="T3"/>
                  </a:cxn>
                  <a:cxn ang="0">
                    <a:pos x="T4" y="T5"/>
                  </a:cxn>
                  <a:cxn ang="0">
                    <a:pos x="T6" y="T7"/>
                  </a:cxn>
                  <a:cxn ang="0">
                    <a:pos x="T8" y="T9"/>
                  </a:cxn>
                  <a:cxn ang="0">
                    <a:pos x="T10" y="T11"/>
                  </a:cxn>
                </a:cxnLst>
                <a:rect l="0" t="0" r="r" b="b"/>
                <a:pathLst>
                  <a:path w="24" h="24">
                    <a:moveTo>
                      <a:pt x="0" y="1"/>
                    </a:moveTo>
                    <a:cubicBezTo>
                      <a:pt x="1" y="0"/>
                      <a:pt x="4" y="7"/>
                      <a:pt x="11" y="13"/>
                    </a:cubicBezTo>
                    <a:cubicBezTo>
                      <a:pt x="17" y="20"/>
                      <a:pt x="24" y="23"/>
                      <a:pt x="23" y="23"/>
                    </a:cubicBezTo>
                    <a:cubicBezTo>
                      <a:pt x="23" y="24"/>
                      <a:pt x="17" y="20"/>
                      <a:pt x="10" y="14"/>
                    </a:cubicBezTo>
                    <a:cubicBezTo>
                      <a:pt x="7" y="11"/>
                      <a:pt x="4" y="7"/>
                      <a:pt x="3" y="5"/>
                    </a:cubicBezTo>
                    <a:cubicBezTo>
                      <a:pt x="1" y="2"/>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1" name="Freeform 4051"/>
              <p:cNvSpPr>
                <a:spLocks/>
              </p:cNvSpPr>
              <p:nvPr/>
            </p:nvSpPr>
            <p:spPr bwMode="auto">
              <a:xfrm>
                <a:off x="2370731" y="1866176"/>
                <a:ext cx="95502" cy="95502"/>
              </a:xfrm>
              <a:custGeom>
                <a:avLst/>
                <a:gdLst>
                  <a:gd name="T0" fmla="*/ 15 w 16"/>
                  <a:gd name="T1" fmla="*/ 16 h 16"/>
                  <a:gd name="T2" fmla="*/ 7 w 16"/>
                  <a:gd name="T3" fmla="*/ 9 h 16"/>
                  <a:gd name="T4" fmla="*/ 1 w 16"/>
                  <a:gd name="T5" fmla="*/ 0 h 16"/>
                  <a:gd name="T6" fmla="*/ 8 w 16"/>
                  <a:gd name="T7" fmla="*/ 8 h 16"/>
                  <a:gd name="T8" fmla="*/ 15 w 16"/>
                  <a:gd name="T9" fmla="*/ 16 h 16"/>
                </a:gdLst>
                <a:ahLst/>
                <a:cxnLst>
                  <a:cxn ang="0">
                    <a:pos x="T0" y="T1"/>
                  </a:cxn>
                  <a:cxn ang="0">
                    <a:pos x="T2" y="T3"/>
                  </a:cxn>
                  <a:cxn ang="0">
                    <a:pos x="T4" y="T5"/>
                  </a:cxn>
                  <a:cxn ang="0">
                    <a:pos x="T6" y="T7"/>
                  </a:cxn>
                  <a:cxn ang="0">
                    <a:pos x="T8" y="T9"/>
                  </a:cxn>
                </a:cxnLst>
                <a:rect l="0" t="0" r="r" b="b"/>
                <a:pathLst>
                  <a:path w="16" h="16">
                    <a:moveTo>
                      <a:pt x="15" y="16"/>
                    </a:moveTo>
                    <a:cubicBezTo>
                      <a:pt x="15" y="16"/>
                      <a:pt x="11" y="13"/>
                      <a:pt x="7" y="9"/>
                    </a:cubicBezTo>
                    <a:cubicBezTo>
                      <a:pt x="3" y="4"/>
                      <a:pt x="0" y="0"/>
                      <a:pt x="1" y="0"/>
                    </a:cubicBezTo>
                    <a:cubicBezTo>
                      <a:pt x="1" y="0"/>
                      <a:pt x="4" y="4"/>
                      <a:pt x="8" y="8"/>
                    </a:cubicBezTo>
                    <a:cubicBezTo>
                      <a:pt x="12" y="12"/>
                      <a:pt x="16" y="16"/>
                      <a:pt x="15"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2" name="Freeform 4052"/>
              <p:cNvSpPr>
                <a:spLocks/>
              </p:cNvSpPr>
              <p:nvPr/>
            </p:nvSpPr>
            <p:spPr bwMode="auto">
              <a:xfrm>
                <a:off x="2231157" y="947915"/>
                <a:ext cx="249768" cy="88153"/>
              </a:xfrm>
              <a:custGeom>
                <a:avLst/>
                <a:gdLst>
                  <a:gd name="T0" fmla="*/ 19 w 42"/>
                  <a:gd name="T1" fmla="*/ 2 h 15"/>
                  <a:gd name="T2" fmla="*/ 3 w 42"/>
                  <a:gd name="T3" fmla="*/ 9 h 15"/>
                  <a:gd name="T4" fmla="*/ 0 w 42"/>
                  <a:gd name="T5" fmla="*/ 15 h 15"/>
                  <a:gd name="T6" fmla="*/ 3 w 42"/>
                  <a:gd name="T7" fmla="*/ 8 h 15"/>
                  <a:gd name="T8" fmla="*/ 19 w 42"/>
                  <a:gd name="T9" fmla="*/ 1 h 15"/>
                  <a:gd name="T10" fmla="*/ 36 w 42"/>
                  <a:gd name="T11" fmla="*/ 2 h 15"/>
                  <a:gd name="T12" fmla="*/ 42 w 42"/>
                  <a:gd name="T13" fmla="*/ 6 h 15"/>
                  <a:gd name="T14" fmla="*/ 36 w 42"/>
                  <a:gd name="T15" fmla="*/ 3 h 15"/>
                  <a:gd name="T16" fmla="*/ 19 w 42"/>
                  <a:gd name="T1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5">
                    <a:moveTo>
                      <a:pt x="19" y="2"/>
                    </a:moveTo>
                    <a:cubicBezTo>
                      <a:pt x="12" y="3"/>
                      <a:pt x="6" y="5"/>
                      <a:pt x="3" y="9"/>
                    </a:cubicBezTo>
                    <a:cubicBezTo>
                      <a:pt x="0" y="12"/>
                      <a:pt x="0" y="15"/>
                      <a:pt x="0" y="15"/>
                    </a:cubicBezTo>
                    <a:cubicBezTo>
                      <a:pt x="0" y="15"/>
                      <a:pt x="0" y="12"/>
                      <a:pt x="3" y="8"/>
                    </a:cubicBezTo>
                    <a:cubicBezTo>
                      <a:pt x="6" y="5"/>
                      <a:pt x="12" y="2"/>
                      <a:pt x="19" y="1"/>
                    </a:cubicBezTo>
                    <a:cubicBezTo>
                      <a:pt x="25" y="0"/>
                      <a:pt x="32" y="1"/>
                      <a:pt x="36" y="2"/>
                    </a:cubicBezTo>
                    <a:cubicBezTo>
                      <a:pt x="40" y="4"/>
                      <a:pt x="42" y="6"/>
                      <a:pt x="42" y="6"/>
                    </a:cubicBezTo>
                    <a:cubicBezTo>
                      <a:pt x="42" y="6"/>
                      <a:pt x="40" y="4"/>
                      <a:pt x="36" y="3"/>
                    </a:cubicBezTo>
                    <a:cubicBezTo>
                      <a:pt x="31" y="2"/>
                      <a:pt x="25" y="1"/>
                      <a:pt x="1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3" name="Freeform 4053"/>
              <p:cNvSpPr>
                <a:spLocks/>
              </p:cNvSpPr>
              <p:nvPr/>
            </p:nvSpPr>
            <p:spPr bwMode="auto">
              <a:xfrm>
                <a:off x="2378080" y="962607"/>
                <a:ext cx="168963" cy="154271"/>
              </a:xfrm>
              <a:custGeom>
                <a:avLst/>
                <a:gdLst>
                  <a:gd name="T0" fmla="*/ 27 w 28"/>
                  <a:gd name="T1" fmla="*/ 20 h 26"/>
                  <a:gd name="T2" fmla="*/ 27 w 28"/>
                  <a:gd name="T3" fmla="*/ 26 h 26"/>
                  <a:gd name="T4" fmla="*/ 26 w 28"/>
                  <a:gd name="T5" fmla="*/ 20 h 26"/>
                  <a:gd name="T6" fmla="*/ 18 w 28"/>
                  <a:gd name="T7" fmla="*/ 8 h 26"/>
                  <a:gd name="T8" fmla="*/ 6 w 28"/>
                  <a:gd name="T9" fmla="*/ 1 h 26"/>
                  <a:gd name="T10" fmla="*/ 0 w 28"/>
                  <a:gd name="T11" fmla="*/ 1 h 26"/>
                  <a:gd name="T12" fmla="*/ 6 w 28"/>
                  <a:gd name="T13" fmla="*/ 1 h 26"/>
                  <a:gd name="T14" fmla="*/ 19 w 28"/>
                  <a:gd name="T15" fmla="*/ 8 h 26"/>
                  <a:gd name="T16" fmla="*/ 27 w 28"/>
                  <a:gd name="T1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6">
                    <a:moveTo>
                      <a:pt x="27" y="20"/>
                    </a:moveTo>
                    <a:cubicBezTo>
                      <a:pt x="28" y="24"/>
                      <a:pt x="27" y="26"/>
                      <a:pt x="27" y="26"/>
                    </a:cubicBezTo>
                    <a:cubicBezTo>
                      <a:pt x="27" y="26"/>
                      <a:pt x="27" y="24"/>
                      <a:pt x="26" y="20"/>
                    </a:cubicBezTo>
                    <a:cubicBezTo>
                      <a:pt x="25" y="17"/>
                      <a:pt x="22" y="12"/>
                      <a:pt x="18" y="8"/>
                    </a:cubicBezTo>
                    <a:cubicBezTo>
                      <a:pt x="14" y="4"/>
                      <a:pt x="10" y="2"/>
                      <a:pt x="6" y="1"/>
                    </a:cubicBezTo>
                    <a:cubicBezTo>
                      <a:pt x="2" y="0"/>
                      <a:pt x="0" y="1"/>
                      <a:pt x="0" y="1"/>
                    </a:cubicBezTo>
                    <a:cubicBezTo>
                      <a:pt x="0" y="1"/>
                      <a:pt x="2" y="0"/>
                      <a:pt x="6" y="1"/>
                    </a:cubicBezTo>
                    <a:cubicBezTo>
                      <a:pt x="10" y="1"/>
                      <a:pt x="15" y="4"/>
                      <a:pt x="19" y="8"/>
                    </a:cubicBezTo>
                    <a:cubicBezTo>
                      <a:pt x="23" y="12"/>
                      <a:pt x="26" y="16"/>
                      <a:pt x="27" y="2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4" name="Freeform 4054"/>
              <p:cNvSpPr>
                <a:spLocks/>
              </p:cNvSpPr>
              <p:nvPr/>
            </p:nvSpPr>
            <p:spPr bwMode="auto">
              <a:xfrm>
                <a:off x="2502961" y="999335"/>
                <a:ext cx="66117" cy="264460"/>
              </a:xfrm>
              <a:custGeom>
                <a:avLst/>
                <a:gdLst>
                  <a:gd name="T0" fmla="*/ 9 w 11"/>
                  <a:gd name="T1" fmla="*/ 21 h 44"/>
                  <a:gd name="T2" fmla="*/ 4 w 11"/>
                  <a:gd name="T3" fmla="*/ 6 h 44"/>
                  <a:gd name="T4" fmla="*/ 0 w 11"/>
                  <a:gd name="T5" fmla="*/ 0 h 44"/>
                  <a:gd name="T6" fmla="*/ 4 w 11"/>
                  <a:gd name="T7" fmla="*/ 6 h 44"/>
                  <a:gd name="T8" fmla="*/ 10 w 11"/>
                  <a:gd name="T9" fmla="*/ 21 h 44"/>
                  <a:gd name="T10" fmla="*/ 8 w 11"/>
                  <a:gd name="T11" fmla="*/ 38 h 44"/>
                  <a:gd name="T12" fmla="*/ 5 w 11"/>
                  <a:gd name="T13" fmla="*/ 44 h 44"/>
                  <a:gd name="T14" fmla="*/ 8 w 11"/>
                  <a:gd name="T15" fmla="*/ 38 h 44"/>
                  <a:gd name="T16" fmla="*/ 9 w 11"/>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4">
                    <a:moveTo>
                      <a:pt x="9" y="21"/>
                    </a:moveTo>
                    <a:cubicBezTo>
                      <a:pt x="8" y="15"/>
                      <a:pt x="6" y="10"/>
                      <a:pt x="4" y="6"/>
                    </a:cubicBezTo>
                    <a:cubicBezTo>
                      <a:pt x="2" y="2"/>
                      <a:pt x="0" y="0"/>
                      <a:pt x="0" y="0"/>
                    </a:cubicBezTo>
                    <a:cubicBezTo>
                      <a:pt x="0" y="0"/>
                      <a:pt x="2" y="2"/>
                      <a:pt x="4" y="6"/>
                    </a:cubicBezTo>
                    <a:cubicBezTo>
                      <a:pt x="6" y="9"/>
                      <a:pt x="9" y="15"/>
                      <a:pt x="10" y="21"/>
                    </a:cubicBezTo>
                    <a:cubicBezTo>
                      <a:pt x="11" y="28"/>
                      <a:pt x="10" y="34"/>
                      <a:pt x="8" y="38"/>
                    </a:cubicBezTo>
                    <a:cubicBezTo>
                      <a:pt x="7" y="42"/>
                      <a:pt x="4" y="44"/>
                      <a:pt x="5" y="44"/>
                    </a:cubicBezTo>
                    <a:cubicBezTo>
                      <a:pt x="4" y="44"/>
                      <a:pt x="6" y="42"/>
                      <a:pt x="8" y="38"/>
                    </a:cubicBezTo>
                    <a:cubicBezTo>
                      <a:pt x="9" y="34"/>
                      <a:pt x="10" y="28"/>
                      <a:pt x="9"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5" name="Freeform 4055"/>
              <p:cNvSpPr>
                <a:spLocks/>
              </p:cNvSpPr>
              <p:nvPr/>
            </p:nvSpPr>
            <p:spPr bwMode="auto">
              <a:xfrm>
                <a:off x="2165040" y="1124221"/>
                <a:ext cx="330577" cy="257116"/>
              </a:xfrm>
              <a:custGeom>
                <a:avLst/>
                <a:gdLst>
                  <a:gd name="T0" fmla="*/ 12 w 54"/>
                  <a:gd name="T1" fmla="*/ 41 h 43"/>
                  <a:gd name="T2" fmla="*/ 0 w 54"/>
                  <a:gd name="T3" fmla="*/ 43 h 43"/>
                  <a:gd name="T4" fmla="*/ 12 w 54"/>
                  <a:gd name="T5" fmla="*/ 40 h 43"/>
                  <a:gd name="T6" fmla="*/ 24 w 54"/>
                  <a:gd name="T7" fmla="*/ 38 h 43"/>
                  <a:gd name="T8" fmla="*/ 38 w 54"/>
                  <a:gd name="T9" fmla="*/ 33 h 43"/>
                  <a:gd name="T10" fmla="*/ 53 w 54"/>
                  <a:gd name="T11" fmla="*/ 11 h 43"/>
                  <a:gd name="T12" fmla="*/ 53 w 54"/>
                  <a:gd name="T13" fmla="*/ 7 h 43"/>
                  <a:gd name="T14" fmla="*/ 52 w 54"/>
                  <a:gd name="T15" fmla="*/ 3 h 43"/>
                  <a:gd name="T16" fmla="*/ 51 w 54"/>
                  <a:gd name="T17" fmla="*/ 0 h 43"/>
                  <a:gd name="T18" fmla="*/ 52 w 54"/>
                  <a:gd name="T19" fmla="*/ 3 h 43"/>
                  <a:gd name="T20" fmla="*/ 53 w 54"/>
                  <a:gd name="T21" fmla="*/ 6 h 43"/>
                  <a:gd name="T22" fmla="*/ 53 w 54"/>
                  <a:gd name="T23" fmla="*/ 11 h 43"/>
                  <a:gd name="T24" fmla="*/ 38 w 54"/>
                  <a:gd name="T25" fmla="*/ 33 h 43"/>
                  <a:gd name="T26" fmla="*/ 24 w 54"/>
                  <a:gd name="T27" fmla="*/ 39 h 43"/>
                  <a:gd name="T28" fmla="*/ 12 w 54"/>
                  <a:gd name="T2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3">
                    <a:moveTo>
                      <a:pt x="12" y="41"/>
                    </a:moveTo>
                    <a:cubicBezTo>
                      <a:pt x="5" y="42"/>
                      <a:pt x="0" y="43"/>
                      <a:pt x="0" y="43"/>
                    </a:cubicBezTo>
                    <a:cubicBezTo>
                      <a:pt x="0" y="42"/>
                      <a:pt x="5" y="42"/>
                      <a:pt x="12" y="40"/>
                    </a:cubicBezTo>
                    <a:cubicBezTo>
                      <a:pt x="15" y="40"/>
                      <a:pt x="19" y="39"/>
                      <a:pt x="24" y="38"/>
                    </a:cubicBezTo>
                    <a:cubicBezTo>
                      <a:pt x="28" y="37"/>
                      <a:pt x="33" y="36"/>
                      <a:pt x="38" y="33"/>
                    </a:cubicBezTo>
                    <a:cubicBezTo>
                      <a:pt x="47" y="27"/>
                      <a:pt x="52" y="18"/>
                      <a:pt x="53" y="11"/>
                    </a:cubicBezTo>
                    <a:cubicBezTo>
                      <a:pt x="53" y="10"/>
                      <a:pt x="53" y="8"/>
                      <a:pt x="53" y="7"/>
                    </a:cubicBezTo>
                    <a:cubicBezTo>
                      <a:pt x="52" y="5"/>
                      <a:pt x="52" y="4"/>
                      <a:pt x="52" y="3"/>
                    </a:cubicBezTo>
                    <a:cubicBezTo>
                      <a:pt x="51" y="1"/>
                      <a:pt x="51" y="0"/>
                      <a:pt x="51" y="0"/>
                    </a:cubicBezTo>
                    <a:cubicBezTo>
                      <a:pt x="51" y="0"/>
                      <a:pt x="51" y="1"/>
                      <a:pt x="52" y="3"/>
                    </a:cubicBezTo>
                    <a:cubicBezTo>
                      <a:pt x="52" y="4"/>
                      <a:pt x="53" y="5"/>
                      <a:pt x="53" y="6"/>
                    </a:cubicBezTo>
                    <a:cubicBezTo>
                      <a:pt x="53" y="8"/>
                      <a:pt x="54" y="10"/>
                      <a:pt x="53" y="11"/>
                    </a:cubicBezTo>
                    <a:cubicBezTo>
                      <a:pt x="53" y="19"/>
                      <a:pt x="47" y="28"/>
                      <a:pt x="38" y="33"/>
                    </a:cubicBezTo>
                    <a:cubicBezTo>
                      <a:pt x="33" y="36"/>
                      <a:pt x="28" y="38"/>
                      <a:pt x="24" y="39"/>
                    </a:cubicBezTo>
                    <a:cubicBezTo>
                      <a:pt x="19" y="40"/>
                      <a:pt x="15" y="41"/>
                      <a:pt x="12" y="4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6" name="Freeform 4056"/>
              <p:cNvSpPr>
                <a:spLocks/>
              </p:cNvSpPr>
              <p:nvPr/>
            </p:nvSpPr>
            <p:spPr bwMode="auto">
              <a:xfrm>
                <a:off x="1929965" y="1344604"/>
                <a:ext cx="330577" cy="51425"/>
              </a:xfrm>
              <a:custGeom>
                <a:avLst/>
                <a:gdLst>
                  <a:gd name="T0" fmla="*/ 47 w 55"/>
                  <a:gd name="T1" fmla="*/ 1 h 8"/>
                  <a:gd name="T2" fmla="*/ 28 w 55"/>
                  <a:gd name="T3" fmla="*/ 5 h 8"/>
                  <a:gd name="T4" fmla="*/ 8 w 55"/>
                  <a:gd name="T5" fmla="*/ 8 h 8"/>
                  <a:gd name="T6" fmla="*/ 0 w 55"/>
                  <a:gd name="T7" fmla="*/ 8 h 8"/>
                  <a:gd name="T8" fmla="*/ 8 w 55"/>
                  <a:gd name="T9" fmla="*/ 7 h 8"/>
                  <a:gd name="T10" fmla="*/ 27 w 55"/>
                  <a:gd name="T11" fmla="*/ 4 h 8"/>
                  <a:gd name="T12" fmla="*/ 47 w 55"/>
                  <a:gd name="T13" fmla="*/ 1 h 8"/>
                  <a:gd name="T14" fmla="*/ 55 w 55"/>
                  <a:gd name="T15" fmla="*/ 0 h 8"/>
                  <a:gd name="T16" fmla="*/ 47 w 5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8">
                    <a:moveTo>
                      <a:pt x="47" y="1"/>
                    </a:moveTo>
                    <a:cubicBezTo>
                      <a:pt x="42" y="2"/>
                      <a:pt x="35" y="3"/>
                      <a:pt x="28" y="5"/>
                    </a:cubicBezTo>
                    <a:cubicBezTo>
                      <a:pt x="20" y="7"/>
                      <a:pt x="13" y="8"/>
                      <a:pt x="8" y="8"/>
                    </a:cubicBezTo>
                    <a:cubicBezTo>
                      <a:pt x="3" y="8"/>
                      <a:pt x="0" y="8"/>
                      <a:pt x="0" y="8"/>
                    </a:cubicBezTo>
                    <a:cubicBezTo>
                      <a:pt x="0" y="8"/>
                      <a:pt x="3" y="8"/>
                      <a:pt x="8" y="7"/>
                    </a:cubicBezTo>
                    <a:cubicBezTo>
                      <a:pt x="13" y="7"/>
                      <a:pt x="20" y="6"/>
                      <a:pt x="27" y="4"/>
                    </a:cubicBezTo>
                    <a:cubicBezTo>
                      <a:pt x="35" y="3"/>
                      <a:pt x="42" y="1"/>
                      <a:pt x="47" y="1"/>
                    </a:cubicBezTo>
                    <a:cubicBezTo>
                      <a:pt x="52" y="0"/>
                      <a:pt x="55" y="0"/>
                      <a:pt x="55" y="0"/>
                    </a:cubicBezTo>
                    <a:cubicBezTo>
                      <a:pt x="55" y="1"/>
                      <a:pt x="52" y="1"/>
                      <a:pt x="47"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7" name="Freeform 4057"/>
              <p:cNvSpPr>
                <a:spLocks/>
              </p:cNvSpPr>
              <p:nvPr/>
            </p:nvSpPr>
            <p:spPr bwMode="auto">
              <a:xfrm>
                <a:off x="1944657" y="1373989"/>
                <a:ext cx="374654" cy="51425"/>
              </a:xfrm>
              <a:custGeom>
                <a:avLst/>
                <a:gdLst>
                  <a:gd name="T0" fmla="*/ 62 w 62"/>
                  <a:gd name="T1" fmla="*/ 0 h 9"/>
                  <a:gd name="T2" fmla="*/ 53 w 62"/>
                  <a:gd name="T3" fmla="*/ 2 h 9"/>
                  <a:gd name="T4" fmla="*/ 31 w 62"/>
                  <a:gd name="T5" fmla="*/ 5 h 9"/>
                  <a:gd name="T6" fmla="*/ 9 w 62"/>
                  <a:gd name="T7" fmla="*/ 8 h 9"/>
                  <a:gd name="T8" fmla="*/ 0 w 62"/>
                  <a:gd name="T9" fmla="*/ 9 h 9"/>
                  <a:gd name="T10" fmla="*/ 9 w 62"/>
                  <a:gd name="T11" fmla="*/ 8 h 9"/>
                  <a:gd name="T12" fmla="*/ 31 w 62"/>
                  <a:gd name="T13" fmla="*/ 4 h 9"/>
                  <a:gd name="T14" fmla="*/ 53 w 62"/>
                  <a:gd name="T15" fmla="*/ 2 h 9"/>
                  <a:gd name="T16" fmla="*/ 62 w 62"/>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9">
                    <a:moveTo>
                      <a:pt x="62" y="0"/>
                    </a:moveTo>
                    <a:cubicBezTo>
                      <a:pt x="62" y="0"/>
                      <a:pt x="59" y="1"/>
                      <a:pt x="53" y="2"/>
                    </a:cubicBezTo>
                    <a:cubicBezTo>
                      <a:pt x="48" y="3"/>
                      <a:pt x="40" y="4"/>
                      <a:pt x="31" y="5"/>
                    </a:cubicBezTo>
                    <a:cubicBezTo>
                      <a:pt x="22" y="6"/>
                      <a:pt x="15" y="8"/>
                      <a:pt x="9" y="8"/>
                    </a:cubicBezTo>
                    <a:cubicBezTo>
                      <a:pt x="3" y="9"/>
                      <a:pt x="0" y="9"/>
                      <a:pt x="0" y="9"/>
                    </a:cubicBezTo>
                    <a:cubicBezTo>
                      <a:pt x="0" y="8"/>
                      <a:pt x="3" y="8"/>
                      <a:pt x="9" y="8"/>
                    </a:cubicBezTo>
                    <a:cubicBezTo>
                      <a:pt x="15" y="7"/>
                      <a:pt x="22" y="6"/>
                      <a:pt x="31" y="4"/>
                    </a:cubicBezTo>
                    <a:cubicBezTo>
                      <a:pt x="40" y="3"/>
                      <a:pt x="48" y="3"/>
                      <a:pt x="53" y="2"/>
                    </a:cubicBezTo>
                    <a:cubicBezTo>
                      <a:pt x="59" y="1"/>
                      <a:pt x="62" y="0"/>
                      <a:pt x="62"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8" name="Freeform 4058"/>
              <p:cNvSpPr>
                <a:spLocks/>
              </p:cNvSpPr>
              <p:nvPr/>
            </p:nvSpPr>
            <p:spPr bwMode="auto">
              <a:xfrm>
                <a:off x="1915273" y="2145328"/>
                <a:ext cx="190999" cy="88153"/>
              </a:xfrm>
              <a:custGeom>
                <a:avLst/>
                <a:gdLst>
                  <a:gd name="T0" fmla="*/ 3 w 31"/>
                  <a:gd name="T1" fmla="*/ 4 h 15"/>
                  <a:gd name="T2" fmla="*/ 13 w 31"/>
                  <a:gd name="T3" fmla="*/ 11 h 15"/>
                  <a:gd name="T4" fmla="*/ 25 w 31"/>
                  <a:gd name="T5" fmla="*/ 14 h 15"/>
                  <a:gd name="T6" fmla="*/ 31 w 31"/>
                  <a:gd name="T7" fmla="*/ 14 h 15"/>
                  <a:gd name="T8" fmla="*/ 25 w 31"/>
                  <a:gd name="T9" fmla="*/ 15 h 15"/>
                  <a:gd name="T10" fmla="*/ 13 w 31"/>
                  <a:gd name="T11" fmla="*/ 12 h 15"/>
                  <a:gd name="T12" fmla="*/ 3 w 31"/>
                  <a:gd name="T13" fmla="*/ 4 h 15"/>
                  <a:gd name="T14" fmla="*/ 0 w 31"/>
                  <a:gd name="T15" fmla="*/ 0 h 15"/>
                  <a:gd name="T16" fmla="*/ 3 w 31"/>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3" y="4"/>
                    </a:moveTo>
                    <a:cubicBezTo>
                      <a:pt x="6" y="6"/>
                      <a:pt x="9" y="9"/>
                      <a:pt x="13" y="11"/>
                    </a:cubicBezTo>
                    <a:cubicBezTo>
                      <a:pt x="18" y="14"/>
                      <a:pt x="22" y="14"/>
                      <a:pt x="25" y="14"/>
                    </a:cubicBezTo>
                    <a:cubicBezTo>
                      <a:pt x="29" y="14"/>
                      <a:pt x="31" y="13"/>
                      <a:pt x="31" y="14"/>
                    </a:cubicBezTo>
                    <a:cubicBezTo>
                      <a:pt x="31" y="14"/>
                      <a:pt x="29" y="14"/>
                      <a:pt x="25" y="15"/>
                    </a:cubicBezTo>
                    <a:cubicBezTo>
                      <a:pt x="22" y="15"/>
                      <a:pt x="17" y="14"/>
                      <a:pt x="13" y="12"/>
                    </a:cubicBezTo>
                    <a:cubicBezTo>
                      <a:pt x="8" y="10"/>
                      <a:pt x="5" y="6"/>
                      <a:pt x="3" y="4"/>
                    </a:cubicBezTo>
                    <a:cubicBezTo>
                      <a:pt x="1" y="2"/>
                      <a:pt x="0" y="0"/>
                      <a:pt x="0" y="0"/>
                    </a:cubicBezTo>
                    <a:cubicBezTo>
                      <a:pt x="0" y="0"/>
                      <a:pt x="1" y="1"/>
                      <a:pt x="3"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49" name="Freeform 4059"/>
              <p:cNvSpPr>
                <a:spLocks/>
              </p:cNvSpPr>
              <p:nvPr/>
            </p:nvSpPr>
            <p:spPr bwMode="auto">
              <a:xfrm>
                <a:off x="1900580" y="1998405"/>
                <a:ext cx="95502" cy="190999"/>
              </a:xfrm>
              <a:custGeom>
                <a:avLst/>
                <a:gdLst>
                  <a:gd name="T0" fmla="*/ 11 w 16"/>
                  <a:gd name="T1" fmla="*/ 30 h 32"/>
                  <a:gd name="T2" fmla="*/ 16 w 16"/>
                  <a:gd name="T3" fmla="*/ 32 h 32"/>
                  <a:gd name="T4" fmla="*/ 11 w 16"/>
                  <a:gd name="T5" fmla="*/ 30 h 32"/>
                  <a:gd name="T6" fmla="*/ 3 w 16"/>
                  <a:gd name="T7" fmla="*/ 19 h 32"/>
                  <a:gd name="T8" fmla="*/ 0 w 16"/>
                  <a:gd name="T9" fmla="*/ 5 h 32"/>
                  <a:gd name="T10" fmla="*/ 1 w 16"/>
                  <a:gd name="T11" fmla="*/ 0 h 32"/>
                  <a:gd name="T12" fmla="*/ 1 w 16"/>
                  <a:gd name="T13" fmla="*/ 5 h 32"/>
                  <a:gd name="T14" fmla="*/ 3 w 16"/>
                  <a:gd name="T15" fmla="*/ 19 h 32"/>
                  <a:gd name="T16" fmla="*/ 11 w 16"/>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1" y="30"/>
                    </a:moveTo>
                    <a:cubicBezTo>
                      <a:pt x="14" y="32"/>
                      <a:pt x="16" y="32"/>
                      <a:pt x="16" y="32"/>
                    </a:cubicBezTo>
                    <a:cubicBezTo>
                      <a:pt x="16" y="32"/>
                      <a:pt x="13" y="32"/>
                      <a:pt x="11" y="30"/>
                    </a:cubicBezTo>
                    <a:cubicBezTo>
                      <a:pt x="8" y="28"/>
                      <a:pt x="4" y="24"/>
                      <a:pt x="3" y="19"/>
                    </a:cubicBezTo>
                    <a:cubicBezTo>
                      <a:pt x="1" y="14"/>
                      <a:pt x="0" y="9"/>
                      <a:pt x="0" y="5"/>
                    </a:cubicBezTo>
                    <a:cubicBezTo>
                      <a:pt x="1" y="2"/>
                      <a:pt x="1" y="0"/>
                      <a:pt x="1" y="0"/>
                    </a:cubicBezTo>
                    <a:cubicBezTo>
                      <a:pt x="1" y="0"/>
                      <a:pt x="1" y="2"/>
                      <a:pt x="1" y="5"/>
                    </a:cubicBezTo>
                    <a:cubicBezTo>
                      <a:pt x="1" y="9"/>
                      <a:pt x="2" y="14"/>
                      <a:pt x="3" y="19"/>
                    </a:cubicBezTo>
                    <a:cubicBezTo>
                      <a:pt x="5" y="24"/>
                      <a:pt x="8" y="28"/>
                      <a:pt x="11"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0" name="Freeform 4060"/>
              <p:cNvSpPr>
                <a:spLocks/>
              </p:cNvSpPr>
              <p:nvPr/>
            </p:nvSpPr>
            <p:spPr bwMode="auto">
              <a:xfrm>
                <a:off x="1878544" y="2013098"/>
                <a:ext cx="29384" cy="110194"/>
              </a:xfrm>
              <a:custGeom>
                <a:avLst/>
                <a:gdLst>
                  <a:gd name="T0" fmla="*/ 1 w 4"/>
                  <a:gd name="T1" fmla="*/ 10 h 19"/>
                  <a:gd name="T2" fmla="*/ 3 w 4"/>
                  <a:gd name="T3" fmla="*/ 17 h 19"/>
                  <a:gd name="T4" fmla="*/ 4 w 4"/>
                  <a:gd name="T5" fmla="*/ 19 h 19"/>
                  <a:gd name="T6" fmla="*/ 2 w 4"/>
                  <a:gd name="T7" fmla="*/ 17 h 19"/>
                  <a:gd name="T8" fmla="*/ 0 w 4"/>
                  <a:gd name="T9" fmla="*/ 10 h 19"/>
                  <a:gd name="T10" fmla="*/ 1 w 4"/>
                  <a:gd name="T11" fmla="*/ 3 h 19"/>
                  <a:gd name="T12" fmla="*/ 2 w 4"/>
                  <a:gd name="T13" fmla="*/ 0 h 19"/>
                  <a:gd name="T14" fmla="*/ 1 w 4"/>
                  <a:gd name="T15" fmla="*/ 3 h 19"/>
                  <a:gd name="T16" fmla="*/ 1 w 4"/>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9">
                    <a:moveTo>
                      <a:pt x="1" y="10"/>
                    </a:moveTo>
                    <a:cubicBezTo>
                      <a:pt x="1" y="13"/>
                      <a:pt x="2" y="15"/>
                      <a:pt x="3" y="17"/>
                    </a:cubicBezTo>
                    <a:cubicBezTo>
                      <a:pt x="3" y="18"/>
                      <a:pt x="4" y="19"/>
                      <a:pt x="4" y="19"/>
                    </a:cubicBezTo>
                    <a:cubicBezTo>
                      <a:pt x="4" y="19"/>
                      <a:pt x="3" y="19"/>
                      <a:pt x="2" y="17"/>
                    </a:cubicBezTo>
                    <a:cubicBezTo>
                      <a:pt x="1" y="15"/>
                      <a:pt x="1" y="13"/>
                      <a:pt x="0" y="10"/>
                    </a:cubicBezTo>
                    <a:cubicBezTo>
                      <a:pt x="0" y="7"/>
                      <a:pt x="0" y="5"/>
                      <a:pt x="1" y="3"/>
                    </a:cubicBezTo>
                    <a:cubicBezTo>
                      <a:pt x="1" y="1"/>
                      <a:pt x="2" y="0"/>
                      <a:pt x="2" y="0"/>
                    </a:cubicBezTo>
                    <a:cubicBezTo>
                      <a:pt x="2" y="0"/>
                      <a:pt x="1" y="1"/>
                      <a:pt x="1" y="3"/>
                    </a:cubicBezTo>
                    <a:cubicBezTo>
                      <a:pt x="1" y="5"/>
                      <a:pt x="1" y="7"/>
                      <a:pt x="1"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1" name="Freeform 4061"/>
              <p:cNvSpPr>
                <a:spLocks/>
              </p:cNvSpPr>
              <p:nvPr/>
            </p:nvSpPr>
            <p:spPr bwMode="auto">
              <a:xfrm>
                <a:off x="2106271" y="2182060"/>
                <a:ext cx="132230" cy="176307"/>
              </a:xfrm>
              <a:custGeom>
                <a:avLst/>
                <a:gdLst>
                  <a:gd name="T0" fmla="*/ 17 w 22"/>
                  <a:gd name="T1" fmla="*/ 2 h 30"/>
                  <a:gd name="T2" fmla="*/ 6 w 22"/>
                  <a:gd name="T3" fmla="*/ 12 h 30"/>
                  <a:gd name="T4" fmla="*/ 1 w 22"/>
                  <a:gd name="T5" fmla="*/ 24 h 30"/>
                  <a:gd name="T6" fmla="*/ 1 w 22"/>
                  <a:gd name="T7" fmla="*/ 30 h 30"/>
                  <a:gd name="T8" fmla="*/ 1 w 22"/>
                  <a:gd name="T9" fmla="*/ 24 h 30"/>
                  <a:gd name="T10" fmla="*/ 6 w 22"/>
                  <a:gd name="T11" fmla="*/ 11 h 30"/>
                  <a:gd name="T12" fmla="*/ 16 w 22"/>
                  <a:gd name="T13" fmla="*/ 2 h 30"/>
                  <a:gd name="T14" fmla="*/ 22 w 22"/>
                  <a:gd name="T15" fmla="*/ 0 h 30"/>
                  <a:gd name="T16" fmla="*/ 17 w 2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0">
                    <a:moveTo>
                      <a:pt x="17" y="2"/>
                    </a:moveTo>
                    <a:cubicBezTo>
                      <a:pt x="14" y="4"/>
                      <a:pt x="10" y="7"/>
                      <a:pt x="6" y="12"/>
                    </a:cubicBezTo>
                    <a:cubicBezTo>
                      <a:pt x="3" y="16"/>
                      <a:pt x="2" y="21"/>
                      <a:pt x="1" y="24"/>
                    </a:cubicBezTo>
                    <a:cubicBezTo>
                      <a:pt x="0" y="28"/>
                      <a:pt x="1" y="30"/>
                      <a:pt x="1" y="30"/>
                    </a:cubicBezTo>
                    <a:cubicBezTo>
                      <a:pt x="1" y="30"/>
                      <a:pt x="0" y="28"/>
                      <a:pt x="1" y="24"/>
                    </a:cubicBezTo>
                    <a:cubicBezTo>
                      <a:pt x="1" y="21"/>
                      <a:pt x="3" y="16"/>
                      <a:pt x="6" y="11"/>
                    </a:cubicBezTo>
                    <a:cubicBezTo>
                      <a:pt x="9" y="6"/>
                      <a:pt x="13" y="3"/>
                      <a:pt x="16" y="2"/>
                    </a:cubicBezTo>
                    <a:cubicBezTo>
                      <a:pt x="20" y="1"/>
                      <a:pt x="22" y="0"/>
                      <a:pt x="22" y="0"/>
                    </a:cubicBezTo>
                    <a:cubicBezTo>
                      <a:pt x="22" y="1"/>
                      <a:pt x="20" y="1"/>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2" name="Freeform 4062"/>
              <p:cNvSpPr>
                <a:spLocks/>
              </p:cNvSpPr>
              <p:nvPr/>
            </p:nvSpPr>
            <p:spPr bwMode="auto">
              <a:xfrm>
                <a:off x="2172389" y="2064523"/>
                <a:ext cx="198347" cy="301193"/>
              </a:xfrm>
              <a:custGeom>
                <a:avLst/>
                <a:gdLst>
                  <a:gd name="T0" fmla="*/ 6 w 33"/>
                  <a:gd name="T1" fmla="*/ 43 h 50"/>
                  <a:gd name="T2" fmla="*/ 20 w 33"/>
                  <a:gd name="T3" fmla="*/ 27 h 50"/>
                  <a:gd name="T4" fmla="*/ 26 w 33"/>
                  <a:gd name="T5" fmla="*/ 17 h 50"/>
                  <a:gd name="T6" fmla="*/ 31 w 33"/>
                  <a:gd name="T7" fmla="*/ 8 h 50"/>
                  <a:gd name="T8" fmla="*/ 32 w 33"/>
                  <a:gd name="T9" fmla="*/ 2 h 50"/>
                  <a:gd name="T10" fmla="*/ 32 w 33"/>
                  <a:gd name="T11" fmla="*/ 0 h 50"/>
                  <a:gd name="T12" fmla="*/ 33 w 33"/>
                  <a:gd name="T13" fmla="*/ 2 h 50"/>
                  <a:gd name="T14" fmla="*/ 31 w 33"/>
                  <a:gd name="T15" fmla="*/ 9 h 50"/>
                  <a:gd name="T16" fmla="*/ 27 w 33"/>
                  <a:gd name="T17" fmla="*/ 17 h 50"/>
                  <a:gd name="T18" fmla="*/ 21 w 33"/>
                  <a:gd name="T19" fmla="*/ 28 h 50"/>
                  <a:gd name="T20" fmla="*/ 6 w 33"/>
                  <a:gd name="T21" fmla="*/ 44 h 50"/>
                  <a:gd name="T22" fmla="*/ 0 w 33"/>
                  <a:gd name="T23" fmla="*/ 50 h 50"/>
                  <a:gd name="T24" fmla="*/ 6 w 33"/>
                  <a:gd name="T2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6" y="43"/>
                    </a:moveTo>
                    <a:cubicBezTo>
                      <a:pt x="10" y="40"/>
                      <a:pt x="16" y="34"/>
                      <a:pt x="20" y="27"/>
                    </a:cubicBezTo>
                    <a:cubicBezTo>
                      <a:pt x="23" y="24"/>
                      <a:pt x="25" y="20"/>
                      <a:pt x="26" y="17"/>
                    </a:cubicBezTo>
                    <a:cubicBezTo>
                      <a:pt x="28" y="14"/>
                      <a:pt x="30" y="11"/>
                      <a:pt x="31" y="8"/>
                    </a:cubicBezTo>
                    <a:cubicBezTo>
                      <a:pt x="32" y="6"/>
                      <a:pt x="32" y="4"/>
                      <a:pt x="32" y="2"/>
                    </a:cubicBezTo>
                    <a:cubicBezTo>
                      <a:pt x="32" y="1"/>
                      <a:pt x="32" y="0"/>
                      <a:pt x="32" y="0"/>
                    </a:cubicBezTo>
                    <a:cubicBezTo>
                      <a:pt x="32" y="0"/>
                      <a:pt x="33" y="0"/>
                      <a:pt x="33" y="2"/>
                    </a:cubicBezTo>
                    <a:cubicBezTo>
                      <a:pt x="33" y="4"/>
                      <a:pt x="32" y="6"/>
                      <a:pt x="31" y="9"/>
                    </a:cubicBezTo>
                    <a:cubicBezTo>
                      <a:pt x="30" y="11"/>
                      <a:pt x="29" y="14"/>
                      <a:pt x="27" y="17"/>
                    </a:cubicBezTo>
                    <a:cubicBezTo>
                      <a:pt x="25" y="21"/>
                      <a:pt x="24" y="24"/>
                      <a:pt x="21" y="28"/>
                    </a:cubicBezTo>
                    <a:cubicBezTo>
                      <a:pt x="16" y="35"/>
                      <a:pt x="10" y="40"/>
                      <a:pt x="6" y="44"/>
                    </a:cubicBezTo>
                    <a:cubicBezTo>
                      <a:pt x="2" y="48"/>
                      <a:pt x="0" y="50"/>
                      <a:pt x="0" y="50"/>
                    </a:cubicBezTo>
                    <a:cubicBezTo>
                      <a:pt x="0" y="50"/>
                      <a:pt x="2" y="47"/>
                      <a:pt x="6" y="4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3" name="Freeform 4063"/>
              <p:cNvSpPr>
                <a:spLocks/>
              </p:cNvSpPr>
              <p:nvPr/>
            </p:nvSpPr>
            <p:spPr bwMode="auto">
              <a:xfrm>
                <a:off x="2135656" y="2240829"/>
                <a:ext cx="132230" cy="146922"/>
              </a:xfrm>
              <a:custGeom>
                <a:avLst/>
                <a:gdLst>
                  <a:gd name="T0" fmla="*/ 12 w 23"/>
                  <a:gd name="T1" fmla="*/ 12 h 24"/>
                  <a:gd name="T2" fmla="*/ 23 w 23"/>
                  <a:gd name="T3" fmla="*/ 0 h 24"/>
                  <a:gd name="T4" fmla="*/ 12 w 23"/>
                  <a:gd name="T5" fmla="*/ 13 h 24"/>
                  <a:gd name="T6" fmla="*/ 0 w 23"/>
                  <a:gd name="T7" fmla="*/ 24 h 24"/>
                  <a:gd name="T8" fmla="*/ 12 w 23"/>
                  <a:gd name="T9" fmla="*/ 12 h 24"/>
                </a:gdLst>
                <a:ahLst/>
                <a:cxnLst>
                  <a:cxn ang="0">
                    <a:pos x="T0" y="T1"/>
                  </a:cxn>
                  <a:cxn ang="0">
                    <a:pos x="T2" y="T3"/>
                  </a:cxn>
                  <a:cxn ang="0">
                    <a:pos x="T4" y="T5"/>
                  </a:cxn>
                  <a:cxn ang="0">
                    <a:pos x="T6" y="T7"/>
                  </a:cxn>
                  <a:cxn ang="0">
                    <a:pos x="T8" y="T9"/>
                  </a:cxn>
                </a:cxnLst>
                <a:rect l="0" t="0" r="r" b="b"/>
                <a:pathLst>
                  <a:path w="23" h="24">
                    <a:moveTo>
                      <a:pt x="12" y="12"/>
                    </a:moveTo>
                    <a:cubicBezTo>
                      <a:pt x="18" y="6"/>
                      <a:pt x="23" y="0"/>
                      <a:pt x="23" y="0"/>
                    </a:cubicBezTo>
                    <a:cubicBezTo>
                      <a:pt x="23" y="1"/>
                      <a:pt x="19" y="7"/>
                      <a:pt x="12" y="13"/>
                    </a:cubicBezTo>
                    <a:cubicBezTo>
                      <a:pt x="6" y="19"/>
                      <a:pt x="0" y="24"/>
                      <a:pt x="0" y="24"/>
                    </a:cubicBezTo>
                    <a:cubicBezTo>
                      <a:pt x="0" y="23"/>
                      <a:pt x="5" y="19"/>
                      <a:pt x="12"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4" name="Freeform 4064"/>
              <p:cNvSpPr>
                <a:spLocks/>
              </p:cNvSpPr>
              <p:nvPr/>
            </p:nvSpPr>
            <p:spPr bwMode="auto">
              <a:xfrm>
                <a:off x="1988734" y="2013098"/>
                <a:ext cx="264460" cy="110194"/>
              </a:xfrm>
              <a:custGeom>
                <a:avLst/>
                <a:gdLst>
                  <a:gd name="T0" fmla="*/ 34 w 44"/>
                  <a:gd name="T1" fmla="*/ 12 h 19"/>
                  <a:gd name="T2" fmla="*/ 25 w 44"/>
                  <a:gd name="T3" fmla="*/ 17 h 19"/>
                  <a:gd name="T4" fmla="*/ 7 w 44"/>
                  <a:gd name="T5" fmla="*/ 18 h 19"/>
                  <a:gd name="T6" fmla="*/ 1 w 44"/>
                  <a:gd name="T7" fmla="*/ 15 h 19"/>
                  <a:gd name="T8" fmla="*/ 8 w 44"/>
                  <a:gd name="T9" fmla="*/ 17 h 19"/>
                  <a:gd name="T10" fmla="*/ 25 w 44"/>
                  <a:gd name="T11" fmla="*/ 16 h 19"/>
                  <a:gd name="T12" fmla="*/ 34 w 44"/>
                  <a:gd name="T13" fmla="*/ 11 h 19"/>
                  <a:gd name="T14" fmla="*/ 39 w 44"/>
                  <a:gd name="T15" fmla="*/ 6 h 19"/>
                  <a:gd name="T16" fmla="*/ 44 w 44"/>
                  <a:gd name="T17" fmla="*/ 0 h 19"/>
                  <a:gd name="T18" fmla="*/ 40 w 44"/>
                  <a:gd name="T19" fmla="*/ 6 h 19"/>
                  <a:gd name="T20" fmla="*/ 34 w 44"/>
                  <a:gd name="T2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9">
                    <a:moveTo>
                      <a:pt x="34" y="12"/>
                    </a:moveTo>
                    <a:cubicBezTo>
                      <a:pt x="32" y="14"/>
                      <a:pt x="29" y="15"/>
                      <a:pt x="25" y="17"/>
                    </a:cubicBezTo>
                    <a:cubicBezTo>
                      <a:pt x="19" y="19"/>
                      <a:pt x="12" y="19"/>
                      <a:pt x="7" y="18"/>
                    </a:cubicBezTo>
                    <a:cubicBezTo>
                      <a:pt x="3" y="16"/>
                      <a:pt x="0" y="15"/>
                      <a:pt x="1" y="15"/>
                    </a:cubicBezTo>
                    <a:cubicBezTo>
                      <a:pt x="1" y="15"/>
                      <a:pt x="3" y="16"/>
                      <a:pt x="8" y="17"/>
                    </a:cubicBezTo>
                    <a:cubicBezTo>
                      <a:pt x="12" y="18"/>
                      <a:pt x="18" y="18"/>
                      <a:pt x="25" y="16"/>
                    </a:cubicBezTo>
                    <a:cubicBezTo>
                      <a:pt x="28" y="15"/>
                      <a:pt x="31" y="13"/>
                      <a:pt x="34" y="11"/>
                    </a:cubicBezTo>
                    <a:cubicBezTo>
                      <a:pt x="36" y="10"/>
                      <a:pt x="38" y="8"/>
                      <a:pt x="39" y="6"/>
                    </a:cubicBezTo>
                    <a:cubicBezTo>
                      <a:pt x="42" y="2"/>
                      <a:pt x="44" y="0"/>
                      <a:pt x="44" y="0"/>
                    </a:cubicBezTo>
                    <a:cubicBezTo>
                      <a:pt x="44" y="0"/>
                      <a:pt x="42" y="2"/>
                      <a:pt x="40" y="6"/>
                    </a:cubicBezTo>
                    <a:cubicBezTo>
                      <a:pt x="38" y="8"/>
                      <a:pt x="36" y="10"/>
                      <a:pt x="34"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5" name="Freeform 4065"/>
              <p:cNvSpPr>
                <a:spLocks/>
              </p:cNvSpPr>
              <p:nvPr/>
            </p:nvSpPr>
            <p:spPr bwMode="auto">
              <a:xfrm>
                <a:off x="2253193" y="1609064"/>
                <a:ext cx="66117" cy="323229"/>
              </a:xfrm>
              <a:custGeom>
                <a:avLst/>
                <a:gdLst>
                  <a:gd name="T0" fmla="*/ 5 w 11"/>
                  <a:gd name="T1" fmla="*/ 7 h 53"/>
                  <a:gd name="T2" fmla="*/ 10 w 11"/>
                  <a:gd name="T3" fmla="*/ 25 h 53"/>
                  <a:gd name="T4" fmla="*/ 9 w 11"/>
                  <a:gd name="T5" fmla="*/ 45 h 53"/>
                  <a:gd name="T6" fmla="*/ 7 w 11"/>
                  <a:gd name="T7" fmla="*/ 53 h 53"/>
                  <a:gd name="T8" fmla="*/ 8 w 11"/>
                  <a:gd name="T9" fmla="*/ 45 h 53"/>
                  <a:gd name="T10" fmla="*/ 10 w 11"/>
                  <a:gd name="T11" fmla="*/ 25 h 53"/>
                  <a:gd name="T12" fmla="*/ 5 w 11"/>
                  <a:gd name="T13" fmla="*/ 7 h 53"/>
                  <a:gd name="T14" fmla="*/ 0 w 11"/>
                  <a:gd name="T15" fmla="*/ 0 h 53"/>
                  <a:gd name="T16" fmla="*/ 5 w 11"/>
                  <a:gd name="T1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3">
                    <a:moveTo>
                      <a:pt x="5" y="7"/>
                    </a:moveTo>
                    <a:cubicBezTo>
                      <a:pt x="8" y="11"/>
                      <a:pt x="10" y="18"/>
                      <a:pt x="10" y="25"/>
                    </a:cubicBezTo>
                    <a:cubicBezTo>
                      <a:pt x="11" y="33"/>
                      <a:pt x="10" y="40"/>
                      <a:pt x="9" y="45"/>
                    </a:cubicBezTo>
                    <a:cubicBezTo>
                      <a:pt x="8" y="50"/>
                      <a:pt x="7" y="53"/>
                      <a:pt x="7" y="53"/>
                    </a:cubicBezTo>
                    <a:cubicBezTo>
                      <a:pt x="6" y="53"/>
                      <a:pt x="7" y="50"/>
                      <a:pt x="8" y="45"/>
                    </a:cubicBezTo>
                    <a:cubicBezTo>
                      <a:pt x="9" y="40"/>
                      <a:pt x="10" y="33"/>
                      <a:pt x="10" y="25"/>
                    </a:cubicBezTo>
                    <a:cubicBezTo>
                      <a:pt x="9" y="18"/>
                      <a:pt x="7" y="11"/>
                      <a:pt x="5" y="7"/>
                    </a:cubicBezTo>
                    <a:cubicBezTo>
                      <a:pt x="2" y="3"/>
                      <a:pt x="0" y="0"/>
                      <a:pt x="0" y="0"/>
                    </a:cubicBezTo>
                    <a:cubicBezTo>
                      <a:pt x="0" y="0"/>
                      <a:pt x="3" y="2"/>
                      <a:pt x="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6" name="Freeform 4066"/>
              <p:cNvSpPr>
                <a:spLocks/>
              </p:cNvSpPr>
              <p:nvPr/>
            </p:nvSpPr>
            <p:spPr bwMode="auto">
              <a:xfrm>
                <a:off x="2165040" y="1866176"/>
                <a:ext cx="154271" cy="257116"/>
              </a:xfrm>
              <a:custGeom>
                <a:avLst/>
                <a:gdLst>
                  <a:gd name="T0" fmla="*/ 6 w 25"/>
                  <a:gd name="T1" fmla="*/ 38 h 43"/>
                  <a:gd name="T2" fmla="*/ 0 w 25"/>
                  <a:gd name="T3" fmla="*/ 43 h 43"/>
                  <a:gd name="T4" fmla="*/ 5 w 25"/>
                  <a:gd name="T5" fmla="*/ 38 h 43"/>
                  <a:gd name="T6" fmla="*/ 11 w 25"/>
                  <a:gd name="T7" fmla="*/ 32 h 43"/>
                  <a:gd name="T8" fmla="*/ 17 w 25"/>
                  <a:gd name="T9" fmla="*/ 24 h 43"/>
                  <a:gd name="T10" fmla="*/ 23 w 25"/>
                  <a:gd name="T11" fmla="*/ 8 h 43"/>
                  <a:gd name="T12" fmla="*/ 24 w 25"/>
                  <a:gd name="T13" fmla="*/ 0 h 43"/>
                  <a:gd name="T14" fmla="*/ 24 w 25"/>
                  <a:gd name="T15" fmla="*/ 8 h 43"/>
                  <a:gd name="T16" fmla="*/ 17 w 25"/>
                  <a:gd name="T17" fmla="*/ 25 h 43"/>
                  <a:gd name="T18" fmla="*/ 12 w 25"/>
                  <a:gd name="T19" fmla="*/ 33 h 43"/>
                  <a:gd name="T20" fmla="*/ 6 w 25"/>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43">
                    <a:moveTo>
                      <a:pt x="6" y="38"/>
                    </a:moveTo>
                    <a:cubicBezTo>
                      <a:pt x="2" y="41"/>
                      <a:pt x="0" y="43"/>
                      <a:pt x="0" y="43"/>
                    </a:cubicBezTo>
                    <a:cubicBezTo>
                      <a:pt x="0" y="43"/>
                      <a:pt x="2" y="41"/>
                      <a:pt x="5" y="38"/>
                    </a:cubicBezTo>
                    <a:cubicBezTo>
                      <a:pt x="7" y="36"/>
                      <a:pt x="10" y="35"/>
                      <a:pt x="11" y="32"/>
                    </a:cubicBezTo>
                    <a:cubicBezTo>
                      <a:pt x="13" y="30"/>
                      <a:pt x="15" y="27"/>
                      <a:pt x="17" y="24"/>
                    </a:cubicBezTo>
                    <a:cubicBezTo>
                      <a:pt x="20" y="18"/>
                      <a:pt x="22" y="12"/>
                      <a:pt x="23" y="8"/>
                    </a:cubicBezTo>
                    <a:cubicBezTo>
                      <a:pt x="24" y="3"/>
                      <a:pt x="24" y="0"/>
                      <a:pt x="24" y="0"/>
                    </a:cubicBezTo>
                    <a:cubicBezTo>
                      <a:pt x="25" y="0"/>
                      <a:pt x="25" y="3"/>
                      <a:pt x="24" y="8"/>
                    </a:cubicBezTo>
                    <a:cubicBezTo>
                      <a:pt x="23" y="12"/>
                      <a:pt x="21" y="18"/>
                      <a:pt x="17" y="25"/>
                    </a:cubicBezTo>
                    <a:cubicBezTo>
                      <a:pt x="16" y="28"/>
                      <a:pt x="14" y="30"/>
                      <a:pt x="12" y="33"/>
                    </a:cubicBezTo>
                    <a:cubicBezTo>
                      <a:pt x="10" y="35"/>
                      <a:pt x="8" y="37"/>
                      <a:pt x="6" y="3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7" name="Freeform 4067"/>
              <p:cNvSpPr>
                <a:spLocks/>
              </p:cNvSpPr>
              <p:nvPr/>
            </p:nvSpPr>
            <p:spPr bwMode="auto">
              <a:xfrm>
                <a:off x="3215536" y="1917601"/>
                <a:ext cx="227732" cy="66117"/>
              </a:xfrm>
              <a:custGeom>
                <a:avLst/>
                <a:gdLst>
                  <a:gd name="T0" fmla="*/ 18 w 38"/>
                  <a:gd name="T1" fmla="*/ 9 h 11"/>
                  <a:gd name="T2" fmla="*/ 32 w 38"/>
                  <a:gd name="T3" fmla="*/ 10 h 11"/>
                  <a:gd name="T4" fmla="*/ 38 w 38"/>
                  <a:gd name="T5" fmla="*/ 9 h 11"/>
                  <a:gd name="T6" fmla="*/ 33 w 38"/>
                  <a:gd name="T7" fmla="*/ 11 h 11"/>
                  <a:gd name="T8" fmla="*/ 18 w 38"/>
                  <a:gd name="T9" fmla="*/ 10 h 11"/>
                  <a:gd name="T10" fmla="*/ 5 w 38"/>
                  <a:gd name="T11" fmla="*/ 4 h 11"/>
                  <a:gd name="T12" fmla="*/ 0 w 38"/>
                  <a:gd name="T13" fmla="*/ 0 h 11"/>
                  <a:gd name="T14" fmla="*/ 5 w 38"/>
                  <a:gd name="T15" fmla="*/ 4 h 11"/>
                  <a:gd name="T16" fmla="*/ 18 w 38"/>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
                    <a:moveTo>
                      <a:pt x="18" y="9"/>
                    </a:moveTo>
                    <a:cubicBezTo>
                      <a:pt x="24" y="11"/>
                      <a:pt x="29" y="11"/>
                      <a:pt x="32" y="10"/>
                    </a:cubicBezTo>
                    <a:cubicBezTo>
                      <a:pt x="36" y="10"/>
                      <a:pt x="38" y="9"/>
                      <a:pt x="38" y="9"/>
                    </a:cubicBezTo>
                    <a:cubicBezTo>
                      <a:pt x="38" y="9"/>
                      <a:pt x="36" y="10"/>
                      <a:pt x="33" y="11"/>
                    </a:cubicBezTo>
                    <a:cubicBezTo>
                      <a:pt x="29" y="11"/>
                      <a:pt x="24" y="11"/>
                      <a:pt x="18" y="10"/>
                    </a:cubicBezTo>
                    <a:cubicBezTo>
                      <a:pt x="12" y="9"/>
                      <a:pt x="8" y="6"/>
                      <a:pt x="5" y="4"/>
                    </a:cubicBezTo>
                    <a:cubicBezTo>
                      <a:pt x="2" y="2"/>
                      <a:pt x="0" y="0"/>
                      <a:pt x="0" y="0"/>
                    </a:cubicBezTo>
                    <a:cubicBezTo>
                      <a:pt x="0" y="0"/>
                      <a:pt x="2" y="2"/>
                      <a:pt x="5" y="4"/>
                    </a:cubicBezTo>
                    <a:cubicBezTo>
                      <a:pt x="8" y="6"/>
                      <a:pt x="13" y="8"/>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8" name="Freeform 4068"/>
              <p:cNvSpPr>
                <a:spLocks/>
              </p:cNvSpPr>
              <p:nvPr/>
            </p:nvSpPr>
            <p:spPr bwMode="auto">
              <a:xfrm>
                <a:off x="2987804" y="2027790"/>
                <a:ext cx="227732" cy="168963"/>
              </a:xfrm>
              <a:custGeom>
                <a:avLst/>
                <a:gdLst>
                  <a:gd name="T0" fmla="*/ 35 w 37"/>
                  <a:gd name="T1" fmla="*/ 7 h 29"/>
                  <a:gd name="T2" fmla="*/ 37 w 37"/>
                  <a:gd name="T3" fmla="*/ 0 h 29"/>
                  <a:gd name="T4" fmla="*/ 35 w 37"/>
                  <a:gd name="T5" fmla="*/ 7 h 29"/>
                  <a:gd name="T6" fmla="*/ 24 w 37"/>
                  <a:gd name="T7" fmla="*/ 21 h 29"/>
                  <a:gd name="T8" fmla="*/ 7 w 37"/>
                  <a:gd name="T9" fmla="*/ 28 h 29"/>
                  <a:gd name="T10" fmla="*/ 0 w 37"/>
                  <a:gd name="T11" fmla="*/ 29 h 29"/>
                  <a:gd name="T12" fmla="*/ 7 w 37"/>
                  <a:gd name="T13" fmla="*/ 28 h 29"/>
                  <a:gd name="T14" fmla="*/ 23 w 37"/>
                  <a:gd name="T15" fmla="*/ 20 h 29"/>
                  <a:gd name="T16" fmla="*/ 35 w 37"/>
                  <a:gd name="T1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9">
                    <a:moveTo>
                      <a:pt x="35" y="7"/>
                    </a:moveTo>
                    <a:cubicBezTo>
                      <a:pt x="37" y="3"/>
                      <a:pt x="37" y="0"/>
                      <a:pt x="37" y="0"/>
                    </a:cubicBezTo>
                    <a:cubicBezTo>
                      <a:pt x="37" y="0"/>
                      <a:pt x="37" y="3"/>
                      <a:pt x="35" y="7"/>
                    </a:cubicBezTo>
                    <a:cubicBezTo>
                      <a:pt x="33" y="12"/>
                      <a:pt x="29" y="17"/>
                      <a:pt x="24" y="21"/>
                    </a:cubicBezTo>
                    <a:cubicBezTo>
                      <a:pt x="18" y="25"/>
                      <a:pt x="12" y="27"/>
                      <a:pt x="7" y="28"/>
                    </a:cubicBezTo>
                    <a:cubicBezTo>
                      <a:pt x="3" y="29"/>
                      <a:pt x="0" y="29"/>
                      <a:pt x="0" y="29"/>
                    </a:cubicBezTo>
                    <a:cubicBezTo>
                      <a:pt x="0" y="28"/>
                      <a:pt x="3" y="29"/>
                      <a:pt x="7" y="28"/>
                    </a:cubicBezTo>
                    <a:cubicBezTo>
                      <a:pt x="12" y="27"/>
                      <a:pt x="17" y="24"/>
                      <a:pt x="23" y="20"/>
                    </a:cubicBezTo>
                    <a:cubicBezTo>
                      <a:pt x="29" y="16"/>
                      <a:pt x="33" y="11"/>
                      <a:pt x="3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59" name="Freeform 4069"/>
              <p:cNvSpPr>
                <a:spLocks/>
              </p:cNvSpPr>
              <p:nvPr/>
            </p:nvSpPr>
            <p:spPr bwMode="auto">
              <a:xfrm>
                <a:off x="2818846" y="2071867"/>
                <a:ext cx="139578" cy="117538"/>
              </a:xfrm>
              <a:custGeom>
                <a:avLst/>
                <a:gdLst>
                  <a:gd name="T0" fmla="*/ 10 w 23"/>
                  <a:gd name="T1" fmla="*/ 12 h 19"/>
                  <a:gd name="T2" fmla="*/ 19 w 23"/>
                  <a:gd name="T3" fmla="*/ 17 h 19"/>
                  <a:gd name="T4" fmla="*/ 23 w 23"/>
                  <a:gd name="T5" fmla="*/ 19 h 19"/>
                  <a:gd name="T6" fmla="*/ 19 w 23"/>
                  <a:gd name="T7" fmla="*/ 18 h 19"/>
                  <a:gd name="T8" fmla="*/ 10 w 23"/>
                  <a:gd name="T9" fmla="*/ 12 h 19"/>
                  <a:gd name="T10" fmla="*/ 0 w 23"/>
                  <a:gd name="T11" fmla="*/ 0 h 19"/>
                  <a:gd name="T12" fmla="*/ 10 w 23"/>
                  <a:gd name="T13" fmla="*/ 12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0" y="12"/>
                    </a:moveTo>
                    <a:cubicBezTo>
                      <a:pt x="13" y="14"/>
                      <a:pt x="16" y="16"/>
                      <a:pt x="19" y="17"/>
                    </a:cubicBezTo>
                    <a:cubicBezTo>
                      <a:pt x="22" y="18"/>
                      <a:pt x="23" y="19"/>
                      <a:pt x="23" y="19"/>
                    </a:cubicBezTo>
                    <a:cubicBezTo>
                      <a:pt x="23" y="19"/>
                      <a:pt x="22" y="19"/>
                      <a:pt x="19" y="18"/>
                    </a:cubicBezTo>
                    <a:cubicBezTo>
                      <a:pt x="16" y="17"/>
                      <a:pt x="13" y="15"/>
                      <a:pt x="10" y="12"/>
                    </a:cubicBezTo>
                    <a:cubicBezTo>
                      <a:pt x="3" y="7"/>
                      <a:pt x="0" y="0"/>
                      <a:pt x="0" y="0"/>
                    </a:cubicBezTo>
                    <a:cubicBezTo>
                      <a:pt x="0" y="0"/>
                      <a:pt x="4" y="6"/>
                      <a:pt x="10"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0" name="Freeform 4070"/>
              <p:cNvSpPr>
                <a:spLocks/>
              </p:cNvSpPr>
              <p:nvPr/>
            </p:nvSpPr>
            <p:spPr bwMode="auto">
              <a:xfrm>
                <a:off x="2870266" y="2108599"/>
                <a:ext cx="220383" cy="73461"/>
              </a:xfrm>
              <a:custGeom>
                <a:avLst/>
                <a:gdLst>
                  <a:gd name="T0" fmla="*/ 37 w 37"/>
                  <a:gd name="T1" fmla="*/ 5 h 12"/>
                  <a:gd name="T2" fmla="*/ 32 w 37"/>
                  <a:gd name="T3" fmla="*/ 9 h 12"/>
                  <a:gd name="T4" fmla="*/ 18 w 37"/>
                  <a:gd name="T5" fmla="*/ 11 h 12"/>
                  <a:gd name="T6" fmla="*/ 4 w 37"/>
                  <a:gd name="T7" fmla="*/ 5 h 12"/>
                  <a:gd name="T8" fmla="*/ 0 w 37"/>
                  <a:gd name="T9" fmla="*/ 0 h 12"/>
                  <a:gd name="T10" fmla="*/ 5 w 37"/>
                  <a:gd name="T11" fmla="*/ 4 h 12"/>
                  <a:gd name="T12" fmla="*/ 18 w 37"/>
                  <a:gd name="T13" fmla="*/ 10 h 12"/>
                  <a:gd name="T14" fmla="*/ 32 w 37"/>
                  <a:gd name="T15" fmla="*/ 8 h 12"/>
                  <a:gd name="T16" fmla="*/ 37 w 37"/>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7" y="5"/>
                    </a:moveTo>
                    <a:cubicBezTo>
                      <a:pt x="37" y="6"/>
                      <a:pt x="36" y="7"/>
                      <a:pt x="32" y="9"/>
                    </a:cubicBezTo>
                    <a:cubicBezTo>
                      <a:pt x="29" y="10"/>
                      <a:pt x="23" y="12"/>
                      <a:pt x="18" y="11"/>
                    </a:cubicBezTo>
                    <a:cubicBezTo>
                      <a:pt x="12" y="10"/>
                      <a:pt x="7" y="7"/>
                      <a:pt x="4" y="5"/>
                    </a:cubicBezTo>
                    <a:cubicBezTo>
                      <a:pt x="1" y="2"/>
                      <a:pt x="0" y="0"/>
                      <a:pt x="0" y="0"/>
                    </a:cubicBezTo>
                    <a:cubicBezTo>
                      <a:pt x="0" y="0"/>
                      <a:pt x="2" y="2"/>
                      <a:pt x="5" y="4"/>
                    </a:cubicBezTo>
                    <a:cubicBezTo>
                      <a:pt x="7" y="7"/>
                      <a:pt x="12" y="9"/>
                      <a:pt x="18" y="10"/>
                    </a:cubicBezTo>
                    <a:cubicBezTo>
                      <a:pt x="23" y="11"/>
                      <a:pt x="29" y="10"/>
                      <a:pt x="32" y="8"/>
                    </a:cubicBezTo>
                    <a:cubicBezTo>
                      <a:pt x="35" y="7"/>
                      <a:pt x="37" y="5"/>
                      <a:pt x="37"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1" name="Freeform 4071"/>
              <p:cNvSpPr>
                <a:spLocks/>
              </p:cNvSpPr>
              <p:nvPr/>
            </p:nvSpPr>
            <p:spPr bwMode="auto">
              <a:xfrm>
                <a:off x="2877615" y="1998405"/>
                <a:ext cx="257116" cy="102845"/>
              </a:xfrm>
              <a:custGeom>
                <a:avLst/>
                <a:gdLst>
                  <a:gd name="T0" fmla="*/ 24 w 43"/>
                  <a:gd name="T1" fmla="*/ 15 h 18"/>
                  <a:gd name="T2" fmla="*/ 7 w 43"/>
                  <a:gd name="T3" fmla="*/ 17 h 18"/>
                  <a:gd name="T4" fmla="*/ 0 w 43"/>
                  <a:gd name="T5" fmla="*/ 16 h 18"/>
                  <a:gd name="T6" fmla="*/ 7 w 43"/>
                  <a:gd name="T7" fmla="*/ 17 h 18"/>
                  <a:gd name="T8" fmla="*/ 24 w 43"/>
                  <a:gd name="T9" fmla="*/ 15 h 18"/>
                  <a:gd name="T10" fmla="*/ 39 w 43"/>
                  <a:gd name="T11" fmla="*/ 5 h 18"/>
                  <a:gd name="T12" fmla="*/ 43 w 43"/>
                  <a:gd name="T13" fmla="*/ 0 h 18"/>
                  <a:gd name="T14" fmla="*/ 39 w 43"/>
                  <a:gd name="T15" fmla="*/ 6 h 18"/>
                  <a:gd name="T16" fmla="*/ 24 w 43"/>
                  <a:gd name="T1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8">
                    <a:moveTo>
                      <a:pt x="24" y="15"/>
                    </a:moveTo>
                    <a:cubicBezTo>
                      <a:pt x="18" y="18"/>
                      <a:pt x="12" y="18"/>
                      <a:pt x="7" y="17"/>
                    </a:cubicBezTo>
                    <a:cubicBezTo>
                      <a:pt x="3" y="17"/>
                      <a:pt x="0" y="16"/>
                      <a:pt x="0" y="16"/>
                    </a:cubicBezTo>
                    <a:cubicBezTo>
                      <a:pt x="0" y="16"/>
                      <a:pt x="3" y="17"/>
                      <a:pt x="7" y="17"/>
                    </a:cubicBezTo>
                    <a:cubicBezTo>
                      <a:pt x="12" y="17"/>
                      <a:pt x="18" y="17"/>
                      <a:pt x="24" y="15"/>
                    </a:cubicBezTo>
                    <a:cubicBezTo>
                      <a:pt x="31" y="12"/>
                      <a:pt x="36" y="9"/>
                      <a:pt x="39" y="5"/>
                    </a:cubicBezTo>
                    <a:cubicBezTo>
                      <a:pt x="42" y="2"/>
                      <a:pt x="43" y="0"/>
                      <a:pt x="43" y="0"/>
                    </a:cubicBezTo>
                    <a:cubicBezTo>
                      <a:pt x="43" y="0"/>
                      <a:pt x="42" y="3"/>
                      <a:pt x="39" y="6"/>
                    </a:cubicBezTo>
                    <a:cubicBezTo>
                      <a:pt x="36" y="9"/>
                      <a:pt x="31" y="13"/>
                      <a:pt x="24" y="1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2" name="Freeform 4072"/>
              <p:cNvSpPr>
                <a:spLocks/>
              </p:cNvSpPr>
              <p:nvPr/>
            </p:nvSpPr>
            <p:spPr bwMode="auto">
              <a:xfrm>
                <a:off x="2987804" y="1961677"/>
                <a:ext cx="102845" cy="22041"/>
              </a:xfrm>
              <a:custGeom>
                <a:avLst/>
                <a:gdLst>
                  <a:gd name="T0" fmla="*/ 17 w 17"/>
                  <a:gd name="T1" fmla="*/ 2 h 3"/>
                  <a:gd name="T2" fmla="*/ 9 w 17"/>
                  <a:gd name="T3" fmla="*/ 3 h 3"/>
                  <a:gd name="T4" fmla="*/ 0 w 17"/>
                  <a:gd name="T5" fmla="*/ 0 h 3"/>
                  <a:gd name="T6" fmla="*/ 9 w 17"/>
                  <a:gd name="T7" fmla="*/ 2 h 3"/>
                  <a:gd name="T8" fmla="*/ 17 w 17"/>
                  <a:gd name="T9" fmla="*/ 2 h 3"/>
                </a:gdLst>
                <a:ahLst/>
                <a:cxnLst>
                  <a:cxn ang="0">
                    <a:pos x="T0" y="T1"/>
                  </a:cxn>
                  <a:cxn ang="0">
                    <a:pos x="T2" y="T3"/>
                  </a:cxn>
                  <a:cxn ang="0">
                    <a:pos x="T4" y="T5"/>
                  </a:cxn>
                  <a:cxn ang="0">
                    <a:pos x="T6" y="T7"/>
                  </a:cxn>
                  <a:cxn ang="0">
                    <a:pos x="T8" y="T9"/>
                  </a:cxn>
                </a:cxnLst>
                <a:rect l="0" t="0" r="r" b="b"/>
                <a:pathLst>
                  <a:path w="17" h="3">
                    <a:moveTo>
                      <a:pt x="17" y="2"/>
                    </a:moveTo>
                    <a:cubicBezTo>
                      <a:pt x="17" y="2"/>
                      <a:pt x="13" y="3"/>
                      <a:pt x="9" y="3"/>
                    </a:cubicBezTo>
                    <a:cubicBezTo>
                      <a:pt x="4" y="2"/>
                      <a:pt x="0" y="0"/>
                      <a:pt x="0" y="0"/>
                    </a:cubicBezTo>
                    <a:cubicBezTo>
                      <a:pt x="0" y="0"/>
                      <a:pt x="4" y="1"/>
                      <a:pt x="9" y="2"/>
                    </a:cubicBezTo>
                    <a:cubicBezTo>
                      <a:pt x="13" y="2"/>
                      <a:pt x="17" y="2"/>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3" name="Freeform 4073"/>
              <p:cNvSpPr>
                <a:spLocks/>
              </p:cNvSpPr>
              <p:nvPr/>
            </p:nvSpPr>
            <p:spPr bwMode="auto">
              <a:xfrm>
                <a:off x="2987804" y="1631100"/>
                <a:ext cx="117538" cy="227732"/>
              </a:xfrm>
              <a:custGeom>
                <a:avLst/>
                <a:gdLst>
                  <a:gd name="T0" fmla="*/ 12 w 20"/>
                  <a:gd name="T1" fmla="*/ 8 h 38"/>
                  <a:gd name="T2" fmla="*/ 15 w 20"/>
                  <a:gd name="T3" fmla="*/ 11 h 38"/>
                  <a:gd name="T4" fmla="*/ 18 w 20"/>
                  <a:gd name="T5" fmla="*/ 15 h 38"/>
                  <a:gd name="T6" fmla="*/ 20 w 20"/>
                  <a:gd name="T7" fmla="*/ 24 h 38"/>
                  <a:gd name="T8" fmla="*/ 19 w 20"/>
                  <a:gd name="T9" fmla="*/ 31 h 38"/>
                  <a:gd name="T10" fmla="*/ 17 w 20"/>
                  <a:gd name="T11" fmla="*/ 38 h 38"/>
                  <a:gd name="T12" fmla="*/ 19 w 20"/>
                  <a:gd name="T13" fmla="*/ 31 h 38"/>
                  <a:gd name="T14" fmla="*/ 17 w 20"/>
                  <a:gd name="T15" fmla="*/ 15 h 38"/>
                  <a:gd name="T16" fmla="*/ 15 w 20"/>
                  <a:gd name="T17" fmla="*/ 12 h 38"/>
                  <a:gd name="T18" fmla="*/ 12 w 20"/>
                  <a:gd name="T19" fmla="*/ 8 h 38"/>
                  <a:gd name="T20" fmla="*/ 6 w 20"/>
                  <a:gd name="T21" fmla="*/ 4 h 38"/>
                  <a:gd name="T22" fmla="*/ 0 w 20"/>
                  <a:gd name="T23" fmla="*/ 0 h 38"/>
                  <a:gd name="T24" fmla="*/ 6 w 20"/>
                  <a:gd name="T25" fmla="*/ 4 h 38"/>
                  <a:gd name="T26" fmla="*/ 12 w 20"/>
                  <a:gd name="T2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8">
                    <a:moveTo>
                      <a:pt x="12" y="8"/>
                    </a:moveTo>
                    <a:cubicBezTo>
                      <a:pt x="13" y="9"/>
                      <a:pt x="14" y="10"/>
                      <a:pt x="15" y="11"/>
                    </a:cubicBezTo>
                    <a:cubicBezTo>
                      <a:pt x="16" y="12"/>
                      <a:pt x="17" y="14"/>
                      <a:pt x="18" y="15"/>
                    </a:cubicBezTo>
                    <a:cubicBezTo>
                      <a:pt x="20" y="18"/>
                      <a:pt x="20" y="21"/>
                      <a:pt x="20" y="24"/>
                    </a:cubicBezTo>
                    <a:cubicBezTo>
                      <a:pt x="20" y="27"/>
                      <a:pt x="20" y="29"/>
                      <a:pt x="19" y="31"/>
                    </a:cubicBezTo>
                    <a:cubicBezTo>
                      <a:pt x="18" y="36"/>
                      <a:pt x="17" y="38"/>
                      <a:pt x="17" y="38"/>
                    </a:cubicBezTo>
                    <a:cubicBezTo>
                      <a:pt x="16" y="38"/>
                      <a:pt x="18" y="35"/>
                      <a:pt x="19" y="31"/>
                    </a:cubicBezTo>
                    <a:cubicBezTo>
                      <a:pt x="20" y="27"/>
                      <a:pt x="20" y="21"/>
                      <a:pt x="17" y="15"/>
                    </a:cubicBezTo>
                    <a:cubicBezTo>
                      <a:pt x="17" y="14"/>
                      <a:pt x="16" y="13"/>
                      <a:pt x="15" y="12"/>
                    </a:cubicBezTo>
                    <a:cubicBezTo>
                      <a:pt x="14" y="10"/>
                      <a:pt x="13" y="9"/>
                      <a:pt x="12" y="8"/>
                    </a:cubicBezTo>
                    <a:cubicBezTo>
                      <a:pt x="9" y="7"/>
                      <a:pt x="7" y="5"/>
                      <a:pt x="6" y="4"/>
                    </a:cubicBezTo>
                    <a:cubicBezTo>
                      <a:pt x="2" y="2"/>
                      <a:pt x="0" y="0"/>
                      <a:pt x="0" y="0"/>
                    </a:cubicBezTo>
                    <a:cubicBezTo>
                      <a:pt x="0" y="0"/>
                      <a:pt x="2" y="2"/>
                      <a:pt x="6" y="4"/>
                    </a:cubicBezTo>
                    <a:cubicBezTo>
                      <a:pt x="8" y="5"/>
                      <a:pt x="10" y="6"/>
                      <a:pt x="12"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4" name="Freeform 4074"/>
              <p:cNvSpPr>
                <a:spLocks/>
              </p:cNvSpPr>
              <p:nvPr/>
            </p:nvSpPr>
            <p:spPr bwMode="auto">
              <a:xfrm>
                <a:off x="3002496" y="1888216"/>
                <a:ext cx="51425" cy="66117"/>
              </a:xfrm>
              <a:custGeom>
                <a:avLst/>
                <a:gdLst>
                  <a:gd name="T0" fmla="*/ 0 w 9"/>
                  <a:gd name="T1" fmla="*/ 11 h 11"/>
                  <a:gd name="T2" fmla="*/ 4 w 9"/>
                  <a:gd name="T3" fmla="*/ 5 h 11"/>
                  <a:gd name="T4" fmla="*/ 9 w 9"/>
                  <a:gd name="T5" fmla="*/ 0 h 11"/>
                  <a:gd name="T6" fmla="*/ 5 w 9"/>
                  <a:gd name="T7" fmla="*/ 6 h 11"/>
                  <a:gd name="T8" fmla="*/ 0 w 9"/>
                  <a:gd name="T9" fmla="*/ 11 h 11"/>
                </a:gdLst>
                <a:ahLst/>
                <a:cxnLst>
                  <a:cxn ang="0">
                    <a:pos x="T0" y="T1"/>
                  </a:cxn>
                  <a:cxn ang="0">
                    <a:pos x="T2" y="T3"/>
                  </a:cxn>
                  <a:cxn ang="0">
                    <a:pos x="T4" y="T5"/>
                  </a:cxn>
                  <a:cxn ang="0">
                    <a:pos x="T6" y="T7"/>
                  </a:cxn>
                  <a:cxn ang="0">
                    <a:pos x="T8" y="T9"/>
                  </a:cxn>
                </a:cxnLst>
                <a:rect l="0" t="0" r="r" b="b"/>
                <a:pathLst>
                  <a:path w="9" h="11">
                    <a:moveTo>
                      <a:pt x="0" y="11"/>
                    </a:moveTo>
                    <a:cubicBezTo>
                      <a:pt x="0" y="11"/>
                      <a:pt x="1" y="8"/>
                      <a:pt x="4" y="5"/>
                    </a:cubicBezTo>
                    <a:cubicBezTo>
                      <a:pt x="7" y="2"/>
                      <a:pt x="9" y="0"/>
                      <a:pt x="9" y="0"/>
                    </a:cubicBezTo>
                    <a:cubicBezTo>
                      <a:pt x="9" y="1"/>
                      <a:pt x="7" y="3"/>
                      <a:pt x="5" y="6"/>
                    </a:cubicBezTo>
                    <a:cubicBezTo>
                      <a:pt x="2" y="8"/>
                      <a:pt x="0" y="11"/>
                      <a:pt x="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5" name="Freeform 4075"/>
              <p:cNvSpPr>
                <a:spLocks/>
              </p:cNvSpPr>
              <p:nvPr/>
            </p:nvSpPr>
            <p:spPr bwMode="auto">
              <a:xfrm>
                <a:off x="3046573" y="1778022"/>
                <a:ext cx="66117" cy="154271"/>
              </a:xfrm>
              <a:custGeom>
                <a:avLst/>
                <a:gdLst>
                  <a:gd name="T0" fmla="*/ 12 w 12"/>
                  <a:gd name="T1" fmla="*/ 1 h 25"/>
                  <a:gd name="T2" fmla="*/ 12 w 12"/>
                  <a:gd name="T3" fmla="*/ 5 h 25"/>
                  <a:gd name="T4" fmla="*/ 8 w 12"/>
                  <a:gd name="T5" fmla="*/ 14 h 25"/>
                  <a:gd name="T6" fmla="*/ 0 w 12"/>
                  <a:gd name="T7" fmla="*/ 25 h 25"/>
                  <a:gd name="T8" fmla="*/ 8 w 12"/>
                  <a:gd name="T9" fmla="*/ 13 h 25"/>
                  <a:gd name="T10" fmla="*/ 12 w 12"/>
                  <a:gd name="T11" fmla="*/ 5 h 25"/>
                  <a:gd name="T12" fmla="*/ 12 w 12"/>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12" y="1"/>
                    </a:moveTo>
                    <a:cubicBezTo>
                      <a:pt x="12" y="0"/>
                      <a:pt x="12" y="2"/>
                      <a:pt x="12" y="5"/>
                    </a:cubicBezTo>
                    <a:cubicBezTo>
                      <a:pt x="12" y="7"/>
                      <a:pt x="10" y="11"/>
                      <a:pt x="8" y="14"/>
                    </a:cubicBezTo>
                    <a:cubicBezTo>
                      <a:pt x="4" y="20"/>
                      <a:pt x="0" y="25"/>
                      <a:pt x="0" y="25"/>
                    </a:cubicBezTo>
                    <a:cubicBezTo>
                      <a:pt x="0" y="25"/>
                      <a:pt x="4" y="20"/>
                      <a:pt x="8" y="13"/>
                    </a:cubicBezTo>
                    <a:cubicBezTo>
                      <a:pt x="10" y="10"/>
                      <a:pt x="11" y="7"/>
                      <a:pt x="12" y="5"/>
                    </a:cubicBezTo>
                    <a:cubicBezTo>
                      <a:pt x="12" y="2"/>
                      <a:pt x="12" y="1"/>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6" name="Freeform 4076"/>
              <p:cNvSpPr>
                <a:spLocks/>
              </p:cNvSpPr>
              <p:nvPr/>
            </p:nvSpPr>
            <p:spPr bwMode="auto">
              <a:xfrm>
                <a:off x="3053921" y="1557639"/>
                <a:ext cx="117538" cy="183655"/>
              </a:xfrm>
              <a:custGeom>
                <a:avLst/>
                <a:gdLst>
                  <a:gd name="T0" fmla="*/ 0 w 19"/>
                  <a:gd name="T1" fmla="*/ 0 h 31"/>
                  <a:gd name="T2" fmla="*/ 5 w 19"/>
                  <a:gd name="T3" fmla="*/ 3 h 31"/>
                  <a:gd name="T4" fmla="*/ 12 w 19"/>
                  <a:gd name="T5" fmla="*/ 14 h 31"/>
                  <a:gd name="T6" fmla="*/ 19 w 19"/>
                  <a:gd name="T7" fmla="*/ 31 h 31"/>
                  <a:gd name="T8" fmla="*/ 12 w 19"/>
                  <a:gd name="T9" fmla="*/ 14 h 31"/>
                  <a:gd name="T10" fmla="*/ 4 w 19"/>
                  <a:gd name="T11" fmla="*/ 4 h 31"/>
                  <a:gd name="T12" fmla="*/ 0 w 1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9" h="31">
                    <a:moveTo>
                      <a:pt x="0" y="0"/>
                    </a:moveTo>
                    <a:cubicBezTo>
                      <a:pt x="0" y="0"/>
                      <a:pt x="2" y="1"/>
                      <a:pt x="5" y="3"/>
                    </a:cubicBezTo>
                    <a:cubicBezTo>
                      <a:pt x="7" y="6"/>
                      <a:pt x="10" y="9"/>
                      <a:pt x="12" y="14"/>
                    </a:cubicBezTo>
                    <a:cubicBezTo>
                      <a:pt x="18" y="23"/>
                      <a:pt x="19" y="31"/>
                      <a:pt x="19" y="31"/>
                    </a:cubicBezTo>
                    <a:cubicBezTo>
                      <a:pt x="19" y="31"/>
                      <a:pt x="17" y="23"/>
                      <a:pt x="12" y="14"/>
                    </a:cubicBezTo>
                    <a:cubicBezTo>
                      <a:pt x="9" y="10"/>
                      <a:pt x="6" y="6"/>
                      <a:pt x="4" y="4"/>
                    </a:cubicBezTo>
                    <a:cubicBezTo>
                      <a:pt x="2" y="1"/>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7" name="Freeform 4077"/>
              <p:cNvSpPr>
                <a:spLocks/>
              </p:cNvSpPr>
              <p:nvPr/>
            </p:nvSpPr>
            <p:spPr bwMode="auto">
              <a:xfrm>
                <a:off x="3149418" y="1719253"/>
                <a:ext cx="205691" cy="242424"/>
              </a:xfrm>
              <a:custGeom>
                <a:avLst/>
                <a:gdLst>
                  <a:gd name="T0" fmla="*/ 12 w 35"/>
                  <a:gd name="T1" fmla="*/ 24 h 40"/>
                  <a:gd name="T2" fmla="*/ 0 w 35"/>
                  <a:gd name="T3" fmla="*/ 0 h 40"/>
                  <a:gd name="T4" fmla="*/ 3 w 35"/>
                  <a:gd name="T5" fmla="*/ 7 h 40"/>
                  <a:gd name="T6" fmla="*/ 13 w 35"/>
                  <a:gd name="T7" fmla="*/ 24 h 40"/>
                  <a:gd name="T8" fmla="*/ 28 w 35"/>
                  <a:gd name="T9" fmla="*/ 35 h 40"/>
                  <a:gd name="T10" fmla="*/ 35 w 35"/>
                  <a:gd name="T11" fmla="*/ 40 h 40"/>
                  <a:gd name="T12" fmla="*/ 28 w 35"/>
                  <a:gd name="T13" fmla="*/ 36 h 40"/>
                  <a:gd name="T14" fmla="*/ 12 w 35"/>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0">
                    <a:moveTo>
                      <a:pt x="12" y="24"/>
                    </a:moveTo>
                    <a:cubicBezTo>
                      <a:pt x="4" y="12"/>
                      <a:pt x="0" y="0"/>
                      <a:pt x="0" y="0"/>
                    </a:cubicBezTo>
                    <a:cubicBezTo>
                      <a:pt x="0" y="0"/>
                      <a:pt x="1" y="3"/>
                      <a:pt x="3" y="7"/>
                    </a:cubicBezTo>
                    <a:cubicBezTo>
                      <a:pt x="6" y="12"/>
                      <a:pt x="9" y="18"/>
                      <a:pt x="13" y="24"/>
                    </a:cubicBezTo>
                    <a:cubicBezTo>
                      <a:pt x="18" y="30"/>
                      <a:pt x="24" y="33"/>
                      <a:pt x="28" y="35"/>
                    </a:cubicBezTo>
                    <a:cubicBezTo>
                      <a:pt x="32" y="38"/>
                      <a:pt x="35" y="40"/>
                      <a:pt x="35" y="40"/>
                    </a:cubicBezTo>
                    <a:cubicBezTo>
                      <a:pt x="35" y="40"/>
                      <a:pt x="32" y="38"/>
                      <a:pt x="28" y="36"/>
                    </a:cubicBezTo>
                    <a:cubicBezTo>
                      <a:pt x="23" y="33"/>
                      <a:pt x="17" y="30"/>
                      <a:pt x="12" y="2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8" name="Freeform 4078"/>
              <p:cNvSpPr>
                <a:spLocks/>
              </p:cNvSpPr>
              <p:nvPr/>
            </p:nvSpPr>
            <p:spPr bwMode="auto">
              <a:xfrm>
                <a:off x="3178803" y="1763330"/>
                <a:ext cx="102845" cy="139578"/>
              </a:xfrm>
              <a:custGeom>
                <a:avLst/>
                <a:gdLst>
                  <a:gd name="T0" fmla="*/ 7 w 16"/>
                  <a:gd name="T1" fmla="*/ 13 h 23"/>
                  <a:gd name="T2" fmla="*/ 2 w 16"/>
                  <a:gd name="T3" fmla="*/ 4 h 23"/>
                  <a:gd name="T4" fmla="*/ 0 w 16"/>
                  <a:gd name="T5" fmla="*/ 1 h 23"/>
                  <a:gd name="T6" fmla="*/ 3 w 16"/>
                  <a:gd name="T7" fmla="*/ 4 h 23"/>
                  <a:gd name="T8" fmla="*/ 7 w 16"/>
                  <a:gd name="T9" fmla="*/ 12 h 23"/>
                  <a:gd name="T10" fmla="*/ 13 w 16"/>
                  <a:gd name="T11" fmla="*/ 20 h 23"/>
                  <a:gd name="T12" fmla="*/ 16 w 16"/>
                  <a:gd name="T13" fmla="*/ 23 h 23"/>
                  <a:gd name="T14" fmla="*/ 12 w 16"/>
                  <a:gd name="T15" fmla="*/ 20 h 23"/>
                  <a:gd name="T16" fmla="*/ 7 w 16"/>
                  <a:gd name="T1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7" y="13"/>
                    </a:moveTo>
                    <a:cubicBezTo>
                      <a:pt x="5" y="9"/>
                      <a:pt x="3" y="6"/>
                      <a:pt x="2" y="4"/>
                    </a:cubicBezTo>
                    <a:cubicBezTo>
                      <a:pt x="1" y="2"/>
                      <a:pt x="0" y="1"/>
                      <a:pt x="0" y="1"/>
                    </a:cubicBezTo>
                    <a:cubicBezTo>
                      <a:pt x="1" y="0"/>
                      <a:pt x="1" y="2"/>
                      <a:pt x="3" y="4"/>
                    </a:cubicBezTo>
                    <a:cubicBezTo>
                      <a:pt x="4" y="6"/>
                      <a:pt x="5" y="9"/>
                      <a:pt x="7" y="12"/>
                    </a:cubicBezTo>
                    <a:cubicBezTo>
                      <a:pt x="9" y="16"/>
                      <a:pt x="11" y="18"/>
                      <a:pt x="13" y="20"/>
                    </a:cubicBezTo>
                    <a:cubicBezTo>
                      <a:pt x="15" y="22"/>
                      <a:pt x="16" y="22"/>
                      <a:pt x="16" y="23"/>
                    </a:cubicBezTo>
                    <a:cubicBezTo>
                      <a:pt x="16" y="23"/>
                      <a:pt x="14" y="22"/>
                      <a:pt x="12" y="20"/>
                    </a:cubicBezTo>
                    <a:cubicBezTo>
                      <a:pt x="11" y="19"/>
                      <a:pt x="9" y="16"/>
                      <a:pt x="7"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369" name="Freeform 4079"/>
              <p:cNvSpPr>
                <a:spLocks/>
              </p:cNvSpPr>
              <p:nvPr/>
            </p:nvSpPr>
            <p:spPr bwMode="auto">
              <a:xfrm>
                <a:off x="3406534" y="1939637"/>
                <a:ext cx="110194" cy="14692"/>
              </a:xfrm>
              <a:custGeom>
                <a:avLst/>
                <a:gdLst>
                  <a:gd name="T0" fmla="*/ 9 w 18"/>
                  <a:gd name="T1" fmla="*/ 2 h 2"/>
                  <a:gd name="T2" fmla="*/ 16 w 18"/>
                  <a:gd name="T3" fmla="*/ 1 h 2"/>
                  <a:gd name="T4" fmla="*/ 18 w 18"/>
                  <a:gd name="T5" fmla="*/ 0 h 2"/>
                  <a:gd name="T6" fmla="*/ 16 w 18"/>
                  <a:gd name="T7" fmla="*/ 1 h 2"/>
                  <a:gd name="T8" fmla="*/ 9 w 18"/>
                  <a:gd name="T9" fmla="*/ 2 h 2"/>
                  <a:gd name="T10" fmla="*/ 0 w 18"/>
                  <a:gd name="T11" fmla="*/ 2 h 2"/>
                  <a:gd name="T12" fmla="*/ 9 w 1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8" h="2">
                    <a:moveTo>
                      <a:pt x="9" y="2"/>
                    </a:moveTo>
                    <a:cubicBezTo>
                      <a:pt x="12" y="2"/>
                      <a:pt x="14" y="1"/>
                      <a:pt x="16" y="1"/>
                    </a:cubicBezTo>
                    <a:cubicBezTo>
                      <a:pt x="17" y="1"/>
                      <a:pt x="18" y="0"/>
                      <a:pt x="18" y="0"/>
                    </a:cubicBezTo>
                    <a:cubicBezTo>
                      <a:pt x="18" y="0"/>
                      <a:pt x="17" y="1"/>
                      <a:pt x="16" y="1"/>
                    </a:cubicBezTo>
                    <a:cubicBezTo>
                      <a:pt x="14" y="2"/>
                      <a:pt x="12" y="2"/>
                      <a:pt x="9" y="2"/>
                    </a:cubicBezTo>
                    <a:cubicBezTo>
                      <a:pt x="4" y="2"/>
                      <a:pt x="0" y="2"/>
                      <a:pt x="0" y="2"/>
                    </a:cubicBezTo>
                    <a:cubicBezTo>
                      <a:pt x="0" y="1"/>
                      <a:pt x="4" y="1"/>
                      <a:pt x="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grpSp>
        <p:grpSp>
          <p:nvGrpSpPr>
            <p:cNvPr id="193" name="组合 192"/>
            <p:cNvGrpSpPr/>
            <p:nvPr/>
          </p:nvGrpSpPr>
          <p:grpSpPr>
            <a:xfrm>
              <a:off x="6481484" y="3472090"/>
              <a:ext cx="1884521" cy="1156744"/>
              <a:chOff x="8570844" y="911182"/>
              <a:chExt cx="2512368" cy="1542682"/>
            </a:xfrm>
            <a:grpFill/>
          </p:grpSpPr>
          <p:sp>
            <p:nvSpPr>
              <p:cNvPr id="204" name="Freeform 4080"/>
              <p:cNvSpPr>
                <a:spLocks noEditPoints="1"/>
              </p:cNvSpPr>
              <p:nvPr/>
            </p:nvSpPr>
            <p:spPr bwMode="auto">
              <a:xfrm>
                <a:off x="8570844" y="911182"/>
                <a:ext cx="2512368" cy="1542682"/>
              </a:xfrm>
              <a:custGeom>
                <a:avLst/>
                <a:gdLst>
                  <a:gd name="T0" fmla="*/ 68 w 419"/>
                  <a:gd name="T1" fmla="*/ 203 h 258"/>
                  <a:gd name="T2" fmla="*/ 143 w 419"/>
                  <a:gd name="T3" fmla="*/ 174 h 258"/>
                  <a:gd name="T4" fmla="*/ 93 w 419"/>
                  <a:gd name="T5" fmla="*/ 185 h 258"/>
                  <a:gd name="T6" fmla="*/ 106 w 419"/>
                  <a:gd name="T7" fmla="*/ 127 h 258"/>
                  <a:gd name="T8" fmla="*/ 155 w 419"/>
                  <a:gd name="T9" fmla="*/ 149 h 258"/>
                  <a:gd name="T10" fmla="*/ 172 w 419"/>
                  <a:gd name="T11" fmla="*/ 199 h 258"/>
                  <a:gd name="T12" fmla="*/ 202 w 419"/>
                  <a:gd name="T13" fmla="*/ 183 h 258"/>
                  <a:gd name="T14" fmla="*/ 258 w 419"/>
                  <a:gd name="T15" fmla="*/ 258 h 258"/>
                  <a:gd name="T16" fmla="*/ 255 w 419"/>
                  <a:gd name="T17" fmla="*/ 226 h 258"/>
                  <a:gd name="T18" fmla="*/ 277 w 419"/>
                  <a:gd name="T19" fmla="*/ 166 h 258"/>
                  <a:gd name="T20" fmla="*/ 254 w 419"/>
                  <a:gd name="T21" fmla="*/ 194 h 258"/>
                  <a:gd name="T22" fmla="*/ 325 w 419"/>
                  <a:gd name="T23" fmla="*/ 125 h 258"/>
                  <a:gd name="T24" fmla="*/ 301 w 419"/>
                  <a:gd name="T25" fmla="*/ 193 h 258"/>
                  <a:gd name="T26" fmla="*/ 345 w 419"/>
                  <a:gd name="T27" fmla="*/ 198 h 258"/>
                  <a:gd name="T28" fmla="*/ 354 w 419"/>
                  <a:gd name="T29" fmla="*/ 178 h 258"/>
                  <a:gd name="T30" fmla="*/ 408 w 419"/>
                  <a:gd name="T31" fmla="*/ 176 h 258"/>
                  <a:gd name="T32" fmla="*/ 358 w 419"/>
                  <a:gd name="T33" fmla="*/ 112 h 258"/>
                  <a:gd name="T34" fmla="*/ 348 w 419"/>
                  <a:gd name="T35" fmla="*/ 49 h 258"/>
                  <a:gd name="T36" fmla="*/ 333 w 419"/>
                  <a:gd name="T37" fmla="*/ 73 h 258"/>
                  <a:gd name="T38" fmla="*/ 380 w 419"/>
                  <a:gd name="T39" fmla="*/ 63 h 258"/>
                  <a:gd name="T40" fmla="*/ 342 w 419"/>
                  <a:gd name="T41" fmla="*/ 0 h 258"/>
                  <a:gd name="T42" fmla="*/ 262 w 419"/>
                  <a:gd name="T43" fmla="*/ 25 h 258"/>
                  <a:gd name="T44" fmla="*/ 199 w 419"/>
                  <a:gd name="T45" fmla="*/ 53 h 258"/>
                  <a:gd name="T46" fmla="*/ 233 w 419"/>
                  <a:gd name="T47" fmla="*/ 47 h 258"/>
                  <a:gd name="T48" fmla="*/ 179 w 419"/>
                  <a:gd name="T49" fmla="*/ 68 h 258"/>
                  <a:gd name="T50" fmla="*/ 86 w 419"/>
                  <a:gd name="T51" fmla="*/ 70 h 258"/>
                  <a:gd name="T52" fmla="*/ 31 w 419"/>
                  <a:gd name="T53" fmla="*/ 168 h 258"/>
                  <a:gd name="T54" fmla="*/ 110 w 419"/>
                  <a:gd name="T55" fmla="*/ 119 h 258"/>
                  <a:gd name="T56" fmla="*/ 92 w 419"/>
                  <a:gd name="T57" fmla="*/ 181 h 258"/>
                  <a:gd name="T58" fmla="*/ 80 w 419"/>
                  <a:gd name="T59" fmla="*/ 177 h 258"/>
                  <a:gd name="T60" fmla="*/ 75 w 419"/>
                  <a:gd name="T61" fmla="*/ 203 h 258"/>
                  <a:gd name="T62" fmla="*/ 72 w 419"/>
                  <a:gd name="T63" fmla="*/ 169 h 258"/>
                  <a:gd name="T64" fmla="*/ 31 w 419"/>
                  <a:gd name="T65" fmla="*/ 172 h 258"/>
                  <a:gd name="T66" fmla="*/ 101 w 419"/>
                  <a:gd name="T67" fmla="*/ 108 h 258"/>
                  <a:gd name="T68" fmla="*/ 89 w 419"/>
                  <a:gd name="T69" fmla="*/ 75 h 258"/>
                  <a:gd name="T70" fmla="*/ 144 w 419"/>
                  <a:gd name="T71" fmla="*/ 84 h 258"/>
                  <a:gd name="T72" fmla="*/ 185 w 419"/>
                  <a:gd name="T73" fmla="*/ 15 h 258"/>
                  <a:gd name="T74" fmla="*/ 213 w 419"/>
                  <a:gd name="T75" fmla="*/ 25 h 258"/>
                  <a:gd name="T76" fmla="*/ 286 w 419"/>
                  <a:gd name="T77" fmla="*/ 81 h 258"/>
                  <a:gd name="T78" fmla="*/ 292 w 419"/>
                  <a:gd name="T79" fmla="*/ 82 h 258"/>
                  <a:gd name="T80" fmla="*/ 276 w 419"/>
                  <a:gd name="T81" fmla="*/ 34 h 258"/>
                  <a:gd name="T82" fmla="*/ 294 w 419"/>
                  <a:gd name="T83" fmla="*/ 43 h 258"/>
                  <a:gd name="T84" fmla="*/ 337 w 419"/>
                  <a:gd name="T85" fmla="*/ 20 h 258"/>
                  <a:gd name="T86" fmla="*/ 343 w 419"/>
                  <a:gd name="T87" fmla="*/ 80 h 258"/>
                  <a:gd name="T88" fmla="*/ 344 w 419"/>
                  <a:gd name="T89" fmla="*/ 110 h 258"/>
                  <a:gd name="T90" fmla="*/ 330 w 419"/>
                  <a:gd name="T91" fmla="*/ 166 h 258"/>
                  <a:gd name="T92" fmla="*/ 329 w 419"/>
                  <a:gd name="T93" fmla="*/ 173 h 258"/>
                  <a:gd name="T94" fmla="*/ 313 w 419"/>
                  <a:gd name="T95" fmla="*/ 160 h 258"/>
                  <a:gd name="T96" fmla="*/ 272 w 419"/>
                  <a:gd name="T97" fmla="*/ 100 h 258"/>
                  <a:gd name="T98" fmla="*/ 279 w 419"/>
                  <a:gd name="T99" fmla="*/ 190 h 258"/>
                  <a:gd name="T100" fmla="*/ 231 w 419"/>
                  <a:gd name="T101" fmla="*/ 208 h 258"/>
                  <a:gd name="T102" fmla="*/ 221 w 419"/>
                  <a:gd name="T103" fmla="*/ 227 h 258"/>
                  <a:gd name="T104" fmla="*/ 203 w 419"/>
                  <a:gd name="T105" fmla="*/ 178 h 258"/>
                  <a:gd name="T106" fmla="*/ 175 w 419"/>
                  <a:gd name="T107" fmla="*/ 194 h 258"/>
                  <a:gd name="T108" fmla="*/ 231 w 419"/>
                  <a:gd name="T109" fmla="*/ 91 h 258"/>
                  <a:gd name="T110" fmla="*/ 138 w 419"/>
                  <a:gd name="T111" fmla="*/ 116 h 258"/>
                  <a:gd name="T112" fmla="*/ 126 w 419"/>
                  <a:gd name="T113" fmla="*/ 14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9" h="258">
                    <a:moveTo>
                      <a:pt x="1" y="168"/>
                    </a:moveTo>
                    <a:cubicBezTo>
                      <a:pt x="14" y="180"/>
                      <a:pt x="29" y="187"/>
                      <a:pt x="45" y="187"/>
                    </a:cubicBezTo>
                    <a:cubicBezTo>
                      <a:pt x="45" y="187"/>
                      <a:pt x="46" y="187"/>
                      <a:pt x="46" y="187"/>
                    </a:cubicBezTo>
                    <a:cubicBezTo>
                      <a:pt x="52" y="187"/>
                      <a:pt x="58" y="185"/>
                      <a:pt x="63" y="182"/>
                    </a:cubicBezTo>
                    <a:cubicBezTo>
                      <a:pt x="61" y="191"/>
                      <a:pt x="65" y="198"/>
                      <a:pt x="68" y="203"/>
                    </a:cubicBezTo>
                    <a:cubicBezTo>
                      <a:pt x="76" y="214"/>
                      <a:pt x="89" y="221"/>
                      <a:pt x="101" y="222"/>
                    </a:cubicBezTo>
                    <a:cubicBezTo>
                      <a:pt x="102" y="222"/>
                      <a:pt x="103" y="222"/>
                      <a:pt x="103" y="222"/>
                    </a:cubicBezTo>
                    <a:cubicBezTo>
                      <a:pt x="127" y="222"/>
                      <a:pt x="143" y="200"/>
                      <a:pt x="144" y="179"/>
                    </a:cubicBezTo>
                    <a:cubicBezTo>
                      <a:pt x="144" y="177"/>
                      <a:pt x="144" y="175"/>
                      <a:pt x="144" y="174"/>
                    </a:cubicBezTo>
                    <a:cubicBezTo>
                      <a:pt x="143" y="174"/>
                      <a:pt x="143" y="174"/>
                      <a:pt x="143" y="174"/>
                    </a:cubicBezTo>
                    <a:cubicBezTo>
                      <a:pt x="142" y="174"/>
                      <a:pt x="141" y="175"/>
                      <a:pt x="140" y="179"/>
                    </a:cubicBezTo>
                    <a:cubicBezTo>
                      <a:pt x="140" y="180"/>
                      <a:pt x="140" y="181"/>
                      <a:pt x="140" y="182"/>
                    </a:cubicBezTo>
                    <a:cubicBezTo>
                      <a:pt x="138" y="185"/>
                      <a:pt x="131" y="189"/>
                      <a:pt x="127" y="191"/>
                    </a:cubicBezTo>
                    <a:cubicBezTo>
                      <a:pt x="122" y="193"/>
                      <a:pt x="117" y="193"/>
                      <a:pt x="109" y="192"/>
                    </a:cubicBezTo>
                    <a:cubicBezTo>
                      <a:pt x="104" y="191"/>
                      <a:pt x="99" y="189"/>
                      <a:pt x="93" y="185"/>
                    </a:cubicBezTo>
                    <a:cubicBezTo>
                      <a:pt x="102" y="184"/>
                      <a:pt x="113" y="179"/>
                      <a:pt x="116" y="177"/>
                    </a:cubicBezTo>
                    <a:cubicBezTo>
                      <a:pt x="117" y="177"/>
                      <a:pt x="117" y="176"/>
                      <a:pt x="117" y="175"/>
                    </a:cubicBezTo>
                    <a:cubicBezTo>
                      <a:pt x="117" y="175"/>
                      <a:pt x="116" y="174"/>
                      <a:pt x="116" y="174"/>
                    </a:cubicBezTo>
                    <a:cubicBezTo>
                      <a:pt x="103" y="169"/>
                      <a:pt x="94" y="158"/>
                      <a:pt x="93" y="145"/>
                    </a:cubicBezTo>
                    <a:cubicBezTo>
                      <a:pt x="92" y="137"/>
                      <a:pt x="99" y="132"/>
                      <a:pt x="106" y="127"/>
                    </a:cubicBezTo>
                    <a:cubicBezTo>
                      <a:pt x="107" y="125"/>
                      <a:pt x="109" y="124"/>
                      <a:pt x="110" y="123"/>
                    </a:cubicBezTo>
                    <a:cubicBezTo>
                      <a:pt x="111" y="139"/>
                      <a:pt x="127" y="156"/>
                      <a:pt x="142" y="156"/>
                    </a:cubicBezTo>
                    <a:cubicBezTo>
                      <a:pt x="147" y="156"/>
                      <a:pt x="151" y="154"/>
                      <a:pt x="155" y="152"/>
                    </a:cubicBezTo>
                    <a:cubicBezTo>
                      <a:pt x="155" y="152"/>
                      <a:pt x="156" y="151"/>
                      <a:pt x="156" y="150"/>
                    </a:cubicBezTo>
                    <a:cubicBezTo>
                      <a:pt x="156" y="150"/>
                      <a:pt x="155" y="149"/>
                      <a:pt x="155" y="149"/>
                    </a:cubicBezTo>
                    <a:cubicBezTo>
                      <a:pt x="146" y="143"/>
                      <a:pt x="141" y="134"/>
                      <a:pt x="142" y="123"/>
                    </a:cubicBezTo>
                    <a:cubicBezTo>
                      <a:pt x="142" y="110"/>
                      <a:pt x="153" y="104"/>
                      <a:pt x="163" y="101"/>
                    </a:cubicBezTo>
                    <a:cubicBezTo>
                      <a:pt x="181" y="96"/>
                      <a:pt x="201" y="93"/>
                      <a:pt x="219" y="95"/>
                    </a:cubicBezTo>
                    <a:cubicBezTo>
                      <a:pt x="202" y="105"/>
                      <a:pt x="186" y="124"/>
                      <a:pt x="177" y="147"/>
                    </a:cubicBezTo>
                    <a:cubicBezTo>
                      <a:pt x="172" y="157"/>
                      <a:pt x="163" y="183"/>
                      <a:pt x="172" y="199"/>
                    </a:cubicBezTo>
                    <a:cubicBezTo>
                      <a:pt x="173" y="200"/>
                      <a:pt x="173" y="200"/>
                      <a:pt x="173" y="200"/>
                    </a:cubicBezTo>
                    <a:cubicBezTo>
                      <a:pt x="173" y="201"/>
                      <a:pt x="173" y="201"/>
                      <a:pt x="174" y="201"/>
                    </a:cubicBezTo>
                    <a:cubicBezTo>
                      <a:pt x="174" y="201"/>
                      <a:pt x="174" y="201"/>
                      <a:pt x="176" y="200"/>
                    </a:cubicBezTo>
                    <a:cubicBezTo>
                      <a:pt x="179" y="197"/>
                      <a:pt x="184" y="195"/>
                      <a:pt x="188" y="193"/>
                    </a:cubicBezTo>
                    <a:cubicBezTo>
                      <a:pt x="193" y="190"/>
                      <a:pt x="198" y="187"/>
                      <a:pt x="202" y="183"/>
                    </a:cubicBezTo>
                    <a:cubicBezTo>
                      <a:pt x="200" y="198"/>
                      <a:pt x="208" y="217"/>
                      <a:pt x="216" y="229"/>
                    </a:cubicBezTo>
                    <a:cubicBezTo>
                      <a:pt x="224" y="242"/>
                      <a:pt x="238" y="249"/>
                      <a:pt x="251" y="255"/>
                    </a:cubicBezTo>
                    <a:cubicBezTo>
                      <a:pt x="252" y="256"/>
                      <a:pt x="254" y="256"/>
                      <a:pt x="255" y="257"/>
                    </a:cubicBezTo>
                    <a:cubicBezTo>
                      <a:pt x="256" y="257"/>
                      <a:pt x="256" y="257"/>
                      <a:pt x="256" y="257"/>
                    </a:cubicBezTo>
                    <a:cubicBezTo>
                      <a:pt x="257" y="258"/>
                      <a:pt x="257" y="258"/>
                      <a:pt x="258" y="258"/>
                    </a:cubicBezTo>
                    <a:cubicBezTo>
                      <a:pt x="258" y="258"/>
                      <a:pt x="258" y="258"/>
                      <a:pt x="258" y="258"/>
                    </a:cubicBezTo>
                    <a:cubicBezTo>
                      <a:pt x="259" y="257"/>
                      <a:pt x="259" y="257"/>
                      <a:pt x="259" y="255"/>
                    </a:cubicBezTo>
                    <a:cubicBezTo>
                      <a:pt x="258" y="255"/>
                      <a:pt x="258" y="255"/>
                      <a:pt x="258" y="255"/>
                    </a:cubicBezTo>
                    <a:cubicBezTo>
                      <a:pt x="258" y="253"/>
                      <a:pt x="258" y="252"/>
                      <a:pt x="258" y="250"/>
                    </a:cubicBezTo>
                    <a:cubicBezTo>
                      <a:pt x="257" y="242"/>
                      <a:pt x="257" y="234"/>
                      <a:pt x="255" y="226"/>
                    </a:cubicBezTo>
                    <a:cubicBezTo>
                      <a:pt x="257" y="227"/>
                      <a:pt x="260" y="228"/>
                      <a:pt x="263" y="228"/>
                    </a:cubicBezTo>
                    <a:cubicBezTo>
                      <a:pt x="280" y="228"/>
                      <a:pt x="292" y="214"/>
                      <a:pt x="295" y="200"/>
                    </a:cubicBezTo>
                    <a:cubicBezTo>
                      <a:pt x="299" y="186"/>
                      <a:pt x="294" y="173"/>
                      <a:pt x="281" y="166"/>
                    </a:cubicBezTo>
                    <a:cubicBezTo>
                      <a:pt x="279" y="166"/>
                      <a:pt x="278" y="165"/>
                      <a:pt x="278" y="165"/>
                    </a:cubicBezTo>
                    <a:cubicBezTo>
                      <a:pt x="277" y="165"/>
                      <a:pt x="277" y="165"/>
                      <a:pt x="277" y="166"/>
                    </a:cubicBezTo>
                    <a:cubicBezTo>
                      <a:pt x="276" y="166"/>
                      <a:pt x="277" y="168"/>
                      <a:pt x="277" y="169"/>
                    </a:cubicBezTo>
                    <a:cubicBezTo>
                      <a:pt x="277" y="169"/>
                      <a:pt x="277" y="169"/>
                      <a:pt x="277" y="169"/>
                    </a:cubicBezTo>
                    <a:cubicBezTo>
                      <a:pt x="280" y="175"/>
                      <a:pt x="279" y="181"/>
                      <a:pt x="276" y="185"/>
                    </a:cubicBezTo>
                    <a:cubicBezTo>
                      <a:pt x="273" y="191"/>
                      <a:pt x="265" y="194"/>
                      <a:pt x="257" y="194"/>
                    </a:cubicBezTo>
                    <a:cubicBezTo>
                      <a:pt x="256" y="194"/>
                      <a:pt x="255" y="194"/>
                      <a:pt x="254" y="194"/>
                    </a:cubicBezTo>
                    <a:cubicBezTo>
                      <a:pt x="231" y="192"/>
                      <a:pt x="226" y="162"/>
                      <a:pt x="226" y="149"/>
                    </a:cubicBezTo>
                    <a:cubicBezTo>
                      <a:pt x="225" y="138"/>
                      <a:pt x="228" y="128"/>
                      <a:pt x="235" y="120"/>
                    </a:cubicBezTo>
                    <a:cubicBezTo>
                      <a:pt x="244" y="111"/>
                      <a:pt x="258" y="105"/>
                      <a:pt x="273" y="105"/>
                    </a:cubicBezTo>
                    <a:cubicBezTo>
                      <a:pt x="273" y="105"/>
                      <a:pt x="274" y="105"/>
                      <a:pt x="274" y="105"/>
                    </a:cubicBezTo>
                    <a:cubicBezTo>
                      <a:pt x="294" y="105"/>
                      <a:pt x="313" y="116"/>
                      <a:pt x="325" y="125"/>
                    </a:cubicBezTo>
                    <a:cubicBezTo>
                      <a:pt x="320" y="128"/>
                      <a:pt x="315" y="132"/>
                      <a:pt x="312" y="137"/>
                    </a:cubicBezTo>
                    <a:cubicBezTo>
                      <a:pt x="307" y="144"/>
                      <a:pt x="307" y="153"/>
                      <a:pt x="307" y="162"/>
                    </a:cubicBezTo>
                    <a:cubicBezTo>
                      <a:pt x="306" y="171"/>
                      <a:pt x="306" y="181"/>
                      <a:pt x="300" y="189"/>
                    </a:cubicBezTo>
                    <a:cubicBezTo>
                      <a:pt x="299" y="190"/>
                      <a:pt x="299" y="191"/>
                      <a:pt x="299" y="192"/>
                    </a:cubicBezTo>
                    <a:cubicBezTo>
                      <a:pt x="299" y="193"/>
                      <a:pt x="301" y="193"/>
                      <a:pt x="301" y="193"/>
                    </a:cubicBezTo>
                    <a:cubicBezTo>
                      <a:pt x="302" y="193"/>
                      <a:pt x="303" y="193"/>
                      <a:pt x="303" y="193"/>
                    </a:cubicBezTo>
                    <a:cubicBezTo>
                      <a:pt x="304" y="192"/>
                      <a:pt x="305" y="192"/>
                      <a:pt x="306" y="192"/>
                    </a:cubicBezTo>
                    <a:cubicBezTo>
                      <a:pt x="312" y="191"/>
                      <a:pt x="320" y="190"/>
                      <a:pt x="326" y="186"/>
                    </a:cubicBezTo>
                    <a:cubicBezTo>
                      <a:pt x="327" y="193"/>
                      <a:pt x="334" y="198"/>
                      <a:pt x="342" y="198"/>
                    </a:cubicBezTo>
                    <a:cubicBezTo>
                      <a:pt x="343" y="198"/>
                      <a:pt x="344" y="198"/>
                      <a:pt x="345" y="198"/>
                    </a:cubicBezTo>
                    <a:cubicBezTo>
                      <a:pt x="358" y="197"/>
                      <a:pt x="367" y="187"/>
                      <a:pt x="368" y="173"/>
                    </a:cubicBezTo>
                    <a:cubicBezTo>
                      <a:pt x="368" y="169"/>
                      <a:pt x="368" y="168"/>
                      <a:pt x="367" y="168"/>
                    </a:cubicBezTo>
                    <a:cubicBezTo>
                      <a:pt x="367" y="167"/>
                      <a:pt x="367" y="167"/>
                      <a:pt x="367" y="167"/>
                    </a:cubicBezTo>
                    <a:cubicBezTo>
                      <a:pt x="366" y="167"/>
                      <a:pt x="365" y="168"/>
                      <a:pt x="363" y="172"/>
                    </a:cubicBezTo>
                    <a:cubicBezTo>
                      <a:pt x="361" y="176"/>
                      <a:pt x="358" y="178"/>
                      <a:pt x="354" y="178"/>
                    </a:cubicBezTo>
                    <a:cubicBezTo>
                      <a:pt x="345" y="178"/>
                      <a:pt x="334" y="167"/>
                      <a:pt x="333" y="157"/>
                    </a:cubicBezTo>
                    <a:cubicBezTo>
                      <a:pt x="332" y="150"/>
                      <a:pt x="337" y="144"/>
                      <a:pt x="347" y="142"/>
                    </a:cubicBezTo>
                    <a:cubicBezTo>
                      <a:pt x="349" y="142"/>
                      <a:pt x="350" y="141"/>
                      <a:pt x="352" y="141"/>
                    </a:cubicBezTo>
                    <a:cubicBezTo>
                      <a:pt x="364" y="141"/>
                      <a:pt x="377" y="150"/>
                      <a:pt x="384" y="155"/>
                    </a:cubicBezTo>
                    <a:cubicBezTo>
                      <a:pt x="393" y="161"/>
                      <a:pt x="401" y="169"/>
                      <a:pt x="408" y="176"/>
                    </a:cubicBezTo>
                    <a:cubicBezTo>
                      <a:pt x="410" y="178"/>
                      <a:pt x="413" y="180"/>
                      <a:pt x="415" y="182"/>
                    </a:cubicBezTo>
                    <a:cubicBezTo>
                      <a:pt x="417" y="184"/>
                      <a:pt x="417" y="184"/>
                      <a:pt x="418" y="184"/>
                    </a:cubicBezTo>
                    <a:cubicBezTo>
                      <a:pt x="418" y="184"/>
                      <a:pt x="418" y="184"/>
                      <a:pt x="418" y="184"/>
                    </a:cubicBezTo>
                    <a:cubicBezTo>
                      <a:pt x="419" y="183"/>
                      <a:pt x="418" y="182"/>
                      <a:pt x="417" y="181"/>
                    </a:cubicBezTo>
                    <a:cubicBezTo>
                      <a:pt x="409" y="152"/>
                      <a:pt x="382" y="130"/>
                      <a:pt x="358" y="112"/>
                    </a:cubicBezTo>
                    <a:cubicBezTo>
                      <a:pt x="355" y="110"/>
                      <a:pt x="351" y="108"/>
                      <a:pt x="348" y="106"/>
                    </a:cubicBezTo>
                    <a:cubicBezTo>
                      <a:pt x="337" y="99"/>
                      <a:pt x="325" y="92"/>
                      <a:pt x="321" y="81"/>
                    </a:cubicBezTo>
                    <a:cubicBezTo>
                      <a:pt x="317" y="71"/>
                      <a:pt x="320" y="58"/>
                      <a:pt x="327" y="52"/>
                    </a:cubicBezTo>
                    <a:cubicBezTo>
                      <a:pt x="331" y="49"/>
                      <a:pt x="335" y="47"/>
                      <a:pt x="340" y="47"/>
                    </a:cubicBezTo>
                    <a:cubicBezTo>
                      <a:pt x="343" y="47"/>
                      <a:pt x="346" y="48"/>
                      <a:pt x="348" y="49"/>
                    </a:cubicBezTo>
                    <a:cubicBezTo>
                      <a:pt x="356" y="53"/>
                      <a:pt x="357" y="60"/>
                      <a:pt x="355" y="65"/>
                    </a:cubicBezTo>
                    <a:cubicBezTo>
                      <a:pt x="354" y="71"/>
                      <a:pt x="349" y="75"/>
                      <a:pt x="343" y="75"/>
                    </a:cubicBezTo>
                    <a:cubicBezTo>
                      <a:pt x="342" y="75"/>
                      <a:pt x="340" y="75"/>
                      <a:pt x="338" y="74"/>
                    </a:cubicBezTo>
                    <a:cubicBezTo>
                      <a:pt x="338" y="74"/>
                      <a:pt x="338" y="74"/>
                      <a:pt x="338" y="74"/>
                    </a:cubicBezTo>
                    <a:cubicBezTo>
                      <a:pt x="336" y="73"/>
                      <a:pt x="334" y="73"/>
                      <a:pt x="333" y="73"/>
                    </a:cubicBezTo>
                    <a:cubicBezTo>
                      <a:pt x="333" y="73"/>
                      <a:pt x="332" y="73"/>
                      <a:pt x="332" y="73"/>
                    </a:cubicBezTo>
                    <a:cubicBezTo>
                      <a:pt x="332" y="74"/>
                      <a:pt x="332" y="75"/>
                      <a:pt x="335" y="78"/>
                    </a:cubicBezTo>
                    <a:cubicBezTo>
                      <a:pt x="341" y="85"/>
                      <a:pt x="348" y="89"/>
                      <a:pt x="355" y="89"/>
                    </a:cubicBezTo>
                    <a:cubicBezTo>
                      <a:pt x="358" y="89"/>
                      <a:pt x="360" y="88"/>
                      <a:pt x="362" y="87"/>
                    </a:cubicBezTo>
                    <a:cubicBezTo>
                      <a:pt x="372" y="83"/>
                      <a:pt x="379" y="73"/>
                      <a:pt x="380" y="63"/>
                    </a:cubicBezTo>
                    <a:cubicBezTo>
                      <a:pt x="382" y="37"/>
                      <a:pt x="361" y="19"/>
                      <a:pt x="339" y="17"/>
                    </a:cubicBezTo>
                    <a:cubicBezTo>
                      <a:pt x="340" y="13"/>
                      <a:pt x="342" y="9"/>
                      <a:pt x="343" y="4"/>
                    </a:cubicBezTo>
                    <a:cubicBezTo>
                      <a:pt x="343" y="3"/>
                      <a:pt x="344" y="3"/>
                      <a:pt x="344" y="3"/>
                    </a:cubicBezTo>
                    <a:cubicBezTo>
                      <a:pt x="344" y="2"/>
                      <a:pt x="344" y="1"/>
                      <a:pt x="344" y="1"/>
                    </a:cubicBezTo>
                    <a:cubicBezTo>
                      <a:pt x="343" y="0"/>
                      <a:pt x="343" y="0"/>
                      <a:pt x="342" y="0"/>
                    </a:cubicBezTo>
                    <a:cubicBezTo>
                      <a:pt x="342" y="0"/>
                      <a:pt x="341" y="0"/>
                      <a:pt x="341" y="0"/>
                    </a:cubicBezTo>
                    <a:cubicBezTo>
                      <a:pt x="318" y="1"/>
                      <a:pt x="293" y="15"/>
                      <a:pt x="291" y="40"/>
                    </a:cubicBezTo>
                    <a:cubicBezTo>
                      <a:pt x="285" y="34"/>
                      <a:pt x="275" y="30"/>
                      <a:pt x="267" y="26"/>
                    </a:cubicBezTo>
                    <a:cubicBezTo>
                      <a:pt x="266" y="26"/>
                      <a:pt x="265" y="26"/>
                      <a:pt x="264" y="25"/>
                    </a:cubicBezTo>
                    <a:cubicBezTo>
                      <a:pt x="263" y="25"/>
                      <a:pt x="263" y="25"/>
                      <a:pt x="262" y="25"/>
                    </a:cubicBezTo>
                    <a:cubicBezTo>
                      <a:pt x="261" y="25"/>
                      <a:pt x="261" y="26"/>
                      <a:pt x="261" y="27"/>
                    </a:cubicBezTo>
                    <a:cubicBezTo>
                      <a:pt x="257" y="43"/>
                      <a:pt x="265" y="64"/>
                      <a:pt x="279" y="76"/>
                    </a:cubicBezTo>
                    <a:cubicBezTo>
                      <a:pt x="267" y="72"/>
                      <a:pt x="254" y="70"/>
                      <a:pt x="241" y="69"/>
                    </a:cubicBezTo>
                    <a:cubicBezTo>
                      <a:pt x="237" y="68"/>
                      <a:pt x="232" y="68"/>
                      <a:pt x="228" y="67"/>
                    </a:cubicBezTo>
                    <a:cubicBezTo>
                      <a:pt x="221" y="66"/>
                      <a:pt x="204" y="62"/>
                      <a:pt x="199" y="53"/>
                    </a:cubicBezTo>
                    <a:cubicBezTo>
                      <a:pt x="197" y="49"/>
                      <a:pt x="197" y="44"/>
                      <a:pt x="200" y="39"/>
                    </a:cubicBezTo>
                    <a:cubicBezTo>
                      <a:pt x="203" y="33"/>
                      <a:pt x="208" y="30"/>
                      <a:pt x="214" y="30"/>
                    </a:cubicBezTo>
                    <a:cubicBezTo>
                      <a:pt x="221" y="30"/>
                      <a:pt x="228" y="35"/>
                      <a:pt x="229" y="45"/>
                    </a:cubicBezTo>
                    <a:cubicBezTo>
                      <a:pt x="229" y="46"/>
                      <a:pt x="230" y="47"/>
                      <a:pt x="231" y="47"/>
                    </a:cubicBezTo>
                    <a:cubicBezTo>
                      <a:pt x="232" y="47"/>
                      <a:pt x="233" y="47"/>
                      <a:pt x="233" y="47"/>
                    </a:cubicBezTo>
                    <a:cubicBezTo>
                      <a:pt x="242" y="38"/>
                      <a:pt x="245" y="22"/>
                      <a:pt x="236" y="11"/>
                    </a:cubicBezTo>
                    <a:cubicBezTo>
                      <a:pt x="230" y="4"/>
                      <a:pt x="219" y="0"/>
                      <a:pt x="208" y="0"/>
                    </a:cubicBezTo>
                    <a:cubicBezTo>
                      <a:pt x="202" y="0"/>
                      <a:pt x="196" y="1"/>
                      <a:pt x="190" y="3"/>
                    </a:cubicBezTo>
                    <a:cubicBezTo>
                      <a:pt x="181" y="7"/>
                      <a:pt x="174" y="17"/>
                      <a:pt x="171" y="30"/>
                    </a:cubicBezTo>
                    <a:cubicBezTo>
                      <a:pt x="168" y="44"/>
                      <a:pt x="171" y="59"/>
                      <a:pt x="179" y="68"/>
                    </a:cubicBezTo>
                    <a:cubicBezTo>
                      <a:pt x="169" y="70"/>
                      <a:pt x="159" y="74"/>
                      <a:pt x="150" y="78"/>
                    </a:cubicBezTo>
                    <a:cubicBezTo>
                      <a:pt x="147" y="79"/>
                      <a:pt x="144" y="81"/>
                      <a:pt x="141" y="82"/>
                    </a:cubicBezTo>
                    <a:cubicBezTo>
                      <a:pt x="135" y="84"/>
                      <a:pt x="129" y="85"/>
                      <a:pt x="124" y="85"/>
                    </a:cubicBezTo>
                    <a:cubicBezTo>
                      <a:pt x="113" y="85"/>
                      <a:pt x="103" y="81"/>
                      <a:pt x="90" y="70"/>
                    </a:cubicBezTo>
                    <a:cubicBezTo>
                      <a:pt x="89" y="69"/>
                      <a:pt x="87" y="69"/>
                      <a:pt x="86" y="70"/>
                    </a:cubicBezTo>
                    <a:cubicBezTo>
                      <a:pt x="82" y="76"/>
                      <a:pt x="81" y="83"/>
                      <a:pt x="82" y="90"/>
                    </a:cubicBezTo>
                    <a:cubicBezTo>
                      <a:pt x="84" y="96"/>
                      <a:pt x="87" y="102"/>
                      <a:pt x="93" y="105"/>
                    </a:cubicBezTo>
                    <a:cubicBezTo>
                      <a:pt x="81" y="112"/>
                      <a:pt x="76" y="124"/>
                      <a:pt x="71" y="136"/>
                    </a:cubicBezTo>
                    <a:cubicBezTo>
                      <a:pt x="68" y="142"/>
                      <a:pt x="65" y="148"/>
                      <a:pt x="62" y="154"/>
                    </a:cubicBezTo>
                    <a:cubicBezTo>
                      <a:pt x="55" y="164"/>
                      <a:pt x="46" y="168"/>
                      <a:pt x="31" y="168"/>
                    </a:cubicBezTo>
                    <a:cubicBezTo>
                      <a:pt x="23" y="168"/>
                      <a:pt x="15" y="167"/>
                      <a:pt x="8" y="166"/>
                    </a:cubicBezTo>
                    <a:cubicBezTo>
                      <a:pt x="6" y="165"/>
                      <a:pt x="4" y="165"/>
                      <a:pt x="3" y="165"/>
                    </a:cubicBezTo>
                    <a:cubicBezTo>
                      <a:pt x="2" y="165"/>
                      <a:pt x="0" y="165"/>
                      <a:pt x="0" y="166"/>
                    </a:cubicBezTo>
                    <a:cubicBezTo>
                      <a:pt x="0" y="167"/>
                      <a:pt x="0" y="168"/>
                      <a:pt x="1" y="168"/>
                    </a:cubicBezTo>
                    <a:close/>
                    <a:moveTo>
                      <a:pt x="110" y="119"/>
                    </a:moveTo>
                    <a:cubicBezTo>
                      <a:pt x="110" y="120"/>
                      <a:pt x="110" y="120"/>
                      <a:pt x="110" y="120"/>
                    </a:cubicBezTo>
                    <a:cubicBezTo>
                      <a:pt x="110" y="120"/>
                      <a:pt x="110" y="120"/>
                      <a:pt x="110" y="120"/>
                    </a:cubicBezTo>
                    <a:cubicBezTo>
                      <a:pt x="99" y="126"/>
                      <a:pt x="87" y="134"/>
                      <a:pt x="88" y="148"/>
                    </a:cubicBezTo>
                    <a:cubicBezTo>
                      <a:pt x="89" y="160"/>
                      <a:pt x="100" y="171"/>
                      <a:pt x="110" y="176"/>
                    </a:cubicBezTo>
                    <a:cubicBezTo>
                      <a:pt x="105" y="178"/>
                      <a:pt x="98" y="181"/>
                      <a:pt x="92" y="181"/>
                    </a:cubicBezTo>
                    <a:cubicBezTo>
                      <a:pt x="90" y="181"/>
                      <a:pt x="88" y="181"/>
                      <a:pt x="86" y="180"/>
                    </a:cubicBezTo>
                    <a:cubicBezTo>
                      <a:pt x="85" y="179"/>
                      <a:pt x="84" y="178"/>
                      <a:pt x="83" y="177"/>
                    </a:cubicBezTo>
                    <a:cubicBezTo>
                      <a:pt x="82" y="176"/>
                      <a:pt x="82" y="176"/>
                      <a:pt x="82" y="176"/>
                    </a:cubicBezTo>
                    <a:cubicBezTo>
                      <a:pt x="81" y="175"/>
                      <a:pt x="80" y="176"/>
                      <a:pt x="80" y="176"/>
                    </a:cubicBezTo>
                    <a:cubicBezTo>
                      <a:pt x="80" y="177"/>
                      <a:pt x="80" y="177"/>
                      <a:pt x="80" y="177"/>
                    </a:cubicBezTo>
                    <a:cubicBezTo>
                      <a:pt x="86" y="190"/>
                      <a:pt x="102" y="195"/>
                      <a:pt x="114" y="196"/>
                    </a:cubicBezTo>
                    <a:cubicBezTo>
                      <a:pt x="120" y="197"/>
                      <a:pt x="130" y="195"/>
                      <a:pt x="137" y="190"/>
                    </a:cubicBezTo>
                    <a:cubicBezTo>
                      <a:pt x="130" y="207"/>
                      <a:pt x="119" y="216"/>
                      <a:pt x="104" y="217"/>
                    </a:cubicBezTo>
                    <a:cubicBezTo>
                      <a:pt x="104" y="217"/>
                      <a:pt x="103" y="217"/>
                      <a:pt x="103" y="217"/>
                    </a:cubicBezTo>
                    <a:cubicBezTo>
                      <a:pt x="93" y="217"/>
                      <a:pt x="82" y="212"/>
                      <a:pt x="75" y="203"/>
                    </a:cubicBezTo>
                    <a:cubicBezTo>
                      <a:pt x="68" y="196"/>
                      <a:pt x="65" y="188"/>
                      <a:pt x="66" y="180"/>
                    </a:cubicBezTo>
                    <a:cubicBezTo>
                      <a:pt x="70" y="177"/>
                      <a:pt x="72" y="174"/>
                      <a:pt x="74" y="170"/>
                    </a:cubicBezTo>
                    <a:cubicBezTo>
                      <a:pt x="75" y="168"/>
                      <a:pt x="75" y="167"/>
                      <a:pt x="75" y="167"/>
                    </a:cubicBezTo>
                    <a:cubicBezTo>
                      <a:pt x="75" y="167"/>
                      <a:pt x="74" y="167"/>
                      <a:pt x="74" y="167"/>
                    </a:cubicBezTo>
                    <a:cubicBezTo>
                      <a:pt x="74" y="167"/>
                      <a:pt x="73" y="167"/>
                      <a:pt x="72" y="169"/>
                    </a:cubicBezTo>
                    <a:cubicBezTo>
                      <a:pt x="71" y="169"/>
                      <a:pt x="71" y="169"/>
                      <a:pt x="71" y="169"/>
                    </a:cubicBezTo>
                    <a:cubicBezTo>
                      <a:pt x="64" y="178"/>
                      <a:pt x="54" y="183"/>
                      <a:pt x="43" y="183"/>
                    </a:cubicBezTo>
                    <a:cubicBezTo>
                      <a:pt x="32" y="183"/>
                      <a:pt x="20" y="178"/>
                      <a:pt x="9" y="170"/>
                    </a:cubicBezTo>
                    <a:cubicBezTo>
                      <a:pt x="10" y="170"/>
                      <a:pt x="10" y="170"/>
                      <a:pt x="10" y="170"/>
                    </a:cubicBezTo>
                    <a:cubicBezTo>
                      <a:pt x="17" y="171"/>
                      <a:pt x="24" y="172"/>
                      <a:pt x="31" y="172"/>
                    </a:cubicBezTo>
                    <a:cubicBezTo>
                      <a:pt x="40" y="172"/>
                      <a:pt x="47" y="170"/>
                      <a:pt x="54" y="166"/>
                    </a:cubicBezTo>
                    <a:cubicBezTo>
                      <a:pt x="61" y="162"/>
                      <a:pt x="66" y="154"/>
                      <a:pt x="70" y="146"/>
                    </a:cubicBezTo>
                    <a:cubicBezTo>
                      <a:pt x="72" y="142"/>
                      <a:pt x="74" y="138"/>
                      <a:pt x="75" y="135"/>
                    </a:cubicBezTo>
                    <a:cubicBezTo>
                      <a:pt x="80" y="124"/>
                      <a:pt x="85" y="114"/>
                      <a:pt x="95" y="106"/>
                    </a:cubicBezTo>
                    <a:cubicBezTo>
                      <a:pt x="97" y="107"/>
                      <a:pt x="99" y="108"/>
                      <a:pt x="101" y="108"/>
                    </a:cubicBezTo>
                    <a:cubicBezTo>
                      <a:pt x="102" y="108"/>
                      <a:pt x="103" y="109"/>
                      <a:pt x="104" y="109"/>
                    </a:cubicBezTo>
                    <a:cubicBezTo>
                      <a:pt x="104" y="109"/>
                      <a:pt x="105" y="109"/>
                      <a:pt x="105" y="108"/>
                    </a:cubicBezTo>
                    <a:cubicBezTo>
                      <a:pt x="105" y="107"/>
                      <a:pt x="102" y="106"/>
                      <a:pt x="102" y="106"/>
                    </a:cubicBezTo>
                    <a:cubicBezTo>
                      <a:pt x="92" y="103"/>
                      <a:pt x="88" y="95"/>
                      <a:pt x="86" y="88"/>
                    </a:cubicBezTo>
                    <a:cubicBezTo>
                      <a:pt x="85" y="84"/>
                      <a:pt x="86" y="80"/>
                      <a:pt x="89" y="75"/>
                    </a:cubicBezTo>
                    <a:cubicBezTo>
                      <a:pt x="90" y="76"/>
                      <a:pt x="93" y="78"/>
                      <a:pt x="94" y="79"/>
                    </a:cubicBezTo>
                    <a:cubicBezTo>
                      <a:pt x="94" y="79"/>
                      <a:pt x="94" y="79"/>
                      <a:pt x="94" y="79"/>
                    </a:cubicBezTo>
                    <a:cubicBezTo>
                      <a:pt x="94" y="79"/>
                      <a:pt x="94" y="79"/>
                      <a:pt x="94" y="79"/>
                    </a:cubicBezTo>
                    <a:cubicBezTo>
                      <a:pt x="103" y="86"/>
                      <a:pt x="112" y="90"/>
                      <a:pt x="122" y="91"/>
                    </a:cubicBezTo>
                    <a:cubicBezTo>
                      <a:pt x="130" y="91"/>
                      <a:pt x="138" y="88"/>
                      <a:pt x="144" y="84"/>
                    </a:cubicBezTo>
                    <a:cubicBezTo>
                      <a:pt x="155" y="79"/>
                      <a:pt x="167" y="75"/>
                      <a:pt x="181" y="71"/>
                    </a:cubicBezTo>
                    <a:cubicBezTo>
                      <a:pt x="183" y="72"/>
                      <a:pt x="185" y="73"/>
                      <a:pt x="186" y="74"/>
                    </a:cubicBezTo>
                    <a:cubicBezTo>
                      <a:pt x="187" y="75"/>
                      <a:pt x="188" y="74"/>
                      <a:pt x="188" y="74"/>
                    </a:cubicBezTo>
                    <a:cubicBezTo>
                      <a:pt x="188" y="73"/>
                      <a:pt x="188" y="73"/>
                      <a:pt x="188" y="73"/>
                    </a:cubicBezTo>
                    <a:cubicBezTo>
                      <a:pt x="175" y="57"/>
                      <a:pt x="169" y="34"/>
                      <a:pt x="185" y="15"/>
                    </a:cubicBezTo>
                    <a:cubicBezTo>
                      <a:pt x="189" y="9"/>
                      <a:pt x="197" y="6"/>
                      <a:pt x="206" y="6"/>
                    </a:cubicBezTo>
                    <a:cubicBezTo>
                      <a:pt x="210" y="6"/>
                      <a:pt x="214" y="6"/>
                      <a:pt x="219" y="7"/>
                    </a:cubicBezTo>
                    <a:cubicBezTo>
                      <a:pt x="226" y="9"/>
                      <a:pt x="232" y="14"/>
                      <a:pt x="234" y="20"/>
                    </a:cubicBezTo>
                    <a:cubicBezTo>
                      <a:pt x="237" y="26"/>
                      <a:pt x="236" y="33"/>
                      <a:pt x="233" y="38"/>
                    </a:cubicBezTo>
                    <a:cubicBezTo>
                      <a:pt x="230" y="30"/>
                      <a:pt x="223" y="25"/>
                      <a:pt x="213" y="25"/>
                    </a:cubicBezTo>
                    <a:cubicBezTo>
                      <a:pt x="204" y="25"/>
                      <a:pt x="193" y="31"/>
                      <a:pt x="192" y="44"/>
                    </a:cubicBezTo>
                    <a:cubicBezTo>
                      <a:pt x="191" y="58"/>
                      <a:pt x="201" y="68"/>
                      <a:pt x="219" y="71"/>
                    </a:cubicBezTo>
                    <a:cubicBezTo>
                      <a:pt x="228" y="72"/>
                      <a:pt x="237" y="73"/>
                      <a:pt x="246" y="74"/>
                    </a:cubicBezTo>
                    <a:cubicBezTo>
                      <a:pt x="259" y="76"/>
                      <a:pt x="272" y="78"/>
                      <a:pt x="285" y="81"/>
                    </a:cubicBezTo>
                    <a:cubicBezTo>
                      <a:pt x="286" y="81"/>
                      <a:pt x="286" y="81"/>
                      <a:pt x="286" y="81"/>
                    </a:cubicBezTo>
                    <a:cubicBezTo>
                      <a:pt x="288" y="82"/>
                      <a:pt x="290" y="83"/>
                      <a:pt x="291" y="83"/>
                    </a:cubicBezTo>
                    <a:cubicBezTo>
                      <a:pt x="292" y="84"/>
                      <a:pt x="292" y="84"/>
                      <a:pt x="292" y="84"/>
                    </a:cubicBezTo>
                    <a:cubicBezTo>
                      <a:pt x="293" y="84"/>
                      <a:pt x="293" y="84"/>
                      <a:pt x="293" y="84"/>
                    </a:cubicBezTo>
                    <a:cubicBezTo>
                      <a:pt x="293" y="83"/>
                      <a:pt x="293" y="83"/>
                      <a:pt x="293" y="83"/>
                    </a:cubicBezTo>
                    <a:cubicBezTo>
                      <a:pt x="293" y="83"/>
                      <a:pt x="293" y="82"/>
                      <a:pt x="292" y="82"/>
                    </a:cubicBezTo>
                    <a:cubicBezTo>
                      <a:pt x="278" y="74"/>
                      <a:pt x="268" y="59"/>
                      <a:pt x="265" y="40"/>
                    </a:cubicBezTo>
                    <a:cubicBezTo>
                      <a:pt x="265" y="37"/>
                      <a:pt x="265" y="34"/>
                      <a:pt x="265" y="31"/>
                    </a:cubicBezTo>
                    <a:cubicBezTo>
                      <a:pt x="265" y="31"/>
                      <a:pt x="265" y="30"/>
                      <a:pt x="265" y="30"/>
                    </a:cubicBezTo>
                    <a:cubicBezTo>
                      <a:pt x="267" y="30"/>
                      <a:pt x="271" y="32"/>
                      <a:pt x="276" y="34"/>
                    </a:cubicBezTo>
                    <a:cubicBezTo>
                      <a:pt x="276" y="34"/>
                      <a:pt x="276" y="34"/>
                      <a:pt x="276" y="34"/>
                    </a:cubicBezTo>
                    <a:cubicBezTo>
                      <a:pt x="287" y="39"/>
                      <a:pt x="291" y="46"/>
                      <a:pt x="295" y="56"/>
                    </a:cubicBezTo>
                    <a:cubicBezTo>
                      <a:pt x="295" y="56"/>
                      <a:pt x="295" y="56"/>
                      <a:pt x="295" y="56"/>
                    </a:cubicBezTo>
                    <a:cubicBezTo>
                      <a:pt x="295" y="57"/>
                      <a:pt x="295" y="57"/>
                      <a:pt x="296" y="57"/>
                    </a:cubicBezTo>
                    <a:cubicBezTo>
                      <a:pt x="296" y="57"/>
                      <a:pt x="296" y="57"/>
                      <a:pt x="297" y="56"/>
                    </a:cubicBezTo>
                    <a:cubicBezTo>
                      <a:pt x="297" y="51"/>
                      <a:pt x="296" y="47"/>
                      <a:pt x="294" y="43"/>
                    </a:cubicBezTo>
                    <a:cubicBezTo>
                      <a:pt x="298" y="22"/>
                      <a:pt x="315" y="8"/>
                      <a:pt x="337" y="6"/>
                    </a:cubicBezTo>
                    <a:cubicBezTo>
                      <a:pt x="335" y="15"/>
                      <a:pt x="330" y="28"/>
                      <a:pt x="318" y="30"/>
                    </a:cubicBezTo>
                    <a:cubicBezTo>
                      <a:pt x="317" y="30"/>
                      <a:pt x="317" y="30"/>
                      <a:pt x="317" y="31"/>
                    </a:cubicBezTo>
                    <a:cubicBezTo>
                      <a:pt x="317" y="31"/>
                      <a:pt x="318" y="31"/>
                      <a:pt x="318" y="31"/>
                    </a:cubicBezTo>
                    <a:cubicBezTo>
                      <a:pt x="326" y="31"/>
                      <a:pt x="332" y="27"/>
                      <a:pt x="337" y="20"/>
                    </a:cubicBezTo>
                    <a:cubicBezTo>
                      <a:pt x="354" y="22"/>
                      <a:pt x="367" y="31"/>
                      <a:pt x="374" y="47"/>
                    </a:cubicBezTo>
                    <a:cubicBezTo>
                      <a:pt x="378" y="56"/>
                      <a:pt x="377" y="66"/>
                      <a:pt x="371" y="74"/>
                    </a:cubicBezTo>
                    <a:cubicBezTo>
                      <a:pt x="367" y="80"/>
                      <a:pt x="361" y="84"/>
                      <a:pt x="355" y="84"/>
                    </a:cubicBezTo>
                    <a:cubicBezTo>
                      <a:pt x="355" y="84"/>
                      <a:pt x="355" y="84"/>
                      <a:pt x="355" y="84"/>
                    </a:cubicBezTo>
                    <a:cubicBezTo>
                      <a:pt x="351" y="84"/>
                      <a:pt x="347" y="83"/>
                      <a:pt x="343" y="80"/>
                    </a:cubicBezTo>
                    <a:cubicBezTo>
                      <a:pt x="351" y="79"/>
                      <a:pt x="357" y="75"/>
                      <a:pt x="360" y="68"/>
                    </a:cubicBezTo>
                    <a:cubicBezTo>
                      <a:pt x="362" y="62"/>
                      <a:pt x="361" y="55"/>
                      <a:pt x="355" y="49"/>
                    </a:cubicBezTo>
                    <a:cubicBezTo>
                      <a:pt x="351" y="45"/>
                      <a:pt x="346" y="42"/>
                      <a:pt x="340" y="42"/>
                    </a:cubicBezTo>
                    <a:cubicBezTo>
                      <a:pt x="327" y="42"/>
                      <a:pt x="315" y="54"/>
                      <a:pt x="314" y="66"/>
                    </a:cubicBezTo>
                    <a:cubicBezTo>
                      <a:pt x="311" y="89"/>
                      <a:pt x="328" y="100"/>
                      <a:pt x="344" y="110"/>
                    </a:cubicBezTo>
                    <a:cubicBezTo>
                      <a:pt x="346" y="112"/>
                      <a:pt x="349" y="114"/>
                      <a:pt x="352" y="115"/>
                    </a:cubicBezTo>
                    <a:cubicBezTo>
                      <a:pt x="374" y="131"/>
                      <a:pt x="397" y="148"/>
                      <a:pt x="410" y="173"/>
                    </a:cubicBezTo>
                    <a:cubicBezTo>
                      <a:pt x="386" y="148"/>
                      <a:pt x="366" y="136"/>
                      <a:pt x="351" y="136"/>
                    </a:cubicBezTo>
                    <a:cubicBezTo>
                      <a:pt x="343" y="136"/>
                      <a:pt x="336" y="139"/>
                      <a:pt x="331" y="146"/>
                    </a:cubicBezTo>
                    <a:cubicBezTo>
                      <a:pt x="327" y="152"/>
                      <a:pt x="326" y="159"/>
                      <a:pt x="330" y="166"/>
                    </a:cubicBezTo>
                    <a:cubicBezTo>
                      <a:pt x="334" y="175"/>
                      <a:pt x="345" y="182"/>
                      <a:pt x="354" y="182"/>
                    </a:cubicBezTo>
                    <a:cubicBezTo>
                      <a:pt x="357" y="182"/>
                      <a:pt x="359" y="181"/>
                      <a:pt x="362" y="180"/>
                    </a:cubicBezTo>
                    <a:cubicBezTo>
                      <a:pt x="358" y="189"/>
                      <a:pt x="349" y="194"/>
                      <a:pt x="342" y="194"/>
                    </a:cubicBezTo>
                    <a:cubicBezTo>
                      <a:pt x="335" y="194"/>
                      <a:pt x="330" y="190"/>
                      <a:pt x="328" y="183"/>
                    </a:cubicBezTo>
                    <a:cubicBezTo>
                      <a:pt x="330" y="181"/>
                      <a:pt x="330" y="177"/>
                      <a:pt x="329" y="173"/>
                    </a:cubicBezTo>
                    <a:cubicBezTo>
                      <a:pt x="329" y="172"/>
                      <a:pt x="329" y="171"/>
                      <a:pt x="328" y="171"/>
                    </a:cubicBezTo>
                    <a:cubicBezTo>
                      <a:pt x="328" y="171"/>
                      <a:pt x="327" y="173"/>
                      <a:pt x="327" y="173"/>
                    </a:cubicBezTo>
                    <a:cubicBezTo>
                      <a:pt x="325" y="183"/>
                      <a:pt x="318" y="188"/>
                      <a:pt x="307" y="188"/>
                    </a:cubicBezTo>
                    <a:cubicBezTo>
                      <a:pt x="312" y="180"/>
                      <a:pt x="312" y="171"/>
                      <a:pt x="312" y="161"/>
                    </a:cubicBezTo>
                    <a:cubicBezTo>
                      <a:pt x="313" y="160"/>
                      <a:pt x="313" y="160"/>
                      <a:pt x="313" y="160"/>
                    </a:cubicBezTo>
                    <a:cubicBezTo>
                      <a:pt x="313" y="138"/>
                      <a:pt x="323" y="127"/>
                      <a:pt x="345" y="123"/>
                    </a:cubicBezTo>
                    <a:cubicBezTo>
                      <a:pt x="345" y="123"/>
                      <a:pt x="345" y="123"/>
                      <a:pt x="345" y="122"/>
                    </a:cubicBezTo>
                    <a:cubicBezTo>
                      <a:pt x="346" y="122"/>
                      <a:pt x="345" y="122"/>
                      <a:pt x="345" y="122"/>
                    </a:cubicBezTo>
                    <a:cubicBezTo>
                      <a:pt x="340" y="121"/>
                      <a:pt x="335" y="121"/>
                      <a:pt x="330" y="123"/>
                    </a:cubicBezTo>
                    <a:cubicBezTo>
                      <a:pt x="309" y="108"/>
                      <a:pt x="290" y="100"/>
                      <a:pt x="272" y="100"/>
                    </a:cubicBezTo>
                    <a:cubicBezTo>
                      <a:pt x="266" y="100"/>
                      <a:pt x="260" y="101"/>
                      <a:pt x="254" y="103"/>
                    </a:cubicBezTo>
                    <a:cubicBezTo>
                      <a:pt x="223" y="111"/>
                      <a:pt x="217" y="139"/>
                      <a:pt x="222" y="163"/>
                    </a:cubicBezTo>
                    <a:cubicBezTo>
                      <a:pt x="226" y="179"/>
                      <a:pt x="235" y="199"/>
                      <a:pt x="258" y="199"/>
                    </a:cubicBezTo>
                    <a:cubicBezTo>
                      <a:pt x="259" y="199"/>
                      <a:pt x="260" y="199"/>
                      <a:pt x="260" y="199"/>
                    </a:cubicBezTo>
                    <a:cubicBezTo>
                      <a:pt x="268" y="198"/>
                      <a:pt x="275" y="195"/>
                      <a:pt x="279" y="190"/>
                    </a:cubicBezTo>
                    <a:cubicBezTo>
                      <a:pt x="282" y="186"/>
                      <a:pt x="284" y="180"/>
                      <a:pt x="283" y="174"/>
                    </a:cubicBezTo>
                    <a:cubicBezTo>
                      <a:pt x="291" y="180"/>
                      <a:pt x="294" y="190"/>
                      <a:pt x="290" y="201"/>
                    </a:cubicBezTo>
                    <a:cubicBezTo>
                      <a:pt x="287" y="212"/>
                      <a:pt x="275" y="224"/>
                      <a:pt x="261" y="224"/>
                    </a:cubicBezTo>
                    <a:cubicBezTo>
                      <a:pt x="258" y="224"/>
                      <a:pt x="256" y="223"/>
                      <a:pt x="253" y="223"/>
                    </a:cubicBezTo>
                    <a:cubicBezTo>
                      <a:pt x="249" y="213"/>
                      <a:pt x="242" y="209"/>
                      <a:pt x="231" y="208"/>
                    </a:cubicBezTo>
                    <a:cubicBezTo>
                      <a:pt x="231" y="208"/>
                      <a:pt x="231" y="208"/>
                      <a:pt x="231" y="208"/>
                    </a:cubicBezTo>
                    <a:cubicBezTo>
                      <a:pt x="230" y="208"/>
                      <a:pt x="229" y="208"/>
                      <a:pt x="229" y="209"/>
                    </a:cubicBezTo>
                    <a:cubicBezTo>
                      <a:pt x="229" y="209"/>
                      <a:pt x="230" y="210"/>
                      <a:pt x="231" y="210"/>
                    </a:cubicBezTo>
                    <a:cubicBezTo>
                      <a:pt x="252" y="215"/>
                      <a:pt x="254" y="233"/>
                      <a:pt x="254" y="251"/>
                    </a:cubicBezTo>
                    <a:cubicBezTo>
                      <a:pt x="241" y="245"/>
                      <a:pt x="229" y="238"/>
                      <a:pt x="221" y="227"/>
                    </a:cubicBezTo>
                    <a:cubicBezTo>
                      <a:pt x="212" y="215"/>
                      <a:pt x="205" y="196"/>
                      <a:pt x="204" y="181"/>
                    </a:cubicBezTo>
                    <a:cubicBezTo>
                      <a:pt x="208" y="177"/>
                      <a:pt x="209" y="174"/>
                      <a:pt x="210" y="169"/>
                    </a:cubicBezTo>
                    <a:cubicBezTo>
                      <a:pt x="210" y="169"/>
                      <a:pt x="210" y="168"/>
                      <a:pt x="210" y="168"/>
                    </a:cubicBezTo>
                    <a:cubicBezTo>
                      <a:pt x="210" y="168"/>
                      <a:pt x="209" y="168"/>
                      <a:pt x="209" y="168"/>
                    </a:cubicBezTo>
                    <a:cubicBezTo>
                      <a:pt x="207" y="172"/>
                      <a:pt x="205" y="175"/>
                      <a:pt x="203" y="178"/>
                    </a:cubicBezTo>
                    <a:cubicBezTo>
                      <a:pt x="203" y="178"/>
                      <a:pt x="203" y="178"/>
                      <a:pt x="203" y="178"/>
                    </a:cubicBezTo>
                    <a:cubicBezTo>
                      <a:pt x="199" y="182"/>
                      <a:pt x="195" y="185"/>
                      <a:pt x="190" y="188"/>
                    </a:cubicBezTo>
                    <a:cubicBezTo>
                      <a:pt x="189" y="188"/>
                      <a:pt x="189" y="188"/>
                      <a:pt x="188" y="188"/>
                    </a:cubicBezTo>
                    <a:cubicBezTo>
                      <a:pt x="185" y="190"/>
                      <a:pt x="178" y="194"/>
                      <a:pt x="176" y="194"/>
                    </a:cubicBezTo>
                    <a:cubicBezTo>
                      <a:pt x="175" y="194"/>
                      <a:pt x="175" y="194"/>
                      <a:pt x="175" y="194"/>
                    </a:cubicBezTo>
                    <a:cubicBezTo>
                      <a:pt x="172" y="185"/>
                      <a:pt x="174" y="174"/>
                      <a:pt x="176" y="165"/>
                    </a:cubicBezTo>
                    <a:cubicBezTo>
                      <a:pt x="178" y="153"/>
                      <a:pt x="184" y="141"/>
                      <a:pt x="192" y="129"/>
                    </a:cubicBezTo>
                    <a:cubicBezTo>
                      <a:pt x="200" y="117"/>
                      <a:pt x="210" y="109"/>
                      <a:pt x="221" y="100"/>
                    </a:cubicBezTo>
                    <a:cubicBezTo>
                      <a:pt x="224" y="97"/>
                      <a:pt x="227" y="95"/>
                      <a:pt x="231" y="92"/>
                    </a:cubicBezTo>
                    <a:cubicBezTo>
                      <a:pt x="231" y="91"/>
                      <a:pt x="231" y="91"/>
                      <a:pt x="231" y="91"/>
                    </a:cubicBezTo>
                    <a:cubicBezTo>
                      <a:pt x="231" y="90"/>
                      <a:pt x="230" y="90"/>
                      <a:pt x="230" y="90"/>
                    </a:cubicBezTo>
                    <a:cubicBezTo>
                      <a:pt x="227" y="91"/>
                      <a:pt x="224" y="92"/>
                      <a:pt x="222" y="93"/>
                    </a:cubicBezTo>
                    <a:cubicBezTo>
                      <a:pt x="215" y="92"/>
                      <a:pt x="209" y="91"/>
                      <a:pt x="201" y="91"/>
                    </a:cubicBezTo>
                    <a:cubicBezTo>
                      <a:pt x="189" y="91"/>
                      <a:pt x="178" y="93"/>
                      <a:pt x="168" y="95"/>
                    </a:cubicBezTo>
                    <a:cubicBezTo>
                      <a:pt x="156" y="97"/>
                      <a:pt x="143" y="102"/>
                      <a:pt x="138" y="116"/>
                    </a:cubicBezTo>
                    <a:cubicBezTo>
                      <a:pt x="134" y="126"/>
                      <a:pt x="139" y="142"/>
                      <a:pt x="148" y="149"/>
                    </a:cubicBezTo>
                    <a:cubicBezTo>
                      <a:pt x="150" y="150"/>
                      <a:pt x="150" y="151"/>
                      <a:pt x="149" y="151"/>
                    </a:cubicBezTo>
                    <a:cubicBezTo>
                      <a:pt x="149" y="151"/>
                      <a:pt x="149" y="151"/>
                      <a:pt x="147" y="151"/>
                    </a:cubicBezTo>
                    <a:cubicBezTo>
                      <a:pt x="145" y="151"/>
                      <a:pt x="142" y="151"/>
                      <a:pt x="139" y="151"/>
                    </a:cubicBezTo>
                    <a:cubicBezTo>
                      <a:pt x="134" y="150"/>
                      <a:pt x="129" y="147"/>
                      <a:pt x="126" y="144"/>
                    </a:cubicBezTo>
                    <a:cubicBezTo>
                      <a:pt x="118" y="138"/>
                      <a:pt x="113" y="128"/>
                      <a:pt x="113" y="119"/>
                    </a:cubicBezTo>
                    <a:cubicBezTo>
                      <a:pt x="113" y="118"/>
                      <a:pt x="113" y="116"/>
                      <a:pt x="112" y="116"/>
                    </a:cubicBezTo>
                    <a:cubicBezTo>
                      <a:pt x="111" y="116"/>
                      <a:pt x="111" y="116"/>
                      <a:pt x="110" y="11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05" name="Freeform 4081"/>
              <p:cNvSpPr>
                <a:spLocks/>
              </p:cNvSpPr>
              <p:nvPr/>
            </p:nvSpPr>
            <p:spPr bwMode="auto">
              <a:xfrm>
                <a:off x="9129148" y="1373989"/>
                <a:ext cx="0" cy="734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06" name="Freeform 4082"/>
              <p:cNvSpPr>
                <a:spLocks/>
              </p:cNvSpPr>
              <p:nvPr/>
            </p:nvSpPr>
            <p:spPr bwMode="auto">
              <a:xfrm>
                <a:off x="10591025" y="1704561"/>
                <a:ext cx="257116" cy="80809"/>
              </a:xfrm>
              <a:custGeom>
                <a:avLst/>
                <a:gdLst>
                  <a:gd name="T0" fmla="*/ 38 w 43"/>
                  <a:gd name="T1" fmla="*/ 9 h 13"/>
                  <a:gd name="T2" fmla="*/ 23 w 43"/>
                  <a:gd name="T3" fmla="*/ 1 h 13"/>
                  <a:gd name="T4" fmla="*/ 14 w 43"/>
                  <a:gd name="T5" fmla="*/ 0 h 13"/>
                  <a:gd name="T6" fmla="*/ 6 w 43"/>
                  <a:gd name="T7" fmla="*/ 1 h 13"/>
                  <a:gd name="T8" fmla="*/ 0 w 43"/>
                  <a:gd name="T9" fmla="*/ 4 h 13"/>
                  <a:gd name="T10" fmla="*/ 6 w 43"/>
                  <a:gd name="T11" fmla="*/ 2 h 13"/>
                  <a:gd name="T12" fmla="*/ 14 w 43"/>
                  <a:gd name="T13" fmla="*/ 1 h 13"/>
                  <a:gd name="T14" fmla="*/ 22 w 43"/>
                  <a:gd name="T15" fmla="*/ 2 h 13"/>
                  <a:gd name="T16" fmla="*/ 37 w 43"/>
                  <a:gd name="T17" fmla="*/ 9 h 13"/>
                  <a:gd name="T18" fmla="*/ 43 w 43"/>
                  <a:gd name="T19" fmla="*/ 13 h 13"/>
                  <a:gd name="T20" fmla="*/ 38 w 43"/>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3">
                    <a:moveTo>
                      <a:pt x="38" y="9"/>
                    </a:moveTo>
                    <a:cubicBezTo>
                      <a:pt x="34" y="6"/>
                      <a:pt x="29" y="3"/>
                      <a:pt x="23" y="1"/>
                    </a:cubicBezTo>
                    <a:cubicBezTo>
                      <a:pt x="20" y="0"/>
                      <a:pt x="16" y="0"/>
                      <a:pt x="14" y="0"/>
                    </a:cubicBezTo>
                    <a:cubicBezTo>
                      <a:pt x="11" y="0"/>
                      <a:pt x="8" y="1"/>
                      <a:pt x="6" y="1"/>
                    </a:cubicBezTo>
                    <a:cubicBezTo>
                      <a:pt x="2" y="2"/>
                      <a:pt x="0" y="4"/>
                      <a:pt x="0" y="4"/>
                    </a:cubicBezTo>
                    <a:cubicBezTo>
                      <a:pt x="0" y="5"/>
                      <a:pt x="2" y="3"/>
                      <a:pt x="6" y="2"/>
                    </a:cubicBezTo>
                    <a:cubicBezTo>
                      <a:pt x="8" y="1"/>
                      <a:pt x="11" y="1"/>
                      <a:pt x="14" y="1"/>
                    </a:cubicBezTo>
                    <a:cubicBezTo>
                      <a:pt x="16" y="1"/>
                      <a:pt x="19" y="1"/>
                      <a:pt x="22" y="2"/>
                    </a:cubicBezTo>
                    <a:cubicBezTo>
                      <a:pt x="29" y="4"/>
                      <a:pt x="34" y="7"/>
                      <a:pt x="37" y="9"/>
                    </a:cubicBezTo>
                    <a:cubicBezTo>
                      <a:pt x="41" y="11"/>
                      <a:pt x="43" y="13"/>
                      <a:pt x="43" y="13"/>
                    </a:cubicBezTo>
                    <a:cubicBezTo>
                      <a:pt x="43" y="12"/>
                      <a:pt x="41" y="11"/>
                      <a:pt x="3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07" name="Freeform 4083"/>
              <p:cNvSpPr>
                <a:spLocks/>
              </p:cNvSpPr>
              <p:nvPr/>
            </p:nvSpPr>
            <p:spPr bwMode="auto">
              <a:xfrm>
                <a:off x="10495524" y="1653141"/>
                <a:ext cx="139578" cy="110194"/>
              </a:xfrm>
              <a:custGeom>
                <a:avLst/>
                <a:gdLst>
                  <a:gd name="T0" fmla="*/ 9 w 23"/>
                  <a:gd name="T1" fmla="*/ 7 h 18"/>
                  <a:gd name="T2" fmla="*/ 18 w 23"/>
                  <a:gd name="T3" fmla="*/ 1 h 18"/>
                  <a:gd name="T4" fmla="*/ 23 w 23"/>
                  <a:gd name="T5" fmla="*/ 0 h 18"/>
                  <a:gd name="T6" fmla="*/ 18 w 23"/>
                  <a:gd name="T7" fmla="*/ 1 h 18"/>
                  <a:gd name="T8" fmla="*/ 9 w 23"/>
                  <a:gd name="T9" fmla="*/ 6 h 18"/>
                  <a:gd name="T10" fmla="*/ 0 w 23"/>
                  <a:gd name="T11" fmla="*/ 18 h 18"/>
                  <a:gd name="T12" fmla="*/ 9 w 23"/>
                  <a:gd name="T13" fmla="*/ 7 h 18"/>
                </a:gdLst>
                <a:ahLst/>
                <a:cxnLst>
                  <a:cxn ang="0">
                    <a:pos x="T0" y="T1"/>
                  </a:cxn>
                  <a:cxn ang="0">
                    <a:pos x="T2" y="T3"/>
                  </a:cxn>
                  <a:cxn ang="0">
                    <a:pos x="T4" y="T5"/>
                  </a:cxn>
                  <a:cxn ang="0">
                    <a:pos x="T6" y="T7"/>
                  </a:cxn>
                  <a:cxn ang="0">
                    <a:pos x="T8" y="T9"/>
                  </a:cxn>
                  <a:cxn ang="0">
                    <a:pos x="T10" y="T11"/>
                  </a:cxn>
                  <a:cxn ang="0">
                    <a:pos x="T12" y="T13"/>
                  </a:cxn>
                </a:cxnLst>
                <a:rect l="0" t="0" r="r" b="b"/>
                <a:pathLst>
                  <a:path w="23" h="18">
                    <a:moveTo>
                      <a:pt x="9" y="7"/>
                    </a:moveTo>
                    <a:cubicBezTo>
                      <a:pt x="13" y="4"/>
                      <a:pt x="16" y="2"/>
                      <a:pt x="18" y="1"/>
                    </a:cubicBezTo>
                    <a:cubicBezTo>
                      <a:pt x="21" y="1"/>
                      <a:pt x="23" y="0"/>
                      <a:pt x="23" y="0"/>
                    </a:cubicBezTo>
                    <a:cubicBezTo>
                      <a:pt x="23" y="0"/>
                      <a:pt x="21" y="0"/>
                      <a:pt x="18" y="1"/>
                    </a:cubicBezTo>
                    <a:cubicBezTo>
                      <a:pt x="16" y="2"/>
                      <a:pt x="12" y="3"/>
                      <a:pt x="9" y="6"/>
                    </a:cubicBezTo>
                    <a:cubicBezTo>
                      <a:pt x="3" y="12"/>
                      <a:pt x="0" y="18"/>
                      <a:pt x="0" y="18"/>
                    </a:cubicBezTo>
                    <a:cubicBezTo>
                      <a:pt x="0" y="18"/>
                      <a:pt x="3" y="12"/>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08" name="Freeform 4084"/>
              <p:cNvSpPr>
                <a:spLocks/>
              </p:cNvSpPr>
              <p:nvPr/>
            </p:nvSpPr>
            <p:spPr bwMode="auto">
              <a:xfrm>
                <a:off x="10458795" y="1697218"/>
                <a:ext cx="66117" cy="161614"/>
              </a:xfrm>
              <a:custGeom>
                <a:avLst/>
                <a:gdLst>
                  <a:gd name="T0" fmla="*/ 1 w 11"/>
                  <a:gd name="T1" fmla="*/ 22 h 26"/>
                  <a:gd name="T2" fmla="*/ 3 w 11"/>
                  <a:gd name="T3" fmla="*/ 12 h 26"/>
                  <a:gd name="T4" fmla="*/ 11 w 11"/>
                  <a:gd name="T5" fmla="*/ 0 h 26"/>
                  <a:gd name="T6" fmla="*/ 3 w 11"/>
                  <a:gd name="T7" fmla="*/ 12 h 26"/>
                  <a:gd name="T8" fmla="*/ 0 w 11"/>
                  <a:gd name="T9" fmla="*/ 21 h 26"/>
                  <a:gd name="T10" fmla="*/ 0 w 11"/>
                  <a:gd name="T11" fmla="*/ 26 h 26"/>
                  <a:gd name="T12" fmla="*/ 1 w 11"/>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1" h="26">
                    <a:moveTo>
                      <a:pt x="1" y="22"/>
                    </a:moveTo>
                    <a:cubicBezTo>
                      <a:pt x="1" y="19"/>
                      <a:pt x="2" y="16"/>
                      <a:pt x="3" y="12"/>
                    </a:cubicBezTo>
                    <a:cubicBezTo>
                      <a:pt x="7" y="5"/>
                      <a:pt x="11" y="0"/>
                      <a:pt x="11" y="0"/>
                    </a:cubicBezTo>
                    <a:cubicBezTo>
                      <a:pt x="11" y="0"/>
                      <a:pt x="6" y="5"/>
                      <a:pt x="3" y="12"/>
                    </a:cubicBezTo>
                    <a:cubicBezTo>
                      <a:pt x="1" y="15"/>
                      <a:pt x="0" y="19"/>
                      <a:pt x="0" y="21"/>
                    </a:cubicBezTo>
                    <a:cubicBezTo>
                      <a:pt x="0" y="24"/>
                      <a:pt x="0" y="26"/>
                      <a:pt x="0" y="26"/>
                    </a:cubicBezTo>
                    <a:cubicBezTo>
                      <a:pt x="1" y="26"/>
                      <a:pt x="0" y="24"/>
                      <a:pt x="1" y="2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09" name="Freeform 4085"/>
              <p:cNvSpPr>
                <a:spLocks/>
              </p:cNvSpPr>
              <p:nvPr/>
            </p:nvSpPr>
            <p:spPr bwMode="auto">
              <a:xfrm>
                <a:off x="10436755" y="1866176"/>
                <a:ext cx="14692" cy="154271"/>
              </a:xfrm>
              <a:custGeom>
                <a:avLst/>
                <a:gdLst>
                  <a:gd name="T0" fmla="*/ 3 w 3"/>
                  <a:gd name="T1" fmla="*/ 13 h 26"/>
                  <a:gd name="T2" fmla="*/ 3 w 3"/>
                  <a:gd name="T3" fmla="*/ 4 h 26"/>
                  <a:gd name="T4" fmla="*/ 3 w 3"/>
                  <a:gd name="T5" fmla="*/ 0 h 26"/>
                  <a:gd name="T6" fmla="*/ 3 w 3"/>
                  <a:gd name="T7" fmla="*/ 4 h 26"/>
                  <a:gd name="T8" fmla="*/ 2 w 3"/>
                  <a:gd name="T9" fmla="*/ 13 h 26"/>
                  <a:gd name="T10" fmla="*/ 1 w 3"/>
                  <a:gd name="T11" fmla="*/ 23 h 26"/>
                  <a:gd name="T12" fmla="*/ 0 w 3"/>
                  <a:gd name="T13" fmla="*/ 26 h 26"/>
                  <a:gd name="T14" fmla="*/ 1 w 3"/>
                  <a:gd name="T15" fmla="*/ 23 h 26"/>
                  <a:gd name="T16" fmla="*/ 3 w 3"/>
                  <a:gd name="T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6">
                    <a:moveTo>
                      <a:pt x="3" y="13"/>
                    </a:moveTo>
                    <a:cubicBezTo>
                      <a:pt x="3" y="10"/>
                      <a:pt x="3" y="6"/>
                      <a:pt x="3" y="4"/>
                    </a:cubicBezTo>
                    <a:cubicBezTo>
                      <a:pt x="3" y="2"/>
                      <a:pt x="3" y="0"/>
                      <a:pt x="3" y="0"/>
                    </a:cubicBezTo>
                    <a:cubicBezTo>
                      <a:pt x="3" y="0"/>
                      <a:pt x="3" y="2"/>
                      <a:pt x="3" y="4"/>
                    </a:cubicBezTo>
                    <a:cubicBezTo>
                      <a:pt x="3" y="6"/>
                      <a:pt x="3" y="10"/>
                      <a:pt x="2" y="13"/>
                    </a:cubicBezTo>
                    <a:cubicBezTo>
                      <a:pt x="2" y="17"/>
                      <a:pt x="2" y="20"/>
                      <a:pt x="1" y="23"/>
                    </a:cubicBezTo>
                    <a:cubicBezTo>
                      <a:pt x="0" y="25"/>
                      <a:pt x="0" y="26"/>
                      <a:pt x="0" y="26"/>
                    </a:cubicBezTo>
                    <a:cubicBezTo>
                      <a:pt x="0" y="26"/>
                      <a:pt x="1" y="25"/>
                      <a:pt x="1" y="23"/>
                    </a:cubicBezTo>
                    <a:cubicBezTo>
                      <a:pt x="2" y="20"/>
                      <a:pt x="3" y="17"/>
                      <a:pt x="3"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0" name="Freeform 4087"/>
              <p:cNvSpPr>
                <a:spLocks/>
              </p:cNvSpPr>
              <p:nvPr/>
            </p:nvSpPr>
            <p:spPr bwMode="auto">
              <a:xfrm>
                <a:off x="10466139" y="1792719"/>
                <a:ext cx="14692" cy="161614"/>
              </a:xfrm>
              <a:custGeom>
                <a:avLst/>
                <a:gdLst>
                  <a:gd name="T0" fmla="*/ 1 w 3"/>
                  <a:gd name="T1" fmla="*/ 27 h 27"/>
                  <a:gd name="T2" fmla="*/ 2 w 3"/>
                  <a:gd name="T3" fmla="*/ 13 h 27"/>
                  <a:gd name="T4" fmla="*/ 3 w 3"/>
                  <a:gd name="T5" fmla="*/ 0 h 27"/>
                  <a:gd name="T6" fmla="*/ 1 w 3"/>
                  <a:gd name="T7" fmla="*/ 13 h 27"/>
                  <a:gd name="T8" fmla="*/ 1 w 3"/>
                  <a:gd name="T9" fmla="*/ 27 h 27"/>
                </a:gdLst>
                <a:ahLst/>
                <a:cxnLst>
                  <a:cxn ang="0">
                    <a:pos x="T0" y="T1"/>
                  </a:cxn>
                  <a:cxn ang="0">
                    <a:pos x="T2" y="T3"/>
                  </a:cxn>
                  <a:cxn ang="0">
                    <a:pos x="T4" y="T5"/>
                  </a:cxn>
                  <a:cxn ang="0">
                    <a:pos x="T6" y="T7"/>
                  </a:cxn>
                  <a:cxn ang="0">
                    <a:pos x="T8" y="T9"/>
                  </a:cxn>
                </a:cxnLst>
                <a:rect l="0" t="0" r="r" b="b"/>
                <a:pathLst>
                  <a:path w="3" h="27">
                    <a:moveTo>
                      <a:pt x="1" y="27"/>
                    </a:moveTo>
                    <a:cubicBezTo>
                      <a:pt x="1" y="27"/>
                      <a:pt x="1" y="21"/>
                      <a:pt x="2" y="13"/>
                    </a:cubicBezTo>
                    <a:cubicBezTo>
                      <a:pt x="3" y="6"/>
                      <a:pt x="3" y="0"/>
                      <a:pt x="3" y="0"/>
                    </a:cubicBezTo>
                    <a:cubicBezTo>
                      <a:pt x="3" y="0"/>
                      <a:pt x="2" y="6"/>
                      <a:pt x="1" y="13"/>
                    </a:cubicBezTo>
                    <a:cubicBezTo>
                      <a:pt x="0" y="21"/>
                      <a:pt x="0" y="27"/>
                      <a:pt x="1"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1" name="Freeform 4088"/>
              <p:cNvSpPr>
                <a:spLocks/>
              </p:cNvSpPr>
              <p:nvPr/>
            </p:nvSpPr>
            <p:spPr bwMode="auto">
              <a:xfrm>
                <a:off x="10576328" y="2020446"/>
                <a:ext cx="132230" cy="44077"/>
              </a:xfrm>
              <a:custGeom>
                <a:avLst/>
                <a:gdLst>
                  <a:gd name="T0" fmla="*/ 3 w 22"/>
                  <a:gd name="T1" fmla="*/ 6 h 8"/>
                  <a:gd name="T2" fmla="*/ 0 w 22"/>
                  <a:gd name="T3" fmla="*/ 5 h 8"/>
                  <a:gd name="T4" fmla="*/ 3 w 22"/>
                  <a:gd name="T5" fmla="*/ 7 h 8"/>
                  <a:gd name="T6" fmla="*/ 12 w 22"/>
                  <a:gd name="T7" fmla="*/ 7 h 8"/>
                  <a:gd name="T8" fmla="*/ 22 w 22"/>
                  <a:gd name="T9" fmla="*/ 0 h 8"/>
                  <a:gd name="T10" fmla="*/ 11 w 22"/>
                  <a:gd name="T11" fmla="*/ 6 h 8"/>
                  <a:gd name="T12" fmla="*/ 3 w 22"/>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22" h="8">
                    <a:moveTo>
                      <a:pt x="3" y="6"/>
                    </a:moveTo>
                    <a:cubicBezTo>
                      <a:pt x="1" y="6"/>
                      <a:pt x="0" y="5"/>
                      <a:pt x="0" y="5"/>
                    </a:cubicBezTo>
                    <a:cubicBezTo>
                      <a:pt x="0" y="5"/>
                      <a:pt x="1" y="6"/>
                      <a:pt x="3" y="7"/>
                    </a:cubicBezTo>
                    <a:cubicBezTo>
                      <a:pt x="5" y="8"/>
                      <a:pt x="8" y="8"/>
                      <a:pt x="12" y="7"/>
                    </a:cubicBezTo>
                    <a:cubicBezTo>
                      <a:pt x="18" y="4"/>
                      <a:pt x="22" y="0"/>
                      <a:pt x="22" y="0"/>
                    </a:cubicBezTo>
                    <a:cubicBezTo>
                      <a:pt x="21" y="0"/>
                      <a:pt x="18" y="4"/>
                      <a:pt x="11" y="6"/>
                    </a:cubicBezTo>
                    <a:cubicBezTo>
                      <a:pt x="8" y="7"/>
                      <a:pt x="5" y="7"/>
                      <a:pt x="3" y="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2" name="Freeform 4089"/>
              <p:cNvSpPr>
                <a:spLocks/>
              </p:cNvSpPr>
              <p:nvPr/>
            </p:nvSpPr>
            <p:spPr bwMode="auto">
              <a:xfrm>
                <a:off x="10554292" y="2005754"/>
                <a:ext cx="110194" cy="44077"/>
              </a:xfrm>
              <a:custGeom>
                <a:avLst/>
                <a:gdLst>
                  <a:gd name="T0" fmla="*/ 18 w 18"/>
                  <a:gd name="T1" fmla="*/ 5 h 7"/>
                  <a:gd name="T2" fmla="*/ 15 w 18"/>
                  <a:gd name="T3" fmla="*/ 6 h 7"/>
                  <a:gd name="T4" fmla="*/ 8 w 18"/>
                  <a:gd name="T5" fmla="*/ 6 h 7"/>
                  <a:gd name="T6" fmla="*/ 2 w 18"/>
                  <a:gd name="T7" fmla="*/ 2 h 7"/>
                  <a:gd name="T8" fmla="*/ 0 w 18"/>
                  <a:gd name="T9" fmla="*/ 0 h 7"/>
                  <a:gd name="T10" fmla="*/ 2 w 18"/>
                  <a:gd name="T11" fmla="*/ 2 h 7"/>
                  <a:gd name="T12" fmla="*/ 8 w 18"/>
                  <a:gd name="T13" fmla="*/ 6 h 7"/>
                  <a:gd name="T14" fmla="*/ 15 w 18"/>
                  <a:gd name="T15" fmla="*/ 6 h 7"/>
                  <a:gd name="T16" fmla="*/ 18 w 1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
                    <a:moveTo>
                      <a:pt x="18" y="5"/>
                    </a:moveTo>
                    <a:cubicBezTo>
                      <a:pt x="18" y="5"/>
                      <a:pt x="16" y="5"/>
                      <a:pt x="15" y="6"/>
                    </a:cubicBezTo>
                    <a:cubicBezTo>
                      <a:pt x="13" y="6"/>
                      <a:pt x="10" y="6"/>
                      <a:pt x="8" y="6"/>
                    </a:cubicBezTo>
                    <a:cubicBezTo>
                      <a:pt x="5" y="5"/>
                      <a:pt x="3" y="3"/>
                      <a:pt x="2" y="2"/>
                    </a:cubicBezTo>
                    <a:cubicBezTo>
                      <a:pt x="1" y="1"/>
                      <a:pt x="0" y="0"/>
                      <a:pt x="0" y="0"/>
                    </a:cubicBezTo>
                    <a:cubicBezTo>
                      <a:pt x="0" y="0"/>
                      <a:pt x="0" y="1"/>
                      <a:pt x="2" y="2"/>
                    </a:cubicBezTo>
                    <a:cubicBezTo>
                      <a:pt x="3" y="4"/>
                      <a:pt x="5" y="6"/>
                      <a:pt x="8" y="6"/>
                    </a:cubicBezTo>
                    <a:cubicBezTo>
                      <a:pt x="10" y="7"/>
                      <a:pt x="13" y="7"/>
                      <a:pt x="15" y="6"/>
                    </a:cubicBezTo>
                    <a:cubicBezTo>
                      <a:pt x="17" y="6"/>
                      <a:pt x="18" y="5"/>
                      <a:pt x="18"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3" name="Freeform 4090"/>
              <p:cNvSpPr>
                <a:spLocks/>
              </p:cNvSpPr>
              <p:nvPr/>
            </p:nvSpPr>
            <p:spPr bwMode="auto">
              <a:xfrm>
                <a:off x="10458791" y="1932293"/>
                <a:ext cx="58769" cy="88153"/>
              </a:xfrm>
              <a:custGeom>
                <a:avLst/>
                <a:gdLst>
                  <a:gd name="T0" fmla="*/ 10 w 10"/>
                  <a:gd name="T1" fmla="*/ 0 h 14"/>
                  <a:gd name="T2" fmla="*/ 6 w 10"/>
                  <a:gd name="T3" fmla="*/ 8 h 14"/>
                  <a:gd name="T4" fmla="*/ 2 w 10"/>
                  <a:gd name="T5" fmla="*/ 13 h 14"/>
                  <a:gd name="T6" fmla="*/ 0 w 10"/>
                  <a:gd name="T7" fmla="*/ 14 h 14"/>
                  <a:gd name="T8" fmla="*/ 3 w 10"/>
                  <a:gd name="T9" fmla="*/ 13 h 14"/>
                  <a:gd name="T10" fmla="*/ 7 w 10"/>
                  <a:gd name="T11" fmla="*/ 9 h 14"/>
                  <a:gd name="T12" fmla="*/ 10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0" y="0"/>
                    </a:moveTo>
                    <a:cubicBezTo>
                      <a:pt x="10" y="0"/>
                      <a:pt x="9" y="4"/>
                      <a:pt x="6" y="8"/>
                    </a:cubicBezTo>
                    <a:cubicBezTo>
                      <a:pt x="5" y="10"/>
                      <a:pt x="4" y="12"/>
                      <a:pt x="2" y="13"/>
                    </a:cubicBezTo>
                    <a:cubicBezTo>
                      <a:pt x="1" y="14"/>
                      <a:pt x="0" y="14"/>
                      <a:pt x="0" y="14"/>
                    </a:cubicBezTo>
                    <a:cubicBezTo>
                      <a:pt x="0" y="14"/>
                      <a:pt x="1" y="14"/>
                      <a:pt x="3" y="13"/>
                    </a:cubicBezTo>
                    <a:cubicBezTo>
                      <a:pt x="4" y="12"/>
                      <a:pt x="6" y="11"/>
                      <a:pt x="7" y="9"/>
                    </a:cubicBezTo>
                    <a:cubicBezTo>
                      <a:pt x="9" y="4"/>
                      <a:pt x="10"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4" name="Freeform 4091"/>
              <p:cNvSpPr>
                <a:spLocks/>
              </p:cNvSpPr>
              <p:nvPr/>
            </p:nvSpPr>
            <p:spPr bwMode="auto">
              <a:xfrm>
                <a:off x="10524908" y="1755986"/>
                <a:ext cx="44077" cy="132230"/>
              </a:xfrm>
              <a:custGeom>
                <a:avLst/>
                <a:gdLst>
                  <a:gd name="T0" fmla="*/ 5 w 7"/>
                  <a:gd name="T1" fmla="*/ 2 h 22"/>
                  <a:gd name="T2" fmla="*/ 1 w 7"/>
                  <a:gd name="T3" fmla="*/ 10 h 22"/>
                  <a:gd name="T4" fmla="*/ 0 w 7"/>
                  <a:gd name="T5" fmla="*/ 18 h 22"/>
                  <a:gd name="T6" fmla="*/ 2 w 7"/>
                  <a:gd name="T7" fmla="*/ 22 h 22"/>
                  <a:gd name="T8" fmla="*/ 1 w 7"/>
                  <a:gd name="T9" fmla="*/ 18 h 22"/>
                  <a:gd name="T10" fmla="*/ 1 w 7"/>
                  <a:gd name="T11" fmla="*/ 10 h 22"/>
                  <a:gd name="T12" fmla="*/ 5 w 7"/>
                  <a:gd name="T13" fmla="*/ 2 h 22"/>
                  <a:gd name="T14" fmla="*/ 7 w 7"/>
                  <a:gd name="T15" fmla="*/ 0 h 22"/>
                  <a:gd name="T16" fmla="*/ 5 w 7"/>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5" y="2"/>
                    </a:moveTo>
                    <a:cubicBezTo>
                      <a:pt x="3" y="4"/>
                      <a:pt x="1" y="6"/>
                      <a:pt x="1" y="10"/>
                    </a:cubicBezTo>
                    <a:cubicBezTo>
                      <a:pt x="0" y="13"/>
                      <a:pt x="0" y="16"/>
                      <a:pt x="0" y="18"/>
                    </a:cubicBezTo>
                    <a:cubicBezTo>
                      <a:pt x="1" y="21"/>
                      <a:pt x="2" y="22"/>
                      <a:pt x="2" y="22"/>
                    </a:cubicBezTo>
                    <a:cubicBezTo>
                      <a:pt x="2" y="22"/>
                      <a:pt x="1" y="20"/>
                      <a:pt x="1" y="18"/>
                    </a:cubicBezTo>
                    <a:cubicBezTo>
                      <a:pt x="1" y="16"/>
                      <a:pt x="0" y="13"/>
                      <a:pt x="1" y="10"/>
                    </a:cubicBezTo>
                    <a:cubicBezTo>
                      <a:pt x="2" y="7"/>
                      <a:pt x="4" y="4"/>
                      <a:pt x="5" y="2"/>
                    </a:cubicBezTo>
                    <a:cubicBezTo>
                      <a:pt x="6" y="1"/>
                      <a:pt x="7" y="0"/>
                      <a:pt x="7" y="0"/>
                    </a:cubicBezTo>
                    <a:cubicBezTo>
                      <a:pt x="7" y="0"/>
                      <a:pt x="6" y="0"/>
                      <a:pt x="5"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5" name="Freeform 4092"/>
              <p:cNvSpPr>
                <a:spLocks/>
              </p:cNvSpPr>
              <p:nvPr/>
            </p:nvSpPr>
            <p:spPr bwMode="auto">
              <a:xfrm>
                <a:off x="10554292" y="1917601"/>
                <a:ext cx="110194" cy="95502"/>
              </a:xfrm>
              <a:custGeom>
                <a:avLst/>
                <a:gdLst>
                  <a:gd name="T0" fmla="*/ 8 w 19"/>
                  <a:gd name="T1" fmla="*/ 11 h 16"/>
                  <a:gd name="T2" fmla="*/ 16 w 19"/>
                  <a:gd name="T3" fmla="*/ 15 h 16"/>
                  <a:gd name="T4" fmla="*/ 19 w 19"/>
                  <a:gd name="T5" fmla="*/ 16 h 16"/>
                  <a:gd name="T6" fmla="*/ 16 w 19"/>
                  <a:gd name="T7" fmla="*/ 15 h 16"/>
                  <a:gd name="T8" fmla="*/ 8 w 19"/>
                  <a:gd name="T9" fmla="*/ 10 h 16"/>
                  <a:gd name="T10" fmla="*/ 0 w 19"/>
                  <a:gd name="T11" fmla="*/ 1 h 16"/>
                  <a:gd name="T12" fmla="*/ 8 w 19"/>
                  <a:gd name="T13" fmla="*/ 1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8" y="11"/>
                    </a:moveTo>
                    <a:cubicBezTo>
                      <a:pt x="10" y="13"/>
                      <a:pt x="13" y="15"/>
                      <a:pt x="16" y="15"/>
                    </a:cubicBezTo>
                    <a:cubicBezTo>
                      <a:pt x="18" y="16"/>
                      <a:pt x="19" y="16"/>
                      <a:pt x="19" y="16"/>
                    </a:cubicBezTo>
                    <a:cubicBezTo>
                      <a:pt x="19" y="16"/>
                      <a:pt x="18" y="16"/>
                      <a:pt x="16" y="15"/>
                    </a:cubicBezTo>
                    <a:cubicBezTo>
                      <a:pt x="14" y="14"/>
                      <a:pt x="11" y="12"/>
                      <a:pt x="8" y="10"/>
                    </a:cubicBezTo>
                    <a:cubicBezTo>
                      <a:pt x="3" y="6"/>
                      <a:pt x="0" y="0"/>
                      <a:pt x="0" y="1"/>
                    </a:cubicBezTo>
                    <a:cubicBezTo>
                      <a:pt x="0" y="1"/>
                      <a:pt x="2" y="6"/>
                      <a:pt x="8"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6" name="Freeform 4093"/>
              <p:cNvSpPr>
                <a:spLocks/>
              </p:cNvSpPr>
              <p:nvPr/>
            </p:nvSpPr>
            <p:spPr bwMode="auto">
              <a:xfrm>
                <a:off x="10524908" y="1697218"/>
                <a:ext cx="183655" cy="88153"/>
              </a:xfrm>
              <a:custGeom>
                <a:avLst/>
                <a:gdLst>
                  <a:gd name="T0" fmla="*/ 25 w 31"/>
                  <a:gd name="T1" fmla="*/ 1 h 15"/>
                  <a:gd name="T2" fmla="*/ 31 w 31"/>
                  <a:gd name="T3" fmla="*/ 1 h 15"/>
                  <a:gd name="T4" fmla="*/ 25 w 31"/>
                  <a:gd name="T5" fmla="*/ 0 h 15"/>
                  <a:gd name="T6" fmla="*/ 13 w 31"/>
                  <a:gd name="T7" fmla="*/ 2 h 15"/>
                  <a:gd name="T8" fmla="*/ 2 w 31"/>
                  <a:gd name="T9" fmla="*/ 10 h 15"/>
                  <a:gd name="T10" fmla="*/ 0 w 31"/>
                  <a:gd name="T11" fmla="*/ 15 h 15"/>
                  <a:gd name="T12" fmla="*/ 3 w 31"/>
                  <a:gd name="T13" fmla="*/ 10 h 15"/>
                  <a:gd name="T14" fmla="*/ 13 w 31"/>
                  <a:gd name="T15" fmla="*/ 3 h 15"/>
                  <a:gd name="T16" fmla="*/ 25 w 31"/>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25" y="1"/>
                    </a:moveTo>
                    <a:cubicBezTo>
                      <a:pt x="29" y="1"/>
                      <a:pt x="31" y="1"/>
                      <a:pt x="31" y="1"/>
                    </a:cubicBezTo>
                    <a:cubicBezTo>
                      <a:pt x="31" y="1"/>
                      <a:pt x="29" y="1"/>
                      <a:pt x="25" y="0"/>
                    </a:cubicBezTo>
                    <a:cubicBezTo>
                      <a:pt x="22" y="0"/>
                      <a:pt x="17" y="1"/>
                      <a:pt x="13" y="2"/>
                    </a:cubicBezTo>
                    <a:cubicBezTo>
                      <a:pt x="8" y="4"/>
                      <a:pt x="4" y="7"/>
                      <a:pt x="2" y="10"/>
                    </a:cubicBezTo>
                    <a:cubicBezTo>
                      <a:pt x="0" y="13"/>
                      <a:pt x="0" y="15"/>
                      <a:pt x="0" y="15"/>
                    </a:cubicBezTo>
                    <a:cubicBezTo>
                      <a:pt x="0" y="15"/>
                      <a:pt x="1" y="13"/>
                      <a:pt x="3" y="10"/>
                    </a:cubicBezTo>
                    <a:cubicBezTo>
                      <a:pt x="5" y="8"/>
                      <a:pt x="8" y="5"/>
                      <a:pt x="13" y="3"/>
                    </a:cubicBezTo>
                    <a:cubicBezTo>
                      <a:pt x="18" y="1"/>
                      <a:pt x="22" y="1"/>
                      <a:pt x="25"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7" name="Freeform 4094"/>
              <p:cNvSpPr>
                <a:spLocks/>
              </p:cNvSpPr>
              <p:nvPr/>
            </p:nvSpPr>
            <p:spPr bwMode="auto">
              <a:xfrm>
                <a:off x="10693866" y="1631105"/>
                <a:ext cx="279152" cy="242424"/>
              </a:xfrm>
              <a:custGeom>
                <a:avLst/>
                <a:gdLst>
                  <a:gd name="T0" fmla="*/ 40 w 46"/>
                  <a:gd name="T1" fmla="*/ 34 h 41"/>
                  <a:gd name="T2" fmla="*/ 45 w 46"/>
                  <a:gd name="T3" fmla="*/ 39 h 41"/>
                  <a:gd name="T4" fmla="*/ 46 w 46"/>
                  <a:gd name="T5" fmla="*/ 41 h 41"/>
                  <a:gd name="T6" fmla="*/ 45 w 46"/>
                  <a:gd name="T7" fmla="*/ 39 h 41"/>
                  <a:gd name="T8" fmla="*/ 41 w 46"/>
                  <a:gd name="T9" fmla="*/ 33 h 41"/>
                  <a:gd name="T10" fmla="*/ 25 w 46"/>
                  <a:gd name="T11" fmla="*/ 18 h 41"/>
                  <a:gd name="T12" fmla="*/ 0 w 46"/>
                  <a:gd name="T13" fmla="*/ 0 h 41"/>
                  <a:gd name="T14" fmla="*/ 25 w 46"/>
                  <a:gd name="T15" fmla="*/ 19 h 41"/>
                  <a:gd name="T16" fmla="*/ 40 w 46"/>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1">
                    <a:moveTo>
                      <a:pt x="40" y="34"/>
                    </a:moveTo>
                    <a:cubicBezTo>
                      <a:pt x="42" y="36"/>
                      <a:pt x="44" y="38"/>
                      <a:pt x="45" y="39"/>
                    </a:cubicBezTo>
                    <a:cubicBezTo>
                      <a:pt x="46" y="40"/>
                      <a:pt x="46" y="41"/>
                      <a:pt x="46" y="41"/>
                    </a:cubicBezTo>
                    <a:cubicBezTo>
                      <a:pt x="46" y="41"/>
                      <a:pt x="46" y="40"/>
                      <a:pt x="45" y="39"/>
                    </a:cubicBezTo>
                    <a:cubicBezTo>
                      <a:pt x="44" y="37"/>
                      <a:pt x="43" y="35"/>
                      <a:pt x="41" y="33"/>
                    </a:cubicBezTo>
                    <a:cubicBezTo>
                      <a:pt x="37" y="29"/>
                      <a:pt x="31" y="24"/>
                      <a:pt x="25" y="18"/>
                    </a:cubicBezTo>
                    <a:cubicBezTo>
                      <a:pt x="12" y="7"/>
                      <a:pt x="0" y="0"/>
                      <a:pt x="0" y="0"/>
                    </a:cubicBezTo>
                    <a:cubicBezTo>
                      <a:pt x="0" y="0"/>
                      <a:pt x="12" y="7"/>
                      <a:pt x="25" y="19"/>
                    </a:cubicBezTo>
                    <a:cubicBezTo>
                      <a:pt x="31" y="24"/>
                      <a:pt x="36" y="30"/>
                      <a:pt x="40" y="3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8" name="Freeform 4095"/>
              <p:cNvSpPr>
                <a:spLocks/>
              </p:cNvSpPr>
              <p:nvPr/>
            </p:nvSpPr>
            <p:spPr bwMode="auto">
              <a:xfrm>
                <a:off x="10231064" y="1498875"/>
                <a:ext cx="301193" cy="124886"/>
              </a:xfrm>
              <a:custGeom>
                <a:avLst/>
                <a:gdLst>
                  <a:gd name="T0" fmla="*/ 44 w 50"/>
                  <a:gd name="T1" fmla="*/ 16 h 21"/>
                  <a:gd name="T2" fmla="*/ 27 w 50"/>
                  <a:gd name="T3" fmla="*/ 6 h 21"/>
                  <a:gd name="T4" fmla="*/ 8 w 50"/>
                  <a:gd name="T5" fmla="*/ 0 h 21"/>
                  <a:gd name="T6" fmla="*/ 0 w 50"/>
                  <a:gd name="T7" fmla="*/ 0 h 21"/>
                  <a:gd name="T8" fmla="*/ 8 w 50"/>
                  <a:gd name="T9" fmla="*/ 1 h 21"/>
                  <a:gd name="T10" fmla="*/ 26 w 50"/>
                  <a:gd name="T11" fmla="*/ 7 h 21"/>
                  <a:gd name="T12" fmla="*/ 43 w 50"/>
                  <a:gd name="T13" fmla="*/ 16 h 21"/>
                  <a:gd name="T14" fmla="*/ 50 w 50"/>
                  <a:gd name="T15" fmla="*/ 21 h 21"/>
                  <a:gd name="T16" fmla="*/ 44 w 50"/>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1">
                    <a:moveTo>
                      <a:pt x="44" y="16"/>
                    </a:moveTo>
                    <a:cubicBezTo>
                      <a:pt x="40" y="13"/>
                      <a:pt x="34" y="9"/>
                      <a:pt x="27" y="6"/>
                    </a:cubicBezTo>
                    <a:cubicBezTo>
                      <a:pt x="20" y="3"/>
                      <a:pt x="13" y="1"/>
                      <a:pt x="8" y="0"/>
                    </a:cubicBezTo>
                    <a:cubicBezTo>
                      <a:pt x="3" y="0"/>
                      <a:pt x="0" y="0"/>
                      <a:pt x="0" y="0"/>
                    </a:cubicBezTo>
                    <a:cubicBezTo>
                      <a:pt x="0" y="0"/>
                      <a:pt x="3" y="0"/>
                      <a:pt x="8" y="1"/>
                    </a:cubicBezTo>
                    <a:cubicBezTo>
                      <a:pt x="13" y="2"/>
                      <a:pt x="19" y="4"/>
                      <a:pt x="26" y="7"/>
                    </a:cubicBezTo>
                    <a:cubicBezTo>
                      <a:pt x="33" y="10"/>
                      <a:pt x="39" y="13"/>
                      <a:pt x="43" y="16"/>
                    </a:cubicBezTo>
                    <a:cubicBezTo>
                      <a:pt x="48" y="19"/>
                      <a:pt x="50" y="21"/>
                      <a:pt x="50" y="21"/>
                    </a:cubicBezTo>
                    <a:cubicBezTo>
                      <a:pt x="50" y="21"/>
                      <a:pt x="48" y="18"/>
                      <a:pt x="44"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19" name="Freeform 4096"/>
              <p:cNvSpPr>
                <a:spLocks/>
              </p:cNvSpPr>
              <p:nvPr/>
            </p:nvSpPr>
            <p:spPr bwMode="auto">
              <a:xfrm>
                <a:off x="10458791" y="1410722"/>
                <a:ext cx="220383" cy="213039"/>
              </a:xfrm>
              <a:custGeom>
                <a:avLst/>
                <a:gdLst>
                  <a:gd name="T0" fmla="*/ 8 w 37"/>
                  <a:gd name="T1" fmla="*/ 13 h 35"/>
                  <a:gd name="T2" fmla="*/ 16 w 37"/>
                  <a:gd name="T3" fmla="*/ 20 h 35"/>
                  <a:gd name="T4" fmla="*/ 37 w 37"/>
                  <a:gd name="T5" fmla="*/ 35 h 35"/>
                  <a:gd name="T6" fmla="*/ 16 w 37"/>
                  <a:gd name="T7" fmla="*/ 19 h 35"/>
                  <a:gd name="T8" fmla="*/ 9 w 37"/>
                  <a:gd name="T9" fmla="*/ 13 h 35"/>
                  <a:gd name="T10" fmla="*/ 4 w 37"/>
                  <a:gd name="T11" fmla="*/ 6 h 35"/>
                  <a:gd name="T12" fmla="*/ 0 w 37"/>
                  <a:gd name="T13" fmla="*/ 0 h 35"/>
                  <a:gd name="T14" fmla="*/ 3 w 37"/>
                  <a:gd name="T15" fmla="*/ 7 h 35"/>
                  <a:gd name="T16" fmla="*/ 8 w 37"/>
                  <a:gd name="T17"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5">
                    <a:moveTo>
                      <a:pt x="8" y="13"/>
                    </a:moveTo>
                    <a:cubicBezTo>
                      <a:pt x="11" y="15"/>
                      <a:pt x="13" y="18"/>
                      <a:pt x="16" y="20"/>
                    </a:cubicBezTo>
                    <a:cubicBezTo>
                      <a:pt x="27" y="28"/>
                      <a:pt x="37" y="35"/>
                      <a:pt x="37" y="35"/>
                    </a:cubicBezTo>
                    <a:cubicBezTo>
                      <a:pt x="37" y="34"/>
                      <a:pt x="28" y="28"/>
                      <a:pt x="16" y="19"/>
                    </a:cubicBezTo>
                    <a:cubicBezTo>
                      <a:pt x="14" y="17"/>
                      <a:pt x="11" y="15"/>
                      <a:pt x="9" y="13"/>
                    </a:cubicBezTo>
                    <a:cubicBezTo>
                      <a:pt x="7" y="11"/>
                      <a:pt x="5" y="8"/>
                      <a:pt x="4" y="6"/>
                    </a:cubicBezTo>
                    <a:cubicBezTo>
                      <a:pt x="1" y="2"/>
                      <a:pt x="0" y="0"/>
                      <a:pt x="0" y="0"/>
                    </a:cubicBezTo>
                    <a:cubicBezTo>
                      <a:pt x="0" y="0"/>
                      <a:pt x="1" y="3"/>
                      <a:pt x="3" y="7"/>
                    </a:cubicBezTo>
                    <a:cubicBezTo>
                      <a:pt x="4" y="9"/>
                      <a:pt x="6" y="11"/>
                      <a:pt x="8"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0" name="Freeform 4097"/>
              <p:cNvSpPr>
                <a:spLocks/>
              </p:cNvSpPr>
              <p:nvPr/>
            </p:nvSpPr>
            <p:spPr bwMode="auto">
              <a:xfrm>
                <a:off x="10664482" y="1234415"/>
                <a:ext cx="146922" cy="168963"/>
              </a:xfrm>
              <a:custGeom>
                <a:avLst/>
                <a:gdLst>
                  <a:gd name="T0" fmla="*/ 25 w 25"/>
                  <a:gd name="T1" fmla="*/ 7 h 29"/>
                  <a:gd name="T2" fmla="*/ 20 w 25"/>
                  <a:gd name="T3" fmla="*/ 21 h 29"/>
                  <a:gd name="T4" fmla="*/ 13 w 25"/>
                  <a:gd name="T5" fmla="*/ 26 h 29"/>
                  <a:gd name="T6" fmla="*/ 7 w 25"/>
                  <a:gd name="T7" fmla="*/ 28 h 29"/>
                  <a:gd name="T8" fmla="*/ 0 w 25"/>
                  <a:gd name="T9" fmla="*/ 28 h 29"/>
                  <a:gd name="T10" fmla="*/ 7 w 25"/>
                  <a:gd name="T11" fmla="*/ 29 h 29"/>
                  <a:gd name="T12" fmla="*/ 14 w 25"/>
                  <a:gd name="T13" fmla="*/ 27 h 29"/>
                  <a:gd name="T14" fmla="*/ 20 w 25"/>
                  <a:gd name="T15" fmla="*/ 22 h 29"/>
                  <a:gd name="T16" fmla="*/ 25 w 25"/>
                  <a:gd name="T17" fmla="*/ 7 h 29"/>
                  <a:gd name="T18" fmla="*/ 24 w 25"/>
                  <a:gd name="T19" fmla="*/ 0 h 29"/>
                  <a:gd name="T20" fmla="*/ 25 w 25"/>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9">
                    <a:moveTo>
                      <a:pt x="25" y="7"/>
                    </a:moveTo>
                    <a:cubicBezTo>
                      <a:pt x="24" y="11"/>
                      <a:pt x="23" y="16"/>
                      <a:pt x="20" y="21"/>
                    </a:cubicBezTo>
                    <a:cubicBezTo>
                      <a:pt x="18" y="23"/>
                      <a:pt x="16" y="25"/>
                      <a:pt x="13" y="26"/>
                    </a:cubicBezTo>
                    <a:cubicBezTo>
                      <a:pt x="11" y="28"/>
                      <a:pt x="9" y="28"/>
                      <a:pt x="7" y="28"/>
                    </a:cubicBezTo>
                    <a:cubicBezTo>
                      <a:pt x="3" y="29"/>
                      <a:pt x="0" y="28"/>
                      <a:pt x="0" y="28"/>
                    </a:cubicBezTo>
                    <a:cubicBezTo>
                      <a:pt x="0" y="28"/>
                      <a:pt x="3" y="29"/>
                      <a:pt x="7" y="29"/>
                    </a:cubicBezTo>
                    <a:cubicBezTo>
                      <a:pt x="9" y="29"/>
                      <a:pt x="11" y="28"/>
                      <a:pt x="14" y="27"/>
                    </a:cubicBezTo>
                    <a:cubicBezTo>
                      <a:pt x="16" y="26"/>
                      <a:pt x="18" y="24"/>
                      <a:pt x="20" y="22"/>
                    </a:cubicBezTo>
                    <a:cubicBezTo>
                      <a:pt x="24" y="17"/>
                      <a:pt x="25" y="11"/>
                      <a:pt x="25" y="7"/>
                    </a:cubicBezTo>
                    <a:cubicBezTo>
                      <a:pt x="25" y="3"/>
                      <a:pt x="24" y="0"/>
                      <a:pt x="24" y="0"/>
                    </a:cubicBezTo>
                    <a:cubicBezTo>
                      <a:pt x="24" y="0"/>
                      <a:pt x="25" y="3"/>
                      <a:pt x="25"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1" name="Freeform 4098"/>
              <p:cNvSpPr>
                <a:spLocks/>
              </p:cNvSpPr>
              <p:nvPr/>
            </p:nvSpPr>
            <p:spPr bwMode="auto">
              <a:xfrm>
                <a:off x="10605713" y="1043417"/>
                <a:ext cx="198347" cy="168963"/>
              </a:xfrm>
              <a:custGeom>
                <a:avLst/>
                <a:gdLst>
                  <a:gd name="T0" fmla="*/ 20 w 33"/>
                  <a:gd name="T1" fmla="*/ 10 h 28"/>
                  <a:gd name="T2" fmla="*/ 31 w 33"/>
                  <a:gd name="T3" fmla="*/ 22 h 28"/>
                  <a:gd name="T4" fmla="*/ 33 w 33"/>
                  <a:gd name="T5" fmla="*/ 28 h 28"/>
                  <a:gd name="T6" fmla="*/ 31 w 33"/>
                  <a:gd name="T7" fmla="*/ 22 h 28"/>
                  <a:gd name="T8" fmla="*/ 21 w 33"/>
                  <a:gd name="T9" fmla="*/ 9 h 28"/>
                  <a:gd name="T10" fmla="*/ 8 w 33"/>
                  <a:gd name="T11" fmla="*/ 2 h 28"/>
                  <a:gd name="T12" fmla="*/ 1 w 33"/>
                  <a:gd name="T13" fmla="*/ 0 h 28"/>
                  <a:gd name="T14" fmla="*/ 1 w 33"/>
                  <a:gd name="T15" fmla="*/ 0 h 28"/>
                  <a:gd name="T16" fmla="*/ 1 w 33"/>
                  <a:gd name="T17" fmla="*/ 0 h 28"/>
                  <a:gd name="T18" fmla="*/ 0 w 33"/>
                  <a:gd name="T19" fmla="*/ 0 h 28"/>
                  <a:gd name="T20" fmla="*/ 1 w 33"/>
                  <a:gd name="T21" fmla="*/ 0 h 28"/>
                  <a:gd name="T22" fmla="*/ 1 w 33"/>
                  <a:gd name="T23" fmla="*/ 0 h 28"/>
                  <a:gd name="T24" fmla="*/ 20 w 33"/>
                  <a:gd name="T25"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8">
                    <a:moveTo>
                      <a:pt x="20" y="10"/>
                    </a:moveTo>
                    <a:cubicBezTo>
                      <a:pt x="25" y="13"/>
                      <a:pt x="29" y="18"/>
                      <a:pt x="31" y="22"/>
                    </a:cubicBezTo>
                    <a:cubicBezTo>
                      <a:pt x="32" y="26"/>
                      <a:pt x="33" y="28"/>
                      <a:pt x="33" y="28"/>
                    </a:cubicBezTo>
                    <a:cubicBezTo>
                      <a:pt x="33" y="28"/>
                      <a:pt x="33" y="26"/>
                      <a:pt x="31" y="22"/>
                    </a:cubicBezTo>
                    <a:cubicBezTo>
                      <a:pt x="29" y="18"/>
                      <a:pt x="26" y="13"/>
                      <a:pt x="21" y="9"/>
                    </a:cubicBezTo>
                    <a:cubicBezTo>
                      <a:pt x="17" y="6"/>
                      <a:pt x="12" y="4"/>
                      <a:pt x="8" y="2"/>
                    </a:cubicBezTo>
                    <a:cubicBezTo>
                      <a:pt x="5" y="1"/>
                      <a:pt x="2" y="0"/>
                      <a:pt x="1" y="0"/>
                    </a:cubicBezTo>
                    <a:cubicBezTo>
                      <a:pt x="1" y="0"/>
                      <a:pt x="1" y="0"/>
                      <a:pt x="1" y="0"/>
                    </a:cubicBezTo>
                    <a:cubicBezTo>
                      <a:pt x="1" y="0"/>
                      <a:pt x="1" y="0"/>
                      <a:pt x="1" y="0"/>
                    </a:cubicBezTo>
                    <a:cubicBezTo>
                      <a:pt x="0" y="0"/>
                      <a:pt x="0" y="0"/>
                      <a:pt x="0" y="0"/>
                    </a:cubicBezTo>
                    <a:cubicBezTo>
                      <a:pt x="0" y="0"/>
                      <a:pt x="0" y="0"/>
                      <a:pt x="1" y="0"/>
                    </a:cubicBezTo>
                    <a:cubicBezTo>
                      <a:pt x="1" y="0"/>
                      <a:pt x="1" y="0"/>
                      <a:pt x="1" y="0"/>
                    </a:cubicBezTo>
                    <a:cubicBezTo>
                      <a:pt x="3" y="1"/>
                      <a:pt x="12" y="3"/>
                      <a:pt x="20"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2" name="Freeform 4099"/>
              <p:cNvSpPr>
                <a:spLocks/>
              </p:cNvSpPr>
              <p:nvPr/>
            </p:nvSpPr>
            <p:spPr bwMode="auto">
              <a:xfrm>
                <a:off x="10708558" y="1102185"/>
                <a:ext cx="95502" cy="198347"/>
              </a:xfrm>
              <a:custGeom>
                <a:avLst/>
                <a:gdLst>
                  <a:gd name="T0" fmla="*/ 15 w 16"/>
                  <a:gd name="T1" fmla="*/ 27 h 33"/>
                  <a:gd name="T2" fmla="*/ 15 w 16"/>
                  <a:gd name="T3" fmla="*/ 32 h 33"/>
                  <a:gd name="T4" fmla="*/ 15 w 16"/>
                  <a:gd name="T5" fmla="*/ 27 h 33"/>
                  <a:gd name="T6" fmla="*/ 12 w 16"/>
                  <a:gd name="T7" fmla="*/ 14 h 33"/>
                  <a:gd name="T8" fmla="*/ 4 w 16"/>
                  <a:gd name="T9" fmla="*/ 3 h 33"/>
                  <a:gd name="T10" fmla="*/ 0 w 16"/>
                  <a:gd name="T11" fmla="*/ 0 h 33"/>
                  <a:gd name="T12" fmla="*/ 4 w 16"/>
                  <a:gd name="T13" fmla="*/ 3 h 33"/>
                  <a:gd name="T14" fmla="*/ 11 w 16"/>
                  <a:gd name="T15" fmla="*/ 14 h 33"/>
                  <a:gd name="T16" fmla="*/ 15 w 16"/>
                  <a:gd name="T1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3">
                    <a:moveTo>
                      <a:pt x="15" y="27"/>
                    </a:moveTo>
                    <a:cubicBezTo>
                      <a:pt x="15" y="30"/>
                      <a:pt x="15" y="32"/>
                      <a:pt x="15" y="32"/>
                    </a:cubicBezTo>
                    <a:cubicBezTo>
                      <a:pt x="15" y="33"/>
                      <a:pt x="16" y="30"/>
                      <a:pt x="15" y="27"/>
                    </a:cubicBezTo>
                    <a:cubicBezTo>
                      <a:pt x="15" y="24"/>
                      <a:pt x="14" y="19"/>
                      <a:pt x="12" y="14"/>
                    </a:cubicBezTo>
                    <a:cubicBezTo>
                      <a:pt x="10" y="9"/>
                      <a:pt x="7" y="5"/>
                      <a:pt x="4" y="3"/>
                    </a:cubicBezTo>
                    <a:cubicBezTo>
                      <a:pt x="2" y="1"/>
                      <a:pt x="0" y="0"/>
                      <a:pt x="0" y="0"/>
                    </a:cubicBezTo>
                    <a:cubicBezTo>
                      <a:pt x="0" y="0"/>
                      <a:pt x="1" y="1"/>
                      <a:pt x="4" y="3"/>
                    </a:cubicBezTo>
                    <a:cubicBezTo>
                      <a:pt x="6" y="6"/>
                      <a:pt x="9" y="9"/>
                      <a:pt x="11" y="14"/>
                    </a:cubicBezTo>
                    <a:cubicBezTo>
                      <a:pt x="14" y="19"/>
                      <a:pt x="15" y="24"/>
                      <a:pt x="15" y="2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3" name="Freeform 4100"/>
              <p:cNvSpPr>
                <a:spLocks/>
              </p:cNvSpPr>
              <p:nvPr/>
            </p:nvSpPr>
            <p:spPr bwMode="auto">
              <a:xfrm>
                <a:off x="10568985" y="1072801"/>
                <a:ext cx="168963" cy="66117"/>
              </a:xfrm>
              <a:custGeom>
                <a:avLst/>
                <a:gdLst>
                  <a:gd name="T0" fmla="*/ 29 w 29"/>
                  <a:gd name="T1" fmla="*/ 11 h 11"/>
                  <a:gd name="T2" fmla="*/ 26 w 29"/>
                  <a:gd name="T3" fmla="*/ 8 h 11"/>
                  <a:gd name="T4" fmla="*/ 16 w 29"/>
                  <a:gd name="T5" fmla="*/ 3 h 11"/>
                  <a:gd name="T6" fmla="*/ 5 w 29"/>
                  <a:gd name="T7" fmla="*/ 0 h 11"/>
                  <a:gd name="T8" fmla="*/ 0 w 29"/>
                  <a:gd name="T9" fmla="*/ 0 h 11"/>
                  <a:gd name="T10" fmla="*/ 5 w 29"/>
                  <a:gd name="T11" fmla="*/ 1 h 11"/>
                  <a:gd name="T12" fmla="*/ 16 w 29"/>
                  <a:gd name="T13" fmla="*/ 3 h 11"/>
                  <a:gd name="T14" fmla="*/ 26 w 29"/>
                  <a:gd name="T15" fmla="*/ 8 h 11"/>
                  <a:gd name="T16" fmla="*/ 29 w 2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1">
                    <a:moveTo>
                      <a:pt x="29" y="11"/>
                    </a:moveTo>
                    <a:cubicBezTo>
                      <a:pt x="29" y="11"/>
                      <a:pt x="28" y="10"/>
                      <a:pt x="26" y="8"/>
                    </a:cubicBezTo>
                    <a:cubicBezTo>
                      <a:pt x="24" y="6"/>
                      <a:pt x="20" y="4"/>
                      <a:pt x="16" y="3"/>
                    </a:cubicBezTo>
                    <a:cubicBezTo>
                      <a:pt x="12" y="1"/>
                      <a:pt x="8" y="1"/>
                      <a:pt x="5" y="0"/>
                    </a:cubicBezTo>
                    <a:cubicBezTo>
                      <a:pt x="2" y="0"/>
                      <a:pt x="0" y="0"/>
                      <a:pt x="0" y="0"/>
                    </a:cubicBezTo>
                    <a:cubicBezTo>
                      <a:pt x="0" y="0"/>
                      <a:pt x="2" y="0"/>
                      <a:pt x="5" y="1"/>
                    </a:cubicBezTo>
                    <a:cubicBezTo>
                      <a:pt x="8" y="1"/>
                      <a:pt x="12" y="2"/>
                      <a:pt x="16" y="3"/>
                    </a:cubicBezTo>
                    <a:cubicBezTo>
                      <a:pt x="20" y="5"/>
                      <a:pt x="23" y="7"/>
                      <a:pt x="26" y="8"/>
                    </a:cubicBezTo>
                    <a:cubicBezTo>
                      <a:pt x="28" y="10"/>
                      <a:pt x="29" y="11"/>
                      <a:pt x="29"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4" name="Freeform 4101"/>
              <p:cNvSpPr>
                <a:spLocks/>
              </p:cNvSpPr>
              <p:nvPr/>
            </p:nvSpPr>
            <p:spPr bwMode="auto">
              <a:xfrm>
                <a:off x="10583677" y="1050760"/>
                <a:ext cx="110194" cy="44077"/>
              </a:xfrm>
              <a:custGeom>
                <a:avLst/>
                <a:gdLst>
                  <a:gd name="T0" fmla="*/ 19 w 19"/>
                  <a:gd name="T1" fmla="*/ 7 h 7"/>
                  <a:gd name="T2" fmla="*/ 9 w 19"/>
                  <a:gd name="T3" fmla="*/ 3 h 7"/>
                  <a:gd name="T4" fmla="*/ 0 w 19"/>
                  <a:gd name="T5" fmla="*/ 0 h 7"/>
                  <a:gd name="T6" fmla="*/ 9 w 19"/>
                  <a:gd name="T7" fmla="*/ 3 h 7"/>
                  <a:gd name="T8" fmla="*/ 19 w 19"/>
                  <a:gd name="T9" fmla="*/ 7 h 7"/>
                </a:gdLst>
                <a:ahLst/>
                <a:cxnLst>
                  <a:cxn ang="0">
                    <a:pos x="T0" y="T1"/>
                  </a:cxn>
                  <a:cxn ang="0">
                    <a:pos x="T2" y="T3"/>
                  </a:cxn>
                  <a:cxn ang="0">
                    <a:pos x="T4" y="T5"/>
                  </a:cxn>
                  <a:cxn ang="0">
                    <a:pos x="T6" y="T7"/>
                  </a:cxn>
                  <a:cxn ang="0">
                    <a:pos x="T8" y="T9"/>
                  </a:cxn>
                </a:cxnLst>
                <a:rect l="0" t="0" r="r" b="b"/>
                <a:pathLst>
                  <a:path w="19" h="7">
                    <a:moveTo>
                      <a:pt x="19" y="7"/>
                    </a:moveTo>
                    <a:cubicBezTo>
                      <a:pt x="19" y="6"/>
                      <a:pt x="15" y="4"/>
                      <a:pt x="9" y="3"/>
                    </a:cubicBezTo>
                    <a:cubicBezTo>
                      <a:pt x="4" y="1"/>
                      <a:pt x="0" y="0"/>
                      <a:pt x="0" y="0"/>
                    </a:cubicBezTo>
                    <a:cubicBezTo>
                      <a:pt x="0" y="1"/>
                      <a:pt x="4" y="2"/>
                      <a:pt x="9" y="3"/>
                    </a:cubicBezTo>
                    <a:cubicBezTo>
                      <a:pt x="15" y="5"/>
                      <a:pt x="19" y="7"/>
                      <a:pt x="1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5" name="Freeform 4102"/>
              <p:cNvSpPr>
                <a:spLocks/>
              </p:cNvSpPr>
              <p:nvPr/>
            </p:nvSpPr>
            <p:spPr bwMode="auto">
              <a:xfrm>
                <a:off x="10642446" y="1307876"/>
                <a:ext cx="88153" cy="80809"/>
              </a:xfrm>
              <a:custGeom>
                <a:avLst/>
                <a:gdLst>
                  <a:gd name="T0" fmla="*/ 14 w 15"/>
                  <a:gd name="T1" fmla="*/ 3 h 13"/>
                  <a:gd name="T2" fmla="*/ 15 w 15"/>
                  <a:gd name="T3" fmla="*/ 0 h 13"/>
                  <a:gd name="T4" fmla="*/ 14 w 15"/>
                  <a:gd name="T5" fmla="*/ 3 h 13"/>
                  <a:gd name="T6" fmla="*/ 9 w 15"/>
                  <a:gd name="T7" fmla="*/ 8 h 13"/>
                  <a:gd name="T8" fmla="*/ 0 w 15"/>
                  <a:gd name="T9" fmla="*/ 13 h 13"/>
                  <a:gd name="T10" fmla="*/ 10 w 15"/>
                  <a:gd name="T11" fmla="*/ 9 h 13"/>
                  <a:gd name="T12" fmla="*/ 14 w 15"/>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14" y="3"/>
                    </a:moveTo>
                    <a:cubicBezTo>
                      <a:pt x="15" y="1"/>
                      <a:pt x="15" y="0"/>
                      <a:pt x="15" y="0"/>
                    </a:cubicBezTo>
                    <a:cubicBezTo>
                      <a:pt x="15" y="0"/>
                      <a:pt x="15" y="1"/>
                      <a:pt x="14" y="3"/>
                    </a:cubicBezTo>
                    <a:cubicBezTo>
                      <a:pt x="13" y="4"/>
                      <a:pt x="12" y="6"/>
                      <a:pt x="9" y="8"/>
                    </a:cubicBezTo>
                    <a:cubicBezTo>
                      <a:pt x="5" y="11"/>
                      <a:pt x="0" y="12"/>
                      <a:pt x="0" y="13"/>
                    </a:cubicBezTo>
                    <a:cubicBezTo>
                      <a:pt x="0" y="13"/>
                      <a:pt x="5" y="12"/>
                      <a:pt x="10" y="9"/>
                    </a:cubicBezTo>
                    <a:cubicBezTo>
                      <a:pt x="12" y="7"/>
                      <a:pt x="14" y="5"/>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6" name="Freeform 4103"/>
              <p:cNvSpPr>
                <a:spLocks/>
              </p:cNvSpPr>
              <p:nvPr/>
            </p:nvSpPr>
            <p:spPr bwMode="auto">
              <a:xfrm>
                <a:off x="10517560" y="1146262"/>
                <a:ext cx="220383" cy="132230"/>
              </a:xfrm>
              <a:custGeom>
                <a:avLst/>
                <a:gdLst>
                  <a:gd name="T0" fmla="*/ 36 w 37"/>
                  <a:gd name="T1" fmla="*/ 14 h 21"/>
                  <a:gd name="T2" fmla="*/ 24 w 37"/>
                  <a:gd name="T3" fmla="*/ 2 h 21"/>
                  <a:gd name="T4" fmla="*/ 14 w 37"/>
                  <a:gd name="T5" fmla="*/ 0 h 21"/>
                  <a:gd name="T6" fmla="*/ 7 w 37"/>
                  <a:gd name="T7" fmla="*/ 1 h 21"/>
                  <a:gd name="T8" fmla="*/ 0 w 37"/>
                  <a:gd name="T9" fmla="*/ 5 h 21"/>
                  <a:gd name="T10" fmla="*/ 7 w 37"/>
                  <a:gd name="T11" fmla="*/ 2 h 21"/>
                  <a:gd name="T12" fmla="*/ 14 w 37"/>
                  <a:gd name="T13" fmla="*/ 1 h 21"/>
                  <a:gd name="T14" fmla="*/ 23 w 37"/>
                  <a:gd name="T15" fmla="*/ 3 h 21"/>
                  <a:gd name="T16" fmla="*/ 35 w 37"/>
                  <a:gd name="T17" fmla="*/ 15 h 21"/>
                  <a:gd name="T18" fmla="*/ 37 w 37"/>
                  <a:gd name="T19" fmla="*/ 21 h 21"/>
                  <a:gd name="T20" fmla="*/ 36 w 37"/>
                  <a:gd name="T21"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6" y="14"/>
                    </a:moveTo>
                    <a:cubicBezTo>
                      <a:pt x="34" y="10"/>
                      <a:pt x="30" y="5"/>
                      <a:pt x="24" y="2"/>
                    </a:cubicBezTo>
                    <a:cubicBezTo>
                      <a:pt x="21" y="1"/>
                      <a:pt x="17" y="0"/>
                      <a:pt x="14" y="0"/>
                    </a:cubicBezTo>
                    <a:cubicBezTo>
                      <a:pt x="11" y="0"/>
                      <a:pt x="9" y="0"/>
                      <a:pt x="7" y="1"/>
                    </a:cubicBezTo>
                    <a:cubicBezTo>
                      <a:pt x="2" y="3"/>
                      <a:pt x="0" y="5"/>
                      <a:pt x="0" y="5"/>
                    </a:cubicBezTo>
                    <a:cubicBezTo>
                      <a:pt x="0" y="5"/>
                      <a:pt x="3" y="3"/>
                      <a:pt x="7" y="2"/>
                    </a:cubicBezTo>
                    <a:cubicBezTo>
                      <a:pt x="9" y="1"/>
                      <a:pt x="11" y="0"/>
                      <a:pt x="14" y="1"/>
                    </a:cubicBezTo>
                    <a:cubicBezTo>
                      <a:pt x="17" y="1"/>
                      <a:pt x="20" y="1"/>
                      <a:pt x="23" y="3"/>
                    </a:cubicBezTo>
                    <a:cubicBezTo>
                      <a:pt x="29" y="6"/>
                      <a:pt x="33" y="11"/>
                      <a:pt x="35" y="15"/>
                    </a:cubicBezTo>
                    <a:cubicBezTo>
                      <a:pt x="37" y="18"/>
                      <a:pt x="37" y="21"/>
                      <a:pt x="37" y="21"/>
                    </a:cubicBezTo>
                    <a:cubicBezTo>
                      <a:pt x="37" y="21"/>
                      <a:pt x="37" y="18"/>
                      <a:pt x="36"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7" name="Freeform 4104"/>
              <p:cNvSpPr>
                <a:spLocks/>
              </p:cNvSpPr>
              <p:nvPr/>
            </p:nvSpPr>
            <p:spPr bwMode="auto">
              <a:xfrm>
                <a:off x="10436755" y="1190339"/>
                <a:ext cx="66117" cy="176307"/>
              </a:xfrm>
              <a:custGeom>
                <a:avLst/>
                <a:gdLst>
                  <a:gd name="T0" fmla="*/ 2 w 12"/>
                  <a:gd name="T1" fmla="*/ 13 h 29"/>
                  <a:gd name="T2" fmla="*/ 1 w 12"/>
                  <a:gd name="T3" fmla="*/ 28 h 29"/>
                  <a:gd name="T4" fmla="*/ 1 w 12"/>
                  <a:gd name="T5" fmla="*/ 28 h 29"/>
                  <a:gd name="T6" fmla="*/ 1 w 12"/>
                  <a:gd name="T7" fmla="*/ 28 h 29"/>
                  <a:gd name="T8" fmla="*/ 1 w 12"/>
                  <a:gd name="T9" fmla="*/ 29 h 29"/>
                  <a:gd name="T10" fmla="*/ 1 w 12"/>
                  <a:gd name="T11" fmla="*/ 28 h 29"/>
                  <a:gd name="T12" fmla="*/ 1 w 12"/>
                  <a:gd name="T13" fmla="*/ 28 h 29"/>
                  <a:gd name="T14" fmla="*/ 3 w 12"/>
                  <a:gd name="T15" fmla="*/ 13 h 29"/>
                  <a:gd name="T16" fmla="*/ 8 w 12"/>
                  <a:gd name="T17" fmla="*/ 3 h 29"/>
                  <a:gd name="T18" fmla="*/ 12 w 12"/>
                  <a:gd name="T19" fmla="*/ 0 h 29"/>
                  <a:gd name="T20" fmla="*/ 8 w 12"/>
                  <a:gd name="T21" fmla="*/ 3 h 29"/>
                  <a:gd name="T22" fmla="*/ 2 w 12"/>
                  <a:gd name="T2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2" y="13"/>
                    </a:moveTo>
                    <a:cubicBezTo>
                      <a:pt x="0" y="20"/>
                      <a:pt x="1" y="26"/>
                      <a:pt x="1" y="28"/>
                    </a:cubicBezTo>
                    <a:cubicBezTo>
                      <a:pt x="1" y="28"/>
                      <a:pt x="1" y="28"/>
                      <a:pt x="1" y="28"/>
                    </a:cubicBezTo>
                    <a:cubicBezTo>
                      <a:pt x="1" y="28"/>
                      <a:pt x="1" y="28"/>
                      <a:pt x="1" y="28"/>
                    </a:cubicBezTo>
                    <a:cubicBezTo>
                      <a:pt x="1" y="28"/>
                      <a:pt x="1" y="29"/>
                      <a:pt x="1" y="29"/>
                    </a:cubicBezTo>
                    <a:cubicBezTo>
                      <a:pt x="1" y="29"/>
                      <a:pt x="2" y="28"/>
                      <a:pt x="1" y="28"/>
                    </a:cubicBezTo>
                    <a:cubicBezTo>
                      <a:pt x="1" y="28"/>
                      <a:pt x="1" y="28"/>
                      <a:pt x="1" y="28"/>
                    </a:cubicBezTo>
                    <a:cubicBezTo>
                      <a:pt x="1" y="26"/>
                      <a:pt x="1" y="20"/>
                      <a:pt x="3" y="13"/>
                    </a:cubicBezTo>
                    <a:cubicBezTo>
                      <a:pt x="4" y="9"/>
                      <a:pt x="6" y="6"/>
                      <a:pt x="8" y="3"/>
                    </a:cubicBezTo>
                    <a:cubicBezTo>
                      <a:pt x="10" y="1"/>
                      <a:pt x="12" y="0"/>
                      <a:pt x="12" y="0"/>
                    </a:cubicBezTo>
                    <a:cubicBezTo>
                      <a:pt x="12" y="0"/>
                      <a:pt x="10" y="1"/>
                      <a:pt x="8" y="3"/>
                    </a:cubicBezTo>
                    <a:cubicBezTo>
                      <a:pt x="6" y="5"/>
                      <a:pt x="4" y="9"/>
                      <a:pt x="2"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8" name="Freeform 4105"/>
              <p:cNvSpPr>
                <a:spLocks/>
              </p:cNvSpPr>
              <p:nvPr/>
            </p:nvSpPr>
            <p:spPr bwMode="auto">
              <a:xfrm>
                <a:off x="10436755" y="1138914"/>
                <a:ext cx="198347" cy="124886"/>
              </a:xfrm>
              <a:custGeom>
                <a:avLst/>
                <a:gdLst>
                  <a:gd name="T0" fmla="*/ 0 w 33"/>
                  <a:gd name="T1" fmla="*/ 21 h 21"/>
                  <a:gd name="T2" fmla="*/ 1 w 33"/>
                  <a:gd name="T3" fmla="*/ 19 h 21"/>
                  <a:gd name="T4" fmla="*/ 4 w 33"/>
                  <a:gd name="T5" fmla="*/ 15 h 21"/>
                  <a:gd name="T6" fmla="*/ 14 w 33"/>
                  <a:gd name="T7" fmla="*/ 5 h 21"/>
                  <a:gd name="T8" fmla="*/ 27 w 33"/>
                  <a:gd name="T9" fmla="*/ 1 h 21"/>
                  <a:gd name="T10" fmla="*/ 33 w 33"/>
                  <a:gd name="T11" fmla="*/ 1 h 21"/>
                  <a:gd name="T12" fmla="*/ 27 w 33"/>
                  <a:gd name="T13" fmla="*/ 0 h 21"/>
                  <a:gd name="T14" fmla="*/ 13 w 33"/>
                  <a:gd name="T15" fmla="*/ 5 h 21"/>
                  <a:gd name="T16" fmla="*/ 3 w 33"/>
                  <a:gd name="T17" fmla="*/ 15 h 21"/>
                  <a:gd name="T18" fmla="*/ 1 w 33"/>
                  <a:gd name="T19" fmla="*/ 19 h 21"/>
                  <a:gd name="T20" fmla="*/ 0 w 33"/>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1">
                    <a:moveTo>
                      <a:pt x="0" y="21"/>
                    </a:moveTo>
                    <a:cubicBezTo>
                      <a:pt x="0" y="21"/>
                      <a:pt x="1" y="20"/>
                      <a:pt x="1" y="19"/>
                    </a:cubicBezTo>
                    <a:cubicBezTo>
                      <a:pt x="2" y="18"/>
                      <a:pt x="3" y="17"/>
                      <a:pt x="4" y="15"/>
                    </a:cubicBezTo>
                    <a:cubicBezTo>
                      <a:pt x="6" y="12"/>
                      <a:pt x="9" y="8"/>
                      <a:pt x="14" y="5"/>
                    </a:cubicBezTo>
                    <a:cubicBezTo>
                      <a:pt x="19" y="2"/>
                      <a:pt x="24" y="1"/>
                      <a:pt x="27" y="1"/>
                    </a:cubicBezTo>
                    <a:cubicBezTo>
                      <a:pt x="31" y="0"/>
                      <a:pt x="33" y="1"/>
                      <a:pt x="33" y="1"/>
                    </a:cubicBezTo>
                    <a:cubicBezTo>
                      <a:pt x="33" y="1"/>
                      <a:pt x="31" y="0"/>
                      <a:pt x="27" y="0"/>
                    </a:cubicBezTo>
                    <a:cubicBezTo>
                      <a:pt x="24" y="0"/>
                      <a:pt x="18" y="1"/>
                      <a:pt x="13" y="5"/>
                    </a:cubicBezTo>
                    <a:cubicBezTo>
                      <a:pt x="9" y="8"/>
                      <a:pt x="5" y="12"/>
                      <a:pt x="3" y="15"/>
                    </a:cubicBezTo>
                    <a:cubicBezTo>
                      <a:pt x="2" y="17"/>
                      <a:pt x="2" y="18"/>
                      <a:pt x="1" y="19"/>
                    </a:cubicBezTo>
                    <a:cubicBezTo>
                      <a:pt x="1" y="20"/>
                      <a:pt x="0" y="20"/>
                      <a:pt x="0"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29" name="Freeform 4106"/>
              <p:cNvSpPr>
                <a:spLocks/>
              </p:cNvSpPr>
              <p:nvPr/>
            </p:nvSpPr>
            <p:spPr bwMode="auto">
              <a:xfrm>
                <a:off x="10480831" y="962607"/>
                <a:ext cx="95502" cy="117538"/>
              </a:xfrm>
              <a:custGeom>
                <a:avLst/>
                <a:gdLst>
                  <a:gd name="T0" fmla="*/ 10 w 16"/>
                  <a:gd name="T1" fmla="*/ 11 h 19"/>
                  <a:gd name="T2" fmla="*/ 4 w 16"/>
                  <a:gd name="T3" fmla="*/ 17 h 19"/>
                  <a:gd name="T4" fmla="*/ 0 w 16"/>
                  <a:gd name="T5" fmla="*/ 19 h 19"/>
                  <a:gd name="T6" fmla="*/ 4 w 16"/>
                  <a:gd name="T7" fmla="*/ 17 h 19"/>
                  <a:gd name="T8" fmla="*/ 10 w 16"/>
                  <a:gd name="T9" fmla="*/ 11 h 19"/>
                  <a:gd name="T10" fmla="*/ 15 w 16"/>
                  <a:gd name="T11" fmla="*/ 4 h 19"/>
                  <a:gd name="T12" fmla="*/ 16 w 16"/>
                  <a:gd name="T13" fmla="*/ 0 h 19"/>
                  <a:gd name="T14" fmla="*/ 14 w 16"/>
                  <a:gd name="T15" fmla="*/ 3 h 19"/>
                  <a:gd name="T16" fmla="*/ 10 w 1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0" y="11"/>
                    </a:moveTo>
                    <a:cubicBezTo>
                      <a:pt x="8" y="14"/>
                      <a:pt x="5" y="16"/>
                      <a:pt x="4" y="17"/>
                    </a:cubicBezTo>
                    <a:cubicBezTo>
                      <a:pt x="2" y="18"/>
                      <a:pt x="0" y="19"/>
                      <a:pt x="0" y="19"/>
                    </a:cubicBezTo>
                    <a:cubicBezTo>
                      <a:pt x="0" y="19"/>
                      <a:pt x="2" y="19"/>
                      <a:pt x="4" y="17"/>
                    </a:cubicBezTo>
                    <a:cubicBezTo>
                      <a:pt x="6" y="16"/>
                      <a:pt x="8" y="14"/>
                      <a:pt x="10" y="11"/>
                    </a:cubicBezTo>
                    <a:cubicBezTo>
                      <a:pt x="12" y="8"/>
                      <a:pt x="14" y="6"/>
                      <a:pt x="15" y="4"/>
                    </a:cubicBezTo>
                    <a:cubicBezTo>
                      <a:pt x="16" y="2"/>
                      <a:pt x="16" y="0"/>
                      <a:pt x="16" y="0"/>
                    </a:cubicBezTo>
                    <a:cubicBezTo>
                      <a:pt x="16" y="0"/>
                      <a:pt x="16" y="1"/>
                      <a:pt x="14" y="3"/>
                    </a:cubicBezTo>
                    <a:cubicBezTo>
                      <a:pt x="13" y="5"/>
                      <a:pt x="12" y="8"/>
                      <a:pt x="10"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0" name="Freeform 4107"/>
              <p:cNvSpPr>
                <a:spLocks/>
              </p:cNvSpPr>
              <p:nvPr/>
            </p:nvSpPr>
            <p:spPr bwMode="auto">
              <a:xfrm>
                <a:off x="10436755" y="1028724"/>
                <a:ext cx="95502" cy="58769"/>
              </a:xfrm>
              <a:custGeom>
                <a:avLst/>
                <a:gdLst>
                  <a:gd name="T0" fmla="*/ 15 w 15"/>
                  <a:gd name="T1" fmla="*/ 0 h 10"/>
                  <a:gd name="T2" fmla="*/ 7 w 15"/>
                  <a:gd name="T3" fmla="*/ 5 h 10"/>
                  <a:gd name="T4" fmla="*/ 0 w 15"/>
                  <a:gd name="T5" fmla="*/ 9 h 10"/>
                  <a:gd name="T6" fmla="*/ 8 w 15"/>
                  <a:gd name="T7" fmla="*/ 6 h 10"/>
                  <a:gd name="T8" fmla="*/ 15 w 15"/>
                  <a:gd name="T9" fmla="*/ 0 h 10"/>
                </a:gdLst>
                <a:ahLst/>
                <a:cxnLst>
                  <a:cxn ang="0">
                    <a:pos x="T0" y="T1"/>
                  </a:cxn>
                  <a:cxn ang="0">
                    <a:pos x="T2" y="T3"/>
                  </a:cxn>
                  <a:cxn ang="0">
                    <a:pos x="T4" y="T5"/>
                  </a:cxn>
                  <a:cxn ang="0">
                    <a:pos x="T6" y="T7"/>
                  </a:cxn>
                  <a:cxn ang="0">
                    <a:pos x="T8" y="T9"/>
                  </a:cxn>
                </a:cxnLst>
                <a:rect l="0" t="0" r="r" b="b"/>
                <a:pathLst>
                  <a:path w="15" h="10">
                    <a:moveTo>
                      <a:pt x="15" y="0"/>
                    </a:moveTo>
                    <a:cubicBezTo>
                      <a:pt x="14" y="0"/>
                      <a:pt x="11" y="2"/>
                      <a:pt x="7" y="5"/>
                    </a:cubicBezTo>
                    <a:cubicBezTo>
                      <a:pt x="4" y="8"/>
                      <a:pt x="0" y="9"/>
                      <a:pt x="0" y="9"/>
                    </a:cubicBezTo>
                    <a:cubicBezTo>
                      <a:pt x="0" y="10"/>
                      <a:pt x="4" y="8"/>
                      <a:pt x="8" y="6"/>
                    </a:cubicBezTo>
                    <a:cubicBezTo>
                      <a:pt x="12" y="3"/>
                      <a:pt x="15" y="0"/>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1" name="Freeform 4108"/>
              <p:cNvSpPr>
                <a:spLocks/>
              </p:cNvSpPr>
              <p:nvPr/>
            </p:nvSpPr>
            <p:spPr bwMode="auto">
              <a:xfrm>
                <a:off x="10370637" y="955263"/>
                <a:ext cx="183655" cy="132230"/>
              </a:xfrm>
              <a:custGeom>
                <a:avLst/>
                <a:gdLst>
                  <a:gd name="T0" fmla="*/ 1 w 31"/>
                  <a:gd name="T1" fmla="*/ 21 h 22"/>
                  <a:gd name="T2" fmla="*/ 14 w 31"/>
                  <a:gd name="T3" fmla="*/ 9 h 22"/>
                  <a:gd name="T4" fmla="*/ 25 w 31"/>
                  <a:gd name="T5" fmla="*/ 2 h 22"/>
                  <a:gd name="T6" fmla="*/ 31 w 31"/>
                  <a:gd name="T7" fmla="*/ 0 h 22"/>
                  <a:gd name="T8" fmla="*/ 25 w 31"/>
                  <a:gd name="T9" fmla="*/ 2 h 22"/>
                  <a:gd name="T10" fmla="*/ 13 w 31"/>
                  <a:gd name="T11" fmla="*/ 8 h 22"/>
                  <a:gd name="T12" fmla="*/ 1 w 31"/>
                  <a:gd name="T13" fmla="*/ 21 h 22"/>
                  <a:gd name="T14" fmla="*/ 1 w 31"/>
                  <a:gd name="T15" fmla="*/ 21 h 22"/>
                  <a:gd name="T16" fmla="*/ 1 w 31"/>
                  <a:gd name="T17" fmla="*/ 21 h 22"/>
                  <a:gd name="T18" fmla="*/ 0 w 31"/>
                  <a:gd name="T19" fmla="*/ 22 h 22"/>
                  <a:gd name="T20" fmla="*/ 1 w 31"/>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1" y="21"/>
                    </a:moveTo>
                    <a:cubicBezTo>
                      <a:pt x="3" y="19"/>
                      <a:pt x="7" y="14"/>
                      <a:pt x="14" y="9"/>
                    </a:cubicBezTo>
                    <a:cubicBezTo>
                      <a:pt x="18" y="5"/>
                      <a:pt x="22" y="3"/>
                      <a:pt x="25" y="2"/>
                    </a:cubicBezTo>
                    <a:cubicBezTo>
                      <a:pt x="29" y="1"/>
                      <a:pt x="31" y="0"/>
                      <a:pt x="31" y="0"/>
                    </a:cubicBezTo>
                    <a:cubicBezTo>
                      <a:pt x="31" y="0"/>
                      <a:pt x="29" y="1"/>
                      <a:pt x="25" y="2"/>
                    </a:cubicBezTo>
                    <a:cubicBezTo>
                      <a:pt x="22" y="3"/>
                      <a:pt x="17" y="5"/>
                      <a:pt x="13" y="8"/>
                    </a:cubicBezTo>
                    <a:cubicBezTo>
                      <a:pt x="7" y="13"/>
                      <a:pt x="2" y="19"/>
                      <a:pt x="1" y="21"/>
                    </a:cubicBezTo>
                    <a:cubicBezTo>
                      <a:pt x="1" y="21"/>
                      <a:pt x="1" y="21"/>
                      <a:pt x="1" y="21"/>
                    </a:cubicBezTo>
                    <a:cubicBezTo>
                      <a:pt x="1" y="21"/>
                      <a:pt x="1" y="21"/>
                      <a:pt x="1" y="21"/>
                    </a:cubicBezTo>
                    <a:cubicBezTo>
                      <a:pt x="0" y="22"/>
                      <a:pt x="0" y="22"/>
                      <a:pt x="0" y="22"/>
                    </a:cubicBezTo>
                    <a:cubicBezTo>
                      <a:pt x="0" y="22"/>
                      <a:pt x="0" y="22"/>
                      <a:pt x="1"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2" name="Freeform 4109"/>
              <p:cNvSpPr>
                <a:spLocks/>
              </p:cNvSpPr>
              <p:nvPr/>
            </p:nvSpPr>
            <p:spPr bwMode="auto">
              <a:xfrm>
                <a:off x="10341253" y="1014032"/>
                <a:ext cx="124886" cy="139578"/>
              </a:xfrm>
              <a:custGeom>
                <a:avLst/>
                <a:gdLst>
                  <a:gd name="T0" fmla="*/ 8 w 20"/>
                  <a:gd name="T1" fmla="*/ 10 h 23"/>
                  <a:gd name="T2" fmla="*/ 16 w 20"/>
                  <a:gd name="T3" fmla="*/ 2 h 23"/>
                  <a:gd name="T4" fmla="*/ 19 w 20"/>
                  <a:gd name="T5" fmla="*/ 0 h 23"/>
                  <a:gd name="T6" fmla="*/ 16 w 20"/>
                  <a:gd name="T7" fmla="*/ 2 h 23"/>
                  <a:gd name="T8" fmla="*/ 8 w 20"/>
                  <a:gd name="T9" fmla="*/ 10 h 23"/>
                  <a:gd name="T10" fmla="*/ 0 w 20"/>
                  <a:gd name="T11" fmla="*/ 23 h 23"/>
                  <a:gd name="T12" fmla="*/ 8 w 20"/>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20" h="23">
                    <a:moveTo>
                      <a:pt x="8" y="10"/>
                    </a:moveTo>
                    <a:cubicBezTo>
                      <a:pt x="11" y="7"/>
                      <a:pt x="14" y="4"/>
                      <a:pt x="16" y="2"/>
                    </a:cubicBezTo>
                    <a:cubicBezTo>
                      <a:pt x="18" y="1"/>
                      <a:pt x="20" y="0"/>
                      <a:pt x="19" y="0"/>
                    </a:cubicBezTo>
                    <a:cubicBezTo>
                      <a:pt x="19" y="0"/>
                      <a:pt x="18" y="0"/>
                      <a:pt x="16" y="2"/>
                    </a:cubicBezTo>
                    <a:cubicBezTo>
                      <a:pt x="13" y="4"/>
                      <a:pt x="10" y="6"/>
                      <a:pt x="8" y="10"/>
                    </a:cubicBezTo>
                    <a:cubicBezTo>
                      <a:pt x="2" y="16"/>
                      <a:pt x="0" y="23"/>
                      <a:pt x="0" y="23"/>
                    </a:cubicBezTo>
                    <a:cubicBezTo>
                      <a:pt x="0" y="23"/>
                      <a:pt x="3" y="17"/>
                      <a:pt x="8"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3" name="Freeform 4110"/>
              <p:cNvSpPr>
                <a:spLocks/>
              </p:cNvSpPr>
              <p:nvPr/>
            </p:nvSpPr>
            <p:spPr bwMode="auto">
              <a:xfrm>
                <a:off x="10679174" y="1168298"/>
                <a:ext cx="73461" cy="176307"/>
              </a:xfrm>
              <a:custGeom>
                <a:avLst/>
                <a:gdLst>
                  <a:gd name="T0" fmla="*/ 9 w 12"/>
                  <a:gd name="T1" fmla="*/ 30 h 30"/>
                  <a:gd name="T2" fmla="*/ 11 w 12"/>
                  <a:gd name="T3" fmla="*/ 25 h 30"/>
                  <a:gd name="T4" fmla="*/ 11 w 12"/>
                  <a:gd name="T5" fmla="*/ 13 h 30"/>
                  <a:gd name="T6" fmla="*/ 5 w 12"/>
                  <a:gd name="T7" fmla="*/ 3 h 30"/>
                  <a:gd name="T8" fmla="*/ 0 w 12"/>
                  <a:gd name="T9" fmla="*/ 1 h 30"/>
                  <a:gd name="T10" fmla="*/ 4 w 12"/>
                  <a:gd name="T11" fmla="*/ 3 h 30"/>
                  <a:gd name="T12" fmla="*/ 10 w 12"/>
                  <a:gd name="T13" fmla="*/ 13 h 30"/>
                  <a:gd name="T14" fmla="*/ 10 w 12"/>
                  <a:gd name="T15" fmla="*/ 25 h 30"/>
                  <a:gd name="T16" fmla="*/ 9 w 1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0">
                    <a:moveTo>
                      <a:pt x="9" y="30"/>
                    </a:moveTo>
                    <a:cubicBezTo>
                      <a:pt x="9" y="30"/>
                      <a:pt x="10" y="28"/>
                      <a:pt x="11" y="25"/>
                    </a:cubicBezTo>
                    <a:cubicBezTo>
                      <a:pt x="12" y="22"/>
                      <a:pt x="12" y="18"/>
                      <a:pt x="11" y="13"/>
                    </a:cubicBezTo>
                    <a:cubicBezTo>
                      <a:pt x="10" y="8"/>
                      <a:pt x="7" y="5"/>
                      <a:pt x="5" y="3"/>
                    </a:cubicBezTo>
                    <a:cubicBezTo>
                      <a:pt x="2" y="1"/>
                      <a:pt x="0" y="0"/>
                      <a:pt x="0" y="1"/>
                    </a:cubicBezTo>
                    <a:cubicBezTo>
                      <a:pt x="0" y="1"/>
                      <a:pt x="2" y="1"/>
                      <a:pt x="4" y="3"/>
                    </a:cubicBezTo>
                    <a:cubicBezTo>
                      <a:pt x="7" y="5"/>
                      <a:pt x="9" y="9"/>
                      <a:pt x="10" y="13"/>
                    </a:cubicBezTo>
                    <a:cubicBezTo>
                      <a:pt x="11" y="18"/>
                      <a:pt x="11" y="22"/>
                      <a:pt x="10" y="25"/>
                    </a:cubicBezTo>
                    <a:cubicBezTo>
                      <a:pt x="9" y="28"/>
                      <a:pt x="9" y="30"/>
                      <a:pt x="9"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4" name="Freeform 4111"/>
              <p:cNvSpPr>
                <a:spLocks/>
              </p:cNvSpPr>
              <p:nvPr/>
            </p:nvSpPr>
            <p:spPr bwMode="auto">
              <a:xfrm>
                <a:off x="10172295" y="1102185"/>
                <a:ext cx="139578" cy="117538"/>
              </a:xfrm>
              <a:custGeom>
                <a:avLst/>
                <a:gdLst>
                  <a:gd name="T0" fmla="*/ 21 w 23"/>
                  <a:gd name="T1" fmla="*/ 16 h 20"/>
                  <a:gd name="T2" fmla="*/ 23 w 23"/>
                  <a:gd name="T3" fmla="*/ 20 h 20"/>
                  <a:gd name="T4" fmla="*/ 21 w 23"/>
                  <a:gd name="T5" fmla="*/ 16 h 20"/>
                  <a:gd name="T6" fmla="*/ 14 w 23"/>
                  <a:gd name="T7" fmla="*/ 7 h 20"/>
                  <a:gd name="T8" fmla="*/ 4 w 23"/>
                  <a:gd name="T9" fmla="*/ 1 h 20"/>
                  <a:gd name="T10" fmla="*/ 0 w 23"/>
                  <a:gd name="T11" fmla="*/ 0 h 20"/>
                  <a:gd name="T12" fmla="*/ 4 w 23"/>
                  <a:gd name="T13" fmla="*/ 1 h 20"/>
                  <a:gd name="T14" fmla="*/ 14 w 23"/>
                  <a:gd name="T15" fmla="*/ 7 h 20"/>
                  <a:gd name="T16" fmla="*/ 21 w 23"/>
                  <a:gd name="T17"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1" y="16"/>
                    </a:moveTo>
                    <a:cubicBezTo>
                      <a:pt x="22" y="18"/>
                      <a:pt x="23" y="20"/>
                      <a:pt x="23" y="20"/>
                    </a:cubicBezTo>
                    <a:cubicBezTo>
                      <a:pt x="23" y="20"/>
                      <a:pt x="23" y="18"/>
                      <a:pt x="21" y="16"/>
                    </a:cubicBezTo>
                    <a:cubicBezTo>
                      <a:pt x="20" y="13"/>
                      <a:pt x="18" y="10"/>
                      <a:pt x="14" y="7"/>
                    </a:cubicBezTo>
                    <a:cubicBezTo>
                      <a:pt x="11" y="4"/>
                      <a:pt x="7" y="2"/>
                      <a:pt x="4" y="1"/>
                    </a:cubicBezTo>
                    <a:cubicBezTo>
                      <a:pt x="2" y="0"/>
                      <a:pt x="0" y="0"/>
                      <a:pt x="0" y="0"/>
                    </a:cubicBezTo>
                    <a:cubicBezTo>
                      <a:pt x="0" y="0"/>
                      <a:pt x="2" y="0"/>
                      <a:pt x="4" y="1"/>
                    </a:cubicBezTo>
                    <a:cubicBezTo>
                      <a:pt x="7" y="2"/>
                      <a:pt x="11" y="4"/>
                      <a:pt x="14" y="7"/>
                    </a:cubicBezTo>
                    <a:cubicBezTo>
                      <a:pt x="17" y="10"/>
                      <a:pt x="19" y="13"/>
                      <a:pt x="21"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5" name="Freeform 4112"/>
              <p:cNvSpPr>
                <a:spLocks/>
              </p:cNvSpPr>
              <p:nvPr/>
            </p:nvSpPr>
            <p:spPr bwMode="auto">
              <a:xfrm>
                <a:off x="10172295" y="1116878"/>
                <a:ext cx="146922" cy="271808"/>
              </a:xfrm>
              <a:custGeom>
                <a:avLst/>
                <a:gdLst>
                  <a:gd name="T0" fmla="*/ 19 w 25"/>
                  <a:gd name="T1" fmla="*/ 40 h 45"/>
                  <a:gd name="T2" fmla="*/ 8 w 25"/>
                  <a:gd name="T3" fmla="*/ 26 h 45"/>
                  <a:gd name="T4" fmla="*/ 1 w 25"/>
                  <a:gd name="T5" fmla="*/ 8 h 45"/>
                  <a:gd name="T6" fmla="*/ 0 w 25"/>
                  <a:gd name="T7" fmla="*/ 0 h 45"/>
                  <a:gd name="T8" fmla="*/ 1 w 25"/>
                  <a:gd name="T9" fmla="*/ 8 h 45"/>
                  <a:gd name="T10" fmla="*/ 7 w 25"/>
                  <a:gd name="T11" fmla="*/ 26 h 45"/>
                  <a:gd name="T12" fmla="*/ 19 w 25"/>
                  <a:gd name="T13" fmla="*/ 41 h 45"/>
                  <a:gd name="T14" fmla="*/ 25 w 25"/>
                  <a:gd name="T15" fmla="*/ 45 h 45"/>
                  <a:gd name="T16" fmla="*/ 19 w 25"/>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5">
                    <a:moveTo>
                      <a:pt x="19" y="40"/>
                    </a:moveTo>
                    <a:cubicBezTo>
                      <a:pt x="16" y="37"/>
                      <a:pt x="11" y="32"/>
                      <a:pt x="8" y="26"/>
                    </a:cubicBezTo>
                    <a:cubicBezTo>
                      <a:pt x="4" y="19"/>
                      <a:pt x="2" y="13"/>
                      <a:pt x="1" y="8"/>
                    </a:cubicBezTo>
                    <a:cubicBezTo>
                      <a:pt x="0" y="3"/>
                      <a:pt x="0" y="0"/>
                      <a:pt x="0" y="0"/>
                    </a:cubicBezTo>
                    <a:cubicBezTo>
                      <a:pt x="0" y="0"/>
                      <a:pt x="0" y="3"/>
                      <a:pt x="1" y="8"/>
                    </a:cubicBezTo>
                    <a:cubicBezTo>
                      <a:pt x="2" y="13"/>
                      <a:pt x="4" y="19"/>
                      <a:pt x="7" y="26"/>
                    </a:cubicBezTo>
                    <a:cubicBezTo>
                      <a:pt x="10" y="33"/>
                      <a:pt x="15" y="37"/>
                      <a:pt x="19" y="41"/>
                    </a:cubicBezTo>
                    <a:cubicBezTo>
                      <a:pt x="22" y="44"/>
                      <a:pt x="25" y="45"/>
                      <a:pt x="25" y="45"/>
                    </a:cubicBezTo>
                    <a:cubicBezTo>
                      <a:pt x="25" y="45"/>
                      <a:pt x="23" y="43"/>
                      <a:pt x="19" y="4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6" name="Freeform 4113"/>
              <p:cNvSpPr>
                <a:spLocks/>
              </p:cNvSpPr>
              <p:nvPr/>
            </p:nvSpPr>
            <p:spPr bwMode="auto">
              <a:xfrm>
                <a:off x="10422063" y="1307876"/>
                <a:ext cx="80809" cy="198347"/>
              </a:xfrm>
              <a:custGeom>
                <a:avLst/>
                <a:gdLst>
                  <a:gd name="T0" fmla="*/ 14 w 14"/>
                  <a:gd name="T1" fmla="*/ 33 h 33"/>
                  <a:gd name="T2" fmla="*/ 4 w 14"/>
                  <a:gd name="T3" fmla="*/ 18 h 33"/>
                  <a:gd name="T4" fmla="*/ 1 w 14"/>
                  <a:gd name="T5" fmla="*/ 6 h 33"/>
                  <a:gd name="T6" fmla="*/ 1 w 14"/>
                  <a:gd name="T7" fmla="*/ 0 h 33"/>
                  <a:gd name="T8" fmla="*/ 1 w 14"/>
                  <a:gd name="T9" fmla="*/ 6 h 33"/>
                  <a:gd name="T10" fmla="*/ 3 w 14"/>
                  <a:gd name="T11" fmla="*/ 18 h 33"/>
                  <a:gd name="T12" fmla="*/ 10 w 14"/>
                  <a:gd name="T13" fmla="*/ 29 h 33"/>
                  <a:gd name="T14" fmla="*/ 14 w 1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14" y="33"/>
                    </a:moveTo>
                    <a:cubicBezTo>
                      <a:pt x="14" y="33"/>
                      <a:pt x="8" y="27"/>
                      <a:pt x="4" y="18"/>
                    </a:cubicBezTo>
                    <a:cubicBezTo>
                      <a:pt x="2" y="13"/>
                      <a:pt x="2" y="9"/>
                      <a:pt x="1" y="6"/>
                    </a:cubicBezTo>
                    <a:cubicBezTo>
                      <a:pt x="1" y="2"/>
                      <a:pt x="1" y="0"/>
                      <a:pt x="1" y="0"/>
                    </a:cubicBezTo>
                    <a:cubicBezTo>
                      <a:pt x="1" y="0"/>
                      <a:pt x="0" y="2"/>
                      <a:pt x="1" y="6"/>
                    </a:cubicBezTo>
                    <a:cubicBezTo>
                      <a:pt x="1" y="9"/>
                      <a:pt x="1" y="14"/>
                      <a:pt x="3" y="18"/>
                    </a:cubicBezTo>
                    <a:cubicBezTo>
                      <a:pt x="5" y="23"/>
                      <a:pt x="8" y="27"/>
                      <a:pt x="10" y="29"/>
                    </a:cubicBezTo>
                    <a:cubicBezTo>
                      <a:pt x="12" y="31"/>
                      <a:pt x="14" y="33"/>
                      <a:pt x="14" y="3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7" name="Freeform 4114"/>
              <p:cNvSpPr>
                <a:spLocks/>
              </p:cNvSpPr>
              <p:nvPr/>
            </p:nvSpPr>
            <p:spPr bwMode="auto">
              <a:xfrm>
                <a:off x="10231064" y="1138914"/>
                <a:ext cx="102845" cy="132230"/>
              </a:xfrm>
              <a:custGeom>
                <a:avLst/>
                <a:gdLst>
                  <a:gd name="T0" fmla="*/ 4 w 17"/>
                  <a:gd name="T1" fmla="*/ 2 h 22"/>
                  <a:gd name="T2" fmla="*/ 0 w 17"/>
                  <a:gd name="T3" fmla="*/ 0 h 22"/>
                  <a:gd name="T4" fmla="*/ 4 w 17"/>
                  <a:gd name="T5" fmla="*/ 2 h 22"/>
                  <a:gd name="T6" fmla="*/ 10 w 17"/>
                  <a:gd name="T7" fmla="*/ 10 h 22"/>
                  <a:gd name="T8" fmla="*/ 15 w 17"/>
                  <a:gd name="T9" fmla="*/ 18 h 22"/>
                  <a:gd name="T10" fmla="*/ 16 w 17"/>
                  <a:gd name="T11" fmla="*/ 22 h 22"/>
                  <a:gd name="T12" fmla="*/ 15 w 17"/>
                  <a:gd name="T13" fmla="*/ 18 h 22"/>
                  <a:gd name="T14" fmla="*/ 10 w 17"/>
                  <a:gd name="T15" fmla="*/ 10 h 22"/>
                  <a:gd name="T16" fmla="*/ 4 w 17"/>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4" y="2"/>
                    </a:moveTo>
                    <a:cubicBezTo>
                      <a:pt x="2" y="0"/>
                      <a:pt x="0" y="0"/>
                      <a:pt x="0" y="0"/>
                    </a:cubicBezTo>
                    <a:cubicBezTo>
                      <a:pt x="0" y="0"/>
                      <a:pt x="2" y="1"/>
                      <a:pt x="4" y="2"/>
                    </a:cubicBezTo>
                    <a:cubicBezTo>
                      <a:pt x="5" y="4"/>
                      <a:pt x="7" y="7"/>
                      <a:pt x="10" y="10"/>
                    </a:cubicBezTo>
                    <a:cubicBezTo>
                      <a:pt x="12" y="13"/>
                      <a:pt x="14" y="16"/>
                      <a:pt x="15" y="18"/>
                    </a:cubicBezTo>
                    <a:cubicBezTo>
                      <a:pt x="16" y="20"/>
                      <a:pt x="16" y="22"/>
                      <a:pt x="16" y="22"/>
                    </a:cubicBezTo>
                    <a:cubicBezTo>
                      <a:pt x="17" y="22"/>
                      <a:pt x="16" y="20"/>
                      <a:pt x="15" y="18"/>
                    </a:cubicBezTo>
                    <a:cubicBezTo>
                      <a:pt x="14" y="16"/>
                      <a:pt x="12" y="13"/>
                      <a:pt x="10" y="10"/>
                    </a:cubicBezTo>
                    <a:cubicBezTo>
                      <a:pt x="8" y="7"/>
                      <a:pt x="6" y="4"/>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8" name="Freeform 4115"/>
              <p:cNvSpPr>
                <a:spLocks/>
              </p:cNvSpPr>
              <p:nvPr/>
            </p:nvSpPr>
            <p:spPr bwMode="auto">
              <a:xfrm>
                <a:off x="10223715" y="1263800"/>
                <a:ext cx="117538" cy="132230"/>
              </a:xfrm>
              <a:custGeom>
                <a:avLst/>
                <a:gdLst>
                  <a:gd name="T0" fmla="*/ 8 w 19"/>
                  <a:gd name="T1" fmla="*/ 12 h 22"/>
                  <a:gd name="T2" fmla="*/ 0 w 19"/>
                  <a:gd name="T3" fmla="*/ 0 h 22"/>
                  <a:gd name="T4" fmla="*/ 8 w 19"/>
                  <a:gd name="T5" fmla="*/ 12 h 22"/>
                  <a:gd name="T6" fmla="*/ 19 w 19"/>
                  <a:gd name="T7" fmla="*/ 21 h 22"/>
                  <a:gd name="T8" fmla="*/ 8 w 19"/>
                  <a:gd name="T9" fmla="*/ 12 h 22"/>
                </a:gdLst>
                <a:ahLst/>
                <a:cxnLst>
                  <a:cxn ang="0">
                    <a:pos x="T0" y="T1"/>
                  </a:cxn>
                  <a:cxn ang="0">
                    <a:pos x="T2" y="T3"/>
                  </a:cxn>
                  <a:cxn ang="0">
                    <a:pos x="T4" y="T5"/>
                  </a:cxn>
                  <a:cxn ang="0">
                    <a:pos x="T6" y="T7"/>
                  </a:cxn>
                  <a:cxn ang="0">
                    <a:pos x="T8" y="T9"/>
                  </a:cxn>
                </a:cxnLst>
                <a:rect l="0" t="0" r="r" b="b"/>
                <a:pathLst>
                  <a:path w="19" h="22">
                    <a:moveTo>
                      <a:pt x="8" y="12"/>
                    </a:moveTo>
                    <a:cubicBezTo>
                      <a:pt x="3" y="6"/>
                      <a:pt x="0" y="0"/>
                      <a:pt x="0" y="0"/>
                    </a:cubicBezTo>
                    <a:cubicBezTo>
                      <a:pt x="0" y="0"/>
                      <a:pt x="2" y="6"/>
                      <a:pt x="8" y="12"/>
                    </a:cubicBezTo>
                    <a:cubicBezTo>
                      <a:pt x="13" y="18"/>
                      <a:pt x="19" y="22"/>
                      <a:pt x="19" y="21"/>
                    </a:cubicBezTo>
                    <a:cubicBezTo>
                      <a:pt x="19" y="21"/>
                      <a:pt x="13" y="18"/>
                      <a:pt x="8"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39" name="Freeform 4116"/>
              <p:cNvSpPr>
                <a:spLocks/>
              </p:cNvSpPr>
              <p:nvPr/>
            </p:nvSpPr>
            <p:spPr bwMode="auto">
              <a:xfrm>
                <a:off x="9973948" y="1498875"/>
                <a:ext cx="205691" cy="73461"/>
              </a:xfrm>
              <a:custGeom>
                <a:avLst/>
                <a:gdLst>
                  <a:gd name="T0" fmla="*/ 17 w 35"/>
                  <a:gd name="T1" fmla="*/ 4 h 13"/>
                  <a:gd name="T2" fmla="*/ 3 w 35"/>
                  <a:gd name="T3" fmla="*/ 10 h 13"/>
                  <a:gd name="T4" fmla="*/ 3 w 35"/>
                  <a:gd name="T5" fmla="*/ 10 h 13"/>
                  <a:gd name="T6" fmla="*/ 3 w 35"/>
                  <a:gd name="T7" fmla="*/ 10 h 13"/>
                  <a:gd name="T8" fmla="*/ 0 w 35"/>
                  <a:gd name="T9" fmla="*/ 13 h 13"/>
                  <a:gd name="T10" fmla="*/ 4 w 35"/>
                  <a:gd name="T11" fmla="*/ 11 h 13"/>
                  <a:gd name="T12" fmla="*/ 4 w 35"/>
                  <a:gd name="T13" fmla="*/ 11 h 13"/>
                  <a:gd name="T14" fmla="*/ 17 w 35"/>
                  <a:gd name="T15" fmla="*/ 5 h 13"/>
                  <a:gd name="T16" fmla="*/ 35 w 35"/>
                  <a:gd name="T17" fmla="*/ 0 h 13"/>
                  <a:gd name="T18" fmla="*/ 17 w 35"/>
                  <a:gd name="T1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3">
                    <a:moveTo>
                      <a:pt x="17" y="4"/>
                    </a:moveTo>
                    <a:cubicBezTo>
                      <a:pt x="11" y="6"/>
                      <a:pt x="6" y="9"/>
                      <a:pt x="3" y="10"/>
                    </a:cubicBezTo>
                    <a:cubicBezTo>
                      <a:pt x="3" y="10"/>
                      <a:pt x="3" y="10"/>
                      <a:pt x="3" y="10"/>
                    </a:cubicBezTo>
                    <a:cubicBezTo>
                      <a:pt x="3" y="10"/>
                      <a:pt x="3" y="10"/>
                      <a:pt x="3" y="10"/>
                    </a:cubicBezTo>
                    <a:cubicBezTo>
                      <a:pt x="1" y="12"/>
                      <a:pt x="0" y="13"/>
                      <a:pt x="0" y="13"/>
                    </a:cubicBezTo>
                    <a:cubicBezTo>
                      <a:pt x="0" y="13"/>
                      <a:pt x="1" y="12"/>
                      <a:pt x="4" y="11"/>
                    </a:cubicBezTo>
                    <a:cubicBezTo>
                      <a:pt x="4" y="11"/>
                      <a:pt x="4" y="11"/>
                      <a:pt x="4" y="11"/>
                    </a:cubicBezTo>
                    <a:cubicBezTo>
                      <a:pt x="7" y="9"/>
                      <a:pt x="11" y="7"/>
                      <a:pt x="17" y="5"/>
                    </a:cubicBezTo>
                    <a:cubicBezTo>
                      <a:pt x="27" y="1"/>
                      <a:pt x="35" y="1"/>
                      <a:pt x="35" y="0"/>
                    </a:cubicBezTo>
                    <a:cubicBezTo>
                      <a:pt x="35" y="0"/>
                      <a:pt x="27" y="0"/>
                      <a:pt x="17"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0" name="Freeform 4117"/>
              <p:cNvSpPr>
                <a:spLocks/>
              </p:cNvSpPr>
              <p:nvPr/>
            </p:nvSpPr>
            <p:spPr bwMode="auto">
              <a:xfrm>
                <a:off x="10054757" y="1476834"/>
                <a:ext cx="249768" cy="44077"/>
              </a:xfrm>
              <a:custGeom>
                <a:avLst/>
                <a:gdLst>
                  <a:gd name="T0" fmla="*/ 35 w 42"/>
                  <a:gd name="T1" fmla="*/ 2 h 7"/>
                  <a:gd name="T2" fmla="*/ 42 w 42"/>
                  <a:gd name="T3" fmla="*/ 2 h 7"/>
                  <a:gd name="T4" fmla="*/ 35 w 42"/>
                  <a:gd name="T5" fmla="*/ 1 h 7"/>
                  <a:gd name="T6" fmla="*/ 29 w 42"/>
                  <a:gd name="T7" fmla="*/ 1 h 7"/>
                  <a:gd name="T8" fmla="*/ 20 w 42"/>
                  <a:gd name="T9" fmla="*/ 1 h 7"/>
                  <a:gd name="T10" fmla="*/ 12 w 42"/>
                  <a:gd name="T11" fmla="*/ 2 h 7"/>
                  <a:gd name="T12" fmla="*/ 6 w 42"/>
                  <a:gd name="T13" fmla="*/ 4 h 7"/>
                  <a:gd name="T14" fmla="*/ 0 w 42"/>
                  <a:gd name="T15" fmla="*/ 7 h 7"/>
                  <a:gd name="T16" fmla="*/ 20 w 42"/>
                  <a:gd name="T17" fmla="*/ 1 h 7"/>
                  <a:gd name="T18" fmla="*/ 29 w 42"/>
                  <a:gd name="T19" fmla="*/ 1 h 7"/>
                  <a:gd name="T20" fmla="*/ 35 w 42"/>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7">
                    <a:moveTo>
                      <a:pt x="35" y="2"/>
                    </a:moveTo>
                    <a:cubicBezTo>
                      <a:pt x="39" y="2"/>
                      <a:pt x="41" y="2"/>
                      <a:pt x="42" y="2"/>
                    </a:cubicBezTo>
                    <a:cubicBezTo>
                      <a:pt x="42" y="2"/>
                      <a:pt x="39" y="1"/>
                      <a:pt x="35" y="1"/>
                    </a:cubicBezTo>
                    <a:cubicBezTo>
                      <a:pt x="33" y="1"/>
                      <a:pt x="31" y="1"/>
                      <a:pt x="29" y="1"/>
                    </a:cubicBezTo>
                    <a:cubicBezTo>
                      <a:pt x="26" y="0"/>
                      <a:pt x="23" y="0"/>
                      <a:pt x="20" y="1"/>
                    </a:cubicBezTo>
                    <a:cubicBezTo>
                      <a:pt x="17" y="1"/>
                      <a:pt x="15" y="2"/>
                      <a:pt x="12" y="2"/>
                    </a:cubicBezTo>
                    <a:cubicBezTo>
                      <a:pt x="10" y="3"/>
                      <a:pt x="8" y="4"/>
                      <a:pt x="6" y="4"/>
                    </a:cubicBezTo>
                    <a:cubicBezTo>
                      <a:pt x="2" y="6"/>
                      <a:pt x="0" y="7"/>
                      <a:pt x="0" y="7"/>
                    </a:cubicBezTo>
                    <a:cubicBezTo>
                      <a:pt x="0" y="7"/>
                      <a:pt x="9" y="3"/>
                      <a:pt x="20" y="1"/>
                    </a:cubicBezTo>
                    <a:cubicBezTo>
                      <a:pt x="23" y="1"/>
                      <a:pt x="26" y="1"/>
                      <a:pt x="29" y="1"/>
                    </a:cubicBezTo>
                    <a:cubicBezTo>
                      <a:pt x="31" y="1"/>
                      <a:pt x="33" y="1"/>
                      <a:pt x="35"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1" name="Freeform 4118"/>
              <p:cNvSpPr>
                <a:spLocks/>
              </p:cNvSpPr>
              <p:nvPr/>
            </p:nvSpPr>
            <p:spPr bwMode="auto">
              <a:xfrm>
                <a:off x="9738872" y="1043417"/>
                <a:ext cx="220383" cy="66117"/>
              </a:xfrm>
              <a:custGeom>
                <a:avLst/>
                <a:gdLst>
                  <a:gd name="T0" fmla="*/ 5 w 37"/>
                  <a:gd name="T1" fmla="*/ 4 h 11"/>
                  <a:gd name="T2" fmla="*/ 0 w 37"/>
                  <a:gd name="T3" fmla="*/ 8 h 11"/>
                  <a:gd name="T4" fmla="*/ 5 w 37"/>
                  <a:gd name="T5" fmla="*/ 4 h 11"/>
                  <a:gd name="T6" fmla="*/ 19 w 37"/>
                  <a:gd name="T7" fmla="*/ 1 h 11"/>
                  <a:gd name="T8" fmla="*/ 33 w 37"/>
                  <a:gd name="T9" fmla="*/ 6 h 11"/>
                  <a:gd name="T10" fmla="*/ 37 w 37"/>
                  <a:gd name="T11" fmla="*/ 11 h 11"/>
                  <a:gd name="T12" fmla="*/ 33 w 37"/>
                  <a:gd name="T13" fmla="*/ 6 h 11"/>
                  <a:gd name="T14" fmla="*/ 19 w 37"/>
                  <a:gd name="T15" fmla="*/ 1 h 11"/>
                  <a:gd name="T16" fmla="*/ 5 w 37"/>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5" y="4"/>
                    </a:moveTo>
                    <a:cubicBezTo>
                      <a:pt x="1" y="6"/>
                      <a:pt x="0" y="8"/>
                      <a:pt x="0" y="8"/>
                    </a:cubicBezTo>
                    <a:cubicBezTo>
                      <a:pt x="0" y="8"/>
                      <a:pt x="2" y="6"/>
                      <a:pt x="5" y="4"/>
                    </a:cubicBezTo>
                    <a:cubicBezTo>
                      <a:pt x="8" y="3"/>
                      <a:pt x="14" y="1"/>
                      <a:pt x="19" y="1"/>
                    </a:cubicBezTo>
                    <a:cubicBezTo>
                      <a:pt x="25" y="1"/>
                      <a:pt x="30" y="4"/>
                      <a:pt x="33" y="6"/>
                    </a:cubicBezTo>
                    <a:cubicBezTo>
                      <a:pt x="36" y="9"/>
                      <a:pt x="36" y="11"/>
                      <a:pt x="37" y="11"/>
                    </a:cubicBezTo>
                    <a:cubicBezTo>
                      <a:pt x="37" y="11"/>
                      <a:pt x="36" y="8"/>
                      <a:pt x="33" y="6"/>
                    </a:cubicBezTo>
                    <a:cubicBezTo>
                      <a:pt x="31" y="3"/>
                      <a:pt x="25" y="0"/>
                      <a:pt x="19" y="1"/>
                    </a:cubicBezTo>
                    <a:cubicBezTo>
                      <a:pt x="13" y="1"/>
                      <a:pt x="8" y="2"/>
                      <a:pt x="5"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2" name="Freeform 4119"/>
              <p:cNvSpPr>
                <a:spLocks/>
              </p:cNvSpPr>
              <p:nvPr/>
            </p:nvSpPr>
            <p:spPr bwMode="auto">
              <a:xfrm>
                <a:off x="9562566" y="1440106"/>
                <a:ext cx="330577" cy="29384"/>
              </a:xfrm>
              <a:custGeom>
                <a:avLst/>
                <a:gdLst>
                  <a:gd name="T0" fmla="*/ 27 w 55"/>
                  <a:gd name="T1" fmla="*/ 0 h 5"/>
                  <a:gd name="T2" fmla="*/ 8 w 55"/>
                  <a:gd name="T3" fmla="*/ 2 h 5"/>
                  <a:gd name="T4" fmla="*/ 0 w 55"/>
                  <a:gd name="T5" fmla="*/ 5 h 5"/>
                  <a:gd name="T6" fmla="*/ 8 w 55"/>
                  <a:gd name="T7" fmla="*/ 3 h 5"/>
                  <a:gd name="T8" fmla="*/ 27 w 55"/>
                  <a:gd name="T9" fmla="*/ 1 h 5"/>
                  <a:gd name="T10" fmla="*/ 47 w 55"/>
                  <a:gd name="T11" fmla="*/ 1 h 5"/>
                  <a:gd name="T12" fmla="*/ 55 w 55"/>
                  <a:gd name="T13" fmla="*/ 3 h 5"/>
                  <a:gd name="T14" fmla="*/ 47 w 55"/>
                  <a:gd name="T15" fmla="*/ 1 h 5"/>
                  <a:gd name="T16" fmla="*/ 27 w 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
                    <a:moveTo>
                      <a:pt x="27" y="0"/>
                    </a:moveTo>
                    <a:cubicBezTo>
                      <a:pt x="20" y="1"/>
                      <a:pt x="13" y="2"/>
                      <a:pt x="8" y="2"/>
                    </a:cubicBezTo>
                    <a:cubicBezTo>
                      <a:pt x="3" y="3"/>
                      <a:pt x="0" y="4"/>
                      <a:pt x="0" y="5"/>
                    </a:cubicBezTo>
                    <a:cubicBezTo>
                      <a:pt x="0" y="5"/>
                      <a:pt x="3" y="4"/>
                      <a:pt x="8" y="3"/>
                    </a:cubicBezTo>
                    <a:cubicBezTo>
                      <a:pt x="13" y="2"/>
                      <a:pt x="20" y="1"/>
                      <a:pt x="27" y="1"/>
                    </a:cubicBezTo>
                    <a:cubicBezTo>
                      <a:pt x="35" y="1"/>
                      <a:pt x="42" y="1"/>
                      <a:pt x="47" y="1"/>
                    </a:cubicBezTo>
                    <a:cubicBezTo>
                      <a:pt x="52" y="2"/>
                      <a:pt x="55" y="3"/>
                      <a:pt x="55" y="3"/>
                    </a:cubicBezTo>
                    <a:cubicBezTo>
                      <a:pt x="55" y="3"/>
                      <a:pt x="52" y="1"/>
                      <a:pt x="47" y="1"/>
                    </a:cubicBezTo>
                    <a:cubicBezTo>
                      <a:pt x="42" y="0"/>
                      <a:pt x="35" y="0"/>
                      <a:pt x="27"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3" name="Freeform 4120"/>
              <p:cNvSpPr>
                <a:spLocks/>
              </p:cNvSpPr>
              <p:nvPr/>
            </p:nvSpPr>
            <p:spPr bwMode="auto">
              <a:xfrm>
                <a:off x="9445028" y="1337261"/>
                <a:ext cx="205691" cy="80809"/>
              </a:xfrm>
              <a:custGeom>
                <a:avLst/>
                <a:gdLst>
                  <a:gd name="T0" fmla="*/ 34 w 34"/>
                  <a:gd name="T1" fmla="*/ 0 h 13"/>
                  <a:gd name="T2" fmla="*/ 17 w 34"/>
                  <a:gd name="T3" fmla="*/ 5 h 13"/>
                  <a:gd name="T4" fmla="*/ 1 w 34"/>
                  <a:gd name="T5" fmla="*/ 13 h 13"/>
                  <a:gd name="T6" fmla="*/ 17 w 34"/>
                  <a:gd name="T7" fmla="*/ 6 h 13"/>
                  <a:gd name="T8" fmla="*/ 34 w 34"/>
                  <a:gd name="T9" fmla="*/ 0 h 13"/>
                </a:gdLst>
                <a:ahLst/>
                <a:cxnLst>
                  <a:cxn ang="0">
                    <a:pos x="T0" y="T1"/>
                  </a:cxn>
                  <a:cxn ang="0">
                    <a:pos x="T2" y="T3"/>
                  </a:cxn>
                  <a:cxn ang="0">
                    <a:pos x="T4" y="T5"/>
                  </a:cxn>
                  <a:cxn ang="0">
                    <a:pos x="T6" y="T7"/>
                  </a:cxn>
                  <a:cxn ang="0">
                    <a:pos x="T8" y="T9"/>
                  </a:cxn>
                </a:cxnLst>
                <a:rect l="0" t="0" r="r" b="b"/>
                <a:pathLst>
                  <a:path w="34" h="13">
                    <a:moveTo>
                      <a:pt x="34" y="0"/>
                    </a:moveTo>
                    <a:cubicBezTo>
                      <a:pt x="34" y="0"/>
                      <a:pt x="26" y="2"/>
                      <a:pt x="17" y="5"/>
                    </a:cubicBezTo>
                    <a:cubicBezTo>
                      <a:pt x="8" y="9"/>
                      <a:pt x="0" y="13"/>
                      <a:pt x="1" y="13"/>
                    </a:cubicBezTo>
                    <a:cubicBezTo>
                      <a:pt x="1" y="13"/>
                      <a:pt x="8" y="10"/>
                      <a:pt x="17" y="6"/>
                    </a:cubicBezTo>
                    <a:cubicBezTo>
                      <a:pt x="26" y="2"/>
                      <a:pt x="34" y="0"/>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4" name="Freeform 4121"/>
              <p:cNvSpPr>
                <a:spLocks/>
              </p:cNvSpPr>
              <p:nvPr/>
            </p:nvSpPr>
            <p:spPr bwMode="auto">
              <a:xfrm>
                <a:off x="9107107" y="1373989"/>
                <a:ext cx="286500" cy="95502"/>
              </a:xfrm>
              <a:custGeom>
                <a:avLst/>
                <a:gdLst>
                  <a:gd name="T0" fmla="*/ 21 w 47"/>
                  <a:gd name="T1" fmla="*/ 14 h 17"/>
                  <a:gd name="T2" fmla="*/ 31 w 47"/>
                  <a:gd name="T3" fmla="*/ 17 h 17"/>
                  <a:gd name="T4" fmla="*/ 39 w 47"/>
                  <a:gd name="T5" fmla="*/ 16 h 17"/>
                  <a:gd name="T6" fmla="*/ 47 w 47"/>
                  <a:gd name="T7" fmla="*/ 14 h 17"/>
                  <a:gd name="T8" fmla="*/ 39 w 47"/>
                  <a:gd name="T9" fmla="*/ 15 h 17"/>
                  <a:gd name="T10" fmla="*/ 31 w 47"/>
                  <a:gd name="T11" fmla="*/ 16 h 17"/>
                  <a:gd name="T12" fmla="*/ 22 w 47"/>
                  <a:gd name="T13" fmla="*/ 14 h 17"/>
                  <a:gd name="T14" fmla="*/ 13 w 47"/>
                  <a:gd name="T15" fmla="*/ 9 h 17"/>
                  <a:gd name="T16" fmla="*/ 6 w 47"/>
                  <a:gd name="T17" fmla="*/ 5 h 17"/>
                  <a:gd name="T18" fmla="*/ 0 w 47"/>
                  <a:gd name="T19" fmla="*/ 0 h 17"/>
                  <a:gd name="T20" fmla="*/ 6 w 47"/>
                  <a:gd name="T21" fmla="*/ 5 h 17"/>
                  <a:gd name="T22" fmla="*/ 12 w 47"/>
                  <a:gd name="T23" fmla="*/ 10 h 17"/>
                  <a:gd name="T24" fmla="*/ 21 w 47"/>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17">
                    <a:moveTo>
                      <a:pt x="21" y="14"/>
                    </a:moveTo>
                    <a:cubicBezTo>
                      <a:pt x="25" y="16"/>
                      <a:pt x="28" y="16"/>
                      <a:pt x="31" y="17"/>
                    </a:cubicBezTo>
                    <a:cubicBezTo>
                      <a:pt x="34" y="17"/>
                      <a:pt x="37" y="16"/>
                      <a:pt x="39" y="16"/>
                    </a:cubicBezTo>
                    <a:cubicBezTo>
                      <a:pt x="44" y="15"/>
                      <a:pt x="47" y="14"/>
                      <a:pt x="47" y="14"/>
                    </a:cubicBezTo>
                    <a:cubicBezTo>
                      <a:pt x="46" y="13"/>
                      <a:pt x="44" y="14"/>
                      <a:pt x="39" y="15"/>
                    </a:cubicBezTo>
                    <a:cubicBezTo>
                      <a:pt x="37" y="16"/>
                      <a:pt x="34" y="16"/>
                      <a:pt x="31" y="16"/>
                    </a:cubicBezTo>
                    <a:cubicBezTo>
                      <a:pt x="28" y="16"/>
                      <a:pt x="25" y="15"/>
                      <a:pt x="22" y="14"/>
                    </a:cubicBezTo>
                    <a:cubicBezTo>
                      <a:pt x="18" y="12"/>
                      <a:pt x="15" y="11"/>
                      <a:pt x="13" y="9"/>
                    </a:cubicBezTo>
                    <a:cubicBezTo>
                      <a:pt x="10" y="8"/>
                      <a:pt x="8" y="6"/>
                      <a:pt x="6" y="5"/>
                    </a:cubicBezTo>
                    <a:cubicBezTo>
                      <a:pt x="2" y="2"/>
                      <a:pt x="0" y="0"/>
                      <a:pt x="0" y="0"/>
                    </a:cubicBezTo>
                    <a:cubicBezTo>
                      <a:pt x="0" y="0"/>
                      <a:pt x="2" y="2"/>
                      <a:pt x="6" y="5"/>
                    </a:cubicBezTo>
                    <a:cubicBezTo>
                      <a:pt x="7" y="7"/>
                      <a:pt x="10" y="8"/>
                      <a:pt x="12" y="10"/>
                    </a:cubicBezTo>
                    <a:cubicBezTo>
                      <a:pt x="15" y="12"/>
                      <a:pt x="18" y="13"/>
                      <a:pt x="21" y="1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5" name="Freeform 4122"/>
              <p:cNvSpPr>
                <a:spLocks/>
              </p:cNvSpPr>
              <p:nvPr/>
            </p:nvSpPr>
            <p:spPr bwMode="auto">
              <a:xfrm>
                <a:off x="9092415" y="1403373"/>
                <a:ext cx="66117" cy="124886"/>
              </a:xfrm>
              <a:custGeom>
                <a:avLst/>
                <a:gdLst>
                  <a:gd name="T0" fmla="*/ 3 w 11"/>
                  <a:gd name="T1" fmla="*/ 11 h 20"/>
                  <a:gd name="T2" fmla="*/ 2 w 11"/>
                  <a:gd name="T3" fmla="*/ 7 h 20"/>
                  <a:gd name="T4" fmla="*/ 1 w 11"/>
                  <a:gd name="T5" fmla="*/ 4 h 20"/>
                  <a:gd name="T6" fmla="*/ 0 w 11"/>
                  <a:gd name="T7" fmla="*/ 0 h 20"/>
                  <a:gd name="T8" fmla="*/ 0 w 11"/>
                  <a:gd name="T9" fmla="*/ 4 h 20"/>
                  <a:gd name="T10" fmla="*/ 1 w 11"/>
                  <a:gd name="T11" fmla="*/ 8 h 20"/>
                  <a:gd name="T12" fmla="*/ 3 w 11"/>
                  <a:gd name="T13" fmla="*/ 12 h 20"/>
                  <a:gd name="T14" fmla="*/ 11 w 11"/>
                  <a:gd name="T15" fmla="*/ 20 h 20"/>
                  <a:gd name="T16" fmla="*/ 3 w 11"/>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3" y="11"/>
                    </a:moveTo>
                    <a:cubicBezTo>
                      <a:pt x="3" y="10"/>
                      <a:pt x="2" y="9"/>
                      <a:pt x="2" y="7"/>
                    </a:cubicBezTo>
                    <a:cubicBezTo>
                      <a:pt x="1" y="6"/>
                      <a:pt x="1" y="5"/>
                      <a:pt x="1" y="4"/>
                    </a:cubicBezTo>
                    <a:cubicBezTo>
                      <a:pt x="1" y="2"/>
                      <a:pt x="0" y="0"/>
                      <a:pt x="0" y="0"/>
                    </a:cubicBezTo>
                    <a:cubicBezTo>
                      <a:pt x="0" y="0"/>
                      <a:pt x="0" y="2"/>
                      <a:pt x="0" y="4"/>
                    </a:cubicBezTo>
                    <a:cubicBezTo>
                      <a:pt x="0" y="5"/>
                      <a:pt x="1" y="6"/>
                      <a:pt x="1" y="8"/>
                    </a:cubicBezTo>
                    <a:cubicBezTo>
                      <a:pt x="1" y="9"/>
                      <a:pt x="2" y="10"/>
                      <a:pt x="3" y="12"/>
                    </a:cubicBezTo>
                    <a:cubicBezTo>
                      <a:pt x="6" y="17"/>
                      <a:pt x="11" y="20"/>
                      <a:pt x="11" y="20"/>
                    </a:cubicBezTo>
                    <a:cubicBezTo>
                      <a:pt x="11" y="20"/>
                      <a:pt x="7" y="17"/>
                      <a:pt x="3"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6" name="Freeform 4123"/>
              <p:cNvSpPr>
                <a:spLocks/>
              </p:cNvSpPr>
              <p:nvPr/>
            </p:nvSpPr>
            <p:spPr bwMode="auto">
              <a:xfrm>
                <a:off x="9114456" y="1469491"/>
                <a:ext cx="110194" cy="66117"/>
              </a:xfrm>
              <a:custGeom>
                <a:avLst/>
                <a:gdLst>
                  <a:gd name="T0" fmla="*/ 9 w 19"/>
                  <a:gd name="T1" fmla="*/ 7 h 12"/>
                  <a:gd name="T2" fmla="*/ 0 w 19"/>
                  <a:gd name="T3" fmla="*/ 0 h 12"/>
                  <a:gd name="T4" fmla="*/ 8 w 19"/>
                  <a:gd name="T5" fmla="*/ 8 h 12"/>
                  <a:gd name="T6" fmla="*/ 19 w 19"/>
                  <a:gd name="T7" fmla="*/ 12 h 12"/>
                  <a:gd name="T8" fmla="*/ 9 w 19"/>
                  <a:gd name="T9" fmla="*/ 7 h 12"/>
                </a:gdLst>
                <a:ahLst/>
                <a:cxnLst>
                  <a:cxn ang="0">
                    <a:pos x="T0" y="T1"/>
                  </a:cxn>
                  <a:cxn ang="0">
                    <a:pos x="T2" y="T3"/>
                  </a:cxn>
                  <a:cxn ang="0">
                    <a:pos x="T4" y="T5"/>
                  </a:cxn>
                  <a:cxn ang="0">
                    <a:pos x="T6" y="T7"/>
                  </a:cxn>
                  <a:cxn ang="0">
                    <a:pos x="T8" y="T9"/>
                  </a:cxn>
                </a:cxnLst>
                <a:rect l="0" t="0" r="r" b="b"/>
                <a:pathLst>
                  <a:path w="19" h="12">
                    <a:moveTo>
                      <a:pt x="9" y="7"/>
                    </a:moveTo>
                    <a:cubicBezTo>
                      <a:pt x="3" y="4"/>
                      <a:pt x="0" y="0"/>
                      <a:pt x="0" y="0"/>
                    </a:cubicBezTo>
                    <a:cubicBezTo>
                      <a:pt x="0" y="0"/>
                      <a:pt x="3" y="4"/>
                      <a:pt x="8" y="8"/>
                    </a:cubicBezTo>
                    <a:cubicBezTo>
                      <a:pt x="14" y="12"/>
                      <a:pt x="19" y="12"/>
                      <a:pt x="19" y="12"/>
                    </a:cubicBezTo>
                    <a:cubicBezTo>
                      <a:pt x="19" y="12"/>
                      <a:pt x="14" y="11"/>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7" name="Freeform 4124"/>
              <p:cNvSpPr>
                <a:spLocks/>
              </p:cNvSpPr>
              <p:nvPr/>
            </p:nvSpPr>
            <p:spPr bwMode="auto">
              <a:xfrm>
                <a:off x="9254029" y="1609064"/>
                <a:ext cx="110194" cy="183655"/>
              </a:xfrm>
              <a:custGeom>
                <a:avLst/>
                <a:gdLst>
                  <a:gd name="T0" fmla="*/ 7 w 19"/>
                  <a:gd name="T1" fmla="*/ 17 h 30"/>
                  <a:gd name="T2" fmla="*/ 0 w 19"/>
                  <a:gd name="T3" fmla="*/ 1 h 30"/>
                  <a:gd name="T4" fmla="*/ 6 w 19"/>
                  <a:gd name="T5" fmla="*/ 17 h 30"/>
                  <a:gd name="T6" fmla="*/ 14 w 19"/>
                  <a:gd name="T7" fmla="*/ 27 h 30"/>
                  <a:gd name="T8" fmla="*/ 19 w 19"/>
                  <a:gd name="T9" fmla="*/ 30 h 30"/>
                  <a:gd name="T10" fmla="*/ 7 w 19"/>
                  <a:gd name="T11" fmla="*/ 17 h 30"/>
                </a:gdLst>
                <a:ahLst/>
                <a:cxnLst>
                  <a:cxn ang="0">
                    <a:pos x="T0" y="T1"/>
                  </a:cxn>
                  <a:cxn ang="0">
                    <a:pos x="T2" y="T3"/>
                  </a:cxn>
                  <a:cxn ang="0">
                    <a:pos x="T4" y="T5"/>
                  </a:cxn>
                  <a:cxn ang="0">
                    <a:pos x="T6" y="T7"/>
                  </a:cxn>
                  <a:cxn ang="0">
                    <a:pos x="T8" y="T9"/>
                  </a:cxn>
                  <a:cxn ang="0">
                    <a:pos x="T10" y="T11"/>
                  </a:cxn>
                </a:cxnLst>
                <a:rect l="0" t="0" r="r" b="b"/>
                <a:pathLst>
                  <a:path w="19" h="30">
                    <a:moveTo>
                      <a:pt x="7" y="17"/>
                    </a:moveTo>
                    <a:cubicBezTo>
                      <a:pt x="1" y="9"/>
                      <a:pt x="0" y="0"/>
                      <a:pt x="0" y="1"/>
                    </a:cubicBezTo>
                    <a:cubicBezTo>
                      <a:pt x="0" y="0"/>
                      <a:pt x="0" y="9"/>
                      <a:pt x="6" y="17"/>
                    </a:cubicBezTo>
                    <a:cubicBezTo>
                      <a:pt x="9" y="22"/>
                      <a:pt x="12" y="25"/>
                      <a:pt x="14" y="27"/>
                    </a:cubicBezTo>
                    <a:cubicBezTo>
                      <a:pt x="17" y="29"/>
                      <a:pt x="19" y="30"/>
                      <a:pt x="19" y="30"/>
                    </a:cubicBezTo>
                    <a:cubicBezTo>
                      <a:pt x="19" y="29"/>
                      <a:pt x="12" y="25"/>
                      <a:pt x="7" y="1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8" name="Freeform 4125"/>
              <p:cNvSpPr>
                <a:spLocks/>
              </p:cNvSpPr>
              <p:nvPr/>
            </p:nvSpPr>
            <p:spPr bwMode="auto">
              <a:xfrm>
                <a:off x="9290762" y="1704566"/>
                <a:ext cx="139578" cy="102845"/>
              </a:xfrm>
              <a:custGeom>
                <a:avLst/>
                <a:gdLst>
                  <a:gd name="T0" fmla="*/ 3 w 23"/>
                  <a:gd name="T1" fmla="*/ 3 h 17"/>
                  <a:gd name="T2" fmla="*/ 0 w 23"/>
                  <a:gd name="T3" fmla="*/ 0 h 17"/>
                  <a:gd name="T4" fmla="*/ 3 w 23"/>
                  <a:gd name="T5" fmla="*/ 3 h 17"/>
                  <a:gd name="T6" fmla="*/ 10 w 23"/>
                  <a:gd name="T7" fmla="*/ 11 h 17"/>
                  <a:gd name="T8" fmla="*/ 19 w 23"/>
                  <a:gd name="T9" fmla="*/ 15 h 17"/>
                  <a:gd name="T10" fmla="*/ 23 w 23"/>
                  <a:gd name="T11" fmla="*/ 17 h 17"/>
                  <a:gd name="T12" fmla="*/ 19 w 23"/>
                  <a:gd name="T13" fmla="*/ 15 h 17"/>
                  <a:gd name="T14" fmla="*/ 10 w 23"/>
                  <a:gd name="T15" fmla="*/ 10 h 17"/>
                  <a:gd name="T16" fmla="*/ 3 w 23"/>
                  <a:gd name="T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3" y="3"/>
                    </a:moveTo>
                    <a:cubicBezTo>
                      <a:pt x="1" y="1"/>
                      <a:pt x="0" y="0"/>
                      <a:pt x="0" y="0"/>
                    </a:cubicBezTo>
                    <a:cubicBezTo>
                      <a:pt x="0" y="0"/>
                      <a:pt x="1" y="1"/>
                      <a:pt x="3" y="3"/>
                    </a:cubicBezTo>
                    <a:cubicBezTo>
                      <a:pt x="4" y="5"/>
                      <a:pt x="6" y="8"/>
                      <a:pt x="10" y="11"/>
                    </a:cubicBezTo>
                    <a:cubicBezTo>
                      <a:pt x="13" y="13"/>
                      <a:pt x="17" y="14"/>
                      <a:pt x="19" y="15"/>
                    </a:cubicBezTo>
                    <a:cubicBezTo>
                      <a:pt x="22" y="16"/>
                      <a:pt x="23" y="17"/>
                      <a:pt x="23" y="17"/>
                    </a:cubicBezTo>
                    <a:cubicBezTo>
                      <a:pt x="23" y="16"/>
                      <a:pt x="22" y="16"/>
                      <a:pt x="19" y="15"/>
                    </a:cubicBezTo>
                    <a:cubicBezTo>
                      <a:pt x="17" y="14"/>
                      <a:pt x="14" y="12"/>
                      <a:pt x="10" y="10"/>
                    </a:cubicBezTo>
                    <a:cubicBezTo>
                      <a:pt x="7" y="8"/>
                      <a:pt x="5" y="5"/>
                      <a:pt x="3"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49" name="Freeform 4126"/>
              <p:cNvSpPr>
                <a:spLocks/>
              </p:cNvSpPr>
              <p:nvPr/>
            </p:nvSpPr>
            <p:spPr bwMode="auto">
              <a:xfrm>
                <a:off x="9378916" y="1469491"/>
                <a:ext cx="154271" cy="146922"/>
              </a:xfrm>
              <a:custGeom>
                <a:avLst/>
                <a:gdLst>
                  <a:gd name="T0" fmla="*/ 9 w 26"/>
                  <a:gd name="T1" fmla="*/ 8 h 24"/>
                  <a:gd name="T2" fmla="*/ 2 w 26"/>
                  <a:gd name="T3" fmla="*/ 19 h 24"/>
                  <a:gd name="T4" fmla="*/ 0 w 26"/>
                  <a:gd name="T5" fmla="*/ 24 h 24"/>
                  <a:gd name="T6" fmla="*/ 2 w 26"/>
                  <a:gd name="T7" fmla="*/ 19 h 24"/>
                  <a:gd name="T8" fmla="*/ 10 w 26"/>
                  <a:gd name="T9" fmla="*/ 9 h 24"/>
                  <a:gd name="T10" fmla="*/ 21 w 26"/>
                  <a:gd name="T11" fmla="*/ 3 h 24"/>
                  <a:gd name="T12" fmla="*/ 26 w 26"/>
                  <a:gd name="T13" fmla="*/ 1 h 24"/>
                  <a:gd name="T14" fmla="*/ 21 w 26"/>
                  <a:gd name="T15" fmla="*/ 2 h 24"/>
                  <a:gd name="T16" fmla="*/ 9 w 26"/>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9" y="8"/>
                    </a:moveTo>
                    <a:cubicBezTo>
                      <a:pt x="5" y="12"/>
                      <a:pt x="3" y="16"/>
                      <a:pt x="2" y="19"/>
                    </a:cubicBezTo>
                    <a:cubicBezTo>
                      <a:pt x="0" y="22"/>
                      <a:pt x="0" y="24"/>
                      <a:pt x="0" y="24"/>
                    </a:cubicBezTo>
                    <a:cubicBezTo>
                      <a:pt x="0" y="24"/>
                      <a:pt x="1" y="22"/>
                      <a:pt x="2" y="19"/>
                    </a:cubicBezTo>
                    <a:cubicBezTo>
                      <a:pt x="4" y="16"/>
                      <a:pt x="6" y="12"/>
                      <a:pt x="10" y="9"/>
                    </a:cubicBezTo>
                    <a:cubicBezTo>
                      <a:pt x="14" y="6"/>
                      <a:pt x="18" y="4"/>
                      <a:pt x="21" y="3"/>
                    </a:cubicBezTo>
                    <a:cubicBezTo>
                      <a:pt x="24" y="2"/>
                      <a:pt x="26" y="1"/>
                      <a:pt x="26" y="1"/>
                    </a:cubicBezTo>
                    <a:cubicBezTo>
                      <a:pt x="26" y="0"/>
                      <a:pt x="24" y="1"/>
                      <a:pt x="21" y="2"/>
                    </a:cubicBezTo>
                    <a:cubicBezTo>
                      <a:pt x="18" y="4"/>
                      <a:pt x="14" y="5"/>
                      <a:pt x="9"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0" name="Freeform 4127"/>
              <p:cNvSpPr>
                <a:spLocks/>
              </p:cNvSpPr>
              <p:nvPr/>
            </p:nvSpPr>
            <p:spPr bwMode="auto">
              <a:xfrm>
                <a:off x="9422992" y="1440106"/>
                <a:ext cx="249768" cy="80809"/>
              </a:xfrm>
              <a:custGeom>
                <a:avLst/>
                <a:gdLst>
                  <a:gd name="T0" fmla="*/ 5 w 42"/>
                  <a:gd name="T1" fmla="*/ 10 h 14"/>
                  <a:gd name="T2" fmla="*/ 0 w 42"/>
                  <a:gd name="T3" fmla="*/ 14 h 14"/>
                  <a:gd name="T4" fmla="*/ 5 w 42"/>
                  <a:gd name="T5" fmla="*/ 10 h 14"/>
                  <a:gd name="T6" fmla="*/ 20 w 42"/>
                  <a:gd name="T7" fmla="*/ 5 h 14"/>
                  <a:gd name="T8" fmla="*/ 35 w 42"/>
                  <a:gd name="T9" fmla="*/ 2 h 14"/>
                  <a:gd name="T10" fmla="*/ 42 w 42"/>
                  <a:gd name="T11" fmla="*/ 0 h 14"/>
                  <a:gd name="T12" fmla="*/ 35 w 42"/>
                  <a:gd name="T13" fmla="*/ 1 h 14"/>
                  <a:gd name="T14" fmla="*/ 20 w 42"/>
                  <a:gd name="T15" fmla="*/ 4 h 14"/>
                  <a:gd name="T16" fmla="*/ 5 w 42"/>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5" y="10"/>
                    </a:moveTo>
                    <a:cubicBezTo>
                      <a:pt x="1" y="12"/>
                      <a:pt x="0" y="14"/>
                      <a:pt x="0" y="14"/>
                    </a:cubicBezTo>
                    <a:cubicBezTo>
                      <a:pt x="0" y="14"/>
                      <a:pt x="2" y="12"/>
                      <a:pt x="5" y="10"/>
                    </a:cubicBezTo>
                    <a:cubicBezTo>
                      <a:pt x="9" y="8"/>
                      <a:pt x="14" y="7"/>
                      <a:pt x="20" y="5"/>
                    </a:cubicBezTo>
                    <a:cubicBezTo>
                      <a:pt x="26" y="3"/>
                      <a:pt x="31" y="2"/>
                      <a:pt x="35" y="2"/>
                    </a:cubicBezTo>
                    <a:cubicBezTo>
                      <a:pt x="39" y="1"/>
                      <a:pt x="42" y="0"/>
                      <a:pt x="42" y="0"/>
                    </a:cubicBezTo>
                    <a:cubicBezTo>
                      <a:pt x="42" y="0"/>
                      <a:pt x="39" y="1"/>
                      <a:pt x="35" y="1"/>
                    </a:cubicBezTo>
                    <a:cubicBezTo>
                      <a:pt x="31" y="2"/>
                      <a:pt x="26" y="2"/>
                      <a:pt x="20" y="4"/>
                    </a:cubicBezTo>
                    <a:cubicBezTo>
                      <a:pt x="14" y="6"/>
                      <a:pt x="8" y="8"/>
                      <a:pt x="5"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1" name="Freeform 4128"/>
              <p:cNvSpPr>
                <a:spLocks/>
              </p:cNvSpPr>
              <p:nvPr/>
            </p:nvSpPr>
            <p:spPr bwMode="auto">
              <a:xfrm>
                <a:off x="9320147" y="1396030"/>
                <a:ext cx="205691" cy="88153"/>
              </a:xfrm>
              <a:custGeom>
                <a:avLst/>
                <a:gdLst>
                  <a:gd name="T0" fmla="*/ 18 w 35"/>
                  <a:gd name="T1" fmla="*/ 9 h 15"/>
                  <a:gd name="T2" fmla="*/ 30 w 35"/>
                  <a:gd name="T3" fmla="*/ 3 h 15"/>
                  <a:gd name="T4" fmla="*/ 35 w 35"/>
                  <a:gd name="T5" fmla="*/ 0 h 15"/>
                  <a:gd name="T6" fmla="*/ 30 w 35"/>
                  <a:gd name="T7" fmla="*/ 2 h 15"/>
                  <a:gd name="T8" fmla="*/ 18 w 35"/>
                  <a:gd name="T9" fmla="*/ 8 h 15"/>
                  <a:gd name="T10" fmla="*/ 0 w 35"/>
                  <a:gd name="T11" fmla="*/ 15 h 15"/>
                  <a:gd name="T12" fmla="*/ 18 w 35"/>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35" h="15">
                    <a:moveTo>
                      <a:pt x="18" y="9"/>
                    </a:moveTo>
                    <a:cubicBezTo>
                      <a:pt x="23" y="7"/>
                      <a:pt x="27" y="4"/>
                      <a:pt x="30" y="3"/>
                    </a:cubicBezTo>
                    <a:cubicBezTo>
                      <a:pt x="33" y="1"/>
                      <a:pt x="35" y="0"/>
                      <a:pt x="35" y="0"/>
                    </a:cubicBezTo>
                    <a:cubicBezTo>
                      <a:pt x="35" y="0"/>
                      <a:pt x="33" y="1"/>
                      <a:pt x="30" y="2"/>
                    </a:cubicBezTo>
                    <a:cubicBezTo>
                      <a:pt x="26" y="4"/>
                      <a:pt x="22" y="6"/>
                      <a:pt x="18" y="8"/>
                    </a:cubicBezTo>
                    <a:cubicBezTo>
                      <a:pt x="8" y="13"/>
                      <a:pt x="0" y="15"/>
                      <a:pt x="0" y="15"/>
                    </a:cubicBezTo>
                    <a:cubicBezTo>
                      <a:pt x="0" y="15"/>
                      <a:pt x="8" y="14"/>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2" name="Freeform 4129"/>
              <p:cNvSpPr>
                <a:spLocks/>
              </p:cNvSpPr>
              <p:nvPr/>
            </p:nvSpPr>
            <p:spPr bwMode="auto">
              <a:xfrm>
                <a:off x="9364223" y="1557644"/>
                <a:ext cx="29384" cy="168963"/>
              </a:xfrm>
              <a:custGeom>
                <a:avLst/>
                <a:gdLst>
                  <a:gd name="T0" fmla="*/ 4 w 4"/>
                  <a:gd name="T1" fmla="*/ 0 h 28"/>
                  <a:gd name="T2" fmla="*/ 2 w 4"/>
                  <a:gd name="T3" fmla="*/ 4 h 28"/>
                  <a:gd name="T4" fmla="*/ 0 w 4"/>
                  <a:gd name="T5" fmla="*/ 14 h 28"/>
                  <a:gd name="T6" fmla="*/ 0 w 4"/>
                  <a:gd name="T7" fmla="*/ 24 h 28"/>
                  <a:gd name="T8" fmla="*/ 1 w 4"/>
                  <a:gd name="T9" fmla="*/ 28 h 28"/>
                  <a:gd name="T10" fmla="*/ 1 w 4"/>
                  <a:gd name="T11" fmla="*/ 24 h 28"/>
                  <a:gd name="T12" fmla="*/ 0 w 4"/>
                  <a:gd name="T13" fmla="*/ 14 h 28"/>
                  <a:gd name="T14" fmla="*/ 2 w 4"/>
                  <a:gd name="T15" fmla="*/ 4 h 28"/>
                  <a:gd name="T16" fmla="*/ 4 w 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8">
                    <a:moveTo>
                      <a:pt x="4" y="0"/>
                    </a:moveTo>
                    <a:cubicBezTo>
                      <a:pt x="4" y="0"/>
                      <a:pt x="3" y="1"/>
                      <a:pt x="2" y="4"/>
                    </a:cubicBezTo>
                    <a:cubicBezTo>
                      <a:pt x="1" y="6"/>
                      <a:pt x="0" y="10"/>
                      <a:pt x="0" y="14"/>
                    </a:cubicBezTo>
                    <a:cubicBezTo>
                      <a:pt x="0" y="18"/>
                      <a:pt x="0" y="21"/>
                      <a:pt x="0" y="24"/>
                    </a:cubicBezTo>
                    <a:cubicBezTo>
                      <a:pt x="1" y="26"/>
                      <a:pt x="1" y="28"/>
                      <a:pt x="1" y="28"/>
                    </a:cubicBezTo>
                    <a:cubicBezTo>
                      <a:pt x="1" y="28"/>
                      <a:pt x="1" y="26"/>
                      <a:pt x="1" y="24"/>
                    </a:cubicBezTo>
                    <a:cubicBezTo>
                      <a:pt x="1" y="21"/>
                      <a:pt x="0" y="18"/>
                      <a:pt x="0" y="14"/>
                    </a:cubicBezTo>
                    <a:cubicBezTo>
                      <a:pt x="0" y="10"/>
                      <a:pt x="1" y="6"/>
                      <a:pt x="2" y="4"/>
                    </a:cubicBezTo>
                    <a:cubicBezTo>
                      <a:pt x="3" y="2"/>
                      <a:pt x="4" y="0"/>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3" name="Freeform 4130"/>
              <p:cNvSpPr>
                <a:spLocks/>
              </p:cNvSpPr>
              <p:nvPr/>
            </p:nvSpPr>
            <p:spPr bwMode="auto">
              <a:xfrm>
                <a:off x="9378916" y="1653141"/>
                <a:ext cx="44077" cy="124886"/>
              </a:xfrm>
              <a:custGeom>
                <a:avLst/>
                <a:gdLst>
                  <a:gd name="T0" fmla="*/ 0 w 7"/>
                  <a:gd name="T1" fmla="*/ 3 h 21"/>
                  <a:gd name="T2" fmla="*/ 2 w 7"/>
                  <a:gd name="T3" fmla="*/ 11 h 21"/>
                  <a:gd name="T4" fmla="*/ 6 w 7"/>
                  <a:gd name="T5" fmla="*/ 18 h 21"/>
                  <a:gd name="T6" fmla="*/ 7 w 7"/>
                  <a:gd name="T7" fmla="*/ 21 h 21"/>
                  <a:gd name="T8" fmla="*/ 6 w 7"/>
                  <a:gd name="T9" fmla="*/ 18 h 21"/>
                  <a:gd name="T10" fmla="*/ 3 w 7"/>
                  <a:gd name="T11" fmla="*/ 11 h 21"/>
                  <a:gd name="T12" fmla="*/ 0 w 7"/>
                  <a:gd name="T13" fmla="*/ 0 h 21"/>
                  <a:gd name="T14" fmla="*/ 0 w 7"/>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0" y="3"/>
                    </a:moveTo>
                    <a:cubicBezTo>
                      <a:pt x="0" y="5"/>
                      <a:pt x="1" y="8"/>
                      <a:pt x="2" y="11"/>
                    </a:cubicBezTo>
                    <a:cubicBezTo>
                      <a:pt x="3" y="14"/>
                      <a:pt x="5" y="16"/>
                      <a:pt x="6" y="18"/>
                    </a:cubicBezTo>
                    <a:cubicBezTo>
                      <a:pt x="7" y="20"/>
                      <a:pt x="7" y="21"/>
                      <a:pt x="7" y="21"/>
                    </a:cubicBezTo>
                    <a:cubicBezTo>
                      <a:pt x="7" y="21"/>
                      <a:pt x="7" y="20"/>
                      <a:pt x="6" y="18"/>
                    </a:cubicBezTo>
                    <a:cubicBezTo>
                      <a:pt x="5" y="16"/>
                      <a:pt x="4" y="14"/>
                      <a:pt x="3" y="11"/>
                    </a:cubicBezTo>
                    <a:cubicBezTo>
                      <a:pt x="0" y="5"/>
                      <a:pt x="0" y="0"/>
                      <a:pt x="0" y="0"/>
                    </a:cubicBezTo>
                    <a:cubicBezTo>
                      <a:pt x="0" y="0"/>
                      <a:pt x="0" y="1"/>
                      <a:pt x="0" y="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4" name="Freeform 4131"/>
              <p:cNvSpPr>
                <a:spLocks/>
              </p:cNvSpPr>
              <p:nvPr/>
            </p:nvSpPr>
            <p:spPr bwMode="auto">
              <a:xfrm>
                <a:off x="9658068" y="1476834"/>
                <a:ext cx="293844" cy="359961"/>
              </a:xfrm>
              <a:custGeom>
                <a:avLst/>
                <a:gdLst>
                  <a:gd name="T0" fmla="*/ 20 w 49"/>
                  <a:gd name="T1" fmla="*/ 26 h 60"/>
                  <a:gd name="T2" fmla="*/ 48 w 49"/>
                  <a:gd name="T3" fmla="*/ 0 h 60"/>
                  <a:gd name="T4" fmla="*/ 39 w 49"/>
                  <a:gd name="T5" fmla="*/ 6 h 60"/>
                  <a:gd name="T6" fmla="*/ 19 w 49"/>
                  <a:gd name="T7" fmla="*/ 26 h 60"/>
                  <a:gd name="T8" fmla="*/ 4 w 49"/>
                  <a:gd name="T9" fmla="*/ 49 h 60"/>
                  <a:gd name="T10" fmla="*/ 1 w 49"/>
                  <a:gd name="T11" fmla="*/ 60 h 60"/>
                  <a:gd name="T12" fmla="*/ 4 w 49"/>
                  <a:gd name="T13" fmla="*/ 50 h 60"/>
                  <a:gd name="T14" fmla="*/ 20 w 49"/>
                  <a:gd name="T15" fmla="*/ 2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0">
                    <a:moveTo>
                      <a:pt x="20" y="26"/>
                    </a:moveTo>
                    <a:cubicBezTo>
                      <a:pt x="33" y="9"/>
                      <a:pt x="49" y="0"/>
                      <a:pt x="48" y="0"/>
                    </a:cubicBezTo>
                    <a:cubicBezTo>
                      <a:pt x="48" y="0"/>
                      <a:pt x="45" y="2"/>
                      <a:pt x="39" y="6"/>
                    </a:cubicBezTo>
                    <a:cubicBezTo>
                      <a:pt x="33" y="11"/>
                      <a:pt x="26" y="17"/>
                      <a:pt x="19" y="26"/>
                    </a:cubicBezTo>
                    <a:cubicBezTo>
                      <a:pt x="12" y="34"/>
                      <a:pt x="7" y="43"/>
                      <a:pt x="4" y="49"/>
                    </a:cubicBezTo>
                    <a:cubicBezTo>
                      <a:pt x="1" y="56"/>
                      <a:pt x="0" y="60"/>
                      <a:pt x="1" y="60"/>
                    </a:cubicBezTo>
                    <a:cubicBezTo>
                      <a:pt x="1" y="60"/>
                      <a:pt x="2" y="56"/>
                      <a:pt x="4" y="50"/>
                    </a:cubicBezTo>
                    <a:cubicBezTo>
                      <a:pt x="7" y="43"/>
                      <a:pt x="13" y="35"/>
                      <a:pt x="20" y="2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5" name="Freeform 4132"/>
              <p:cNvSpPr>
                <a:spLocks/>
              </p:cNvSpPr>
              <p:nvPr/>
            </p:nvSpPr>
            <p:spPr bwMode="auto">
              <a:xfrm>
                <a:off x="9650719" y="1638449"/>
                <a:ext cx="154271" cy="367305"/>
              </a:xfrm>
              <a:custGeom>
                <a:avLst/>
                <a:gdLst>
                  <a:gd name="T0" fmla="*/ 1 w 26"/>
                  <a:gd name="T1" fmla="*/ 62 h 62"/>
                  <a:gd name="T2" fmla="*/ 1 w 26"/>
                  <a:gd name="T3" fmla="*/ 52 h 62"/>
                  <a:gd name="T4" fmla="*/ 8 w 26"/>
                  <a:gd name="T5" fmla="*/ 29 h 62"/>
                  <a:gd name="T6" fmla="*/ 19 w 26"/>
                  <a:gd name="T7" fmla="*/ 8 h 62"/>
                  <a:gd name="T8" fmla="*/ 26 w 26"/>
                  <a:gd name="T9" fmla="*/ 0 h 62"/>
                  <a:gd name="T10" fmla="*/ 19 w 26"/>
                  <a:gd name="T11" fmla="*/ 8 h 62"/>
                  <a:gd name="T12" fmla="*/ 7 w 26"/>
                  <a:gd name="T13" fmla="*/ 29 h 62"/>
                  <a:gd name="T14" fmla="*/ 1 w 26"/>
                  <a:gd name="T15" fmla="*/ 52 h 62"/>
                  <a:gd name="T16" fmla="*/ 1 w 2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62">
                    <a:moveTo>
                      <a:pt x="1" y="62"/>
                    </a:moveTo>
                    <a:cubicBezTo>
                      <a:pt x="1" y="62"/>
                      <a:pt x="0" y="58"/>
                      <a:pt x="1" y="52"/>
                    </a:cubicBezTo>
                    <a:cubicBezTo>
                      <a:pt x="2" y="46"/>
                      <a:pt x="4" y="38"/>
                      <a:pt x="8" y="29"/>
                    </a:cubicBezTo>
                    <a:cubicBezTo>
                      <a:pt x="11" y="20"/>
                      <a:pt x="16" y="13"/>
                      <a:pt x="19" y="8"/>
                    </a:cubicBezTo>
                    <a:cubicBezTo>
                      <a:pt x="23" y="3"/>
                      <a:pt x="26" y="0"/>
                      <a:pt x="26" y="0"/>
                    </a:cubicBezTo>
                    <a:cubicBezTo>
                      <a:pt x="26" y="0"/>
                      <a:pt x="23" y="3"/>
                      <a:pt x="19" y="8"/>
                    </a:cubicBezTo>
                    <a:cubicBezTo>
                      <a:pt x="15" y="13"/>
                      <a:pt x="11" y="20"/>
                      <a:pt x="7" y="29"/>
                    </a:cubicBezTo>
                    <a:cubicBezTo>
                      <a:pt x="4" y="38"/>
                      <a:pt x="2" y="46"/>
                      <a:pt x="1" y="52"/>
                    </a:cubicBezTo>
                    <a:cubicBezTo>
                      <a:pt x="0" y="58"/>
                      <a:pt x="0" y="62"/>
                      <a:pt x="1" y="6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6" name="Freeform 4133"/>
              <p:cNvSpPr>
                <a:spLocks/>
              </p:cNvSpPr>
              <p:nvPr/>
            </p:nvSpPr>
            <p:spPr bwMode="auto">
              <a:xfrm>
                <a:off x="9628683" y="1932293"/>
                <a:ext cx="14692" cy="95502"/>
              </a:xfrm>
              <a:custGeom>
                <a:avLst/>
                <a:gdLst>
                  <a:gd name="T0" fmla="*/ 2 w 2"/>
                  <a:gd name="T1" fmla="*/ 0 h 17"/>
                  <a:gd name="T2" fmla="*/ 1 w 2"/>
                  <a:gd name="T3" fmla="*/ 8 h 17"/>
                  <a:gd name="T4" fmla="*/ 1 w 2"/>
                  <a:gd name="T5" fmla="*/ 17 h 17"/>
                  <a:gd name="T6" fmla="*/ 1 w 2"/>
                  <a:gd name="T7" fmla="*/ 8 h 17"/>
                  <a:gd name="T8" fmla="*/ 2 w 2"/>
                  <a:gd name="T9" fmla="*/ 0 h 17"/>
                </a:gdLst>
                <a:ahLst/>
                <a:cxnLst>
                  <a:cxn ang="0">
                    <a:pos x="T0" y="T1"/>
                  </a:cxn>
                  <a:cxn ang="0">
                    <a:pos x="T2" y="T3"/>
                  </a:cxn>
                  <a:cxn ang="0">
                    <a:pos x="T4" y="T5"/>
                  </a:cxn>
                  <a:cxn ang="0">
                    <a:pos x="T6" y="T7"/>
                  </a:cxn>
                  <a:cxn ang="0">
                    <a:pos x="T8" y="T9"/>
                  </a:cxn>
                </a:cxnLst>
                <a:rect l="0" t="0" r="r" b="b"/>
                <a:pathLst>
                  <a:path w="2" h="17">
                    <a:moveTo>
                      <a:pt x="2" y="0"/>
                    </a:moveTo>
                    <a:cubicBezTo>
                      <a:pt x="1" y="0"/>
                      <a:pt x="1" y="4"/>
                      <a:pt x="1" y="8"/>
                    </a:cubicBezTo>
                    <a:cubicBezTo>
                      <a:pt x="0" y="13"/>
                      <a:pt x="0" y="17"/>
                      <a:pt x="1" y="17"/>
                    </a:cubicBezTo>
                    <a:cubicBezTo>
                      <a:pt x="1" y="17"/>
                      <a:pt x="1" y="13"/>
                      <a:pt x="1" y="8"/>
                    </a:cubicBezTo>
                    <a:cubicBezTo>
                      <a:pt x="2" y="4"/>
                      <a:pt x="2" y="0"/>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7" name="Freeform 4134"/>
              <p:cNvSpPr>
                <a:spLocks/>
              </p:cNvSpPr>
              <p:nvPr/>
            </p:nvSpPr>
            <p:spPr bwMode="auto">
              <a:xfrm>
                <a:off x="9694796" y="1866180"/>
                <a:ext cx="139578" cy="146922"/>
              </a:xfrm>
              <a:custGeom>
                <a:avLst/>
                <a:gdLst>
                  <a:gd name="T0" fmla="*/ 23 w 23"/>
                  <a:gd name="T1" fmla="*/ 1 h 24"/>
                  <a:gd name="T2" fmla="*/ 13 w 23"/>
                  <a:gd name="T3" fmla="*/ 13 h 24"/>
                  <a:gd name="T4" fmla="*/ 0 w 23"/>
                  <a:gd name="T5" fmla="*/ 23 h 24"/>
                  <a:gd name="T6" fmla="*/ 13 w 23"/>
                  <a:gd name="T7" fmla="*/ 14 h 24"/>
                  <a:gd name="T8" fmla="*/ 21 w 23"/>
                  <a:gd name="T9" fmla="*/ 5 h 24"/>
                  <a:gd name="T10" fmla="*/ 23 w 23"/>
                  <a:gd name="T11" fmla="*/ 1 h 24"/>
                </a:gdLst>
                <a:ahLst/>
                <a:cxnLst>
                  <a:cxn ang="0">
                    <a:pos x="T0" y="T1"/>
                  </a:cxn>
                  <a:cxn ang="0">
                    <a:pos x="T2" y="T3"/>
                  </a:cxn>
                  <a:cxn ang="0">
                    <a:pos x="T4" y="T5"/>
                  </a:cxn>
                  <a:cxn ang="0">
                    <a:pos x="T6" y="T7"/>
                  </a:cxn>
                  <a:cxn ang="0">
                    <a:pos x="T8" y="T9"/>
                  </a:cxn>
                  <a:cxn ang="0">
                    <a:pos x="T10" y="T11"/>
                  </a:cxn>
                </a:cxnLst>
                <a:rect l="0" t="0" r="r" b="b"/>
                <a:pathLst>
                  <a:path w="23" h="24">
                    <a:moveTo>
                      <a:pt x="23" y="1"/>
                    </a:moveTo>
                    <a:cubicBezTo>
                      <a:pt x="23" y="0"/>
                      <a:pt x="19" y="7"/>
                      <a:pt x="13" y="13"/>
                    </a:cubicBezTo>
                    <a:cubicBezTo>
                      <a:pt x="6" y="20"/>
                      <a:pt x="0" y="23"/>
                      <a:pt x="0" y="23"/>
                    </a:cubicBezTo>
                    <a:cubicBezTo>
                      <a:pt x="0" y="24"/>
                      <a:pt x="6" y="20"/>
                      <a:pt x="13" y="14"/>
                    </a:cubicBezTo>
                    <a:cubicBezTo>
                      <a:pt x="17" y="11"/>
                      <a:pt x="19" y="7"/>
                      <a:pt x="21" y="5"/>
                    </a:cubicBezTo>
                    <a:cubicBezTo>
                      <a:pt x="22" y="2"/>
                      <a:pt x="23"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8" name="Freeform 4135"/>
              <p:cNvSpPr>
                <a:spLocks/>
              </p:cNvSpPr>
              <p:nvPr/>
            </p:nvSpPr>
            <p:spPr bwMode="auto">
              <a:xfrm>
                <a:off x="9724180" y="1866180"/>
                <a:ext cx="88153" cy="95502"/>
              </a:xfrm>
              <a:custGeom>
                <a:avLst/>
                <a:gdLst>
                  <a:gd name="T0" fmla="*/ 0 w 15"/>
                  <a:gd name="T1" fmla="*/ 16 h 16"/>
                  <a:gd name="T2" fmla="*/ 8 w 15"/>
                  <a:gd name="T3" fmla="*/ 9 h 16"/>
                  <a:gd name="T4" fmla="*/ 15 w 15"/>
                  <a:gd name="T5" fmla="*/ 0 h 16"/>
                  <a:gd name="T6" fmla="*/ 7 w 15"/>
                  <a:gd name="T7" fmla="*/ 8 h 16"/>
                  <a:gd name="T8" fmla="*/ 0 w 15"/>
                  <a:gd name="T9" fmla="*/ 16 h 16"/>
                </a:gdLst>
                <a:ahLst/>
                <a:cxnLst>
                  <a:cxn ang="0">
                    <a:pos x="T0" y="T1"/>
                  </a:cxn>
                  <a:cxn ang="0">
                    <a:pos x="T2" y="T3"/>
                  </a:cxn>
                  <a:cxn ang="0">
                    <a:pos x="T4" y="T5"/>
                  </a:cxn>
                  <a:cxn ang="0">
                    <a:pos x="T6" y="T7"/>
                  </a:cxn>
                  <a:cxn ang="0">
                    <a:pos x="T8" y="T9"/>
                  </a:cxn>
                </a:cxnLst>
                <a:rect l="0" t="0" r="r" b="b"/>
                <a:pathLst>
                  <a:path w="15" h="16">
                    <a:moveTo>
                      <a:pt x="0" y="16"/>
                    </a:moveTo>
                    <a:cubicBezTo>
                      <a:pt x="0" y="16"/>
                      <a:pt x="4" y="13"/>
                      <a:pt x="8" y="9"/>
                    </a:cubicBezTo>
                    <a:cubicBezTo>
                      <a:pt x="12" y="4"/>
                      <a:pt x="15" y="0"/>
                      <a:pt x="15" y="0"/>
                    </a:cubicBezTo>
                    <a:cubicBezTo>
                      <a:pt x="14" y="0"/>
                      <a:pt x="12" y="4"/>
                      <a:pt x="7" y="8"/>
                    </a:cubicBezTo>
                    <a:cubicBezTo>
                      <a:pt x="3" y="12"/>
                      <a:pt x="0" y="16"/>
                      <a:pt x="0" y="16"/>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59" name="Freeform 4136"/>
              <p:cNvSpPr>
                <a:spLocks/>
              </p:cNvSpPr>
              <p:nvPr/>
            </p:nvSpPr>
            <p:spPr bwMode="auto">
              <a:xfrm>
                <a:off x="9709488" y="947915"/>
                <a:ext cx="249768" cy="88153"/>
              </a:xfrm>
              <a:custGeom>
                <a:avLst/>
                <a:gdLst>
                  <a:gd name="T0" fmla="*/ 24 w 42"/>
                  <a:gd name="T1" fmla="*/ 2 h 15"/>
                  <a:gd name="T2" fmla="*/ 39 w 42"/>
                  <a:gd name="T3" fmla="*/ 9 h 15"/>
                  <a:gd name="T4" fmla="*/ 42 w 42"/>
                  <a:gd name="T5" fmla="*/ 15 h 15"/>
                  <a:gd name="T6" fmla="*/ 39 w 42"/>
                  <a:gd name="T7" fmla="*/ 8 h 15"/>
                  <a:gd name="T8" fmla="*/ 24 w 42"/>
                  <a:gd name="T9" fmla="*/ 1 h 15"/>
                  <a:gd name="T10" fmla="*/ 7 w 42"/>
                  <a:gd name="T11" fmla="*/ 2 h 15"/>
                  <a:gd name="T12" fmla="*/ 0 w 42"/>
                  <a:gd name="T13" fmla="*/ 6 h 15"/>
                  <a:gd name="T14" fmla="*/ 7 w 42"/>
                  <a:gd name="T15" fmla="*/ 3 h 15"/>
                  <a:gd name="T16" fmla="*/ 24 w 42"/>
                  <a:gd name="T1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5">
                    <a:moveTo>
                      <a:pt x="24" y="2"/>
                    </a:moveTo>
                    <a:cubicBezTo>
                      <a:pt x="30" y="3"/>
                      <a:pt x="36" y="5"/>
                      <a:pt x="39" y="9"/>
                    </a:cubicBezTo>
                    <a:cubicBezTo>
                      <a:pt x="42" y="12"/>
                      <a:pt x="42" y="15"/>
                      <a:pt x="42" y="15"/>
                    </a:cubicBezTo>
                    <a:cubicBezTo>
                      <a:pt x="42" y="15"/>
                      <a:pt x="42" y="12"/>
                      <a:pt x="39" y="8"/>
                    </a:cubicBezTo>
                    <a:cubicBezTo>
                      <a:pt x="36" y="5"/>
                      <a:pt x="30" y="2"/>
                      <a:pt x="24" y="1"/>
                    </a:cubicBezTo>
                    <a:cubicBezTo>
                      <a:pt x="17" y="0"/>
                      <a:pt x="11" y="1"/>
                      <a:pt x="7" y="2"/>
                    </a:cubicBezTo>
                    <a:cubicBezTo>
                      <a:pt x="2" y="4"/>
                      <a:pt x="0" y="6"/>
                      <a:pt x="0" y="6"/>
                    </a:cubicBezTo>
                    <a:cubicBezTo>
                      <a:pt x="1" y="6"/>
                      <a:pt x="3" y="4"/>
                      <a:pt x="7" y="3"/>
                    </a:cubicBezTo>
                    <a:cubicBezTo>
                      <a:pt x="11" y="2"/>
                      <a:pt x="17" y="1"/>
                      <a:pt x="24"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0" name="Freeform 4137"/>
              <p:cNvSpPr>
                <a:spLocks/>
              </p:cNvSpPr>
              <p:nvPr/>
            </p:nvSpPr>
            <p:spPr bwMode="auto">
              <a:xfrm>
                <a:off x="9650719" y="962607"/>
                <a:ext cx="161614" cy="154271"/>
              </a:xfrm>
              <a:custGeom>
                <a:avLst/>
                <a:gdLst>
                  <a:gd name="T0" fmla="*/ 1 w 27"/>
                  <a:gd name="T1" fmla="*/ 20 h 26"/>
                  <a:gd name="T2" fmla="*/ 0 w 27"/>
                  <a:gd name="T3" fmla="*/ 26 h 26"/>
                  <a:gd name="T4" fmla="*/ 1 w 27"/>
                  <a:gd name="T5" fmla="*/ 20 h 26"/>
                  <a:gd name="T6" fmla="*/ 9 w 27"/>
                  <a:gd name="T7" fmla="*/ 8 h 26"/>
                  <a:gd name="T8" fmla="*/ 21 w 27"/>
                  <a:gd name="T9" fmla="*/ 1 h 26"/>
                  <a:gd name="T10" fmla="*/ 27 w 27"/>
                  <a:gd name="T11" fmla="*/ 1 h 26"/>
                  <a:gd name="T12" fmla="*/ 21 w 27"/>
                  <a:gd name="T13" fmla="*/ 1 h 26"/>
                  <a:gd name="T14" fmla="*/ 8 w 27"/>
                  <a:gd name="T15" fmla="*/ 8 h 26"/>
                  <a:gd name="T16" fmla="*/ 1 w 27"/>
                  <a:gd name="T1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1" y="20"/>
                    </a:moveTo>
                    <a:cubicBezTo>
                      <a:pt x="0" y="24"/>
                      <a:pt x="0" y="26"/>
                      <a:pt x="0" y="26"/>
                    </a:cubicBezTo>
                    <a:cubicBezTo>
                      <a:pt x="1" y="26"/>
                      <a:pt x="0" y="24"/>
                      <a:pt x="1" y="20"/>
                    </a:cubicBezTo>
                    <a:cubicBezTo>
                      <a:pt x="2" y="17"/>
                      <a:pt x="5" y="12"/>
                      <a:pt x="9" y="8"/>
                    </a:cubicBezTo>
                    <a:cubicBezTo>
                      <a:pt x="13" y="4"/>
                      <a:pt x="18" y="2"/>
                      <a:pt x="21" y="1"/>
                    </a:cubicBezTo>
                    <a:cubicBezTo>
                      <a:pt x="25" y="0"/>
                      <a:pt x="27" y="1"/>
                      <a:pt x="27" y="1"/>
                    </a:cubicBezTo>
                    <a:cubicBezTo>
                      <a:pt x="27" y="1"/>
                      <a:pt x="25" y="0"/>
                      <a:pt x="21" y="1"/>
                    </a:cubicBezTo>
                    <a:cubicBezTo>
                      <a:pt x="17" y="1"/>
                      <a:pt x="13" y="4"/>
                      <a:pt x="8" y="8"/>
                    </a:cubicBezTo>
                    <a:cubicBezTo>
                      <a:pt x="4" y="12"/>
                      <a:pt x="2" y="16"/>
                      <a:pt x="1" y="2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1" name="Freeform 4138"/>
              <p:cNvSpPr>
                <a:spLocks/>
              </p:cNvSpPr>
              <p:nvPr/>
            </p:nvSpPr>
            <p:spPr bwMode="auto">
              <a:xfrm>
                <a:off x="9621335" y="999340"/>
                <a:ext cx="66117" cy="264460"/>
              </a:xfrm>
              <a:custGeom>
                <a:avLst/>
                <a:gdLst>
                  <a:gd name="T0" fmla="*/ 2 w 11"/>
                  <a:gd name="T1" fmla="*/ 21 h 44"/>
                  <a:gd name="T2" fmla="*/ 7 w 11"/>
                  <a:gd name="T3" fmla="*/ 6 h 44"/>
                  <a:gd name="T4" fmla="*/ 11 w 11"/>
                  <a:gd name="T5" fmla="*/ 0 h 44"/>
                  <a:gd name="T6" fmla="*/ 7 w 11"/>
                  <a:gd name="T7" fmla="*/ 6 h 44"/>
                  <a:gd name="T8" fmla="*/ 1 w 11"/>
                  <a:gd name="T9" fmla="*/ 21 h 44"/>
                  <a:gd name="T10" fmla="*/ 3 w 11"/>
                  <a:gd name="T11" fmla="*/ 38 h 44"/>
                  <a:gd name="T12" fmla="*/ 7 w 11"/>
                  <a:gd name="T13" fmla="*/ 44 h 44"/>
                  <a:gd name="T14" fmla="*/ 3 w 11"/>
                  <a:gd name="T15" fmla="*/ 38 h 44"/>
                  <a:gd name="T16" fmla="*/ 2 w 11"/>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4">
                    <a:moveTo>
                      <a:pt x="2" y="21"/>
                    </a:moveTo>
                    <a:cubicBezTo>
                      <a:pt x="3" y="15"/>
                      <a:pt x="5" y="10"/>
                      <a:pt x="7" y="6"/>
                    </a:cubicBezTo>
                    <a:cubicBezTo>
                      <a:pt x="10" y="2"/>
                      <a:pt x="11" y="0"/>
                      <a:pt x="11" y="0"/>
                    </a:cubicBezTo>
                    <a:cubicBezTo>
                      <a:pt x="11" y="0"/>
                      <a:pt x="9" y="2"/>
                      <a:pt x="7" y="6"/>
                    </a:cubicBezTo>
                    <a:cubicBezTo>
                      <a:pt x="5" y="9"/>
                      <a:pt x="2" y="15"/>
                      <a:pt x="1" y="21"/>
                    </a:cubicBezTo>
                    <a:cubicBezTo>
                      <a:pt x="0" y="28"/>
                      <a:pt x="1" y="34"/>
                      <a:pt x="3" y="38"/>
                    </a:cubicBezTo>
                    <a:cubicBezTo>
                      <a:pt x="5" y="42"/>
                      <a:pt x="7" y="44"/>
                      <a:pt x="7" y="44"/>
                    </a:cubicBezTo>
                    <a:cubicBezTo>
                      <a:pt x="7" y="44"/>
                      <a:pt x="5" y="42"/>
                      <a:pt x="3" y="38"/>
                    </a:cubicBezTo>
                    <a:cubicBezTo>
                      <a:pt x="2" y="34"/>
                      <a:pt x="1" y="28"/>
                      <a:pt x="2" y="2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2" name="Freeform 4139"/>
              <p:cNvSpPr>
                <a:spLocks/>
              </p:cNvSpPr>
              <p:nvPr/>
            </p:nvSpPr>
            <p:spPr bwMode="auto">
              <a:xfrm>
                <a:off x="9702144" y="1124221"/>
                <a:ext cx="315885" cy="257116"/>
              </a:xfrm>
              <a:custGeom>
                <a:avLst/>
                <a:gdLst>
                  <a:gd name="T0" fmla="*/ 42 w 53"/>
                  <a:gd name="T1" fmla="*/ 41 h 43"/>
                  <a:gd name="T2" fmla="*/ 53 w 53"/>
                  <a:gd name="T3" fmla="*/ 43 h 43"/>
                  <a:gd name="T4" fmla="*/ 42 w 53"/>
                  <a:gd name="T5" fmla="*/ 40 h 43"/>
                  <a:gd name="T6" fmla="*/ 30 w 53"/>
                  <a:gd name="T7" fmla="*/ 38 h 43"/>
                  <a:gd name="T8" fmla="*/ 15 w 53"/>
                  <a:gd name="T9" fmla="*/ 33 h 43"/>
                  <a:gd name="T10" fmla="*/ 0 w 53"/>
                  <a:gd name="T11" fmla="*/ 11 h 43"/>
                  <a:gd name="T12" fmla="*/ 1 w 53"/>
                  <a:gd name="T13" fmla="*/ 7 h 43"/>
                  <a:gd name="T14" fmla="*/ 2 w 53"/>
                  <a:gd name="T15" fmla="*/ 3 h 43"/>
                  <a:gd name="T16" fmla="*/ 2 w 53"/>
                  <a:gd name="T17" fmla="*/ 0 h 43"/>
                  <a:gd name="T18" fmla="*/ 1 w 53"/>
                  <a:gd name="T19" fmla="*/ 3 h 43"/>
                  <a:gd name="T20" fmla="*/ 0 w 53"/>
                  <a:gd name="T21" fmla="*/ 6 h 43"/>
                  <a:gd name="T22" fmla="*/ 0 w 53"/>
                  <a:gd name="T23" fmla="*/ 11 h 43"/>
                  <a:gd name="T24" fmla="*/ 15 w 53"/>
                  <a:gd name="T25" fmla="*/ 33 h 43"/>
                  <a:gd name="T26" fmla="*/ 29 w 53"/>
                  <a:gd name="T27" fmla="*/ 39 h 43"/>
                  <a:gd name="T28" fmla="*/ 42 w 53"/>
                  <a:gd name="T2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3">
                    <a:moveTo>
                      <a:pt x="42" y="41"/>
                    </a:moveTo>
                    <a:cubicBezTo>
                      <a:pt x="49" y="42"/>
                      <a:pt x="53" y="43"/>
                      <a:pt x="53" y="43"/>
                    </a:cubicBezTo>
                    <a:cubicBezTo>
                      <a:pt x="53" y="42"/>
                      <a:pt x="49" y="42"/>
                      <a:pt x="42" y="40"/>
                    </a:cubicBezTo>
                    <a:cubicBezTo>
                      <a:pt x="38" y="40"/>
                      <a:pt x="34" y="39"/>
                      <a:pt x="30" y="38"/>
                    </a:cubicBezTo>
                    <a:cubicBezTo>
                      <a:pt x="25" y="37"/>
                      <a:pt x="20" y="36"/>
                      <a:pt x="15" y="33"/>
                    </a:cubicBezTo>
                    <a:cubicBezTo>
                      <a:pt x="6" y="27"/>
                      <a:pt x="1" y="18"/>
                      <a:pt x="0" y="11"/>
                    </a:cubicBezTo>
                    <a:cubicBezTo>
                      <a:pt x="0" y="10"/>
                      <a:pt x="0" y="8"/>
                      <a:pt x="1" y="7"/>
                    </a:cubicBezTo>
                    <a:cubicBezTo>
                      <a:pt x="1" y="5"/>
                      <a:pt x="1" y="4"/>
                      <a:pt x="2" y="3"/>
                    </a:cubicBezTo>
                    <a:cubicBezTo>
                      <a:pt x="2" y="1"/>
                      <a:pt x="2" y="0"/>
                      <a:pt x="2" y="0"/>
                    </a:cubicBezTo>
                    <a:cubicBezTo>
                      <a:pt x="2" y="0"/>
                      <a:pt x="2" y="1"/>
                      <a:pt x="1" y="3"/>
                    </a:cubicBezTo>
                    <a:cubicBezTo>
                      <a:pt x="1" y="4"/>
                      <a:pt x="0" y="5"/>
                      <a:pt x="0" y="6"/>
                    </a:cubicBezTo>
                    <a:cubicBezTo>
                      <a:pt x="0" y="8"/>
                      <a:pt x="0" y="10"/>
                      <a:pt x="0" y="11"/>
                    </a:cubicBezTo>
                    <a:cubicBezTo>
                      <a:pt x="0" y="19"/>
                      <a:pt x="6" y="28"/>
                      <a:pt x="15" y="33"/>
                    </a:cubicBezTo>
                    <a:cubicBezTo>
                      <a:pt x="20" y="36"/>
                      <a:pt x="25" y="38"/>
                      <a:pt x="29" y="39"/>
                    </a:cubicBezTo>
                    <a:cubicBezTo>
                      <a:pt x="34" y="40"/>
                      <a:pt x="38" y="41"/>
                      <a:pt x="42" y="4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3" name="Freeform 4140"/>
              <p:cNvSpPr>
                <a:spLocks/>
              </p:cNvSpPr>
              <p:nvPr/>
            </p:nvSpPr>
            <p:spPr bwMode="auto">
              <a:xfrm>
                <a:off x="9929871" y="1344604"/>
                <a:ext cx="330577" cy="51425"/>
              </a:xfrm>
              <a:custGeom>
                <a:avLst/>
                <a:gdLst>
                  <a:gd name="T0" fmla="*/ 8 w 55"/>
                  <a:gd name="T1" fmla="*/ 1 h 8"/>
                  <a:gd name="T2" fmla="*/ 28 w 55"/>
                  <a:gd name="T3" fmla="*/ 5 h 8"/>
                  <a:gd name="T4" fmla="*/ 47 w 55"/>
                  <a:gd name="T5" fmla="*/ 8 h 8"/>
                  <a:gd name="T6" fmla="*/ 55 w 55"/>
                  <a:gd name="T7" fmla="*/ 8 h 8"/>
                  <a:gd name="T8" fmla="*/ 47 w 55"/>
                  <a:gd name="T9" fmla="*/ 7 h 8"/>
                  <a:gd name="T10" fmla="*/ 28 w 55"/>
                  <a:gd name="T11" fmla="*/ 4 h 8"/>
                  <a:gd name="T12" fmla="*/ 9 w 55"/>
                  <a:gd name="T13" fmla="*/ 1 h 8"/>
                  <a:gd name="T14" fmla="*/ 0 w 55"/>
                  <a:gd name="T15" fmla="*/ 0 h 8"/>
                  <a:gd name="T16" fmla="*/ 8 w 5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8">
                    <a:moveTo>
                      <a:pt x="8" y="1"/>
                    </a:moveTo>
                    <a:cubicBezTo>
                      <a:pt x="13" y="2"/>
                      <a:pt x="20" y="3"/>
                      <a:pt x="28" y="5"/>
                    </a:cubicBezTo>
                    <a:cubicBezTo>
                      <a:pt x="35" y="7"/>
                      <a:pt x="42" y="8"/>
                      <a:pt x="47" y="8"/>
                    </a:cubicBezTo>
                    <a:cubicBezTo>
                      <a:pt x="52" y="8"/>
                      <a:pt x="55" y="8"/>
                      <a:pt x="55" y="8"/>
                    </a:cubicBezTo>
                    <a:cubicBezTo>
                      <a:pt x="55" y="8"/>
                      <a:pt x="52" y="8"/>
                      <a:pt x="47" y="7"/>
                    </a:cubicBezTo>
                    <a:cubicBezTo>
                      <a:pt x="42" y="7"/>
                      <a:pt x="35" y="6"/>
                      <a:pt x="28" y="4"/>
                    </a:cubicBezTo>
                    <a:cubicBezTo>
                      <a:pt x="20" y="3"/>
                      <a:pt x="14" y="1"/>
                      <a:pt x="9" y="1"/>
                    </a:cubicBezTo>
                    <a:cubicBezTo>
                      <a:pt x="4" y="0"/>
                      <a:pt x="0" y="0"/>
                      <a:pt x="0" y="0"/>
                    </a:cubicBezTo>
                    <a:cubicBezTo>
                      <a:pt x="0" y="1"/>
                      <a:pt x="4" y="1"/>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4" name="Freeform 4141"/>
              <p:cNvSpPr>
                <a:spLocks/>
              </p:cNvSpPr>
              <p:nvPr/>
            </p:nvSpPr>
            <p:spPr bwMode="auto">
              <a:xfrm>
                <a:off x="9871102" y="1373989"/>
                <a:ext cx="374654" cy="51425"/>
              </a:xfrm>
              <a:custGeom>
                <a:avLst/>
                <a:gdLst>
                  <a:gd name="T0" fmla="*/ 0 w 63"/>
                  <a:gd name="T1" fmla="*/ 0 h 9"/>
                  <a:gd name="T2" fmla="*/ 9 w 63"/>
                  <a:gd name="T3" fmla="*/ 2 h 9"/>
                  <a:gd name="T4" fmla="*/ 31 w 63"/>
                  <a:gd name="T5" fmla="*/ 5 h 9"/>
                  <a:gd name="T6" fmla="*/ 53 w 63"/>
                  <a:gd name="T7" fmla="*/ 8 h 9"/>
                  <a:gd name="T8" fmla="*/ 63 w 63"/>
                  <a:gd name="T9" fmla="*/ 9 h 9"/>
                  <a:gd name="T10" fmla="*/ 53 w 63"/>
                  <a:gd name="T11" fmla="*/ 8 h 9"/>
                  <a:gd name="T12" fmla="*/ 31 w 63"/>
                  <a:gd name="T13" fmla="*/ 4 h 9"/>
                  <a:gd name="T14" fmla="*/ 9 w 63"/>
                  <a:gd name="T15" fmla="*/ 2 h 9"/>
                  <a:gd name="T16" fmla="*/ 0 w 6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
                    <a:moveTo>
                      <a:pt x="0" y="0"/>
                    </a:moveTo>
                    <a:cubicBezTo>
                      <a:pt x="0" y="0"/>
                      <a:pt x="3" y="1"/>
                      <a:pt x="9" y="2"/>
                    </a:cubicBezTo>
                    <a:cubicBezTo>
                      <a:pt x="14" y="3"/>
                      <a:pt x="22" y="4"/>
                      <a:pt x="31" y="5"/>
                    </a:cubicBezTo>
                    <a:cubicBezTo>
                      <a:pt x="40" y="6"/>
                      <a:pt x="48" y="8"/>
                      <a:pt x="53" y="8"/>
                    </a:cubicBezTo>
                    <a:cubicBezTo>
                      <a:pt x="59" y="9"/>
                      <a:pt x="63" y="9"/>
                      <a:pt x="63" y="9"/>
                    </a:cubicBezTo>
                    <a:cubicBezTo>
                      <a:pt x="63" y="8"/>
                      <a:pt x="59" y="8"/>
                      <a:pt x="53" y="8"/>
                    </a:cubicBezTo>
                    <a:cubicBezTo>
                      <a:pt x="48" y="7"/>
                      <a:pt x="40" y="6"/>
                      <a:pt x="31" y="4"/>
                    </a:cubicBezTo>
                    <a:cubicBezTo>
                      <a:pt x="23" y="3"/>
                      <a:pt x="15" y="3"/>
                      <a:pt x="9" y="2"/>
                    </a:cubicBezTo>
                    <a:cubicBezTo>
                      <a:pt x="3" y="1"/>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5" name="Freeform 4142"/>
              <p:cNvSpPr>
                <a:spLocks/>
              </p:cNvSpPr>
              <p:nvPr/>
            </p:nvSpPr>
            <p:spPr bwMode="auto">
              <a:xfrm>
                <a:off x="10091485" y="2145332"/>
                <a:ext cx="183655" cy="88153"/>
              </a:xfrm>
              <a:custGeom>
                <a:avLst/>
                <a:gdLst>
                  <a:gd name="T0" fmla="*/ 27 w 31"/>
                  <a:gd name="T1" fmla="*/ 4 h 15"/>
                  <a:gd name="T2" fmla="*/ 17 w 31"/>
                  <a:gd name="T3" fmla="*/ 11 h 15"/>
                  <a:gd name="T4" fmla="*/ 5 w 31"/>
                  <a:gd name="T5" fmla="*/ 14 h 15"/>
                  <a:gd name="T6" fmla="*/ 0 w 31"/>
                  <a:gd name="T7" fmla="*/ 14 h 15"/>
                  <a:gd name="T8" fmla="*/ 5 w 31"/>
                  <a:gd name="T9" fmla="*/ 15 h 15"/>
                  <a:gd name="T10" fmla="*/ 17 w 31"/>
                  <a:gd name="T11" fmla="*/ 12 h 15"/>
                  <a:gd name="T12" fmla="*/ 27 w 31"/>
                  <a:gd name="T13" fmla="*/ 4 h 15"/>
                  <a:gd name="T14" fmla="*/ 31 w 31"/>
                  <a:gd name="T15" fmla="*/ 0 h 15"/>
                  <a:gd name="T16" fmla="*/ 27 w 31"/>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5">
                    <a:moveTo>
                      <a:pt x="27" y="4"/>
                    </a:moveTo>
                    <a:cubicBezTo>
                      <a:pt x="25" y="6"/>
                      <a:pt x="21" y="9"/>
                      <a:pt x="17" y="11"/>
                    </a:cubicBezTo>
                    <a:cubicBezTo>
                      <a:pt x="13" y="14"/>
                      <a:pt x="8" y="14"/>
                      <a:pt x="5" y="14"/>
                    </a:cubicBezTo>
                    <a:cubicBezTo>
                      <a:pt x="2" y="14"/>
                      <a:pt x="0" y="13"/>
                      <a:pt x="0" y="14"/>
                    </a:cubicBezTo>
                    <a:cubicBezTo>
                      <a:pt x="0" y="14"/>
                      <a:pt x="1" y="14"/>
                      <a:pt x="5" y="15"/>
                    </a:cubicBezTo>
                    <a:cubicBezTo>
                      <a:pt x="8" y="15"/>
                      <a:pt x="13" y="14"/>
                      <a:pt x="17" y="12"/>
                    </a:cubicBezTo>
                    <a:cubicBezTo>
                      <a:pt x="22" y="10"/>
                      <a:pt x="25" y="6"/>
                      <a:pt x="27" y="4"/>
                    </a:cubicBezTo>
                    <a:cubicBezTo>
                      <a:pt x="30" y="2"/>
                      <a:pt x="31" y="0"/>
                      <a:pt x="31" y="0"/>
                    </a:cubicBezTo>
                    <a:cubicBezTo>
                      <a:pt x="30" y="0"/>
                      <a:pt x="29" y="1"/>
                      <a:pt x="27" y="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6" name="Freeform 4143"/>
              <p:cNvSpPr>
                <a:spLocks/>
              </p:cNvSpPr>
              <p:nvPr/>
            </p:nvSpPr>
            <p:spPr bwMode="auto">
              <a:xfrm>
                <a:off x="10194331" y="1998410"/>
                <a:ext cx="95502" cy="190999"/>
              </a:xfrm>
              <a:custGeom>
                <a:avLst/>
                <a:gdLst>
                  <a:gd name="T0" fmla="*/ 5 w 16"/>
                  <a:gd name="T1" fmla="*/ 30 h 32"/>
                  <a:gd name="T2" fmla="*/ 1 w 16"/>
                  <a:gd name="T3" fmla="*/ 32 h 32"/>
                  <a:gd name="T4" fmla="*/ 6 w 16"/>
                  <a:gd name="T5" fmla="*/ 30 h 32"/>
                  <a:gd name="T6" fmla="*/ 14 w 16"/>
                  <a:gd name="T7" fmla="*/ 19 h 32"/>
                  <a:gd name="T8" fmla="*/ 16 w 16"/>
                  <a:gd name="T9" fmla="*/ 5 h 32"/>
                  <a:gd name="T10" fmla="*/ 15 w 16"/>
                  <a:gd name="T11" fmla="*/ 0 h 32"/>
                  <a:gd name="T12" fmla="*/ 15 w 16"/>
                  <a:gd name="T13" fmla="*/ 5 h 32"/>
                  <a:gd name="T14" fmla="*/ 13 w 16"/>
                  <a:gd name="T15" fmla="*/ 19 h 32"/>
                  <a:gd name="T16" fmla="*/ 5 w 16"/>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5" y="30"/>
                    </a:moveTo>
                    <a:cubicBezTo>
                      <a:pt x="3" y="32"/>
                      <a:pt x="0" y="32"/>
                      <a:pt x="1" y="32"/>
                    </a:cubicBezTo>
                    <a:cubicBezTo>
                      <a:pt x="0" y="32"/>
                      <a:pt x="3" y="32"/>
                      <a:pt x="6" y="30"/>
                    </a:cubicBezTo>
                    <a:cubicBezTo>
                      <a:pt x="9" y="28"/>
                      <a:pt x="12" y="24"/>
                      <a:pt x="14" y="19"/>
                    </a:cubicBezTo>
                    <a:cubicBezTo>
                      <a:pt x="15" y="14"/>
                      <a:pt x="16" y="9"/>
                      <a:pt x="16" y="5"/>
                    </a:cubicBezTo>
                    <a:cubicBezTo>
                      <a:pt x="16" y="2"/>
                      <a:pt x="15" y="0"/>
                      <a:pt x="15" y="0"/>
                    </a:cubicBezTo>
                    <a:cubicBezTo>
                      <a:pt x="15" y="0"/>
                      <a:pt x="15" y="2"/>
                      <a:pt x="15" y="5"/>
                    </a:cubicBezTo>
                    <a:cubicBezTo>
                      <a:pt x="15" y="9"/>
                      <a:pt x="15" y="14"/>
                      <a:pt x="13" y="19"/>
                    </a:cubicBezTo>
                    <a:cubicBezTo>
                      <a:pt x="11" y="24"/>
                      <a:pt x="8" y="28"/>
                      <a:pt x="5" y="3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7" name="Freeform 4144"/>
              <p:cNvSpPr>
                <a:spLocks/>
              </p:cNvSpPr>
              <p:nvPr/>
            </p:nvSpPr>
            <p:spPr bwMode="auto">
              <a:xfrm>
                <a:off x="10282484" y="2013102"/>
                <a:ext cx="22041" cy="110194"/>
              </a:xfrm>
              <a:custGeom>
                <a:avLst/>
                <a:gdLst>
                  <a:gd name="T0" fmla="*/ 3 w 4"/>
                  <a:gd name="T1" fmla="*/ 10 h 19"/>
                  <a:gd name="T2" fmla="*/ 1 w 4"/>
                  <a:gd name="T3" fmla="*/ 17 h 19"/>
                  <a:gd name="T4" fmla="*/ 0 w 4"/>
                  <a:gd name="T5" fmla="*/ 19 h 19"/>
                  <a:gd name="T6" fmla="*/ 2 w 4"/>
                  <a:gd name="T7" fmla="*/ 17 h 19"/>
                  <a:gd name="T8" fmla="*/ 4 w 4"/>
                  <a:gd name="T9" fmla="*/ 10 h 19"/>
                  <a:gd name="T10" fmla="*/ 4 w 4"/>
                  <a:gd name="T11" fmla="*/ 3 h 19"/>
                  <a:gd name="T12" fmla="*/ 3 w 4"/>
                  <a:gd name="T13" fmla="*/ 0 h 19"/>
                  <a:gd name="T14" fmla="*/ 3 w 4"/>
                  <a:gd name="T15" fmla="*/ 3 h 19"/>
                  <a:gd name="T16" fmla="*/ 3 w 4"/>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9">
                    <a:moveTo>
                      <a:pt x="3" y="10"/>
                    </a:moveTo>
                    <a:cubicBezTo>
                      <a:pt x="3" y="13"/>
                      <a:pt x="2" y="15"/>
                      <a:pt x="1" y="17"/>
                    </a:cubicBezTo>
                    <a:cubicBezTo>
                      <a:pt x="1" y="18"/>
                      <a:pt x="0" y="19"/>
                      <a:pt x="0" y="19"/>
                    </a:cubicBezTo>
                    <a:cubicBezTo>
                      <a:pt x="0" y="19"/>
                      <a:pt x="1" y="19"/>
                      <a:pt x="2" y="17"/>
                    </a:cubicBezTo>
                    <a:cubicBezTo>
                      <a:pt x="3" y="15"/>
                      <a:pt x="4" y="13"/>
                      <a:pt x="4" y="10"/>
                    </a:cubicBezTo>
                    <a:cubicBezTo>
                      <a:pt x="4" y="7"/>
                      <a:pt x="4" y="5"/>
                      <a:pt x="4" y="3"/>
                    </a:cubicBezTo>
                    <a:cubicBezTo>
                      <a:pt x="3" y="1"/>
                      <a:pt x="3" y="0"/>
                      <a:pt x="3" y="0"/>
                    </a:cubicBezTo>
                    <a:cubicBezTo>
                      <a:pt x="2" y="0"/>
                      <a:pt x="3" y="1"/>
                      <a:pt x="3" y="3"/>
                    </a:cubicBezTo>
                    <a:cubicBezTo>
                      <a:pt x="3" y="5"/>
                      <a:pt x="4" y="7"/>
                      <a:pt x="3" y="1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8" name="Freeform 4145"/>
              <p:cNvSpPr>
                <a:spLocks/>
              </p:cNvSpPr>
              <p:nvPr/>
            </p:nvSpPr>
            <p:spPr bwMode="auto">
              <a:xfrm>
                <a:off x="9944563" y="2182060"/>
                <a:ext cx="132230" cy="176307"/>
              </a:xfrm>
              <a:custGeom>
                <a:avLst/>
                <a:gdLst>
                  <a:gd name="T0" fmla="*/ 6 w 22"/>
                  <a:gd name="T1" fmla="*/ 2 h 30"/>
                  <a:gd name="T2" fmla="*/ 16 w 22"/>
                  <a:gd name="T3" fmla="*/ 12 h 30"/>
                  <a:gd name="T4" fmla="*/ 21 w 22"/>
                  <a:gd name="T5" fmla="*/ 24 h 30"/>
                  <a:gd name="T6" fmla="*/ 21 w 22"/>
                  <a:gd name="T7" fmla="*/ 30 h 30"/>
                  <a:gd name="T8" fmla="*/ 22 w 22"/>
                  <a:gd name="T9" fmla="*/ 24 h 30"/>
                  <a:gd name="T10" fmla="*/ 16 w 22"/>
                  <a:gd name="T11" fmla="*/ 11 h 30"/>
                  <a:gd name="T12" fmla="*/ 6 w 22"/>
                  <a:gd name="T13" fmla="*/ 2 h 30"/>
                  <a:gd name="T14" fmla="*/ 0 w 22"/>
                  <a:gd name="T15" fmla="*/ 0 h 30"/>
                  <a:gd name="T16" fmla="*/ 6 w 2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0">
                    <a:moveTo>
                      <a:pt x="6" y="2"/>
                    </a:moveTo>
                    <a:cubicBezTo>
                      <a:pt x="9" y="4"/>
                      <a:pt x="13" y="7"/>
                      <a:pt x="16" y="12"/>
                    </a:cubicBezTo>
                    <a:cubicBezTo>
                      <a:pt x="19" y="16"/>
                      <a:pt x="21" y="21"/>
                      <a:pt x="21" y="24"/>
                    </a:cubicBezTo>
                    <a:cubicBezTo>
                      <a:pt x="22" y="28"/>
                      <a:pt x="21" y="30"/>
                      <a:pt x="21" y="30"/>
                    </a:cubicBezTo>
                    <a:cubicBezTo>
                      <a:pt x="21" y="30"/>
                      <a:pt x="22" y="28"/>
                      <a:pt x="22" y="24"/>
                    </a:cubicBezTo>
                    <a:cubicBezTo>
                      <a:pt x="21" y="21"/>
                      <a:pt x="20" y="16"/>
                      <a:pt x="16" y="11"/>
                    </a:cubicBezTo>
                    <a:cubicBezTo>
                      <a:pt x="13" y="6"/>
                      <a:pt x="9" y="3"/>
                      <a:pt x="6" y="2"/>
                    </a:cubicBezTo>
                    <a:cubicBezTo>
                      <a:pt x="2" y="1"/>
                      <a:pt x="0" y="0"/>
                      <a:pt x="0" y="0"/>
                    </a:cubicBezTo>
                    <a:cubicBezTo>
                      <a:pt x="0" y="1"/>
                      <a:pt x="2" y="1"/>
                      <a:pt x="6"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69" name="Freeform 4146"/>
              <p:cNvSpPr>
                <a:spLocks/>
              </p:cNvSpPr>
              <p:nvPr/>
            </p:nvSpPr>
            <p:spPr bwMode="auto">
              <a:xfrm>
                <a:off x="9819682" y="2064523"/>
                <a:ext cx="198347" cy="301193"/>
              </a:xfrm>
              <a:custGeom>
                <a:avLst/>
                <a:gdLst>
                  <a:gd name="T0" fmla="*/ 26 w 33"/>
                  <a:gd name="T1" fmla="*/ 43 h 50"/>
                  <a:gd name="T2" fmla="*/ 12 w 33"/>
                  <a:gd name="T3" fmla="*/ 27 h 50"/>
                  <a:gd name="T4" fmla="*/ 6 w 33"/>
                  <a:gd name="T5" fmla="*/ 17 h 50"/>
                  <a:gd name="T6" fmla="*/ 2 w 33"/>
                  <a:gd name="T7" fmla="*/ 8 h 50"/>
                  <a:gd name="T8" fmla="*/ 0 w 33"/>
                  <a:gd name="T9" fmla="*/ 2 h 50"/>
                  <a:gd name="T10" fmla="*/ 0 w 33"/>
                  <a:gd name="T11" fmla="*/ 0 h 50"/>
                  <a:gd name="T12" fmla="*/ 0 w 33"/>
                  <a:gd name="T13" fmla="*/ 2 h 50"/>
                  <a:gd name="T14" fmla="*/ 1 w 33"/>
                  <a:gd name="T15" fmla="*/ 9 h 50"/>
                  <a:gd name="T16" fmla="*/ 5 w 33"/>
                  <a:gd name="T17" fmla="*/ 17 h 50"/>
                  <a:gd name="T18" fmla="*/ 11 w 33"/>
                  <a:gd name="T19" fmla="*/ 28 h 50"/>
                  <a:gd name="T20" fmla="*/ 26 w 33"/>
                  <a:gd name="T21" fmla="*/ 44 h 50"/>
                  <a:gd name="T22" fmla="*/ 32 w 33"/>
                  <a:gd name="T23" fmla="*/ 50 h 50"/>
                  <a:gd name="T24" fmla="*/ 26 w 33"/>
                  <a:gd name="T2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26" y="43"/>
                    </a:moveTo>
                    <a:cubicBezTo>
                      <a:pt x="22" y="40"/>
                      <a:pt x="17" y="34"/>
                      <a:pt x="12" y="27"/>
                    </a:cubicBezTo>
                    <a:cubicBezTo>
                      <a:pt x="9" y="24"/>
                      <a:pt x="7" y="20"/>
                      <a:pt x="6" y="17"/>
                    </a:cubicBezTo>
                    <a:cubicBezTo>
                      <a:pt x="4" y="14"/>
                      <a:pt x="3" y="11"/>
                      <a:pt x="2" y="8"/>
                    </a:cubicBezTo>
                    <a:cubicBezTo>
                      <a:pt x="1" y="6"/>
                      <a:pt x="0" y="4"/>
                      <a:pt x="0" y="2"/>
                    </a:cubicBezTo>
                    <a:cubicBezTo>
                      <a:pt x="0" y="1"/>
                      <a:pt x="0" y="0"/>
                      <a:pt x="0" y="0"/>
                    </a:cubicBezTo>
                    <a:cubicBezTo>
                      <a:pt x="0" y="0"/>
                      <a:pt x="0" y="0"/>
                      <a:pt x="0" y="2"/>
                    </a:cubicBezTo>
                    <a:cubicBezTo>
                      <a:pt x="0" y="4"/>
                      <a:pt x="0" y="6"/>
                      <a:pt x="1" y="9"/>
                    </a:cubicBezTo>
                    <a:cubicBezTo>
                      <a:pt x="2" y="11"/>
                      <a:pt x="3" y="14"/>
                      <a:pt x="5" y="17"/>
                    </a:cubicBezTo>
                    <a:cubicBezTo>
                      <a:pt x="7" y="21"/>
                      <a:pt x="9" y="24"/>
                      <a:pt x="11" y="28"/>
                    </a:cubicBezTo>
                    <a:cubicBezTo>
                      <a:pt x="16" y="35"/>
                      <a:pt x="22" y="40"/>
                      <a:pt x="26" y="44"/>
                    </a:cubicBezTo>
                    <a:cubicBezTo>
                      <a:pt x="30" y="48"/>
                      <a:pt x="32" y="50"/>
                      <a:pt x="32" y="50"/>
                    </a:cubicBezTo>
                    <a:cubicBezTo>
                      <a:pt x="33" y="50"/>
                      <a:pt x="30" y="47"/>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0" name="Freeform 4147"/>
              <p:cNvSpPr>
                <a:spLocks/>
              </p:cNvSpPr>
              <p:nvPr/>
            </p:nvSpPr>
            <p:spPr bwMode="auto">
              <a:xfrm>
                <a:off x="9915179" y="2240829"/>
                <a:ext cx="139578" cy="146922"/>
              </a:xfrm>
              <a:custGeom>
                <a:avLst/>
                <a:gdLst>
                  <a:gd name="T0" fmla="*/ 11 w 23"/>
                  <a:gd name="T1" fmla="*/ 12 h 24"/>
                  <a:gd name="T2" fmla="*/ 0 w 23"/>
                  <a:gd name="T3" fmla="*/ 0 h 24"/>
                  <a:gd name="T4" fmla="*/ 11 w 23"/>
                  <a:gd name="T5" fmla="*/ 13 h 24"/>
                  <a:gd name="T6" fmla="*/ 23 w 23"/>
                  <a:gd name="T7" fmla="*/ 24 h 24"/>
                  <a:gd name="T8" fmla="*/ 11 w 23"/>
                  <a:gd name="T9" fmla="*/ 12 h 24"/>
                </a:gdLst>
                <a:ahLst/>
                <a:cxnLst>
                  <a:cxn ang="0">
                    <a:pos x="T0" y="T1"/>
                  </a:cxn>
                  <a:cxn ang="0">
                    <a:pos x="T2" y="T3"/>
                  </a:cxn>
                  <a:cxn ang="0">
                    <a:pos x="T4" y="T5"/>
                  </a:cxn>
                  <a:cxn ang="0">
                    <a:pos x="T6" y="T7"/>
                  </a:cxn>
                  <a:cxn ang="0">
                    <a:pos x="T8" y="T9"/>
                  </a:cxn>
                </a:cxnLst>
                <a:rect l="0" t="0" r="r" b="b"/>
                <a:pathLst>
                  <a:path w="23" h="24">
                    <a:moveTo>
                      <a:pt x="11" y="12"/>
                    </a:moveTo>
                    <a:cubicBezTo>
                      <a:pt x="5" y="6"/>
                      <a:pt x="0" y="0"/>
                      <a:pt x="0" y="0"/>
                    </a:cubicBezTo>
                    <a:cubicBezTo>
                      <a:pt x="0" y="1"/>
                      <a:pt x="4" y="7"/>
                      <a:pt x="11" y="13"/>
                    </a:cubicBezTo>
                    <a:cubicBezTo>
                      <a:pt x="17" y="19"/>
                      <a:pt x="23" y="24"/>
                      <a:pt x="23" y="24"/>
                    </a:cubicBezTo>
                    <a:cubicBezTo>
                      <a:pt x="23" y="23"/>
                      <a:pt x="18" y="19"/>
                      <a:pt x="11"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1" name="Freeform 4148"/>
              <p:cNvSpPr>
                <a:spLocks/>
              </p:cNvSpPr>
              <p:nvPr/>
            </p:nvSpPr>
            <p:spPr bwMode="auto">
              <a:xfrm>
                <a:off x="9937220" y="2013102"/>
                <a:ext cx="264460" cy="110194"/>
              </a:xfrm>
              <a:custGeom>
                <a:avLst/>
                <a:gdLst>
                  <a:gd name="T0" fmla="*/ 10 w 44"/>
                  <a:gd name="T1" fmla="*/ 12 h 19"/>
                  <a:gd name="T2" fmla="*/ 19 w 44"/>
                  <a:gd name="T3" fmla="*/ 17 h 19"/>
                  <a:gd name="T4" fmla="*/ 37 w 44"/>
                  <a:gd name="T5" fmla="*/ 18 h 19"/>
                  <a:gd name="T6" fmla="*/ 44 w 44"/>
                  <a:gd name="T7" fmla="*/ 15 h 19"/>
                  <a:gd name="T8" fmla="*/ 37 w 44"/>
                  <a:gd name="T9" fmla="*/ 17 h 19"/>
                  <a:gd name="T10" fmla="*/ 19 w 44"/>
                  <a:gd name="T11" fmla="*/ 16 h 19"/>
                  <a:gd name="T12" fmla="*/ 11 w 44"/>
                  <a:gd name="T13" fmla="*/ 11 h 19"/>
                  <a:gd name="T14" fmla="*/ 5 w 44"/>
                  <a:gd name="T15" fmla="*/ 6 h 19"/>
                  <a:gd name="T16" fmla="*/ 0 w 44"/>
                  <a:gd name="T17" fmla="*/ 0 h 19"/>
                  <a:gd name="T18" fmla="*/ 5 w 44"/>
                  <a:gd name="T19" fmla="*/ 6 h 19"/>
                  <a:gd name="T20" fmla="*/ 10 w 44"/>
                  <a:gd name="T2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9">
                    <a:moveTo>
                      <a:pt x="10" y="12"/>
                    </a:moveTo>
                    <a:cubicBezTo>
                      <a:pt x="13" y="14"/>
                      <a:pt x="16" y="15"/>
                      <a:pt x="19" y="17"/>
                    </a:cubicBezTo>
                    <a:cubicBezTo>
                      <a:pt x="26" y="19"/>
                      <a:pt x="32" y="19"/>
                      <a:pt x="37" y="18"/>
                    </a:cubicBezTo>
                    <a:cubicBezTo>
                      <a:pt x="41" y="16"/>
                      <a:pt x="44" y="15"/>
                      <a:pt x="44" y="15"/>
                    </a:cubicBezTo>
                    <a:cubicBezTo>
                      <a:pt x="44" y="15"/>
                      <a:pt x="41" y="16"/>
                      <a:pt x="37" y="17"/>
                    </a:cubicBezTo>
                    <a:cubicBezTo>
                      <a:pt x="32" y="18"/>
                      <a:pt x="26" y="18"/>
                      <a:pt x="19" y="16"/>
                    </a:cubicBezTo>
                    <a:cubicBezTo>
                      <a:pt x="16" y="15"/>
                      <a:pt x="13" y="13"/>
                      <a:pt x="11" y="11"/>
                    </a:cubicBezTo>
                    <a:cubicBezTo>
                      <a:pt x="8" y="10"/>
                      <a:pt x="6" y="8"/>
                      <a:pt x="5" y="6"/>
                    </a:cubicBezTo>
                    <a:cubicBezTo>
                      <a:pt x="2" y="2"/>
                      <a:pt x="1" y="0"/>
                      <a:pt x="0" y="0"/>
                    </a:cubicBezTo>
                    <a:cubicBezTo>
                      <a:pt x="0" y="0"/>
                      <a:pt x="2" y="2"/>
                      <a:pt x="5" y="6"/>
                    </a:cubicBezTo>
                    <a:cubicBezTo>
                      <a:pt x="6" y="8"/>
                      <a:pt x="8" y="10"/>
                      <a:pt x="10"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2" name="Freeform 4149"/>
              <p:cNvSpPr>
                <a:spLocks/>
              </p:cNvSpPr>
              <p:nvPr/>
            </p:nvSpPr>
            <p:spPr bwMode="auto">
              <a:xfrm>
                <a:off x="9871102" y="1609064"/>
                <a:ext cx="66117" cy="323229"/>
              </a:xfrm>
              <a:custGeom>
                <a:avLst/>
                <a:gdLst>
                  <a:gd name="T0" fmla="*/ 6 w 11"/>
                  <a:gd name="T1" fmla="*/ 7 h 53"/>
                  <a:gd name="T2" fmla="*/ 1 w 11"/>
                  <a:gd name="T3" fmla="*/ 25 h 53"/>
                  <a:gd name="T4" fmla="*/ 3 w 11"/>
                  <a:gd name="T5" fmla="*/ 45 h 53"/>
                  <a:gd name="T6" fmla="*/ 5 w 11"/>
                  <a:gd name="T7" fmla="*/ 53 h 53"/>
                  <a:gd name="T8" fmla="*/ 3 w 11"/>
                  <a:gd name="T9" fmla="*/ 45 h 53"/>
                  <a:gd name="T10" fmla="*/ 2 w 11"/>
                  <a:gd name="T11" fmla="*/ 25 h 53"/>
                  <a:gd name="T12" fmla="*/ 6 w 11"/>
                  <a:gd name="T13" fmla="*/ 7 h 53"/>
                  <a:gd name="T14" fmla="*/ 11 w 11"/>
                  <a:gd name="T15" fmla="*/ 0 h 53"/>
                  <a:gd name="T16" fmla="*/ 6 w 11"/>
                  <a:gd name="T1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3">
                    <a:moveTo>
                      <a:pt x="6" y="7"/>
                    </a:moveTo>
                    <a:cubicBezTo>
                      <a:pt x="3" y="11"/>
                      <a:pt x="1" y="18"/>
                      <a:pt x="1" y="25"/>
                    </a:cubicBezTo>
                    <a:cubicBezTo>
                      <a:pt x="0" y="33"/>
                      <a:pt x="2" y="40"/>
                      <a:pt x="3" y="45"/>
                    </a:cubicBezTo>
                    <a:cubicBezTo>
                      <a:pt x="4" y="50"/>
                      <a:pt x="5" y="53"/>
                      <a:pt x="5" y="53"/>
                    </a:cubicBezTo>
                    <a:cubicBezTo>
                      <a:pt x="5" y="53"/>
                      <a:pt x="4" y="50"/>
                      <a:pt x="3" y="45"/>
                    </a:cubicBezTo>
                    <a:cubicBezTo>
                      <a:pt x="2" y="40"/>
                      <a:pt x="1" y="33"/>
                      <a:pt x="2" y="25"/>
                    </a:cubicBezTo>
                    <a:cubicBezTo>
                      <a:pt x="2" y="18"/>
                      <a:pt x="4" y="11"/>
                      <a:pt x="6" y="7"/>
                    </a:cubicBezTo>
                    <a:cubicBezTo>
                      <a:pt x="9" y="3"/>
                      <a:pt x="11" y="0"/>
                      <a:pt x="11" y="0"/>
                    </a:cubicBezTo>
                    <a:cubicBezTo>
                      <a:pt x="11" y="0"/>
                      <a:pt x="9" y="2"/>
                      <a:pt x="6"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3" name="Freeform 4150"/>
              <p:cNvSpPr>
                <a:spLocks/>
              </p:cNvSpPr>
              <p:nvPr/>
            </p:nvSpPr>
            <p:spPr bwMode="auto">
              <a:xfrm>
                <a:off x="9871102" y="1866180"/>
                <a:ext cx="146922" cy="257116"/>
              </a:xfrm>
              <a:custGeom>
                <a:avLst/>
                <a:gdLst>
                  <a:gd name="T0" fmla="*/ 19 w 25"/>
                  <a:gd name="T1" fmla="*/ 38 h 43"/>
                  <a:gd name="T2" fmla="*/ 25 w 25"/>
                  <a:gd name="T3" fmla="*/ 43 h 43"/>
                  <a:gd name="T4" fmla="*/ 20 w 25"/>
                  <a:gd name="T5" fmla="*/ 38 h 43"/>
                  <a:gd name="T6" fmla="*/ 14 w 25"/>
                  <a:gd name="T7" fmla="*/ 32 h 43"/>
                  <a:gd name="T8" fmla="*/ 9 w 25"/>
                  <a:gd name="T9" fmla="*/ 24 h 43"/>
                  <a:gd name="T10" fmla="*/ 2 w 25"/>
                  <a:gd name="T11" fmla="*/ 8 h 43"/>
                  <a:gd name="T12" fmla="*/ 1 w 25"/>
                  <a:gd name="T13" fmla="*/ 0 h 43"/>
                  <a:gd name="T14" fmla="*/ 1 w 25"/>
                  <a:gd name="T15" fmla="*/ 8 h 43"/>
                  <a:gd name="T16" fmla="*/ 8 w 25"/>
                  <a:gd name="T17" fmla="*/ 25 h 43"/>
                  <a:gd name="T18" fmla="*/ 13 w 25"/>
                  <a:gd name="T19" fmla="*/ 33 h 43"/>
                  <a:gd name="T20" fmla="*/ 19 w 25"/>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43">
                    <a:moveTo>
                      <a:pt x="19" y="38"/>
                    </a:moveTo>
                    <a:cubicBezTo>
                      <a:pt x="23" y="41"/>
                      <a:pt x="25" y="43"/>
                      <a:pt x="25" y="43"/>
                    </a:cubicBezTo>
                    <a:cubicBezTo>
                      <a:pt x="25" y="43"/>
                      <a:pt x="23" y="41"/>
                      <a:pt x="20" y="38"/>
                    </a:cubicBezTo>
                    <a:cubicBezTo>
                      <a:pt x="18" y="36"/>
                      <a:pt x="16" y="35"/>
                      <a:pt x="14" y="32"/>
                    </a:cubicBezTo>
                    <a:cubicBezTo>
                      <a:pt x="12" y="30"/>
                      <a:pt x="10" y="27"/>
                      <a:pt x="9" y="24"/>
                    </a:cubicBezTo>
                    <a:cubicBezTo>
                      <a:pt x="5" y="18"/>
                      <a:pt x="3" y="12"/>
                      <a:pt x="2" y="8"/>
                    </a:cubicBezTo>
                    <a:cubicBezTo>
                      <a:pt x="1" y="3"/>
                      <a:pt x="1" y="0"/>
                      <a:pt x="1" y="0"/>
                    </a:cubicBezTo>
                    <a:cubicBezTo>
                      <a:pt x="1" y="0"/>
                      <a:pt x="0" y="3"/>
                      <a:pt x="1" y="8"/>
                    </a:cubicBezTo>
                    <a:cubicBezTo>
                      <a:pt x="2" y="12"/>
                      <a:pt x="5" y="18"/>
                      <a:pt x="8" y="25"/>
                    </a:cubicBezTo>
                    <a:cubicBezTo>
                      <a:pt x="10" y="28"/>
                      <a:pt x="11" y="30"/>
                      <a:pt x="13" y="33"/>
                    </a:cubicBezTo>
                    <a:cubicBezTo>
                      <a:pt x="15" y="35"/>
                      <a:pt x="18" y="37"/>
                      <a:pt x="19" y="3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4" name="Freeform 4151"/>
              <p:cNvSpPr>
                <a:spLocks/>
              </p:cNvSpPr>
              <p:nvPr/>
            </p:nvSpPr>
            <p:spPr bwMode="auto">
              <a:xfrm>
                <a:off x="8747151" y="1917601"/>
                <a:ext cx="227732" cy="66117"/>
              </a:xfrm>
              <a:custGeom>
                <a:avLst/>
                <a:gdLst>
                  <a:gd name="T0" fmla="*/ 20 w 38"/>
                  <a:gd name="T1" fmla="*/ 9 h 11"/>
                  <a:gd name="T2" fmla="*/ 6 w 38"/>
                  <a:gd name="T3" fmla="*/ 10 h 11"/>
                  <a:gd name="T4" fmla="*/ 0 w 38"/>
                  <a:gd name="T5" fmla="*/ 9 h 11"/>
                  <a:gd name="T6" fmla="*/ 6 w 38"/>
                  <a:gd name="T7" fmla="*/ 11 h 11"/>
                  <a:gd name="T8" fmla="*/ 20 w 38"/>
                  <a:gd name="T9" fmla="*/ 10 h 11"/>
                  <a:gd name="T10" fmla="*/ 34 w 38"/>
                  <a:gd name="T11" fmla="*/ 4 h 11"/>
                  <a:gd name="T12" fmla="*/ 38 w 38"/>
                  <a:gd name="T13" fmla="*/ 0 h 11"/>
                  <a:gd name="T14" fmla="*/ 33 w 38"/>
                  <a:gd name="T15" fmla="*/ 4 h 11"/>
                  <a:gd name="T16" fmla="*/ 20 w 38"/>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
                    <a:moveTo>
                      <a:pt x="20" y="9"/>
                    </a:moveTo>
                    <a:cubicBezTo>
                      <a:pt x="15" y="11"/>
                      <a:pt x="9" y="11"/>
                      <a:pt x="6" y="10"/>
                    </a:cubicBezTo>
                    <a:cubicBezTo>
                      <a:pt x="2" y="10"/>
                      <a:pt x="0" y="9"/>
                      <a:pt x="0" y="9"/>
                    </a:cubicBezTo>
                    <a:cubicBezTo>
                      <a:pt x="0" y="9"/>
                      <a:pt x="2" y="10"/>
                      <a:pt x="6" y="11"/>
                    </a:cubicBezTo>
                    <a:cubicBezTo>
                      <a:pt x="9" y="11"/>
                      <a:pt x="15" y="11"/>
                      <a:pt x="20" y="10"/>
                    </a:cubicBezTo>
                    <a:cubicBezTo>
                      <a:pt x="26" y="9"/>
                      <a:pt x="31" y="6"/>
                      <a:pt x="34" y="4"/>
                    </a:cubicBezTo>
                    <a:cubicBezTo>
                      <a:pt x="37" y="2"/>
                      <a:pt x="38" y="0"/>
                      <a:pt x="38" y="0"/>
                    </a:cubicBezTo>
                    <a:cubicBezTo>
                      <a:pt x="38" y="0"/>
                      <a:pt x="36" y="2"/>
                      <a:pt x="33" y="4"/>
                    </a:cubicBezTo>
                    <a:cubicBezTo>
                      <a:pt x="30" y="6"/>
                      <a:pt x="26" y="8"/>
                      <a:pt x="20" y="9"/>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5" name="Freeform 4152"/>
              <p:cNvSpPr>
                <a:spLocks/>
              </p:cNvSpPr>
              <p:nvPr/>
            </p:nvSpPr>
            <p:spPr bwMode="auto">
              <a:xfrm>
                <a:off x="8974877" y="2027795"/>
                <a:ext cx="220383" cy="168963"/>
              </a:xfrm>
              <a:custGeom>
                <a:avLst/>
                <a:gdLst>
                  <a:gd name="T0" fmla="*/ 2 w 37"/>
                  <a:gd name="T1" fmla="*/ 7 h 29"/>
                  <a:gd name="T2" fmla="*/ 0 w 37"/>
                  <a:gd name="T3" fmla="*/ 0 h 29"/>
                  <a:gd name="T4" fmla="*/ 2 w 37"/>
                  <a:gd name="T5" fmla="*/ 7 h 29"/>
                  <a:gd name="T6" fmla="*/ 14 w 37"/>
                  <a:gd name="T7" fmla="*/ 21 h 29"/>
                  <a:gd name="T8" fmla="*/ 30 w 37"/>
                  <a:gd name="T9" fmla="*/ 28 h 29"/>
                  <a:gd name="T10" fmla="*/ 37 w 37"/>
                  <a:gd name="T11" fmla="*/ 29 h 29"/>
                  <a:gd name="T12" fmla="*/ 30 w 37"/>
                  <a:gd name="T13" fmla="*/ 28 h 29"/>
                  <a:gd name="T14" fmla="*/ 14 w 37"/>
                  <a:gd name="T15" fmla="*/ 20 h 29"/>
                  <a:gd name="T16" fmla="*/ 2 w 37"/>
                  <a:gd name="T17"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9">
                    <a:moveTo>
                      <a:pt x="2" y="7"/>
                    </a:moveTo>
                    <a:cubicBezTo>
                      <a:pt x="0" y="3"/>
                      <a:pt x="0" y="0"/>
                      <a:pt x="0" y="0"/>
                    </a:cubicBezTo>
                    <a:cubicBezTo>
                      <a:pt x="0" y="0"/>
                      <a:pt x="0" y="3"/>
                      <a:pt x="2" y="7"/>
                    </a:cubicBezTo>
                    <a:cubicBezTo>
                      <a:pt x="4" y="12"/>
                      <a:pt x="8" y="17"/>
                      <a:pt x="14" y="21"/>
                    </a:cubicBezTo>
                    <a:cubicBezTo>
                      <a:pt x="19" y="25"/>
                      <a:pt x="25" y="27"/>
                      <a:pt x="30" y="28"/>
                    </a:cubicBezTo>
                    <a:cubicBezTo>
                      <a:pt x="34" y="29"/>
                      <a:pt x="37" y="29"/>
                      <a:pt x="37" y="29"/>
                    </a:cubicBezTo>
                    <a:cubicBezTo>
                      <a:pt x="37" y="28"/>
                      <a:pt x="34" y="29"/>
                      <a:pt x="30" y="28"/>
                    </a:cubicBezTo>
                    <a:cubicBezTo>
                      <a:pt x="26" y="27"/>
                      <a:pt x="20" y="24"/>
                      <a:pt x="14" y="20"/>
                    </a:cubicBezTo>
                    <a:cubicBezTo>
                      <a:pt x="9" y="16"/>
                      <a:pt x="4" y="11"/>
                      <a:pt x="2" y="7"/>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6" name="Freeform 4153"/>
              <p:cNvSpPr>
                <a:spLocks/>
              </p:cNvSpPr>
              <p:nvPr/>
            </p:nvSpPr>
            <p:spPr bwMode="auto">
              <a:xfrm>
                <a:off x="9224645" y="2071871"/>
                <a:ext cx="139578" cy="117538"/>
              </a:xfrm>
              <a:custGeom>
                <a:avLst/>
                <a:gdLst>
                  <a:gd name="T0" fmla="*/ 13 w 23"/>
                  <a:gd name="T1" fmla="*/ 12 h 19"/>
                  <a:gd name="T2" fmla="*/ 4 w 23"/>
                  <a:gd name="T3" fmla="*/ 17 h 19"/>
                  <a:gd name="T4" fmla="*/ 0 w 23"/>
                  <a:gd name="T5" fmla="*/ 19 h 19"/>
                  <a:gd name="T6" fmla="*/ 4 w 23"/>
                  <a:gd name="T7" fmla="*/ 18 h 19"/>
                  <a:gd name="T8" fmla="*/ 14 w 23"/>
                  <a:gd name="T9" fmla="*/ 12 h 19"/>
                  <a:gd name="T10" fmla="*/ 23 w 23"/>
                  <a:gd name="T11" fmla="*/ 0 h 19"/>
                  <a:gd name="T12" fmla="*/ 13 w 23"/>
                  <a:gd name="T13" fmla="*/ 12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3" y="12"/>
                    </a:moveTo>
                    <a:cubicBezTo>
                      <a:pt x="10" y="14"/>
                      <a:pt x="7" y="16"/>
                      <a:pt x="4" y="17"/>
                    </a:cubicBezTo>
                    <a:cubicBezTo>
                      <a:pt x="2" y="18"/>
                      <a:pt x="0" y="19"/>
                      <a:pt x="0" y="19"/>
                    </a:cubicBezTo>
                    <a:cubicBezTo>
                      <a:pt x="0" y="19"/>
                      <a:pt x="2" y="19"/>
                      <a:pt x="4" y="18"/>
                    </a:cubicBezTo>
                    <a:cubicBezTo>
                      <a:pt x="7" y="17"/>
                      <a:pt x="10" y="15"/>
                      <a:pt x="14" y="12"/>
                    </a:cubicBezTo>
                    <a:cubicBezTo>
                      <a:pt x="20" y="7"/>
                      <a:pt x="23" y="0"/>
                      <a:pt x="23" y="0"/>
                    </a:cubicBezTo>
                    <a:cubicBezTo>
                      <a:pt x="23" y="0"/>
                      <a:pt x="20" y="6"/>
                      <a:pt x="13" y="1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7" name="Freeform 4154"/>
              <p:cNvSpPr>
                <a:spLocks/>
              </p:cNvSpPr>
              <p:nvPr/>
            </p:nvSpPr>
            <p:spPr bwMode="auto">
              <a:xfrm>
                <a:off x="9092415" y="2108599"/>
                <a:ext cx="227732" cy="73461"/>
              </a:xfrm>
              <a:custGeom>
                <a:avLst/>
                <a:gdLst>
                  <a:gd name="T0" fmla="*/ 0 w 37"/>
                  <a:gd name="T1" fmla="*/ 5 h 12"/>
                  <a:gd name="T2" fmla="*/ 5 w 37"/>
                  <a:gd name="T3" fmla="*/ 9 h 12"/>
                  <a:gd name="T4" fmla="*/ 20 w 37"/>
                  <a:gd name="T5" fmla="*/ 11 h 12"/>
                  <a:gd name="T6" fmla="*/ 33 w 37"/>
                  <a:gd name="T7" fmla="*/ 5 h 12"/>
                  <a:gd name="T8" fmla="*/ 37 w 37"/>
                  <a:gd name="T9" fmla="*/ 0 h 12"/>
                  <a:gd name="T10" fmla="*/ 33 w 37"/>
                  <a:gd name="T11" fmla="*/ 4 h 12"/>
                  <a:gd name="T12" fmla="*/ 19 w 37"/>
                  <a:gd name="T13" fmla="*/ 10 h 12"/>
                  <a:gd name="T14" fmla="*/ 5 w 37"/>
                  <a:gd name="T15" fmla="*/ 8 h 12"/>
                  <a:gd name="T16" fmla="*/ 0 w 37"/>
                  <a:gd name="T1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0" y="5"/>
                    </a:moveTo>
                    <a:cubicBezTo>
                      <a:pt x="0" y="6"/>
                      <a:pt x="2" y="7"/>
                      <a:pt x="5" y="9"/>
                    </a:cubicBezTo>
                    <a:cubicBezTo>
                      <a:pt x="8" y="10"/>
                      <a:pt x="14" y="12"/>
                      <a:pt x="20" y="11"/>
                    </a:cubicBezTo>
                    <a:cubicBezTo>
                      <a:pt x="25" y="10"/>
                      <a:pt x="30" y="7"/>
                      <a:pt x="33" y="5"/>
                    </a:cubicBezTo>
                    <a:cubicBezTo>
                      <a:pt x="36" y="2"/>
                      <a:pt x="37" y="0"/>
                      <a:pt x="37" y="0"/>
                    </a:cubicBezTo>
                    <a:cubicBezTo>
                      <a:pt x="37" y="0"/>
                      <a:pt x="35" y="2"/>
                      <a:pt x="33" y="4"/>
                    </a:cubicBezTo>
                    <a:cubicBezTo>
                      <a:pt x="30" y="7"/>
                      <a:pt x="25" y="9"/>
                      <a:pt x="19" y="10"/>
                    </a:cubicBezTo>
                    <a:cubicBezTo>
                      <a:pt x="14" y="11"/>
                      <a:pt x="9" y="10"/>
                      <a:pt x="5" y="8"/>
                    </a:cubicBezTo>
                    <a:cubicBezTo>
                      <a:pt x="2" y="7"/>
                      <a:pt x="0"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8" name="Freeform 4155"/>
              <p:cNvSpPr>
                <a:spLocks/>
              </p:cNvSpPr>
              <p:nvPr/>
            </p:nvSpPr>
            <p:spPr bwMode="auto">
              <a:xfrm>
                <a:off x="9055687" y="1998410"/>
                <a:ext cx="257116" cy="102845"/>
              </a:xfrm>
              <a:custGeom>
                <a:avLst/>
                <a:gdLst>
                  <a:gd name="T0" fmla="*/ 19 w 43"/>
                  <a:gd name="T1" fmla="*/ 15 h 18"/>
                  <a:gd name="T2" fmla="*/ 36 w 43"/>
                  <a:gd name="T3" fmla="*/ 17 h 18"/>
                  <a:gd name="T4" fmla="*/ 43 w 43"/>
                  <a:gd name="T5" fmla="*/ 16 h 18"/>
                  <a:gd name="T6" fmla="*/ 36 w 43"/>
                  <a:gd name="T7" fmla="*/ 17 h 18"/>
                  <a:gd name="T8" fmla="*/ 19 w 43"/>
                  <a:gd name="T9" fmla="*/ 15 h 18"/>
                  <a:gd name="T10" fmla="*/ 4 w 43"/>
                  <a:gd name="T11" fmla="*/ 5 h 18"/>
                  <a:gd name="T12" fmla="*/ 0 w 43"/>
                  <a:gd name="T13" fmla="*/ 0 h 18"/>
                  <a:gd name="T14" fmla="*/ 4 w 43"/>
                  <a:gd name="T15" fmla="*/ 6 h 18"/>
                  <a:gd name="T16" fmla="*/ 19 w 43"/>
                  <a:gd name="T1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8">
                    <a:moveTo>
                      <a:pt x="19" y="15"/>
                    </a:moveTo>
                    <a:cubicBezTo>
                      <a:pt x="25" y="18"/>
                      <a:pt x="32" y="18"/>
                      <a:pt x="36" y="17"/>
                    </a:cubicBezTo>
                    <a:cubicBezTo>
                      <a:pt x="41" y="17"/>
                      <a:pt x="43" y="16"/>
                      <a:pt x="43" y="16"/>
                    </a:cubicBezTo>
                    <a:cubicBezTo>
                      <a:pt x="43" y="16"/>
                      <a:pt x="40" y="17"/>
                      <a:pt x="36" y="17"/>
                    </a:cubicBezTo>
                    <a:cubicBezTo>
                      <a:pt x="32" y="17"/>
                      <a:pt x="25" y="17"/>
                      <a:pt x="19" y="15"/>
                    </a:cubicBezTo>
                    <a:cubicBezTo>
                      <a:pt x="13" y="12"/>
                      <a:pt x="7" y="9"/>
                      <a:pt x="4" y="5"/>
                    </a:cubicBezTo>
                    <a:cubicBezTo>
                      <a:pt x="1" y="2"/>
                      <a:pt x="0" y="0"/>
                      <a:pt x="0" y="0"/>
                    </a:cubicBezTo>
                    <a:cubicBezTo>
                      <a:pt x="0" y="0"/>
                      <a:pt x="1" y="3"/>
                      <a:pt x="4" y="6"/>
                    </a:cubicBezTo>
                    <a:cubicBezTo>
                      <a:pt x="7" y="9"/>
                      <a:pt x="12" y="13"/>
                      <a:pt x="19" y="15"/>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79" name="Freeform 4156"/>
              <p:cNvSpPr>
                <a:spLocks/>
              </p:cNvSpPr>
              <p:nvPr/>
            </p:nvSpPr>
            <p:spPr bwMode="auto">
              <a:xfrm>
                <a:off x="9092415" y="1961677"/>
                <a:ext cx="102845" cy="22041"/>
              </a:xfrm>
              <a:custGeom>
                <a:avLst/>
                <a:gdLst>
                  <a:gd name="T0" fmla="*/ 0 w 17"/>
                  <a:gd name="T1" fmla="*/ 2 h 3"/>
                  <a:gd name="T2" fmla="*/ 9 w 17"/>
                  <a:gd name="T3" fmla="*/ 3 h 3"/>
                  <a:gd name="T4" fmla="*/ 17 w 17"/>
                  <a:gd name="T5" fmla="*/ 0 h 3"/>
                  <a:gd name="T6" fmla="*/ 9 w 17"/>
                  <a:gd name="T7" fmla="*/ 2 h 3"/>
                  <a:gd name="T8" fmla="*/ 0 w 17"/>
                  <a:gd name="T9" fmla="*/ 2 h 3"/>
                </a:gdLst>
                <a:ahLst/>
                <a:cxnLst>
                  <a:cxn ang="0">
                    <a:pos x="T0" y="T1"/>
                  </a:cxn>
                  <a:cxn ang="0">
                    <a:pos x="T2" y="T3"/>
                  </a:cxn>
                  <a:cxn ang="0">
                    <a:pos x="T4" y="T5"/>
                  </a:cxn>
                  <a:cxn ang="0">
                    <a:pos x="T6" y="T7"/>
                  </a:cxn>
                  <a:cxn ang="0">
                    <a:pos x="T8" y="T9"/>
                  </a:cxn>
                </a:cxnLst>
                <a:rect l="0" t="0" r="r" b="b"/>
                <a:pathLst>
                  <a:path w="17" h="3">
                    <a:moveTo>
                      <a:pt x="0" y="2"/>
                    </a:moveTo>
                    <a:cubicBezTo>
                      <a:pt x="0" y="2"/>
                      <a:pt x="4" y="3"/>
                      <a:pt x="9" y="3"/>
                    </a:cubicBezTo>
                    <a:cubicBezTo>
                      <a:pt x="13" y="2"/>
                      <a:pt x="17" y="0"/>
                      <a:pt x="17" y="0"/>
                    </a:cubicBezTo>
                    <a:cubicBezTo>
                      <a:pt x="17" y="0"/>
                      <a:pt x="13" y="1"/>
                      <a:pt x="9" y="2"/>
                    </a:cubicBezTo>
                    <a:cubicBezTo>
                      <a:pt x="4"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0" name="Freeform 4157"/>
              <p:cNvSpPr>
                <a:spLocks/>
              </p:cNvSpPr>
              <p:nvPr/>
            </p:nvSpPr>
            <p:spPr bwMode="auto">
              <a:xfrm>
                <a:off x="9085071" y="1631105"/>
                <a:ext cx="117538" cy="227732"/>
              </a:xfrm>
              <a:custGeom>
                <a:avLst/>
                <a:gdLst>
                  <a:gd name="T0" fmla="*/ 8 w 20"/>
                  <a:gd name="T1" fmla="*/ 8 h 38"/>
                  <a:gd name="T2" fmla="*/ 5 w 20"/>
                  <a:gd name="T3" fmla="*/ 11 h 38"/>
                  <a:gd name="T4" fmla="*/ 2 w 20"/>
                  <a:gd name="T5" fmla="*/ 15 h 38"/>
                  <a:gd name="T6" fmla="*/ 0 w 20"/>
                  <a:gd name="T7" fmla="*/ 24 h 38"/>
                  <a:gd name="T8" fmla="*/ 1 w 20"/>
                  <a:gd name="T9" fmla="*/ 31 h 38"/>
                  <a:gd name="T10" fmla="*/ 4 w 20"/>
                  <a:gd name="T11" fmla="*/ 38 h 38"/>
                  <a:gd name="T12" fmla="*/ 2 w 20"/>
                  <a:gd name="T13" fmla="*/ 31 h 38"/>
                  <a:gd name="T14" fmla="*/ 3 w 20"/>
                  <a:gd name="T15" fmla="*/ 15 h 38"/>
                  <a:gd name="T16" fmla="*/ 6 w 20"/>
                  <a:gd name="T17" fmla="*/ 12 h 38"/>
                  <a:gd name="T18" fmla="*/ 9 w 20"/>
                  <a:gd name="T19" fmla="*/ 8 h 38"/>
                  <a:gd name="T20" fmla="*/ 15 w 20"/>
                  <a:gd name="T21" fmla="*/ 4 h 38"/>
                  <a:gd name="T22" fmla="*/ 20 w 20"/>
                  <a:gd name="T23" fmla="*/ 0 h 38"/>
                  <a:gd name="T24" fmla="*/ 14 w 20"/>
                  <a:gd name="T25" fmla="*/ 4 h 38"/>
                  <a:gd name="T26" fmla="*/ 8 w 20"/>
                  <a:gd name="T2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8">
                    <a:moveTo>
                      <a:pt x="8" y="8"/>
                    </a:moveTo>
                    <a:cubicBezTo>
                      <a:pt x="7" y="9"/>
                      <a:pt x="6" y="10"/>
                      <a:pt x="5" y="11"/>
                    </a:cubicBezTo>
                    <a:cubicBezTo>
                      <a:pt x="4" y="12"/>
                      <a:pt x="3" y="14"/>
                      <a:pt x="2" y="15"/>
                    </a:cubicBezTo>
                    <a:cubicBezTo>
                      <a:pt x="1" y="18"/>
                      <a:pt x="0" y="21"/>
                      <a:pt x="0" y="24"/>
                    </a:cubicBezTo>
                    <a:cubicBezTo>
                      <a:pt x="0" y="27"/>
                      <a:pt x="0" y="29"/>
                      <a:pt x="1" y="31"/>
                    </a:cubicBezTo>
                    <a:cubicBezTo>
                      <a:pt x="2" y="36"/>
                      <a:pt x="4" y="38"/>
                      <a:pt x="4" y="38"/>
                    </a:cubicBezTo>
                    <a:cubicBezTo>
                      <a:pt x="4" y="38"/>
                      <a:pt x="3" y="35"/>
                      <a:pt x="2" y="31"/>
                    </a:cubicBezTo>
                    <a:cubicBezTo>
                      <a:pt x="0" y="27"/>
                      <a:pt x="0" y="21"/>
                      <a:pt x="3" y="15"/>
                    </a:cubicBezTo>
                    <a:cubicBezTo>
                      <a:pt x="4" y="14"/>
                      <a:pt x="5" y="13"/>
                      <a:pt x="6" y="12"/>
                    </a:cubicBezTo>
                    <a:cubicBezTo>
                      <a:pt x="6" y="10"/>
                      <a:pt x="8" y="9"/>
                      <a:pt x="9" y="8"/>
                    </a:cubicBezTo>
                    <a:cubicBezTo>
                      <a:pt x="11" y="7"/>
                      <a:pt x="13" y="5"/>
                      <a:pt x="15" y="4"/>
                    </a:cubicBezTo>
                    <a:cubicBezTo>
                      <a:pt x="18" y="2"/>
                      <a:pt x="20" y="0"/>
                      <a:pt x="20" y="0"/>
                    </a:cubicBezTo>
                    <a:cubicBezTo>
                      <a:pt x="20" y="0"/>
                      <a:pt x="18" y="2"/>
                      <a:pt x="14" y="4"/>
                    </a:cubicBezTo>
                    <a:cubicBezTo>
                      <a:pt x="13" y="5"/>
                      <a:pt x="10" y="6"/>
                      <a:pt x="8" y="8"/>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1" name="Freeform 4158"/>
              <p:cNvSpPr>
                <a:spLocks/>
              </p:cNvSpPr>
              <p:nvPr/>
            </p:nvSpPr>
            <p:spPr bwMode="auto">
              <a:xfrm>
                <a:off x="9129148" y="1888216"/>
                <a:ext cx="58769" cy="66117"/>
              </a:xfrm>
              <a:custGeom>
                <a:avLst/>
                <a:gdLst>
                  <a:gd name="T0" fmla="*/ 9 w 9"/>
                  <a:gd name="T1" fmla="*/ 11 h 11"/>
                  <a:gd name="T2" fmla="*/ 5 w 9"/>
                  <a:gd name="T3" fmla="*/ 5 h 11"/>
                  <a:gd name="T4" fmla="*/ 0 w 9"/>
                  <a:gd name="T5" fmla="*/ 0 h 11"/>
                  <a:gd name="T6" fmla="*/ 4 w 9"/>
                  <a:gd name="T7" fmla="*/ 6 h 11"/>
                  <a:gd name="T8" fmla="*/ 9 w 9"/>
                  <a:gd name="T9" fmla="*/ 11 h 11"/>
                </a:gdLst>
                <a:ahLst/>
                <a:cxnLst>
                  <a:cxn ang="0">
                    <a:pos x="T0" y="T1"/>
                  </a:cxn>
                  <a:cxn ang="0">
                    <a:pos x="T2" y="T3"/>
                  </a:cxn>
                  <a:cxn ang="0">
                    <a:pos x="T4" y="T5"/>
                  </a:cxn>
                  <a:cxn ang="0">
                    <a:pos x="T6" y="T7"/>
                  </a:cxn>
                  <a:cxn ang="0">
                    <a:pos x="T8" y="T9"/>
                  </a:cxn>
                </a:cxnLst>
                <a:rect l="0" t="0" r="r" b="b"/>
                <a:pathLst>
                  <a:path w="9" h="11">
                    <a:moveTo>
                      <a:pt x="9" y="11"/>
                    </a:moveTo>
                    <a:cubicBezTo>
                      <a:pt x="9" y="11"/>
                      <a:pt x="8" y="8"/>
                      <a:pt x="5" y="5"/>
                    </a:cubicBezTo>
                    <a:cubicBezTo>
                      <a:pt x="2" y="2"/>
                      <a:pt x="0" y="0"/>
                      <a:pt x="0" y="0"/>
                    </a:cubicBezTo>
                    <a:cubicBezTo>
                      <a:pt x="0" y="1"/>
                      <a:pt x="2" y="3"/>
                      <a:pt x="4" y="6"/>
                    </a:cubicBezTo>
                    <a:cubicBezTo>
                      <a:pt x="7" y="8"/>
                      <a:pt x="9" y="11"/>
                      <a:pt x="9" y="1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2" name="Freeform 4159"/>
              <p:cNvSpPr>
                <a:spLocks/>
              </p:cNvSpPr>
              <p:nvPr/>
            </p:nvSpPr>
            <p:spPr bwMode="auto">
              <a:xfrm>
                <a:off x="9070379" y="1778027"/>
                <a:ext cx="80809" cy="154271"/>
              </a:xfrm>
              <a:custGeom>
                <a:avLst/>
                <a:gdLst>
                  <a:gd name="T0" fmla="*/ 1 w 13"/>
                  <a:gd name="T1" fmla="*/ 1 h 25"/>
                  <a:gd name="T2" fmla="*/ 0 w 13"/>
                  <a:gd name="T3" fmla="*/ 5 h 25"/>
                  <a:gd name="T4" fmla="*/ 4 w 13"/>
                  <a:gd name="T5" fmla="*/ 14 h 25"/>
                  <a:gd name="T6" fmla="*/ 12 w 13"/>
                  <a:gd name="T7" fmla="*/ 25 h 25"/>
                  <a:gd name="T8" fmla="*/ 4 w 13"/>
                  <a:gd name="T9" fmla="*/ 13 h 25"/>
                  <a:gd name="T10" fmla="*/ 1 w 13"/>
                  <a:gd name="T11" fmla="*/ 5 h 25"/>
                  <a:gd name="T12" fmla="*/ 1 w 13"/>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13" h="25">
                    <a:moveTo>
                      <a:pt x="1" y="1"/>
                    </a:moveTo>
                    <a:cubicBezTo>
                      <a:pt x="1" y="0"/>
                      <a:pt x="0" y="2"/>
                      <a:pt x="0" y="5"/>
                    </a:cubicBezTo>
                    <a:cubicBezTo>
                      <a:pt x="0" y="7"/>
                      <a:pt x="2" y="11"/>
                      <a:pt x="4" y="14"/>
                    </a:cubicBezTo>
                    <a:cubicBezTo>
                      <a:pt x="8" y="20"/>
                      <a:pt x="12" y="25"/>
                      <a:pt x="12" y="25"/>
                    </a:cubicBezTo>
                    <a:cubicBezTo>
                      <a:pt x="13" y="25"/>
                      <a:pt x="8" y="20"/>
                      <a:pt x="4" y="13"/>
                    </a:cubicBezTo>
                    <a:cubicBezTo>
                      <a:pt x="2" y="10"/>
                      <a:pt x="1" y="7"/>
                      <a:pt x="1" y="5"/>
                    </a:cubicBezTo>
                    <a:cubicBezTo>
                      <a:pt x="0" y="2"/>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3" name="Freeform 4160"/>
              <p:cNvSpPr>
                <a:spLocks/>
              </p:cNvSpPr>
              <p:nvPr/>
            </p:nvSpPr>
            <p:spPr bwMode="auto">
              <a:xfrm>
                <a:off x="9018954" y="1557644"/>
                <a:ext cx="110194" cy="183655"/>
              </a:xfrm>
              <a:custGeom>
                <a:avLst/>
                <a:gdLst>
                  <a:gd name="T0" fmla="*/ 19 w 19"/>
                  <a:gd name="T1" fmla="*/ 0 h 31"/>
                  <a:gd name="T2" fmla="*/ 15 w 19"/>
                  <a:gd name="T3" fmla="*/ 3 h 31"/>
                  <a:gd name="T4" fmla="*/ 7 w 19"/>
                  <a:gd name="T5" fmla="*/ 14 h 31"/>
                  <a:gd name="T6" fmla="*/ 0 w 19"/>
                  <a:gd name="T7" fmla="*/ 31 h 31"/>
                  <a:gd name="T8" fmla="*/ 7 w 19"/>
                  <a:gd name="T9" fmla="*/ 14 h 31"/>
                  <a:gd name="T10" fmla="*/ 15 w 19"/>
                  <a:gd name="T11" fmla="*/ 4 h 31"/>
                  <a:gd name="T12" fmla="*/ 19 w 1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9" h="31">
                    <a:moveTo>
                      <a:pt x="19" y="0"/>
                    </a:moveTo>
                    <a:cubicBezTo>
                      <a:pt x="19" y="0"/>
                      <a:pt x="17" y="1"/>
                      <a:pt x="15" y="3"/>
                    </a:cubicBezTo>
                    <a:cubicBezTo>
                      <a:pt x="12" y="6"/>
                      <a:pt x="9" y="9"/>
                      <a:pt x="7" y="14"/>
                    </a:cubicBezTo>
                    <a:cubicBezTo>
                      <a:pt x="2" y="23"/>
                      <a:pt x="0" y="31"/>
                      <a:pt x="0" y="31"/>
                    </a:cubicBezTo>
                    <a:cubicBezTo>
                      <a:pt x="0" y="31"/>
                      <a:pt x="2" y="23"/>
                      <a:pt x="7" y="14"/>
                    </a:cubicBezTo>
                    <a:cubicBezTo>
                      <a:pt x="10" y="10"/>
                      <a:pt x="13" y="6"/>
                      <a:pt x="15" y="4"/>
                    </a:cubicBezTo>
                    <a:cubicBezTo>
                      <a:pt x="17" y="1"/>
                      <a:pt x="19" y="0"/>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4" name="Freeform 4161"/>
              <p:cNvSpPr>
                <a:spLocks/>
              </p:cNvSpPr>
              <p:nvPr/>
            </p:nvSpPr>
            <p:spPr bwMode="auto">
              <a:xfrm>
                <a:off x="8835304" y="1719258"/>
                <a:ext cx="205691" cy="242424"/>
              </a:xfrm>
              <a:custGeom>
                <a:avLst/>
                <a:gdLst>
                  <a:gd name="T0" fmla="*/ 22 w 34"/>
                  <a:gd name="T1" fmla="*/ 24 h 40"/>
                  <a:gd name="T2" fmla="*/ 34 w 34"/>
                  <a:gd name="T3" fmla="*/ 0 h 40"/>
                  <a:gd name="T4" fmla="*/ 31 w 34"/>
                  <a:gd name="T5" fmla="*/ 7 h 40"/>
                  <a:gd name="T6" fmla="*/ 21 w 34"/>
                  <a:gd name="T7" fmla="*/ 24 h 40"/>
                  <a:gd name="T8" fmla="*/ 6 w 34"/>
                  <a:gd name="T9" fmla="*/ 35 h 40"/>
                  <a:gd name="T10" fmla="*/ 0 w 34"/>
                  <a:gd name="T11" fmla="*/ 40 h 40"/>
                  <a:gd name="T12" fmla="*/ 7 w 34"/>
                  <a:gd name="T13" fmla="*/ 36 h 40"/>
                  <a:gd name="T14" fmla="*/ 22 w 34"/>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0">
                    <a:moveTo>
                      <a:pt x="22" y="24"/>
                    </a:moveTo>
                    <a:cubicBezTo>
                      <a:pt x="31" y="12"/>
                      <a:pt x="34" y="0"/>
                      <a:pt x="34" y="0"/>
                    </a:cubicBezTo>
                    <a:cubicBezTo>
                      <a:pt x="34" y="0"/>
                      <a:pt x="33" y="3"/>
                      <a:pt x="31" y="7"/>
                    </a:cubicBezTo>
                    <a:cubicBezTo>
                      <a:pt x="29" y="12"/>
                      <a:pt x="26" y="18"/>
                      <a:pt x="21" y="24"/>
                    </a:cubicBezTo>
                    <a:cubicBezTo>
                      <a:pt x="17" y="30"/>
                      <a:pt x="10" y="33"/>
                      <a:pt x="6" y="35"/>
                    </a:cubicBezTo>
                    <a:cubicBezTo>
                      <a:pt x="2" y="38"/>
                      <a:pt x="0" y="40"/>
                      <a:pt x="0" y="40"/>
                    </a:cubicBezTo>
                    <a:cubicBezTo>
                      <a:pt x="0" y="40"/>
                      <a:pt x="2" y="38"/>
                      <a:pt x="7" y="36"/>
                    </a:cubicBezTo>
                    <a:cubicBezTo>
                      <a:pt x="11" y="33"/>
                      <a:pt x="17" y="30"/>
                      <a:pt x="22" y="24"/>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5" name="Freeform 4162"/>
              <p:cNvSpPr>
                <a:spLocks/>
              </p:cNvSpPr>
              <p:nvPr/>
            </p:nvSpPr>
            <p:spPr bwMode="auto">
              <a:xfrm>
                <a:off x="8908765" y="1763335"/>
                <a:ext cx="95502" cy="139578"/>
              </a:xfrm>
              <a:custGeom>
                <a:avLst/>
                <a:gdLst>
                  <a:gd name="T0" fmla="*/ 10 w 16"/>
                  <a:gd name="T1" fmla="*/ 13 h 23"/>
                  <a:gd name="T2" fmla="*/ 14 w 16"/>
                  <a:gd name="T3" fmla="*/ 4 h 23"/>
                  <a:gd name="T4" fmla="*/ 16 w 16"/>
                  <a:gd name="T5" fmla="*/ 1 h 23"/>
                  <a:gd name="T6" fmla="*/ 14 w 16"/>
                  <a:gd name="T7" fmla="*/ 4 h 23"/>
                  <a:gd name="T8" fmla="*/ 9 w 16"/>
                  <a:gd name="T9" fmla="*/ 12 h 23"/>
                  <a:gd name="T10" fmla="*/ 3 w 16"/>
                  <a:gd name="T11" fmla="*/ 20 h 23"/>
                  <a:gd name="T12" fmla="*/ 0 w 16"/>
                  <a:gd name="T13" fmla="*/ 23 h 23"/>
                  <a:gd name="T14" fmla="*/ 4 w 16"/>
                  <a:gd name="T15" fmla="*/ 20 h 23"/>
                  <a:gd name="T16" fmla="*/ 10 w 16"/>
                  <a:gd name="T1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10" y="13"/>
                    </a:moveTo>
                    <a:cubicBezTo>
                      <a:pt x="12" y="9"/>
                      <a:pt x="13" y="6"/>
                      <a:pt x="14" y="4"/>
                    </a:cubicBezTo>
                    <a:cubicBezTo>
                      <a:pt x="15" y="2"/>
                      <a:pt x="16" y="1"/>
                      <a:pt x="16" y="1"/>
                    </a:cubicBezTo>
                    <a:cubicBezTo>
                      <a:pt x="16" y="0"/>
                      <a:pt x="15" y="2"/>
                      <a:pt x="14" y="4"/>
                    </a:cubicBezTo>
                    <a:cubicBezTo>
                      <a:pt x="12" y="6"/>
                      <a:pt x="11" y="9"/>
                      <a:pt x="9" y="12"/>
                    </a:cubicBezTo>
                    <a:cubicBezTo>
                      <a:pt x="7" y="16"/>
                      <a:pt x="5" y="18"/>
                      <a:pt x="3" y="20"/>
                    </a:cubicBezTo>
                    <a:cubicBezTo>
                      <a:pt x="2" y="22"/>
                      <a:pt x="0" y="22"/>
                      <a:pt x="0" y="23"/>
                    </a:cubicBezTo>
                    <a:cubicBezTo>
                      <a:pt x="0" y="23"/>
                      <a:pt x="2" y="22"/>
                      <a:pt x="4" y="20"/>
                    </a:cubicBezTo>
                    <a:cubicBezTo>
                      <a:pt x="6" y="19"/>
                      <a:pt x="8" y="16"/>
                      <a:pt x="10" y="13"/>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sp>
            <p:nvSpPr>
              <p:cNvPr id="286" name="Freeform 4163"/>
              <p:cNvSpPr>
                <a:spLocks/>
              </p:cNvSpPr>
              <p:nvPr/>
            </p:nvSpPr>
            <p:spPr bwMode="auto">
              <a:xfrm>
                <a:off x="8673689" y="1939641"/>
                <a:ext cx="102845" cy="14692"/>
              </a:xfrm>
              <a:custGeom>
                <a:avLst/>
                <a:gdLst>
                  <a:gd name="T0" fmla="*/ 9 w 18"/>
                  <a:gd name="T1" fmla="*/ 2 h 2"/>
                  <a:gd name="T2" fmla="*/ 3 w 18"/>
                  <a:gd name="T3" fmla="*/ 1 h 2"/>
                  <a:gd name="T4" fmla="*/ 0 w 18"/>
                  <a:gd name="T5" fmla="*/ 0 h 2"/>
                  <a:gd name="T6" fmla="*/ 2 w 18"/>
                  <a:gd name="T7" fmla="*/ 1 h 2"/>
                  <a:gd name="T8" fmla="*/ 9 w 18"/>
                  <a:gd name="T9" fmla="*/ 2 h 2"/>
                  <a:gd name="T10" fmla="*/ 18 w 18"/>
                  <a:gd name="T11" fmla="*/ 2 h 2"/>
                  <a:gd name="T12" fmla="*/ 9 w 1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8" h="2">
                    <a:moveTo>
                      <a:pt x="9" y="2"/>
                    </a:moveTo>
                    <a:cubicBezTo>
                      <a:pt x="7" y="2"/>
                      <a:pt x="4" y="1"/>
                      <a:pt x="3" y="1"/>
                    </a:cubicBezTo>
                    <a:cubicBezTo>
                      <a:pt x="1" y="1"/>
                      <a:pt x="0" y="0"/>
                      <a:pt x="0" y="0"/>
                    </a:cubicBezTo>
                    <a:cubicBezTo>
                      <a:pt x="0" y="0"/>
                      <a:pt x="1" y="1"/>
                      <a:pt x="2" y="1"/>
                    </a:cubicBezTo>
                    <a:cubicBezTo>
                      <a:pt x="4" y="2"/>
                      <a:pt x="6" y="2"/>
                      <a:pt x="9" y="2"/>
                    </a:cubicBezTo>
                    <a:cubicBezTo>
                      <a:pt x="14" y="2"/>
                      <a:pt x="18" y="2"/>
                      <a:pt x="18" y="2"/>
                    </a:cubicBezTo>
                    <a:cubicBezTo>
                      <a:pt x="18" y="1"/>
                      <a:pt x="14" y="1"/>
                      <a:pt x="9" y="2"/>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816335"/>
                <a:endParaRPr lang="zh-CN" altLang="en-US" sz="1600">
                  <a:solidFill>
                    <a:prstClr val="black"/>
                  </a:solidFill>
                </a:endParaRPr>
              </a:p>
            </p:txBody>
          </p:sp>
        </p:grpSp>
        <p:sp>
          <p:nvSpPr>
            <p:cNvPr id="194" name="Oval 3717"/>
            <p:cNvSpPr>
              <a:spLocks noChangeArrowheads="1"/>
            </p:cNvSpPr>
            <p:nvPr/>
          </p:nvSpPr>
          <p:spPr bwMode="auto">
            <a:xfrm>
              <a:off x="6372573" y="4182663"/>
              <a:ext cx="5512" cy="44067"/>
            </a:xfrm>
            <a:prstGeom prst="ellipse">
              <a:avLst/>
            </a:pr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5" name="Freeform 3721"/>
            <p:cNvSpPr>
              <a:spLocks/>
            </p:cNvSpPr>
            <p:nvPr/>
          </p:nvSpPr>
          <p:spPr bwMode="auto">
            <a:xfrm>
              <a:off x="6367063" y="4160632"/>
              <a:ext cx="16533" cy="16527"/>
            </a:xfrm>
            <a:custGeom>
              <a:avLst/>
              <a:gdLst>
                <a:gd name="T0" fmla="*/ 0 w 4"/>
                <a:gd name="T1" fmla="*/ 0 h 4"/>
                <a:gd name="T2" fmla="*/ 0 w 4"/>
                <a:gd name="T3" fmla="*/ 1 h 4"/>
                <a:gd name="T4" fmla="*/ 2 w 4"/>
                <a:gd name="T5" fmla="*/ 4 h 4"/>
                <a:gd name="T6" fmla="*/ 4 w 4"/>
                <a:gd name="T7" fmla="*/ 1 h 4"/>
                <a:gd name="T8" fmla="*/ 4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cubicBezTo>
                    <a:pt x="0" y="1"/>
                    <a:pt x="0" y="1"/>
                    <a:pt x="0" y="1"/>
                  </a:cubicBezTo>
                  <a:cubicBezTo>
                    <a:pt x="0" y="3"/>
                    <a:pt x="1" y="4"/>
                    <a:pt x="2" y="4"/>
                  </a:cubicBezTo>
                  <a:cubicBezTo>
                    <a:pt x="3" y="4"/>
                    <a:pt x="4" y="3"/>
                    <a:pt x="4" y="1"/>
                  </a:cubicBezTo>
                  <a:cubicBezTo>
                    <a:pt x="4" y="1"/>
                    <a:pt x="4" y="1"/>
                    <a:pt x="4"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6" name="Freeform 3722"/>
            <p:cNvSpPr>
              <a:spLocks/>
            </p:cNvSpPr>
            <p:nvPr/>
          </p:nvSpPr>
          <p:spPr bwMode="auto">
            <a:xfrm>
              <a:off x="6361554" y="4160632"/>
              <a:ext cx="27553" cy="16527"/>
            </a:xfrm>
            <a:custGeom>
              <a:avLst/>
              <a:gdLst>
                <a:gd name="T0" fmla="*/ 4 w 6"/>
                <a:gd name="T1" fmla="*/ 0 h 4"/>
                <a:gd name="T2" fmla="*/ 5 w 6"/>
                <a:gd name="T3" fmla="*/ 1 h 4"/>
                <a:gd name="T4" fmla="*/ 3 w 6"/>
                <a:gd name="T5" fmla="*/ 3 h 4"/>
                <a:gd name="T6" fmla="*/ 1 w 6"/>
                <a:gd name="T7" fmla="*/ 1 h 4"/>
                <a:gd name="T8" fmla="*/ 2 w 6"/>
                <a:gd name="T9" fmla="*/ 0 h 4"/>
                <a:gd name="T10" fmla="*/ 0 w 6"/>
                <a:gd name="T11" fmla="*/ 0 h 4"/>
                <a:gd name="T12" fmla="*/ 0 w 6"/>
                <a:gd name="T13" fmla="*/ 1 h 4"/>
                <a:gd name="T14" fmla="*/ 3 w 6"/>
                <a:gd name="T15" fmla="*/ 4 h 4"/>
                <a:gd name="T16" fmla="*/ 6 w 6"/>
                <a:gd name="T17" fmla="*/ 1 h 4"/>
                <a:gd name="T18" fmla="*/ 6 w 6"/>
                <a:gd name="T19" fmla="*/ 0 h 4"/>
                <a:gd name="T20" fmla="*/ 4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0"/>
                  </a:moveTo>
                  <a:cubicBezTo>
                    <a:pt x="4" y="1"/>
                    <a:pt x="5" y="1"/>
                    <a:pt x="5" y="1"/>
                  </a:cubicBezTo>
                  <a:cubicBezTo>
                    <a:pt x="5" y="2"/>
                    <a:pt x="4" y="3"/>
                    <a:pt x="3" y="3"/>
                  </a:cubicBezTo>
                  <a:cubicBezTo>
                    <a:pt x="2" y="3"/>
                    <a:pt x="1" y="2"/>
                    <a:pt x="1" y="1"/>
                  </a:cubicBezTo>
                  <a:cubicBezTo>
                    <a:pt x="1" y="1"/>
                    <a:pt x="1" y="1"/>
                    <a:pt x="2" y="0"/>
                  </a:cubicBezTo>
                  <a:cubicBezTo>
                    <a:pt x="0" y="0"/>
                    <a:pt x="0" y="0"/>
                    <a:pt x="0" y="0"/>
                  </a:cubicBezTo>
                  <a:cubicBezTo>
                    <a:pt x="0" y="1"/>
                    <a:pt x="0" y="1"/>
                    <a:pt x="0" y="1"/>
                  </a:cubicBezTo>
                  <a:cubicBezTo>
                    <a:pt x="0" y="3"/>
                    <a:pt x="1" y="4"/>
                    <a:pt x="3" y="4"/>
                  </a:cubicBezTo>
                  <a:cubicBezTo>
                    <a:pt x="5" y="4"/>
                    <a:pt x="6" y="3"/>
                    <a:pt x="6" y="1"/>
                  </a:cubicBezTo>
                  <a:cubicBezTo>
                    <a:pt x="6" y="1"/>
                    <a:pt x="6" y="1"/>
                    <a:pt x="6" y="0"/>
                  </a:cubicBezTo>
                  <a:lnTo>
                    <a:pt x="4"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7" name="Freeform 3803"/>
            <p:cNvSpPr>
              <a:spLocks/>
            </p:cNvSpPr>
            <p:nvPr/>
          </p:nvSpPr>
          <p:spPr bwMode="auto">
            <a:xfrm>
              <a:off x="2857006" y="4160632"/>
              <a:ext cx="16533" cy="16527"/>
            </a:xfrm>
            <a:custGeom>
              <a:avLst/>
              <a:gdLst>
                <a:gd name="T0" fmla="*/ 0 w 4"/>
                <a:gd name="T1" fmla="*/ 0 h 4"/>
                <a:gd name="T2" fmla="*/ 0 w 4"/>
                <a:gd name="T3" fmla="*/ 1 h 4"/>
                <a:gd name="T4" fmla="*/ 2 w 4"/>
                <a:gd name="T5" fmla="*/ 4 h 4"/>
                <a:gd name="T6" fmla="*/ 4 w 4"/>
                <a:gd name="T7" fmla="*/ 1 h 4"/>
                <a:gd name="T8" fmla="*/ 4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cubicBezTo>
                    <a:pt x="0" y="1"/>
                    <a:pt x="0" y="1"/>
                    <a:pt x="0" y="1"/>
                  </a:cubicBezTo>
                  <a:cubicBezTo>
                    <a:pt x="0" y="3"/>
                    <a:pt x="1" y="4"/>
                    <a:pt x="2" y="4"/>
                  </a:cubicBezTo>
                  <a:cubicBezTo>
                    <a:pt x="3" y="4"/>
                    <a:pt x="4" y="3"/>
                    <a:pt x="4" y="1"/>
                  </a:cubicBezTo>
                  <a:cubicBezTo>
                    <a:pt x="4" y="1"/>
                    <a:pt x="4" y="1"/>
                    <a:pt x="4"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8" name="Freeform 3804"/>
            <p:cNvSpPr>
              <a:spLocks/>
            </p:cNvSpPr>
            <p:nvPr/>
          </p:nvSpPr>
          <p:spPr bwMode="auto">
            <a:xfrm>
              <a:off x="2851494" y="4160632"/>
              <a:ext cx="27553" cy="16527"/>
            </a:xfrm>
            <a:custGeom>
              <a:avLst/>
              <a:gdLst>
                <a:gd name="T0" fmla="*/ 4 w 6"/>
                <a:gd name="T1" fmla="*/ 0 h 4"/>
                <a:gd name="T2" fmla="*/ 5 w 6"/>
                <a:gd name="T3" fmla="*/ 1 h 4"/>
                <a:gd name="T4" fmla="*/ 3 w 6"/>
                <a:gd name="T5" fmla="*/ 3 h 4"/>
                <a:gd name="T6" fmla="*/ 1 w 6"/>
                <a:gd name="T7" fmla="*/ 1 h 4"/>
                <a:gd name="T8" fmla="*/ 2 w 6"/>
                <a:gd name="T9" fmla="*/ 0 h 4"/>
                <a:gd name="T10" fmla="*/ 0 w 6"/>
                <a:gd name="T11" fmla="*/ 0 h 4"/>
                <a:gd name="T12" fmla="*/ 0 w 6"/>
                <a:gd name="T13" fmla="*/ 1 h 4"/>
                <a:gd name="T14" fmla="*/ 3 w 6"/>
                <a:gd name="T15" fmla="*/ 4 h 4"/>
                <a:gd name="T16" fmla="*/ 6 w 6"/>
                <a:gd name="T17" fmla="*/ 1 h 4"/>
                <a:gd name="T18" fmla="*/ 6 w 6"/>
                <a:gd name="T19" fmla="*/ 0 h 4"/>
                <a:gd name="T20" fmla="*/ 4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0"/>
                  </a:moveTo>
                  <a:cubicBezTo>
                    <a:pt x="4" y="1"/>
                    <a:pt x="5" y="1"/>
                    <a:pt x="5" y="1"/>
                  </a:cubicBezTo>
                  <a:cubicBezTo>
                    <a:pt x="5" y="2"/>
                    <a:pt x="4" y="3"/>
                    <a:pt x="3" y="3"/>
                  </a:cubicBezTo>
                  <a:cubicBezTo>
                    <a:pt x="2" y="3"/>
                    <a:pt x="1" y="2"/>
                    <a:pt x="1" y="1"/>
                  </a:cubicBezTo>
                  <a:cubicBezTo>
                    <a:pt x="1" y="1"/>
                    <a:pt x="1" y="1"/>
                    <a:pt x="2" y="0"/>
                  </a:cubicBezTo>
                  <a:cubicBezTo>
                    <a:pt x="0" y="0"/>
                    <a:pt x="0" y="0"/>
                    <a:pt x="0" y="0"/>
                  </a:cubicBezTo>
                  <a:cubicBezTo>
                    <a:pt x="0" y="1"/>
                    <a:pt x="0" y="1"/>
                    <a:pt x="0" y="1"/>
                  </a:cubicBezTo>
                  <a:cubicBezTo>
                    <a:pt x="0" y="3"/>
                    <a:pt x="1" y="4"/>
                    <a:pt x="3" y="4"/>
                  </a:cubicBezTo>
                  <a:cubicBezTo>
                    <a:pt x="5" y="4"/>
                    <a:pt x="6" y="3"/>
                    <a:pt x="6" y="1"/>
                  </a:cubicBezTo>
                  <a:cubicBezTo>
                    <a:pt x="6" y="1"/>
                    <a:pt x="6" y="1"/>
                    <a:pt x="6" y="0"/>
                  </a:cubicBezTo>
                  <a:lnTo>
                    <a:pt x="4"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199" name="Freeform 3907"/>
            <p:cNvSpPr>
              <a:spLocks/>
            </p:cNvSpPr>
            <p:nvPr/>
          </p:nvSpPr>
          <p:spPr bwMode="auto">
            <a:xfrm>
              <a:off x="4091311" y="4160629"/>
              <a:ext cx="22041" cy="5510"/>
            </a:xfrm>
            <a:custGeom>
              <a:avLst/>
              <a:gdLst>
                <a:gd name="T0" fmla="*/ 0 w 5"/>
                <a:gd name="T1" fmla="*/ 0 h 2"/>
                <a:gd name="T2" fmla="*/ 3 w 5"/>
                <a:gd name="T3" fmla="*/ 2 h 2"/>
                <a:gd name="T4" fmla="*/ 5 w 5"/>
                <a:gd name="T5" fmla="*/ 0 h 2"/>
                <a:gd name="T6" fmla="*/ 0 w 5"/>
                <a:gd name="T7" fmla="*/ 0 h 2"/>
              </a:gdLst>
              <a:ahLst/>
              <a:cxnLst>
                <a:cxn ang="0">
                  <a:pos x="T0" y="T1"/>
                </a:cxn>
                <a:cxn ang="0">
                  <a:pos x="T2" y="T3"/>
                </a:cxn>
                <a:cxn ang="0">
                  <a:pos x="T4" y="T5"/>
                </a:cxn>
                <a:cxn ang="0">
                  <a:pos x="T6" y="T7"/>
                </a:cxn>
              </a:cxnLst>
              <a:rect l="0" t="0" r="r" b="b"/>
              <a:pathLst>
                <a:path w="5" h="2">
                  <a:moveTo>
                    <a:pt x="0" y="0"/>
                  </a:moveTo>
                  <a:cubicBezTo>
                    <a:pt x="1" y="1"/>
                    <a:pt x="2" y="2"/>
                    <a:pt x="3" y="2"/>
                  </a:cubicBezTo>
                  <a:cubicBezTo>
                    <a:pt x="4" y="2"/>
                    <a:pt x="5" y="1"/>
                    <a:pt x="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00" name="Freeform 4164"/>
            <p:cNvSpPr>
              <a:spLocks/>
            </p:cNvSpPr>
            <p:nvPr/>
          </p:nvSpPr>
          <p:spPr bwMode="auto">
            <a:xfrm>
              <a:off x="2427196" y="4105547"/>
              <a:ext cx="2182078" cy="71610"/>
            </a:xfrm>
            <a:custGeom>
              <a:avLst/>
              <a:gdLst>
                <a:gd name="T0" fmla="*/ 0 w 485"/>
                <a:gd name="T1" fmla="*/ 0 h 16"/>
                <a:gd name="T2" fmla="*/ 4 w 485"/>
                <a:gd name="T3" fmla="*/ 7 h 16"/>
                <a:gd name="T4" fmla="*/ 10 w 485"/>
                <a:gd name="T5" fmla="*/ 16 h 16"/>
                <a:gd name="T6" fmla="*/ 10 w 485"/>
                <a:gd name="T7" fmla="*/ 16 h 16"/>
                <a:gd name="T8" fmla="*/ 485 w 485"/>
                <a:gd name="T9" fmla="*/ 16 h 16"/>
                <a:gd name="T10" fmla="*/ 485 w 485"/>
                <a:gd name="T11" fmla="*/ 0 h 16"/>
                <a:gd name="T12" fmla="*/ 0 w 48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85" h="16">
                  <a:moveTo>
                    <a:pt x="0" y="0"/>
                  </a:moveTo>
                  <a:cubicBezTo>
                    <a:pt x="2" y="2"/>
                    <a:pt x="3" y="4"/>
                    <a:pt x="4" y="7"/>
                  </a:cubicBezTo>
                  <a:cubicBezTo>
                    <a:pt x="6" y="10"/>
                    <a:pt x="8" y="13"/>
                    <a:pt x="10" y="16"/>
                  </a:cubicBezTo>
                  <a:cubicBezTo>
                    <a:pt x="10" y="16"/>
                    <a:pt x="10" y="16"/>
                    <a:pt x="10" y="16"/>
                  </a:cubicBezTo>
                  <a:cubicBezTo>
                    <a:pt x="485" y="16"/>
                    <a:pt x="485" y="16"/>
                    <a:pt x="485" y="16"/>
                  </a:cubicBezTo>
                  <a:cubicBezTo>
                    <a:pt x="485" y="0"/>
                    <a:pt x="485" y="0"/>
                    <a:pt x="48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01" name="Freeform 4165"/>
            <p:cNvSpPr>
              <a:spLocks/>
            </p:cNvSpPr>
            <p:nvPr/>
          </p:nvSpPr>
          <p:spPr bwMode="auto">
            <a:xfrm>
              <a:off x="2383115" y="4011910"/>
              <a:ext cx="2226160" cy="27543"/>
            </a:xfrm>
            <a:custGeom>
              <a:avLst/>
              <a:gdLst>
                <a:gd name="T0" fmla="*/ 0 w 495"/>
                <a:gd name="T1" fmla="*/ 0 h 7"/>
                <a:gd name="T2" fmla="*/ 2 w 495"/>
                <a:gd name="T3" fmla="*/ 4 h 7"/>
                <a:gd name="T4" fmla="*/ 5 w 495"/>
                <a:gd name="T5" fmla="*/ 7 h 7"/>
                <a:gd name="T6" fmla="*/ 495 w 495"/>
                <a:gd name="T7" fmla="*/ 7 h 7"/>
                <a:gd name="T8" fmla="*/ 495 w 495"/>
                <a:gd name="T9" fmla="*/ 0 h 7"/>
                <a:gd name="T10" fmla="*/ 0 w 495"/>
                <a:gd name="T11" fmla="*/ 0 h 7"/>
              </a:gdLst>
              <a:ahLst/>
              <a:cxnLst>
                <a:cxn ang="0">
                  <a:pos x="T0" y="T1"/>
                </a:cxn>
                <a:cxn ang="0">
                  <a:pos x="T2" y="T3"/>
                </a:cxn>
                <a:cxn ang="0">
                  <a:pos x="T4" y="T5"/>
                </a:cxn>
                <a:cxn ang="0">
                  <a:pos x="T6" y="T7"/>
                </a:cxn>
                <a:cxn ang="0">
                  <a:pos x="T8" y="T9"/>
                </a:cxn>
                <a:cxn ang="0">
                  <a:pos x="T10" y="T11"/>
                </a:cxn>
              </a:cxnLst>
              <a:rect l="0" t="0" r="r" b="b"/>
              <a:pathLst>
                <a:path w="495" h="7">
                  <a:moveTo>
                    <a:pt x="0" y="0"/>
                  </a:moveTo>
                  <a:cubicBezTo>
                    <a:pt x="1" y="1"/>
                    <a:pt x="2" y="2"/>
                    <a:pt x="2" y="4"/>
                  </a:cubicBezTo>
                  <a:cubicBezTo>
                    <a:pt x="3" y="5"/>
                    <a:pt x="4" y="6"/>
                    <a:pt x="5" y="7"/>
                  </a:cubicBezTo>
                  <a:cubicBezTo>
                    <a:pt x="495" y="7"/>
                    <a:pt x="495" y="7"/>
                    <a:pt x="495" y="7"/>
                  </a:cubicBezTo>
                  <a:cubicBezTo>
                    <a:pt x="495" y="0"/>
                    <a:pt x="495" y="0"/>
                    <a:pt x="495" y="0"/>
                  </a:cubicBezTo>
                  <a:lnTo>
                    <a:pt x="0" y="0"/>
                  </a:ln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02" name="Freeform 4166"/>
            <p:cNvSpPr>
              <a:spLocks/>
            </p:cNvSpPr>
            <p:nvPr/>
          </p:nvSpPr>
          <p:spPr bwMode="auto">
            <a:xfrm>
              <a:off x="4609276" y="4105547"/>
              <a:ext cx="2176569" cy="71610"/>
            </a:xfrm>
            <a:custGeom>
              <a:avLst/>
              <a:gdLst>
                <a:gd name="T0" fmla="*/ 476 w 483"/>
                <a:gd name="T1" fmla="*/ 14 h 16"/>
                <a:gd name="T2" fmla="*/ 476 w 483"/>
                <a:gd name="T3" fmla="*/ 14 h 16"/>
                <a:gd name="T4" fmla="*/ 480 w 483"/>
                <a:gd name="T5" fmla="*/ 6 h 16"/>
                <a:gd name="T6" fmla="*/ 481 w 483"/>
                <a:gd name="T7" fmla="*/ 5 h 16"/>
                <a:gd name="T8" fmla="*/ 483 w 483"/>
                <a:gd name="T9" fmla="*/ 0 h 16"/>
                <a:gd name="T10" fmla="*/ 0 w 483"/>
                <a:gd name="T11" fmla="*/ 0 h 16"/>
                <a:gd name="T12" fmla="*/ 0 w 483"/>
                <a:gd name="T13" fmla="*/ 16 h 16"/>
                <a:gd name="T14" fmla="*/ 474 w 483"/>
                <a:gd name="T15" fmla="*/ 16 h 16"/>
                <a:gd name="T16" fmla="*/ 476 w 483"/>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6">
                  <a:moveTo>
                    <a:pt x="476" y="14"/>
                  </a:moveTo>
                  <a:cubicBezTo>
                    <a:pt x="476" y="14"/>
                    <a:pt x="476" y="14"/>
                    <a:pt x="476" y="14"/>
                  </a:cubicBezTo>
                  <a:cubicBezTo>
                    <a:pt x="477" y="11"/>
                    <a:pt x="479" y="8"/>
                    <a:pt x="480" y="6"/>
                  </a:cubicBezTo>
                  <a:cubicBezTo>
                    <a:pt x="480" y="5"/>
                    <a:pt x="480" y="5"/>
                    <a:pt x="481" y="5"/>
                  </a:cubicBezTo>
                  <a:cubicBezTo>
                    <a:pt x="481" y="3"/>
                    <a:pt x="482" y="2"/>
                    <a:pt x="483" y="0"/>
                  </a:cubicBezTo>
                  <a:cubicBezTo>
                    <a:pt x="0" y="0"/>
                    <a:pt x="0" y="0"/>
                    <a:pt x="0" y="0"/>
                  </a:cubicBezTo>
                  <a:cubicBezTo>
                    <a:pt x="0" y="16"/>
                    <a:pt x="0" y="16"/>
                    <a:pt x="0" y="16"/>
                  </a:cubicBezTo>
                  <a:cubicBezTo>
                    <a:pt x="474" y="16"/>
                    <a:pt x="474" y="16"/>
                    <a:pt x="474" y="16"/>
                  </a:cubicBezTo>
                  <a:cubicBezTo>
                    <a:pt x="474" y="15"/>
                    <a:pt x="475" y="14"/>
                    <a:pt x="476" y="14"/>
                  </a:cubicBez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sp>
          <p:nvSpPr>
            <p:cNvPr id="203" name="Freeform 4167"/>
            <p:cNvSpPr>
              <a:spLocks/>
            </p:cNvSpPr>
            <p:nvPr/>
          </p:nvSpPr>
          <p:spPr bwMode="auto">
            <a:xfrm>
              <a:off x="4609277" y="4011910"/>
              <a:ext cx="2220651" cy="27543"/>
            </a:xfrm>
            <a:custGeom>
              <a:avLst/>
              <a:gdLst>
                <a:gd name="T0" fmla="*/ 493 w 493"/>
                <a:gd name="T1" fmla="*/ 0 h 7"/>
                <a:gd name="T2" fmla="*/ 0 w 493"/>
                <a:gd name="T3" fmla="*/ 0 h 7"/>
                <a:gd name="T4" fmla="*/ 0 w 493"/>
                <a:gd name="T5" fmla="*/ 7 h 7"/>
                <a:gd name="T6" fmla="*/ 489 w 493"/>
                <a:gd name="T7" fmla="*/ 7 h 7"/>
                <a:gd name="T8" fmla="*/ 493 w 493"/>
                <a:gd name="T9" fmla="*/ 0 h 7"/>
              </a:gdLst>
              <a:ahLst/>
              <a:cxnLst>
                <a:cxn ang="0">
                  <a:pos x="T0" y="T1"/>
                </a:cxn>
                <a:cxn ang="0">
                  <a:pos x="T2" y="T3"/>
                </a:cxn>
                <a:cxn ang="0">
                  <a:pos x="T4" y="T5"/>
                </a:cxn>
                <a:cxn ang="0">
                  <a:pos x="T6" y="T7"/>
                </a:cxn>
                <a:cxn ang="0">
                  <a:pos x="T8" y="T9"/>
                </a:cxn>
              </a:cxnLst>
              <a:rect l="0" t="0" r="r" b="b"/>
              <a:pathLst>
                <a:path w="493" h="7">
                  <a:moveTo>
                    <a:pt x="493" y="0"/>
                  </a:moveTo>
                  <a:cubicBezTo>
                    <a:pt x="0" y="0"/>
                    <a:pt x="0" y="0"/>
                    <a:pt x="0" y="0"/>
                  </a:cubicBezTo>
                  <a:cubicBezTo>
                    <a:pt x="0" y="7"/>
                    <a:pt x="0" y="7"/>
                    <a:pt x="0" y="7"/>
                  </a:cubicBezTo>
                  <a:cubicBezTo>
                    <a:pt x="489" y="7"/>
                    <a:pt x="489" y="7"/>
                    <a:pt x="489" y="7"/>
                  </a:cubicBezTo>
                  <a:cubicBezTo>
                    <a:pt x="490" y="4"/>
                    <a:pt x="492" y="2"/>
                    <a:pt x="493" y="0"/>
                  </a:cubicBezTo>
                  <a:close/>
                </a:path>
              </a:pathLst>
            </a:custGeom>
            <a:grpFill/>
            <a:ln>
              <a:noFill/>
            </a:ln>
            <a:extLst/>
          </p:spPr>
          <p:txBody>
            <a:bodyPr vert="horz" wrap="square" lIns="68549" tIns="34273" rIns="68549" bIns="34273" numCol="1" anchor="t" anchorCtr="0" compatLnSpc="1">
              <a:prstTxWarp prst="textNoShape">
                <a:avLst/>
              </a:prstTxWarp>
            </a:bodyPr>
            <a:lstStyle/>
            <a:p>
              <a:pPr defTabSz="816335"/>
              <a:endParaRPr lang="zh-CN" altLang="en-US" sz="1600">
                <a:solidFill>
                  <a:prstClr val="black"/>
                </a:solidFill>
              </a:endParaRPr>
            </a:p>
          </p:txBody>
        </p:sp>
      </p:grpSp>
      <p:sp>
        <p:nvSpPr>
          <p:cNvPr id="370" name="TextBox 369"/>
          <p:cNvSpPr txBox="1"/>
          <p:nvPr/>
        </p:nvSpPr>
        <p:spPr>
          <a:xfrm>
            <a:off x="749330" y="1232342"/>
            <a:ext cx="805514" cy="2554545"/>
          </a:xfrm>
          <a:prstGeom prst="rect">
            <a:avLst/>
          </a:prstGeom>
          <a:noFill/>
        </p:spPr>
        <p:txBody>
          <a:bodyPr wrap="square" rtlCol="0">
            <a:spAutoFit/>
          </a:bodyPr>
          <a:lstStyle/>
          <a:p>
            <a:r>
              <a:rPr lang="zh-CN" altLang="en-US" sz="8000" dirty="0" smtClean="0">
                <a:solidFill>
                  <a:schemeClr val="bg1"/>
                </a:solidFill>
                <a:latin typeface="方正隶二繁体" panose="03000509000000000000" pitchFamily="65" charset="-122"/>
                <a:ea typeface="方正隶二繁体" panose="03000509000000000000" pitchFamily="65" charset="-122"/>
              </a:rPr>
              <a:t>目录</a:t>
            </a:r>
            <a:endParaRPr lang="zh-CN" altLang="en-US" sz="8000" dirty="0">
              <a:solidFill>
                <a:schemeClr val="bg1"/>
              </a:solidFill>
              <a:latin typeface="方正隶二繁体" panose="03000509000000000000" pitchFamily="65" charset="-122"/>
              <a:ea typeface="方正隶二繁体" panose="03000509000000000000" pitchFamily="65" charset="-122"/>
            </a:endParaRPr>
          </a:p>
        </p:txBody>
      </p:sp>
      <p:grpSp>
        <p:nvGrpSpPr>
          <p:cNvPr id="371" name="组合 3"/>
          <p:cNvGrpSpPr>
            <a:grpSpLocks/>
          </p:cNvGrpSpPr>
          <p:nvPr/>
        </p:nvGrpSpPr>
        <p:grpSpPr bwMode="auto">
          <a:xfrm>
            <a:off x="3173333" y="1502886"/>
            <a:ext cx="5154966" cy="619125"/>
            <a:chOff x="1972292" y="1295406"/>
            <a:chExt cx="5154966" cy="620367"/>
          </a:xfrm>
        </p:grpSpPr>
        <p:sp>
          <p:nvSpPr>
            <p:cNvPr id="372" name="矩形 371"/>
            <p:cNvSpPr/>
            <p:nvPr/>
          </p:nvSpPr>
          <p:spPr>
            <a:xfrm>
              <a:off x="2349500" y="1295406"/>
              <a:ext cx="4400550" cy="601279"/>
            </a:xfrm>
            <a:prstGeom prst="rect">
              <a:avLst/>
            </a:prstGeom>
            <a:gradFill>
              <a:gsLst>
                <a:gs pos="0">
                  <a:schemeClr val="bg1"/>
                </a:gs>
                <a:gs pos="39000">
                  <a:schemeClr val="bg1">
                    <a:lumMod val="95000"/>
                  </a:schemeClr>
                </a:gs>
                <a:gs pos="100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方正正准黑简体" panose="02000000000000000000" pitchFamily="2" charset="-122"/>
                <a:ea typeface="方正正准黑简体" panose="02000000000000000000" pitchFamily="2" charset="-122"/>
              </a:endParaRPr>
            </a:p>
          </p:txBody>
        </p:sp>
        <p:sp>
          <p:nvSpPr>
            <p:cNvPr id="373" name="TextBox 5"/>
            <p:cNvSpPr txBox="1">
              <a:spLocks noChangeArrowheads="1"/>
            </p:cNvSpPr>
            <p:nvPr/>
          </p:nvSpPr>
          <p:spPr bwMode="auto">
            <a:xfrm>
              <a:off x="2731271" y="1339850"/>
              <a:ext cx="37307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a:solidFill>
                    <a:srgbClr val="098E88"/>
                  </a:solidFill>
                  <a:latin typeface="方正正准黑简体" panose="02000000000000000000" pitchFamily="2" charset="-122"/>
                  <a:ea typeface="方正正准黑简体" panose="02000000000000000000" pitchFamily="2" charset="-122"/>
                </a:rPr>
                <a:t>替换目录文本</a:t>
              </a:r>
            </a:p>
          </p:txBody>
        </p:sp>
        <p:pic>
          <p:nvPicPr>
            <p:cNvPr id="374" name="图片 6"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972292"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5" name="图片 7"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750050"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6" name="组合 3"/>
          <p:cNvGrpSpPr>
            <a:grpSpLocks/>
          </p:cNvGrpSpPr>
          <p:nvPr/>
        </p:nvGrpSpPr>
        <p:grpSpPr bwMode="auto">
          <a:xfrm>
            <a:off x="3173333" y="718909"/>
            <a:ext cx="5154966" cy="619125"/>
            <a:chOff x="1972292" y="1295406"/>
            <a:chExt cx="5154966" cy="620367"/>
          </a:xfrm>
        </p:grpSpPr>
        <p:sp>
          <p:nvSpPr>
            <p:cNvPr id="377" name="矩形 376"/>
            <p:cNvSpPr/>
            <p:nvPr/>
          </p:nvSpPr>
          <p:spPr>
            <a:xfrm>
              <a:off x="2349500" y="1295406"/>
              <a:ext cx="4400550" cy="601279"/>
            </a:xfrm>
            <a:prstGeom prst="rect">
              <a:avLst/>
            </a:prstGeom>
            <a:gradFill>
              <a:gsLst>
                <a:gs pos="0">
                  <a:schemeClr val="bg1"/>
                </a:gs>
                <a:gs pos="39000">
                  <a:schemeClr val="bg1">
                    <a:lumMod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方正正准黑简体" panose="02000000000000000000" pitchFamily="2" charset="-122"/>
                <a:ea typeface="方正正准黑简体" panose="02000000000000000000" pitchFamily="2" charset="-122"/>
              </a:endParaRPr>
            </a:p>
          </p:txBody>
        </p:sp>
        <p:sp>
          <p:nvSpPr>
            <p:cNvPr id="378" name="TextBox 5"/>
            <p:cNvSpPr txBox="1">
              <a:spLocks noChangeArrowheads="1"/>
            </p:cNvSpPr>
            <p:nvPr/>
          </p:nvSpPr>
          <p:spPr bwMode="auto">
            <a:xfrm>
              <a:off x="2731271" y="1339850"/>
              <a:ext cx="37307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a:solidFill>
                    <a:srgbClr val="098E88"/>
                  </a:solidFill>
                  <a:latin typeface="方正正准黑简体" panose="02000000000000000000" pitchFamily="2" charset="-122"/>
                  <a:ea typeface="方正正准黑简体" panose="02000000000000000000" pitchFamily="2" charset="-122"/>
                </a:rPr>
                <a:t>替换目录文本</a:t>
              </a:r>
            </a:p>
          </p:txBody>
        </p:sp>
        <p:pic>
          <p:nvPicPr>
            <p:cNvPr id="379" name="图片 6"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972292"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0" name="图片 7"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750050"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1" name="组合 3"/>
          <p:cNvGrpSpPr>
            <a:grpSpLocks/>
          </p:cNvGrpSpPr>
          <p:nvPr/>
        </p:nvGrpSpPr>
        <p:grpSpPr bwMode="auto">
          <a:xfrm>
            <a:off x="3220203" y="3015054"/>
            <a:ext cx="5154966" cy="619125"/>
            <a:chOff x="1972292" y="1295406"/>
            <a:chExt cx="5154966" cy="620367"/>
          </a:xfrm>
        </p:grpSpPr>
        <p:sp>
          <p:nvSpPr>
            <p:cNvPr id="382" name="矩形 381"/>
            <p:cNvSpPr/>
            <p:nvPr/>
          </p:nvSpPr>
          <p:spPr>
            <a:xfrm>
              <a:off x="2349500" y="1295406"/>
              <a:ext cx="4400550" cy="601279"/>
            </a:xfrm>
            <a:prstGeom prst="rect">
              <a:avLst/>
            </a:prstGeom>
            <a:gradFill>
              <a:gsLst>
                <a:gs pos="0">
                  <a:schemeClr val="bg1"/>
                </a:gs>
                <a:gs pos="39000">
                  <a:schemeClr val="bg1">
                    <a:lumMod val="95000"/>
                  </a:schemeClr>
                </a:gs>
                <a:gs pos="100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方正正准黑简体" panose="02000000000000000000" pitchFamily="2" charset="-122"/>
                <a:ea typeface="方正正准黑简体" panose="02000000000000000000" pitchFamily="2" charset="-122"/>
              </a:endParaRPr>
            </a:p>
          </p:txBody>
        </p:sp>
        <p:sp>
          <p:nvSpPr>
            <p:cNvPr id="383" name="TextBox 5"/>
            <p:cNvSpPr txBox="1">
              <a:spLocks noChangeArrowheads="1"/>
            </p:cNvSpPr>
            <p:nvPr/>
          </p:nvSpPr>
          <p:spPr bwMode="auto">
            <a:xfrm>
              <a:off x="2731271" y="1339850"/>
              <a:ext cx="37307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a:solidFill>
                    <a:srgbClr val="098E88"/>
                  </a:solidFill>
                  <a:latin typeface="方正正准黑简体" panose="02000000000000000000" pitchFamily="2" charset="-122"/>
                  <a:ea typeface="方正正准黑简体" panose="02000000000000000000" pitchFamily="2" charset="-122"/>
                </a:rPr>
                <a:t>替换目录文本</a:t>
              </a:r>
            </a:p>
          </p:txBody>
        </p:sp>
        <p:pic>
          <p:nvPicPr>
            <p:cNvPr id="384" name="图片 6"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972292"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5" name="图片 7"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750050"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6" name="组合 3"/>
          <p:cNvGrpSpPr>
            <a:grpSpLocks/>
          </p:cNvGrpSpPr>
          <p:nvPr/>
        </p:nvGrpSpPr>
        <p:grpSpPr bwMode="auto">
          <a:xfrm>
            <a:off x="3220203" y="2222966"/>
            <a:ext cx="5154966" cy="619125"/>
            <a:chOff x="1972292" y="1295406"/>
            <a:chExt cx="5154966" cy="620367"/>
          </a:xfrm>
        </p:grpSpPr>
        <p:sp>
          <p:nvSpPr>
            <p:cNvPr id="387" name="矩形 386"/>
            <p:cNvSpPr/>
            <p:nvPr/>
          </p:nvSpPr>
          <p:spPr>
            <a:xfrm>
              <a:off x="2349500" y="1295406"/>
              <a:ext cx="4400550" cy="601279"/>
            </a:xfrm>
            <a:prstGeom prst="rect">
              <a:avLst/>
            </a:prstGeom>
            <a:gradFill>
              <a:gsLst>
                <a:gs pos="0">
                  <a:schemeClr val="bg1"/>
                </a:gs>
                <a:gs pos="39000">
                  <a:schemeClr val="bg1">
                    <a:lumMod val="95000"/>
                  </a:schemeClr>
                </a:gs>
                <a:gs pos="100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方正正准黑简体" panose="02000000000000000000" pitchFamily="2" charset="-122"/>
                <a:ea typeface="方正正准黑简体" panose="02000000000000000000" pitchFamily="2" charset="-122"/>
              </a:endParaRPr>
            </a:p>
          </p:txBody>
        </p:sp>
        <p:sp>
          <p:nvSpPr>
            <p:cNvPr id="388" name="TextBox 5"/>
            <p:cNvSpPr txBox="1">
              <a:spLocks noChangeArrowheads="1"/>
            </p:cNvSpPr>
            <p:nvPr/>
          </p:nvSpPr>
          <p:spPr bwMode="auto">
            <a:xfrm>
              <a:off x="2731271" y="1339850"/>
              <a:ext cx="37307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a:solidFill>
                    <a:srgbClr val="098E88"/>
                  </a:solidFill>
                  <a:latin typeface="方正正准黑简体" panose="02000000000000000000" pitchFamily="2" charset="-122"/>
                  <a:ea typeface="方正正准黑简体" panose="02000000000000000000" pitchFamily="2" charset="-122"/>
                </a:rPr>
                <a:t>替换目录文本</a:t>
              </a:r>
            </a:p>
          </p:txBody>
        </p:sp>
        <p:pic>
          <p:nvPicPr>
            <p:cNvPr id="389" name="图片 6"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972292"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0" name="图片 7"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750050"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1" name="组合 3"/>
          <p:cNvGrpSpPr>
            <a:grpSpLocks/>
          </p:cNvGrpSpPr>
          <p:nvPr/>
        </p:nvGrpSpPr>
        <p:grpSpPr bwMode="auto">
          <a:xfrm>
            <a:off x="3224519" y="3752825"/>
            <a:ext cx="5154966" cy="619125"/>
            <a:chOff x="1972292" y="1295406"/>
            <a:chExt cx="5154966" cy="620367"/>
          </a:xfrm>
        </p:grpSpPr>
        <p:sp>
          <p:nvSpPr>
            <p:cNvPr id="392" name="矩形 391"/>
            <p:cNvSpPr/>
            <p:nvPr/>
          </p:nvSpPr>
          <p:spPr>
            <a:xfrm>
              <a:off x="2349500" y="1295406"/>
              <a:ext cx="4400550" cy="601279"/>
            </a:xfrm>
            <a:prstGeom prst="rect">
              <a:avLst/>
            </a:prstGeom>
            <a:gradFill>
              <a:gsLst>
                <a:gs pos="0">
                  <a:schemeClr val="bg1"/>
                </a:gs>
                <a:gs pos="39000">
                  <a:schemeClr val="bg1">
                    <a:lumMod val="95000"/>
                  </a:schemeClr>
                </a:gs>
                <a:gs pos="100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方正正准黑简体" panose="02000000000000000000" pitchFamily="2" charset="-122"/>
                <a:ea typeface="方正正准黑简体" panose="02000000000000000000" pitchFamily="2" charset="-122"/>
              </a:endParaRPr>
            </a:p>
          </p:txBody>
        </p:sp>
        <p:sp>
          <p:nvSpPr>
            <p:cNvPr id="393" name="TextBox 5"/>
            <p:cNvSpPr txBox="1">
              <a:spLocks noChangeArrowheads="1"/>
            </p:cNvSpPr>
            <p:nvPr/>
          </p:nvSpPr>
          <p:spPr bwMode="auto">
            <a:xfrm>
              <a:off x="2731271" y="1339850"/>
              <a:ext cx="37307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800" dirty="0">
                  <a:solidFill>
                    <a:srgbClr val="098E88"/>
                  </a:solidFill>
                  <a:latin typeface="方正正准黑简体" panose="02000000000000000000" pitchFamily="2" charset="-122"/>
                  <a:ea typeface="方正正准黑简体" panose="02000000000000000000" pitchFamily="2" charset="-122"/>
                </a:rPr>
                <a:t>替换目录文本</a:t>
              </a:r>
            </a:p>
          </p:txBody>
        </p:sp>
        <p:pic>
          <p:nvPicPr>
            <p:cNvPr id="394" name="图片 6"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972292"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 name="图片 7" descr="0170020128.png"/>
            <p:cNvPicPr>
              <a:picLocks noChangeAspect="1"/>
            </p:cNvPicPr>
            <p:nvPr/>
          </p:nvPicPr>
          <p:blipFill>
            <a:blip r:embed="rId3" cstate="print">
              <a:biLevel thresh="25000"/>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750050" y="1295406"/>
              <a:ext cx="377208" cy="62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6254524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additive="base">
                                        <p:cTn id="7" dur="500" fill="hold"/>
                                        <p:tgtEl>
                                          <p:spTgt spid="191"/>
                                        </p:tgtEl>
                                        <p:attrNameLst>
                                          <p:attrName>ppt_x</p:attrName>
                                        </p:attrNameLst>
                                      </p:cBhvr>
                                      <p:tavLst>
                                        <p:tav tm="0">
                                          <p:val>
                                            <p:strVal val="#ppt_x"/>
                                          </p:val>
                                        </p:tav>
                                        <p:tav tm="100000">
                                          <p:val>
                                            <p:strVal val="#ppt_x"/>
                                          </p:val>
                                        </p:tav>
                                      </p:tavLst>
                                    </p:anim>
                                    <p:anim calcmode="lin" valueType="num">
                                      <p:cBhvr additive="base">
                                        <p:cTn id="8" dur="500" fill="hold"/>
                                        <p:tgtEl>
                                          <p:spTgt spid="191"/>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70"/>
                                        </p:tgtEl>
                                        <p:attrNameLst>
                                          <p:attrName>style.visibility</p:attrName>
                                        </p:attrNameLst>
                                      </p:cBhvr>
                                      <p:to>
                                        <p:strVal val="visible"/>
                                      </p:to>
                                    </p:set>
                                    <p:animEffect transition="in" filter="wipe(up)">
                                      <p:cBhvr>
                                        <p:cTn id="16" dur="500"/>
                                        <p:tgtEl>
                                          <p:spTgt spid="370"/>
                                        </p:tgtEl>
                                      </p:cBhvr>
                                    </p:animEffect>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76"/>
                                        </p:tgtEl>
                                        <p:attrNameLst>
                                          <p:attrName>style.visibility</p:attrName>
                                        </p:attrNameLst>
                                      </p:cBhvr>
                                      <p:to>
                                        <p:strVal val="visible"/>
                                      </p:to>
                                    </p:set>
                                    <p:anim calcmode="lin" valueType="num">
                                      <p:cBhvr additive="base">
                                        <p:cTn id="20" dur="500" fill="hold"/>
                                        <p:tgtEl>
                                          <p:spTgt spid="376"/>
                                        </p:tgtEl>
                                        <p:attrNameLst>
                                          <p:attrName>ppt_x</p:attrName>
                                        </p:attrNameLst>
                                      </p:cBhvr>
                                      <p:tavLst>
                                        <p:tav tm="0">
                                          <p:val>
                                            <p:strVal val="#ppt_x"/>
                                          </p:val>
                                        </p:tav>
                                        <p:tav tm="100000">
                                          <p:val>
                                            <p:strVal val="#ppt_x"/>
                                          </p:val>
                                        </p:tav>
                                      </p:tavLst>
                                    </p:anim>
                                    <p:anim calcmode="lin" valueType="num">
                                      <p:cBhvr additive="base">
                                        <p:cTn id="21" dur="500" fill="hold"/>
                                        <p:tgtEl>
                                          <p:spTgt spid="376"/>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386"/>
                                        </p:tgtEl>
                                        <p:attrNameLst>
                                          <p:attrName>style.visibility</p:attrName>
                                        </p:attrNameLst>
                                      </p:cBhvr>
                                      <p:to>
                                        <p:strVal val="visible"/>
                                      </p:to>
                                    </p:set>
                                    <p:anim calcmode="lin" valueType="num">
                                      <p:cBhvr additive="base">
                                        <p:cTn id="24" dur="500" fill="hold"/>
                                        <p:tgtEl>
                                          <p:spTgt spid="386"/>
                                        </p:tgtEl>
                                        <p:attrNameLst>
                                          <p:attrName>ppt_x</p:attrName>
                                        </p:attrNameLst>
                                      </p:cBhvr>
                                      <p:tavLst>
                                        <p:tav tm="0">
                                          <p:val>
                                            <p:strVal val="#ppt_x"/>
                                          </p:val>
                                        </p:tav>
                                        <p:tav tm="100000">
                                          <p:val>
                                            <p:strVal val="#ppt_x"/>
                                          </p:val>
                                        </p:tav>
                                      </p:tavLst>
                                    </p:anim>
                                    <p:anim calcmode="lin" valueType="num">
                                      <p:cBhvr additive="base">
                                        <p:cTn id="25" dur="500" fill="hold"/>
                                        <p:tgtEl>
                                          <p:spTgt spid="386"/>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391"/>
                                        </p:tgtEl>
                                        <p:attrNameLst>
                                          <p:attrName>style.visibility</p:attrName>
                                        </p:attrNameLst>
                                      </p:cBhvr>
                                      <p:to>
                                        <p:strVal val="visible"/>
                                      </p:to>
                                    </p:set>
                                    <p:anim calcmode="lin" valueType="num">
                                      <p:cBhvr additive="base">
                                        <p:cTn id="28" dur="500" fill="hold"/>
                                        <p:tgtEl>
                                          <p:spTgt spid="391"/>
                                        </p:tgtEl>
                                        <p:attrNameLst>
                                          <p:attrName>ppt_x</p:attrName>
                                        </p:attrNameLst>
                                      </p:cBhvr>
                                      <p:tavLst>
                                        <p:tav tm="0">
                                          <p:val>
                                            <p:strVal val="#ppt_x"/>
                                          </p:val>
                                        </p:tav>
                                        <p:tav tm="100000">
                                          <p:val>
                                            <p:strVal val="#ppt_x"/>
                                          </p:val>
                                        </p:tav>
                                      </p:tavLst>
                                    </p:anim>
                                    <p:anim calcmode="lin" valueType="num">
                                      <p:cBhvr additive="base">
                                        <p:cTn id="29" dur="500" fill="hold"/>
                                        <p:tgtEl>
                                          <p:spTgt spid="391"/>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71"/>
                                        </p:tgtEl>
                                        <p:attrNameLst>
                                          <p:attrName>style.visibility</p:attrName>
                                        </p:attrNameLst>
                                      </p:cBhvr>
                                      <p:to>
                                        <p:strVal val="visible"/>
                                      </p:to>
                                    </p:set>
                                    <p:anim calcmode="lin" valueType="num">
                                      <p:cBhvr additive="base">
                                        <p:cTn id="32" dur="500" fill="hold"/>
                                        <p:tgtEl>
                                          <p:spTgt spid="371"/>
                                        </p:tgtEl>
                                        <p:attrNameLst>
                                          <p:attrName>ppt_x</p:attrName>
                                        </p:attrNameLst>
                                      </p:cBhvr>
                                      <p:tavLst>
                                        <p:tav tm="0">
                                          <p:val>
                                            <p:strVal val="#ppt_x"/>
                                          </p:val>
                                        </p:tav>
                                        <p:tav tm="100000">
                                          <p:val>
                                            <p:strVal val="#ppt_x"/>
                                          </p:val>
                                        </p:tav>
                                      </p:tavLst>
                                    </p:anim>
                                    <p:anim calcmode="lin" valueType="num">
                                      <p:cBhvr additive="base">
                                        <p:cTn id="33" dur="500" fill="hold"/>
                                        <p:tgtEl>
                                          <p:spTgt spid="37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81"/>
                                        </p:tgtEl>
                                        <p:attrNameLst>
                                          <p:attrName>style.visibility</p:attrName>
                                        </p:attrNameLst>
                                      </p:cBhvr>
                                      <p:to>
                                        <p:strVal val="visible"/>
                                      </p:to>
                                    </p:set>
                                    <p:anim calcmode="lin" valueType="num">
                                      <p:cBhvr additive="base">
                                        <p:cTn id="36" dur="500" fill="hold"/>
                                        <p:tgtEl>
                                          <p:spTgt spid="381"/>
                                        </p:tgtEl>
                                        <p:attrNameLst>
                                          <p:attrName>ppt_x</p:attrName>
                                        </p:attrNameLst>
                                      </p:cBhvr>
                                      <p:tavLst>
                                        <p:tav tm="0">
                                          <p:val>
                                            <p:strVal val="#ppt_x"/>
                                          </p:val>
                                        </p:tav>
                                        <p:tav tm="100000">
                                          <p:val>
                                            <p:strVal val="#ppt_x"/>
                                          </p:val>
                                        </p:tav>
                                      </p:tavLst>
                                    </p:anim>
                                    <p:anim calcmode="lin" valueType="num">
                                      <p:cBhvr additive="base">
                                        <p:cTn id="37" dur="500" fill="hold"/>
                                        <p:tgtEl>
                                          <p:spTgt spid="3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AutoShape 2"/>
          <p:cNvSpPr>
            <a:spLocks/>
          </p:cNvSpPr>
          <p:nvPr/>
        </p:nvSpPr>
        <p:spPr bwMode="auto">
          <a:xfrm>
            <a:off x="2672025" y="3455792"/>
            <a:ext cx="1690688" cy="1042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lstStyle/>
          <a:p>
            <a:pPr algn="just" defTabSz="816068" fontAlgn="base" hangingPunct="0">
              <a:lnSpc>
                <a:spcPct val="85000"/>
              </a:lnSpc>
              <a:spcBef>
                <a:spcPts val="337"/>
              </a:spcBef>
              <a:spcAft>
                <a:spcPct val="0"/>
              </a:spcAft>
              <a:buClr>
                <a:srgbClr val="4C4C4C"/>
              </a:buClr>
              <a:defRPr/>
            </a:pPr>
            <a:r>
              <a:rPr lang="zh-CN" altLang="en-US" sz="1300" kern="0" dirty="0">
                <a:solidFill>
                  <a:srgbClr val="4C4C4C"/>
                </a:solidFill>
                <a:latin typeface="微软雅黑" panose="020B0503020204020204" pitchFamily="34" charset="-122"/>
                <a:ea typeface="微软雅黑" panose="020B0503020204020204" pitchFamily="34" charset="-122"/>
                <a:sym typeface="Calibri" panose="020F0502020204030204" pitchFamily="34" charset="0"/>
              </a:rPr>
              <a:t>此处添加详细文本描述，建议与标题相关并符合整体语言风格，语言描述尽量简洁生动。</a:t>
            </a:r>
            <a:endParaRPr lang="zh-CN" altLang="zh-CN" sz="1300" kern="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 name="AutoShape 3"/>
          <p:cNvSpPr>
            <a:spLocks/>
          </p:cNvSpPr>
          <p:nvPr/>
        </p:nvSpPr>
        <p:spPr bwMode="auto">
          <a:xfrm>
            <a:off x="4797016" y="3455792"/>
            <a:ext cx="1690688" cy="1042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lstStyle/>
          <a:p>
            <a:pPr algn="just" defTabSz="816068" fontAlgn="base" hangingPunct="0">
              <a:lnSpc>
                <a:spcPct val="85000"/>
              </a:lnSpc>
              <a:spcBef>
                <a:spcPts val="337"/>
              </a:spcBef>
              <a:spcAft>
                <a:spcPct val="0"/>
              </a:spcAft>
              <a:buClr>
                <a:srgbClr val="4C4C4C"/>
              </a:buClr>
              <a:defRPr/>
            </a:pPr>
            <a:r>
              <a:rPr lang="zh-CN" altLang="en-US" sz="1300" kern="0" dirty="0">
                <a:solidFill>
                  <a:srgbClr val="4C4C4C"/>
                </a:solidFill>
                <a:latin typeface="微软雅黑" panose="020B0503020204020204" pitchFamily="34" charset="-122"/>
                <a:ea typeface="微软雅黑" panose="020B0503020204020204" pitchFamily="34" charset="-122"/>
                <a:sym typeface="Calibri" panose="020F0502020204030204" pitchFamily="34" charset="0"/>
              </a:rPr>
              <a:t>此处添加详细文本描述，建议与标题相关并符合整体语言风格，语言描述尽量简洁生动。</a:t>
            </a:r>
            <a:endParaRPr lang="zh-CN" altLang="zh-CN" sz="1300" kern="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 name="AutoShape 4"/>
          <p:cNvSpPr>
            <a:spLocks/>
          </p:cNvSpPr>
          <p:nvPr/>
        </p:nvSpPr>
        <p:spPr bwMode="auto">
          <a:xfrm>
            <a:off x="6915930" y="3455792"/>
            <a:ext cx="1690688" cy="1042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lstStyle/>
          <a:p>
            <a:pPr algn="just" defTabSz="816068" fontAlgn="base" hangingPunct="0">
              <a:lnSpc>
                <a:spcPct val="85000"/>
              </a:lnSpc>
              <a:spcBef>
                <a:spcPts val="337"/>
              </a:spcBef>
              <a:spcAft>
                <a:spcPct val="0"/>
              </a:spcAft>
              <a:buClr>
                <a:srgbClr val="4C4C4C"/>
              </a:buClr>
              <a:defRPr/>
            </a:pPr>
            <a:r>
              <a:rPr lang="zh-CN" altLang="en-US" sz="1300" kern="0" dirty="0">
                <a:solidFill>
                  <a:srgbClr val="4C4C4C"/>
                </a:solidFill>
                <a:latin typeface="微软雅黑" panose="020B0503020204020204" pitchFamily="34" charset="-122"/>
                <a:ea typeface="微软雅黑" panose="020B0503020204020204" pitchFamily="34" charset="-122"/>
                <a:sym typeface="Calibri" panose="020F0502020204030204" pitchFamily="34" charset="0"/>
              </a:rPr>
              <a:t>此处添加详细文本描述，建议与标题相关并符合整体语言风格，语言描述尽量简洁生动。</a:t>
            </a:r>
            <a:endParaRPr lang="zh-CN" altLang="zh-CN" sz="1300" kern="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AutoShape 5"/>
          <p:cNvSpPr>
            <a:spLocks/>
          </p:cNvSpPr>
          <p:nvPr/>
        </p:nvSpPr>
        <p:spPr bwMode="auto">
          <a:xfrm>
            <a:off x="514630" y="1259088"/>
            <a:ext cx="1826418" cy="6697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nchor="ctr"/>
          <a:lstStyle/>
          <a:p>
            <a:pPr algn="ctr" defTabSz="816068" fontAlgn="base" hangingPunct="0">
              <a:spcBef>
                <a:spcPct val="0"/>
              </a:spcBef>
              <a:spcAft>
                <a:spcPct val="0"/>
              </a:spcAft>
              <a:buClr>
                <a:srgbClr val="15814B"/>
              </a:buClr>
            </a:pPr>
            <a:r>
              <a:rPr lang="zh-CN" altLang="en-US" sz="17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rPr>
              <a:t>单击此处</a:t>
            </a:r>
            <a:endParaRPr lang="en-US" altLang="zh-CN" sz="17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endParaRPr>
          </a:p>
          <a:p>
            <a:pPr algn="ctr" defTabSz="816068" fontAlgn="base" hangingPunct="0">
              <a:spcBef>
                <a:spcPct val="0"/>
              </a:spcBef>
              <a:spcAft>
                <a:spcPct val="0"/>
              </a:spcAft>
              <a:buClr>
                <a:srgbClr val="15814B"/>
              </a:buClr>
            </a:pPr>
            <a:r>
              <a:rPr lang="zh-CN" altLang="en-US" sz="17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rPr>
              <a:t>添加标题</a:t>
            </a:r>
          </a:p>
        </p:txBody>
      </p:sp>
      <p:sp>
        <p:nvSpPr>
          <p:cNvPr id="7" name="AutoShape 6"/>
          <p:cNvSpPr>
            <a:spLocks/>
          </p:cNvSpPr>
          <p:nvPr/>
        </p:nvSpPr>
        <p:spPr bwMode="auto">
          <a:xfrm>
            <a:off x="2564870" y="1259088"/>
            <a:ext cx="1826418" cy="6697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nchor="ctr"/>
          <a:lstStyle/>
          <a:p>
            <a:pPr algn="ctr" defTabSz="816068" fontAlgn="base" hangingPunct="0">
              <a:spcBef>
                <a:spcPct val="0"/>
              </a:spcBef>
              <a:spcAft>
                <a:spcPct val="0"/>
              </a:spcAft>
              <a:buClr>
                <a:srgbClr val="FF9200"/>
              </a:buClr>
            </a:pPr>
            <a:r>
              <a:rPr lang="zh-CN" altLang="en-US" sz="1500" dirty="0">
                <a:solidFill>
                  <a:srgbClr val="B93957"/>
                </a:solidFill>
                <a:latin typeface="微软雅黑" panose="020B0503020204020204" pitchFamily="34" charset="-122"/>
                <a:ea typeface="微软雅黑" panose="020B0503020204020204" pitchFamily="34" charset="-122"/>
                <a:cs typeface="ArialUnicodeMS" charset="0"/>
                <a:sym typeface="ArialUnicodeMS" charset="0"/>
              </a:rPr>
              <a:t>单击此处</a:t>
            </a:r>
          </a:p>
          <a:p>
            <a:pPr algn="ctr" defTabSz="816068" fontAlgn="base" hangingPunct="0">
              <a:spcBef>
                <a:spcPct val="0"/>
              </a:spcBef>
              <a:spcAft>
                <a:spcPct val="0"/>
              </a:spcAft>
              <a:buClr>
                <a:srgbClr val="FF9200"/>
              </a:buClr>
            </a:pPr>
            <a:r>
              <a:rPr lang="zh-CN" altLang="en-US" sz="1500" dirty="0">
                <a:solidFill>
                  <a:srgbClr val="B93957"/>
                </a:solidFill>
                <a:latin typeface="微软雅黑" panose="020B0503020204020204" pitchFamily="34" charset="-122"/>
                <a:ea typeface="微软雅黑" panose="020B0503020204020204" pitchFamily="34" charset="-122"/>
                <a:cs typeface="ArialUnicodeMS" charset="0"/>
                <a:sym typeface="ArialUnicodeMS" charset="0"/>
              </a:rPr>
              <a:t>添加标题</a:t>
            </a:r>
          </a:p>
        </p:txBody>
      </p:sp>
      <p:sp>
        <p:nvSpPr>
          <p:cNvPr id="8" name="AutoShape 7"/>
          <p:cNvSpPr>
            <a:spLocks/>
          </p:cNvSpPr>
          <p:nvPr/>
        </p:nvSpPr>
        <p:spPr bwMode="auto">
          <a:xfrm>
            <a:off x="4743438" y="1259088"/>
            <a:ext cx="1826418" cy="6697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nchor="ctr"/>
          <a:lstStyle/>
          <a:p>
            <a:pPr algn="ctr" defTabSz="816068" fontAlgn="base" hangingPunct="0">
              <a:spcBef>
                <a:spcPct val="0"/>
              </a:spcBef>
              <a:spcAft>
                <a:spcPct val="0"/>
              </a:spcAft>
              <a:buClr>
                <a:srgbClr val="15814B"/>
              </a:buClr>
            </a:pPr>
            <a:r>
              <a:rPr lang="zh-CN" altLang="en-US" sz="15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rPr>
              <a:t>单击此处</a:t>
            </a:r>
            <a:endParaRPr lang="en-US" altLang="zh-CN" sz="15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endParaRPr>
          </a:p>
          <a:p>
            <a:pPr algn="ctr" defTabSz="816068" fontAlgn="base" hangingPunct="0">
              <a:spcBef>
                <a:spcPct val="0"/>
              </a:spcBef>
              <a:spcAft>
                <a:spcPct val="0"/>
              </a:spcAft>
              <a:buClr>
                <a:srgbClr val="15814B"/>
              </a:buClr>
            </a:pPr>
            <a:r>
              <a:rPr lang="zh-CN" altLang="en-US" sz="1500" dirty="0">
                <a:solidFill>
                  <a:srgbClr val="098E88"/>
                </a:solidFill>
                <a:latin typeface="微软雅黑" panose="020B0503020204020204" pitchFamily="34" charset="-122"/>
                <a:ea typeface="微软雅黑" panose="020B0503020204020204" pitchFamily="34" charset="-122"/>
                <a:cs typeface="ArialUnicodeMS" charset="0"/>
                <a:sym typeface="ArialUnicodeMS" charset="0"/>
              </a:rPr>
              <a:t>添加标题</a:t>
            </a:r>
          </a:p>
        </p:txBody>
      </p:sp>
      <p:sp>
        <p:nvSpPr>
          <p:cNvPr id="9" name="AutoShape 8"/>
          <p:cNvSpPr>
            <a:spLocks/>
          </p:cNvSpPr>
          <p:nvPr/>
        </p:nvSpPr>
        <p:spPr bwMode="auto">
          <a:xfrm>
            <a:off x="6802951" y="1259088"/>
            <a:ext cx="1826418" cy="6697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nchor="ctr"/>
          <a:lstStyle/>
          <a:p>
            <a:pPr algn="ctr" defTabSz="816068" fontAlgn="base" hangingPunct="0">
              <a:spcBef>
                <a:spcPct val="0"/>
              </a:spcBef>
              <a:spcAft>
                <a:spcPct val="0"/>
              </a:spcAft>
              <a:buClr>
                <a:srgbClr val="FF9200"/>
              </a:buClr>
            </a:pPr>
            <a:r>
              <a:rPr lang="zh-CN" altLang="en-US" sz="1500" dirty="0">
                <a:solidFill>
                  <a:srgbClr val="B93957"/>
                </a:solidFill>
                <a:latin typeface="微软雅黑" panose="020B0503020204020204" pitchFamily="34" charset="-122"/>
                <a:ea typeface="微软雅黑" panose="020B0503020204020204" pitchFamily="34" charset="-122"/>
                <a:cs typeface="ArialUnicodeMS" charset="0"/>
                <a:sym typeface="ArialUnicodeMS" charset="0"/>
              </a:rPr>
              <a:t>单击此处</a:t>
            </a:r>
          </a:p>
          <a:p>
            <a:pPr algn="ctr" defTabSz="816068" fontAlgn="base" hangingPunct="0">
              <a:spcBef>
                <a:spcPct val="0"/>
              </a:spcBef>
              <a:spcAft>
                <a:spcPct val="0"/>
              </a:spcAft>
              <a:buClr>
                <a:srgbClr val="FF9200"/>
              </a:buClr>
            </a:pPr>
            <a:r>
              <a:rPr lang="zh-CN" altLang="en-US" sz="1500" dirty="0">
                <a:solidFill>
                  <a:srgbClr val="B93957"/>
                </a:solidFill>
                <a:latin typeface="微软雅黑" panose="020B0503020204020204" pitchFamily="34" charset="-122"/>
                <a:ea typeface="微软雅黑" panose="020B0503020204020204" pitchFamily="34" charset="-122"/>
                <a:cs typeface="ArialUnicodeMS" charset="0"/>
                <a:sym typeface="ArialUnicodeMS" charset="0"/>
              </a:rPr>
              <a:t>添加标题</a:t>
            </a:r>
          </a:p>
        </p:txBody>
      </p:sp>
      <p:grpSp>
        <p:nvGrpSpPr>
          <p:cNvPr id="10" name="Group 9"/>
          <p:cNvGrpSpPr>
            <a:grpSpLocks/>
          </p:cNvGrpSpPr>
          <p:nvPr/>
        </p:nvGrpSpPr>
        <p:grpSpPr bwMode="auto">
          <a:xfrm>
            <a:off x="7070841" y="1955603"/>
            <a:ext cx="1232297" cy="1232297"/>
            <a:chOff x="0" y="-1"/>
            <a:chExt cx="3286148" cy="3286150"/>
          </a:xfrm>
          <a:solidFill>
            <a:srgbClr val="B93957"/>
          </a:solidFill>
        </p:grpSpPr>
        <p:sp>
          <p:nvSpPr>
            <p:cNvPr id="11" name="AutoShape 10"/>
            <p:cNvSpPr>
              <a:spLocks/>
            </p:cNvSpPr>
            <p:nvPr/>
          </p:nvSpPr>
          <p:spPr bwMode="auto">
            <a:xfrm>
              <a:off x="0" y="-1"/>
              <a:ext cx="3286148" cy="32861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pic>
          <p:nvPicPr>
            <p:cNvPr id="12" name="Picture 11" descr="image1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24121" y="619406"/>
              <a:ext cx="1333334" cy="2095239"/>
            </a:xfrm>
            <a:prstGeom prst="rect">
              <a:avLst/>
            </a:prstGeom>
            <a:grp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3" name="Group 12"/>
          <p:cNvGrpSpPr>
            <a:grpSpLocks/>
          </p:cNvGrpSpPr>
          <p:nvPr/>
        </p:nvGrpSpPr>
        <p:grpSpPr bwMode="auto">
          <a:xfrm>
            <a:off x="2859550" y="1955603"/>
            <a:ext cx="1232297" cy="1232297"/>
            <a:chOff x="0" y="-1"/>
            <a:chExt cx="3286148" cy="3286150"/>
          </a:xfrm>
          <a:solidFill>
            <a:srgbClr val="B93957"/>
          </a:solidFill>
        </p:grpSpPr>
        <p:sp>
          <p:nvSpPr>
            <p:cNvPr id="14" name="AutoShape 13"/>
            <p:cNvSpPr>
              <a:spLocks/>
            </p:cNvSpPr>
            <p:nvPr/>
          </p:nvSpPr>
          <p:spPr bwMode="auto">
            <a:xfrm>
              <a:off x="0" y="-1"/>
              <a:ext cx="3286148" cy="32861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pic>
          <p:nvPicPr>
            <p:cNvPr id="15" name="Picture 14" descr="image1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065" y="1071570"/>
              <a:ext cx="2349208" cy="1180953"/>
            </a:xfrm>
            <a:prstGeom prst="rect">
              <a:avLst/>
            </a:prstGeom>
            <a:grp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 name="Line 21"/>
          <p:cNvSpPr>
            <a:spLocks noChangeShapeType="1"/>
          </p:cNvSpPr>
          <p:nvPr/>
        </p:nvSpPr>
        <p:spPr bwMode="auto">
          <a:xfrm>
            <a:off x="2420221" y="1151932"/>
            <a:ext cx="26789" cy="3455789"/>
          </a:xfrm>
          <a:prstGeom prst="line">
            <a:avLst/>
          </a:prstGeom>
          <a:noFill/>
          <a:ln w="38100" cap="flat" cmpd="sng">
            <a:solidFill>
              <a:srgbClr val="098E8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sp>
        <p:nvSpPr>
          <p:cNvPr id="17" name="Line 22"/>
          <p:cNvSpPr>
            <a:spLocks noChangeShapeType="1"/>
          </p:cNvSpPr>
          <p:nvPr/>
        </p:nvSpPr>
        <p:spPr bwMode="auto">
          <a:xfrm>
            <a:off x="4545211" y="1151932"/>
            <a:ext cx="26789" cy="3455789"/>
          </a:xfrm>
          <a:prstGeom prst="line">
            <a:avLst/>
          </a:prstGeom>
          <a:noFill/>
          <a:ln w="38100" cap="flat" cmpd="sng">
            <a:solidFill>
              <a:srgbClr val="098E8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sp>
        <p:nvSpPr>
          <p:cNvPr id="18" name="Line 23"/>
          <p:cNvSpPr>
            <a:spLocks noChangeShapeType="1"/>
          </p:cNvSpPr>
          <p:nvPr/>
        </p:nvSpPr>
        <p:spPr bwMode="auto">
          <a:xfrm>
            <a:off x="6716762" y="1151932"/>
            <a:ext cx="26789" cy="3455789"/>
          </a:xfrm>
          <a:prstGeom prst="line">
            <a:avLst/>
          </a:prstGeom>
          <a:noFill/>
          <a:ln w="38100" cap="flat" cmpd="sng">
            <a:solidFill>
              <a:srgbClr val="098E88"/>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sp>
        <p:nvSpPr>
          <p:cNvPr id="19" name="AutoShape 25"/>
          <p:cNvSpPr>
            <a:spLocks/>
          </p:cNvSpPr>
          <p:nvPr/>
        </p:nvSpPr>
        <p:spPr bwMode="auto">
          <a:xfrm>
            <a:off x="571776" y="3455792"/>
            <a:ext cx="1690688" cy="1042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8095" tIns="38095" rIns="38095" bIns="38095"/>
          <a:lstStyle/>
          <a:p>
            <a:pPr algn="just" defTabSz="816068" fontAlgn="base" hangingPunct="0">
              <a:lnSpc>
                <a:spcPct val="85000"/>
              </a:lnSpc>
              <a:spcBef>
                <a:spcPts val="337"/>
              </a:spcBef>
              <a:spcAft>
                <a:spcPct val="0"/>
              </a:spcAft>
              <a:buClr>
                <a:srgbClr val="4C4C4C"/>
              </a:buClr>
              <a:defRPr/>
            </a:pPr>
            <a:r>
              <a:rPr lang="zh-CN" altLang="en-US" sz="1300" kern="0" dirty="0">
                <a:solidFill>
                  <a:srgbClr val="4C4C4C"/>
                </a:solidFill>
                <a:latin typeface="微软雅黑" panose="020B0503020204020204" pitchFamily="34" charset="-122"/>
                <a:ea typeface="微软雅黑" panose="020B0503020204020204" pitchFamily="34" charset="-122"/>
                <a:sym typeface="Calibri" panose="020F0502020204030204" pitchFamily="34" charset="0"/>
              </a:rPr>
              <a:t>此处添加详细文本描述，建议与标题相关并符合整体语言风格，语言描述尽量简洁生动。</a:t>
            </a:r>
            <a:endParaRPr lang="zh-CN" altLang="zh-CN" sz="1300" kern="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20" name="组合 19"/>
          <p:cNvGrpSpPr/>
          <p:nvPr/>
        </p:nvGrpSpPr>
        <p:grpSpPr>
          <a:xfrm>
            <a:off x="782520" y="1955603"/>
            <a:ext cx="1232297" cy="1232297"/>
            <a:chOff x="2976563" y="5214938"/>
            <a:chExt cx="3286125" cy="3286125"/>
          </a:xfrm>
          <a:solidFill>
            <a:srgbClr val="91B4AF"/>
          </a:solidFill>
        </p:grpSpPr>
        <p:sp>
          <p:nvSpPr>
            <p:cNvPr id="21" name="AutoShape 16"/>
            <p:cNvSpPr>
              <a:spLocks/>
            </p:cNvSpPr>
            <p:nvPr/>
          </p:nvSpPr>
          <p:spPr bwMode="auto">
            <a:xfrm>
              <a:off x="2976563" y="5214938"/>
              <a:ext cx="3286125" cy="32861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098E88"/>
            </a:solid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pic>
          <p:nvPicPr>
            <p:cNvPr id="22" name="Picture 20" descr="image12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55096" y="5617143"/>
              <a:ext cx="1205986" cy="2157186"/>
            </a:xfrm>
            <a:prstGeom prst="rect">
              <a:avLst/>
            </a:prstGeom>
            <a:solidFill>
              <a:srgbClr val="098E88"/>
            </a:soli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23" name="组合 22"/>
          <p:cNvGrpSpPr/>
          <p:nvPr/>
        </p:nvGrpSpPr>
        <p:grpSpPr>
          <a:xfrm>
            <a:off x="5011329" y="1955603"/>
            <a:ext cx="1232297" cy="1232297"/>
            <a:chOff x="13120688" y="5214938"/>
            <a:chExt cx="3286125" cy="3286125"/>
          </a:xfrm>
          <a:solidFill>
            <a:srgbClr val="91B4AF"/>
          </a:solidFill>
        </p:grpSpPr>
        <p:sp>
          <p:nvSpPr>
            <p:cNvPr id="24" name="AutoShape 19"/>
            <p:cNvSpPr>
              <a:spLocks/>
            </p:cNvSpPr>
            <p:nvPr/>
          </p:nvSpPr>
          <p:spPr bwMode="auto">
            <a:xfrm>
              <a:off x="13120688" y="5214938"/>
              <a:ext cx="3286125" cy="32861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098E88"/>
            </a:solidFill>
            <a:ln>
              <a:noFill/>
            </a:ln>
            <a:effectLst/>
            <a:extLst>
              <a:ext uri="{91240B29-F687-4F45-9708-019B960494DF}">
                <a14:hiddenLine xmlns:a14="http://schemas.microsoft.com/office/drawing/2010/main" w="25400"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defTabSz="457200">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18288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2860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27432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200400" defTabSz="457200" fontAlgn="base" hangingPunct="0">
                <a:spcBef>
                  <a:spcPct val="0"/>
                </a:spcBef>
                <a:spcAft>
                  <a:spcPct val="0"/>
                </a:spcAft>
                <a:buClr>
                  <a:srgbClr val="000000"/>
                </a:buClr>
                <a:defRPr sz="43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fontAlgn="base" hangingPunct="0">
                <a:spcBef>
                  <a:spcPct val="0"/>
                </a:spcBef>
                <a:spcAft>
                  <a:spcPct val="0"/>
                </a:spcAft>
              </a:pPr>
              <a:endParaRPr lang="zh-CN" altLang="zh-CN" sz="500">
                <a:latin typeface="Helvetica" panose="020B0604020202020204" pitchFamily="34" charset="0"/>
                <a:ea typeface="Helvetica" panose="020B0604020202020204" pitchFamily="34" charset="0"/>
                <a:cs typeface="Helvetica" panose="020B0604020202020204" pitchFamily="34" charset="0"/>
                <a:sym typeface="Helvetica" panose="020B0604020202020204" pitchFamily="34" charset="0"/>
              </a:endParaRPr>
            </a:p>
          </p:txBody>
        </p:sp>
        <p:pic>
          <p:nvPicPr>
            <p:cNvPr id="25" name="Picture 14" descr="image123.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159499" y="6052000"/>
              <a:ext cx="1208501" cy="1822342"/>
            </a:xfrm>
            <a:prstGeom prst="rect">
              <a:avLst/>
            </a:prstGeom>
            <a:solidFill>
              <a:srgbClr val="098E88"/>
            </a:soli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extLst>
      <p:ext uri="{BB962C8B-B14F-4D97-AF65-F5344CB8AC3E}">
        <p14:creationId xmlns:p14="http://schemas.microsoft.com/office/powerpoint/2010/main" val="179620525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childTnLst>
                          </p:cTn>
                        </p:par>
                        <p:par>
                          <p:cTn id="14" fill="hold">
                            <p:stCondLst>
                              <p:cond delay="1500"/>
                            </p:stCondLst>
                            <p:childTnLst>
                              <p:par>
                                <p:cTn id="15" presetID="9"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par>
                          <p:cTn id="18" fill="hold">
                            <p:stCondLst>
                              <p:cond delay="2000"/>
                            </p:stCondLst>
                            <p:childTnLst>
                              <p:par>
                                <p:cTn id="19" presetID="9"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3000"/>
                            </p:stCondLst>
                            <p:childTnLst>
                              <p:par>
                                <p:cTn id="27" presetID="1646181289" presetClass="entr" presetSubtype="-1187542223" fill="hold" nodeType="afterEffect">
                                  <p:stCondLst>
                                    <p:cond delay="0"/>
                                  </p:stCondLst>
                                  <p:childTnLst>
                                    <p:set>
                                      <p:cBhvr>
                                        <p:cTn id="28" dur="1" fill="hold">
                                          <p:stCondLst>
                                            <p:cond delay="499"/>
                                          </p:stCondLst>
                                        </p:cTn>
                                        <p:tgtEl>
                                          <p:spTgt spid="20"/>
                                        </p:tgtEl>
                                        <p:attrNameLst>
                                          <p:attrName>style.visibility</p:attrName>
                                        </p:attrNameLst>
                                      </p:cBhvr>
                                      <p:to>
                                        <p:strVal val="visible"/>
                                      </p:to>
                                    </p:se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par>
                          <p:cTn id="33" fill="hold">
                            <p:stCondLst>
                              <p:cond delay="4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4500"/>
                            </p:stCondLst>
                            <p:childTnLst>
                              <p:par>
                                <p:cTn id="38" presetID="1646181289" presetClass="entr" presetSubtype="-1187542223" fill="hold" nodeType="afterEffect">
                                  <p:stCondLst>
                                    <p:cond delay="0"/>
                                  </p:stCondLst>
                                  <p:childTnLst>
                                    <p:set>
                                      <p:cBhvr>
                                        <p:cTn id="39" dur="1" fill="hold">
                                          <p:stCondLst>
                                            <p:cond delay="499"/>
                                          </p:stCondLst>
                                        </p:cTn>
                                        <p:tgtEl>
                                          <p:spTgt spid="13"/>
                                        </p:tgtEl>
                                        <p:attrNameLst>
                                          <p:attrName>style.visibility</p:attrName>
                                        </p:attrNameLst>
                                      </p:cBhvr>
                                      <p:to>
                                        <p:strVal val="visible"/>
                                      </p:to>
                                    </p:set>
                                  </p:childTnLst>
                                </p:cTn>
                              </p:par>
                            </p:childTnLst>
                          </p:cTn>
                        </p:par>
                        <p:par>
                          <p:cTn id="40" fill="hold">
                            <p:stCondLst>
                              <p:cond delay="5000"/>
                            </p:stCondLst>
                            <p:childTnLst>
                              <p:par>
                                <p:cTn id="41" presetID="2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00"/>
                                        <p:tgtEl>
                                          <p:spTgt spid="3"/>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par>
                          <p:cTn id="48" fill="hold">
                            <p:stCondLst>
                              <p:cond delay="6000"/>
                            </p:stCondLst>
                            <p:childTnLst>
                              <p:par>
                                <p:cTn id="49" presetID="1646181289" presetClass="entr" presetSubtype="-1187542223" fill="hold" nodeType="afterEffect">
                                  <p:stCondLst>
                                    <p:cond delay="0"/>
                                  </p:stCondLst>
                                  <p:childTnLst>
                                    <p:set>
                                      <p:cBhvr>
                                        <p:cTn id="50" dur="1" fill="hold">
                                          <p:stCondLst>
                                            <p:cond delay="499"/>
                                          </p:stCondLst>
                                        </p:cTn>
                                        <p:tgtEl>
                                          <p:spTgt spid="23"/>
                                        </p:tgtEl>
                                        <p:attrNameLst>
                                          <p:attrName>style.visibility</p:attrName>
                                        </p:attrNameLst>
                                      </p:cBhvr>
                                      <p:to>
                                        <p:strVal val="visible"/>
                                      </p:to>
                                    </p:set>
                                  </p:childTnLst>
                                </p:cTn>
                              </p:par>
                            </p:childTnLst>
                          </p:cTn>
                        </p:par>
                        <p:par>
                          <p:cTn id="51" fill="hold">
                            <p:stCondLst>
                              <p:cond delay="6500"/>
                            </p:stCondLst>
                            <p:childTnLst>
                              <p:par>
                                <p:cTn id="52" presetID="22" presetClass="entr" presetSubtype="4"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down)">
                                      <p:cBhvr>
                                        <p:cTn id="54" dur="500"/>
                                        <p:tgtEl>
                                          <p:spTgt spid="4"/>
                                        </p:tgtEl>
                                      </p:cBhvr>
                                    </p:animEffect>
                                  </p:childTnLst>
                                </p:cTn>
                              </p:par>
                            </p:childTnLst>
                          </p:cTn>
                        </p:par>
                        <p:par>
                          <p:cTn id="55" fill="hold">
                            <p:stCondLst>
                              <p:cond delay="7000"/>
                            </p:stCondLst>
                            <p:childTnLst>
                              <p:par>
                                <p:cTn id="56" presetID="22" presetClass="entr" presetSubtype="4"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childTnLst>
                          </p:cTn>
                        </p:par>
                        <p:par>
                          <p:cTn id="59" fill="hold">
                            <p:stCondLst>
                              <p:cond delay="7500"/>
                            </p:stCondLst>
                            <p:childTnLst>
                              <p:par>
                                <p:cTn id="60" presetID="1646181289" presetClass="entr" presetSubtype="-1187542223" fill="hold" nodeType="afterEffect">
                                  <p:stCondLst>
                                    <p:cond delay="0"/>
                                  </p:stCondLst>
                                  <p:childTnLst>
                                    <p:set>
                                      <p:cBhvr>
                                        <p:cTn id="61" dur="1" fill="hold">
                                          <p:stCondLst>
                                            <p:cond delay="499"/>
                                          </p:stCondLst>
                                        </p:cTn>
                                        <p:tgtEl>
                                          <p:spTgt spid="10"/>
                                        </p:tgtEl>
                                        <p:attrNameLst>
                                          <p:attrName>style.visibility</p:attrName>
                                        </p:attrNameLst>
                                      </p:cBhvr>
                                      <p:to>
                                        <p:strVal val="visible"/>
                                      </p:to>
                                    </p:set>
                                  </p:childTnLst>
                                </p:cTn>
                              </p:par>
                            </p:childTnLst>
                          </p:cTn>
                        </p:par>
                        <p:par>
                          <p:cTn id="62" fill="hold">
                            <p:stCondLst>
                              <p:cond delay="8000"/>
                            </p:stCondLst>
                            <p:childTnLst>
                              <p:par>
                                <p:cTn id="63" presetID="22" presetClass="entr" presetSubtype="4"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utoUpdateAnimBg="0"/>
      <p:bldP spid="4" grpId="0" autoUpdateAnimBg="0"/>
      <p:bldP spid="5" grpId="0" autoUpdateAnimBg="0"/>
      <p:bldP spid="6" grpId="0" autoUpdateAnimBg="0"/>
      <p:bldP spid="7" grpId="0" autoUpdateAnimBg="0"/>
      <p:bldP spid="8" grpId="0" autoUpdateAnimBg="0"/>
      <p:bldP spid="9" grpId="0" autoUpdateAnimBg="0"/>
      <p:bldP spid="16" grpId="0" animBg="1" autoUpdateAnimBg="0"/>
      <p:bldP spid="17" grpId="0" animBg="1" autoUpdateAnimBg="0"/>
      <p:bldP spid="18" grpId="0" animBg="1" autoUpdateAnimBg="0"/>
      <p:bldP spid="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Freeform 609"/>
          <p:cNvSpPr>
            <a:spLocks noEditPoints="1"/>
          </p:cNvSpPr>
          <p:nvPr/>
        </p:nvSpPr>
        <p:spPr bwMode="auto">
          <a:xfrm>
            <a:off x="2110434" y="1059582"/>
            <a:ext cx="5447575" cy="2707073"/>
          </a:xfrm>
          <a:custGeom>
            <a:avLst/>
            <a:gdLst>
              <a:gd name="T0" fmla="*/ 42 w 1779"/>
              <a:gd name="T1" fmla="*/ 140 h 895"/>
              <a:gd name="T2" fmla="*/ 155 w 1779"/>
              <a:gd name="T3" fmla="*/ 148 h 895"/>
              <a:gd name="T4" fmla="*/ 327 w 1779"/>
              <a:gd name="T5" fmla="*/ 46 h 895"/>
              <a:gd name="T6" fmla="*/ 337 w 1779"/>
              <a:gd name="T7" fmla="*/ 74 h 895"/>
              <a:gd name="T8" fmla="*/ 382 w 1779"/>
              <a:gd name="T9" fmla="*/ 79 h 895"/>
              <a:gd name="T10" fmla="*/ 161 w 1779"/>
              <a:gd name="T11" fmla="*/ 328 h 895"/>
              <a:gd name="T12" fmla="*/ 431 w 1779"/>
              <a:gd name="T13" fmla="*/ 71 h 895"/>
              <a:gd name="T14" fmla="*/ 414 w 1779"/>
              <a:gd name="T15" fmla="*/ 103 h 895"/>
              <a:gd name="T16" fmla="*/ 488 w 1779"/>
              <a:gd name="T17" fmla="*/ 57 h 895"/>
              <a:gd name="T18" fmla="*/ 433 w 1779"/>
              <a:gd name="T19" fmla="*/ 121 h 895"/>
              <a:gd name="T20" fmla="*/ 466 w 1779"/>
              <a:gd name="T21" fmla="*/ 106 h 895"/>
              <a:gd name="T22" fmla="*/ 287 w 1779"/>
              <a:gd name="T23" fmla="*/ 329 h 895"/>
              <a:gd name="T24" fmla="*/ 507 w 1779"/>
              <a:gd name="T25" fmla="*/ 132 h 895"/>
              <a:gd name="T26" fmla="*/ 476 w 1779"/>
              <a:gd name="T27" fmla="*/ 193 h 895"/>
              <a:gd name="T28" fmla="*/ 468 w 1779"/>
              <a:gd name="T29" fmla="*/ 231 h 895"/>
              <a:gd name="T30" fmla="*/ 583 w 1779"/>
              <a:gd name="T31" fmla="*/ 125 h 895"/>
              <a:gd name="T32" fmla="*/ 643 w 1779"/>
              <a:gd name="T33" fmla="*/ 97 h 895"/>
              <a:gd name="T34" fmla="*/ 305 w 1779"/>
              <a:gd name="T35" fmla="*/ 463 h 895"/>
              <a:gd name="T36" fmla="*/ 333 w 1779"/>
              <a:gd name="T37" fmla="*/ 478 h 895"/>
              <a:gd name="T38" fmla="*/ 324 w 1779"/>
              <a:gd name="T39" fmla="*/ 552 h 895"/>
              <a:gd name="T40" fmla="*/ 751 w 1779"/>
              <a:gd name="T41" fmla="*/ 184 h 895"/>
              <a:gd name="T42" fmla="*/ 797 w 1779"/>
              <a:gd name="T43" fmla="*/ 160 h 895"/>
              <a:gd name="T44" fmla="*/ 851 w 1779"/>
              <a:gd name="T45" fmla="*/ 147 h 895"/>
              <a:gd name="T46" fmla="*/ 380 w 1779"/>
              <a:gd name="T47" fmla="*/ 639 h 895"/>
              <a:gd name="T48" fmla="*/ 911 w 1779"/>
              <a:gd name="T49" fmla="*/ 138 h 895"/>
              <a:gd name="T50" fmla="*/ 941 w 1779"/>
              <a:gd name="T51" fmla="*/ 127 h 895"/>
              <a:gd name="T52" fmla="*/ 1002 w 1779"/>
              <a:gd name="T53" fmla="*/ 80 h 895"/>
              <a:gd name="T54" fmla="*/ 708 w 1779"/>
              <a:gd name="T55" fmla="*/ 410 h 895"/>
              <a:gd name="T56" fmla="*/ 399 w 1779"/>
              <a:gd name="T57" fmla="*/ 743 h 895"/>
              <a:gd name="T58" fmla="*/ 1157 w 1779"/>
              <a:gd name="T59" fmla="*/ 18 h 895"/>
              <a:gd name="T60" fmla="*/ 591 w 1779"/>
              <a:gd name="T61" fmla="*/ 592 h 895"/>
              <a:gd name="T62" fmla="*/ 1152 w 1779"/>
              <a:gd name="T63" fmla="*/ 50 h 895"/>
              <a:gd name="T64" fmla="*/ 980 w 1779"/>
              <a:gd name="T65" fmla="*/ 242 h 895"/>
              <a:gd name="T66" fmla="*/ 928 w 1779"/>
              <a:gd name="T67" fmla="*/ 308 h 895"/>
              <a:gd name="T68" fmla="*/ 1246 w 1779"/>
              <a:gd name="T69" fmla="*/ 41 h 895"/>
              <a:gd name="T70" fmla="*/ 1065 w 1779"/>
              <a:gd name="T71" fmla="*/ 245 h 895"/>
              <a:gd name="T72" fmla="*/ 1087 w 1779"/>
              <a:gd name="T73" fmla="*/ 265 h 895"/>
              <a:gd name="T74" fmla="*/ 1337 w 1779"/>
              <a:gd name="T75" fmla="*/ 38 h 895"/>
              <a:gd name="T76" fmla="*/ 865 w 1779"/>
              <a:gd name="T77" fmla="*/ 557 h 895"/>
              <a:gd name="T78" fmla="*/ 1027 w 1779"/>
              <a:gd name="T79" fmla="*/ 418 h 895"/>
              <a:gd name="T80" fmla="*/ 1057 w 1779"/>
              <a:gd name="T81" fmla="*/ 449 h 895"/>
              <a:gd name="T82" fmla="*/ 1191 w 1779"/>
              <a:gd name="T83" fmla="*/ 371 h 895"/>
              <a:gd name="T84" fmla="*/ 890 w 1779"/>
              <a:gd name="T85" fmla="*/ 717 h 895"/>
              <a:gd name="T86" fmla="*/ 1001 w 1779"/>
              <a:gd name="T87" fmla="*/ 659 h 895"/>
              <a:gd name="T88" fmla="*/ 1597 w 1779"/>
              <a:gd name="T89" fmla="*/ 91 h 895"/>
              <a:gd name="T90" fmla="*/ 1457 w 1779"/>
              <a:gd name="T91" fmla="*/ 277 h 895"/>
              <a:gd name="T92" fmla="*/ 1342 w 1779"/>
              <a:gd name="T93" fmla="*/ 397 h 895"/>
              <a:gd name="T94" fmla="*/ 1546 w 1779"/>
              <a:gd name="T95" fmla="*/ 221 h 895"/>
              <a:gd name="T96" fmla="*/ 1576 w 1779"/>
              <a:gd name="T97" fmla="*/ 242 h 895"/>
              <a:gd name="T98" fmla="*/ 1348 w 1779"/>
              <a:gd name="T99" fmla="*/ 482 h 895"/>
              <a:gd name="T100" fmla="*/ 1535 w 1779"/>
              <a:gd name="T101" fmla="*/ 317 h 895"/>
              <a:gd name="T102" fmla="*/ 1380 w 1779"/>
              <a:gd name="T103" fmla="*/ 520 h 895"/>
              <a:gd name="T104" fmla="*/ 1393 w 1779"/>
              <a:gd name="T105" fmla="*/ 547 h 895"/>
              <a:gd name="T106" fmla="*/ 1532 w 1779"/>
              <a:gd name="T107" fmla="*/ 459 h 895"/>
              <a:gd name="T108" fmla="*/ 1482 w 1779"/>
              <a:gd name="T109" fmla="*/ 537 h 895"/>
              <a:gd name="T110" fmla="*/ 1500 w 1779"/>
              <a:gd name="T111" fmla="*/ 561 h 895"/>
              <a:gd name="T112" fmla="*/ 1590 w 1779"/>
              <a:gd name="T113" fmla="*/ 535 h 895"/>
              <a:gd name="T114" fmla="*/ 1578 w 1779"/>
              <a:gd name="T115" fmla="*/ 599 h 895"/>
              <a:gd name="T116" fmla="*/ 1597 w 1779"/>
              <a:gd name="T117" fmla="*/ 632 h 895"/>
              <a:gd name="T118" fmla="*/ 1680 w 1779"/>
              <a:gd name="T119" fmla="*/ 599 h 895"/>
              <a:gd name="T120" fmla="*/ 1739 w 1779"/>
              <a:gd name="T121" fmla="*/ 588 h 895"/>
              <a:gd name="T122" fmla="*/ 1692 w 1779"/>
              <a:gd name="T123" fmla="*/ 817 h 895"/>
              <a:gd name="T124" fmla="*/ 997 w 1779"/>
              <a:gd name="T125" fmla="*/ 69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solidFill>
            <a:srgbClr val="B93957"/>
          </a:solidFill>
          <a:ln>
            <a:noFill/>
          </a:ln>
        </p:spPr>
        <p:txBody>
          <a:bodyPr vert="horz" wrap="square" lIns="98177" tIns="49088" rIns="98177" bIns="49088"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4" name="Group 36"/>
          <p:cNvGrpSpPr>
            <a:grpSpLocks/>
          </p:cNvGrpSpPr>
          <p:nvPr/>
        </p:nvGrpSpPr>
        <p:grpSpPr bwMode="auto">
          <a:xfrm>
            <a:off x="4498307" y="2038549"/>
            <a:ext cx="202506" cy="200025"/>
            <a:chOff x="0" y="0"/>
            <a:chExt cx="336" cy="336"/>
          </a:xfrm>
        </p:grpSpPr>
        <p:sp>
          <p:nvSpPr>
            <p:cNvPr id="5" name="Oval 37"/>
            <p:cNvSpPr>
              <a:spLocks/>
            </p:cNvSpPr>
            <p:nvPr/>
          </p:nvSpPr>
          <p:spPr bwMode="auto">
            <a:xfrm>
              <a:off x="145" y="145"/>
              <a:ext cx="49" cy="49"/>
            </a:xfrm>
            <a:prstGeom prst="ellipse">
              <a:avLst/>
            </a:prstGeom>
            <a:solidFill>
              <a:srgbClr val="B3B3B3"/>
            </a:solidFill>
            <a:ln w="25400" cap="flat">
              <a:solidFill>
                <a:schemeClr val="bg2"/>
              </a:solidFill>
              <a:prstDash val="solid"/>
              <a:miter lim="800000"/>
              <a:headEnd type="none" w="med" len="med"/>
              <a:tailEnd type="none" w="med" len="med"/>
            </a:ln>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6" name="Oval 38"/>
            <p:cNvSpPr>
              <a:spLocks/>
            </p:cNvSpPr>
            <p:nvPr/>
          </p:nvSpPr>
          <p:spPr bwMode="auto">
            <a:xfrm>
              <a:off x="0" y="0"/>
              <a:ext cx="336" cy="336"/>
            </a:xfrm>
            <a:prstGeom prst="ellipse">
              <a:avLst/>
            </a:prstGeom>
            <a:noFill/>
            <a:ln w="25400" cap="flat">
              <a:solidFill>
                <a:schemeClr val="bg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7" name="Group 39"/>
          <p:cNvGrpSpPr>
            <a:grpSpLocks/>
          </p:cNvGrpSpPr>
          <p:nvPr/>
        </p:nvGrpSpPr>
        <p:grpSpPr bwMode="auto">
          <a:xfrm>
            <a:off x="3439055" y="2799309"/>
            <a:ext cx="202506" cy="200025"/>
            <a:chOff x="0" y="0"/>
            <a:chExt cx="336" cy="336"/>
          </a:xfrm>
        </p:grpSpPr>
        <p:sp>
          <p:nvSpPr>
            <p:cNvPr id="8" name="Oval 40"/>
            <p:cNvSpPr>
              <a:spLocks/>
            </p:cNvSpPr>
            <p:nvPr/>
          </p:nvSpPr>
          <p:spPr bwMode="auto">
            <a:xfrm>
              <a:off x="145" y="145"/>
              <a:ext cx="49" cy="49"/>
            </a:xfrm>
            <a:prstGeom prst="ellipse">
              <a:avLst/>
            </a:prstGeom>
            <a:solidFill>
              <a:srgbClr val="B3B3B3"/>
            </a:solidFill>
            <a:ln w="25400" cap="flat">
              <a:solidFill>
                <a:schemeClr val="bg2"/>
              </a:solidFill>
              <a:prstDash val="solid"/>
              <a:miter lim="800000"/>
              <a:headEnd type="none" w="med" len="med"/>
              <a:tailEnd type="none" w="med" len="med"/>
            </a:ln>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9" name="Oval 41"/>
            <p:cNvSpPr>
              <a:spLocks/>
            </p:cNvSpPr>
            <p:nvPr/>
          </p:nvSpPr>
          <p:spPr bwMode="auto">
            <a:xfrm>
              <a:off x="0" y="0"/>
              <a:ext cx="336" cy="336"/>
            </a:xfrm>
            <a:prstGeom prst="ellipse">
              <a:avLst/>
            </a:prstGeom>
            <a:noFill/>
            <a:ln w="25400" cap="flat">
              <a:solidFill>
                <a:schemeClr val="bg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10" name="Group 42"/>
          <p:cNvGrpSpPr>
            <a:grpSpLocks/>
          </p:cNvGrpSpPr>
          <p:nvPr/>
        </p:nvGrpSpPr>
        <p:grpSpPr bwMode="auto">
          <a:xfrm>
            <a:off x="4943399" y="2758629"/>
            <a:ext cx="202506" cy="200025"/>
            <a:chOff x="0" y="0"/>
            <a:chExt cx="336" cy="336"/>
          </a:xfrm>
        </p:grpSpPr>
        <p:sp>
          <p:nvSpPr>
            <p:cNvPr id="11" name="Oval 43"/>
            <p:cNvSpPr>
              <a:spLocks/>
            </p:cNvSpPr>
            <p:nvPr/>
          </p:nvSpPr>
          <p:spPr bwMode="auto">
            <a:xfrm>
              <a:off x="145" y="145"/>
              <a:ext cx="49" cy="49"/>
            </a:xfrm>
            <a:prstGeom prst="ellipse">
              <a:avLst/>
            </a:prstGeom>
            <a:solidFill>
              <a:srgbClr val="91B4AF"/>
            </a:solidFill>
            <a:ln w="25400" cap="flat">
              <a:solidFill>
                <a:schemeClr val="bg2"/>
              </a:solidFill>
              <a:prstDash val="solid"/>
              <a:miter lim="800000"/>
              <a:headEnd type="none" w="med" len="med"/>
              <a:tailEnd type="none" w="med" len="med"/>
            </a:ln>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12" name="Oval 44"/>
            <p:cNvSpPr>
              <a:spLocks/>
            </p:cNvSpPr>
            <p:nvPr/>
          </p:nvSpPr>
          <p:spPr bwMode="auto">
            <a:xfrm>
              <a:off x="0" y="0"/>
              <a:ext cx="336" cy="336"/>
            </a:xfrm>
            <a:prstGeom prst="ellipse">
              <a:avLst/>
            </a:prstGeom>
            <a:noFill/>
            <a:ln w="25400" cap="flat">
              <a:solidFill>
                <a:schemeClr val="bg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cxnSp>
        <p:nvCxnSpPr>
          <p:cNvPr id="13" name="Straight Connector 136"/>
          <p:cNvCxnSpPr/>
          <p:nvPr/>
        </p:nvCxnSpPr>
        <p:spPr bwMode="auto">
          <a:xfrm flipH="1">
            <a:off x="3540307" y="2203787"/>
            <a:ext cx="979097" cy="595521"/>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2"/>
          <p:cNvCxnSpPr>
            <a:stCxn id="33" idx="4"/>
            <a:endCxn id="9" idx="1"/>
          </p:cNvCxnSpPr>
          <p:nvPr/>
        </p:nvCxnSpPr>
        <p:spPr bwMode="auto">
          <a:xfrm>
            <a:off x="3006719" y="1888058"/>
            <a:ext cx="461990" cy="940543"/>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14"/>
          <p:cNvCxnSpPr>
            <a:stCxn id="33" idx="5"/>
            <a:endCxn id="6" idx="2"/>
          </p:cNvCxnSpPr>
          <p:nvPr/>
        </p:nvCxnSpPr>
        <p:spPr bwMode="auto">
          <a:xfrm>
            <a:off x="3081724" y="1857370"/>
            <a:ext cx="1416581" cy="281191"/>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Connector 119"/>
          <p:cNvCxnSpPr>
            <a:stCxn id="6" idx="5"/>
            <a:endCxn id="29" idx="1"/>
          </p:cNvCxnSpPr>
          <p:nvPr/>
        </p:nvCxnSpPr>
        <p:spPr bwMode="auto">
          <a:xfrm>
            <a:off x="4671154" y="2209279"/>
            <a:ext cx="2195457" cy="899918"/>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21"/>
          <p:cNvCxnSpPr/>
          <p:nvPr/>
        </p:nvCxnSpPr>
        <p:spPr bwMode="auto">
          <a:xfrm flipV="1">
            <a:off x="3637912" y="2849424"/>
            <a:ext cx="1303125" cy="37245"/>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8" name="Straight Connector 123"/>
          <p:cNvCxnSpPr/>
          <p:nvPr/>
        </p:nvCxnSpPr>
        <p:spPr bwMode="auto">
          <a:xfrm flipV="1">
            <a:off x="5052550" y="1719237"/>
            <a:ext cx="799413" cy="1050384"/>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26"/>
          <p:cNvCxnSpPr/>
          <p:nvPr/>
        </p:nvCxnSpPr>
        <p:spPr bwMode="auto">
          <a:xfrm>
            <a:off x="4146198" y="1309518"/>
            <a:ext cx="1733254" cy="444601"/>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30"/>
          <p:cNvCxnSpPr/>
          <p:nvPr/>
        </p:nvCxnSpPr>
        <p:spPr bwMode="auto">
          <a:xfrm>
            <a:off x="4133594" y="1369300"/>
            <a:ext cx="403655" cy="685234"/>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134"/>
          <p:cNvCxnSpPr>
            <a:stCxn id="40" idx="3"/>
            <a:endCxn id="33" idx="6"/>
          </p:cNvCxnSpPr>
          <p:nvPr/>
        </p:nvCxnSpPr>
        <p:spPr bwMode="auto">
          <a:xfrm flipH="1">
            <a:off x="3112793" y="1353313"/>
            <a:ext cx="908593" cy="429969"/>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138"/>
          <p:cNvCxnSpPr>
            <a:stCxn id="6" idx="6"/>
            <a:endCxn id="26" idx="3"/>
          </p:cNvCxnSpPr>
          <p:nvPr/>
        </p:nvCxnSpPr>
        <p:spPr bwMode="auto">
          <a:xfrm flipV="1">
            <a:off x="4700814" y="1768221"/>
            <a:ext cx="1087193" cy="370338"/>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140"/>
          <p:cNvCxnSpPr/>
          <p:nvPr/>
        </p:nvCxnSpPr>
        <p:spPr bwMode="auto">
          <a:xfrm>
            <a:off x="5142407" y="2856472"/>
            <a:ext cx="1729028" cy="393652"/>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Connector 168"/>
          <p:cNvCxnSpPr>
            <a:stCxn id="26" idx="5"/>
            <a:endCxn id="29" idx="0"/>
          </p:cNvCxnSpPr>
          <p:nvPr/>
        </p:nvCxnSpPr>
        <p:spPr bwMode="auto">
          <a:xfrm>
            <a:off x="5938019" y="1768222"/>
            <a:ext cx="1003601" cy="1310287"/>
          </a:xfrm>
          <a:prstGeom prst="line">
            <a:avLst/>
          </a:prstGeom>
          <a:blipFill dpi="0" rotWithShape="0">
            <a:blip r:embed="rId2"/>
            <a:srcRect/>
            <a:tile tx="0" ty="0" sx="100000" sy="100000" flip="none" algn="tl"/>
          </a:blip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25" name="Group 9"/>
          <p:cNvGrpSpPr/>
          <p:nvPr/>
        </p:nvGrpSpPr>
        <p:grpSpPr>
          <a:xfrm>
            <a:off x="5756936" y="1589361"/>
            <a:ext cx="212149" cy="209550"/>
            <a:chOff x="5443677" y="1620005"/>
            <a:chExt cx="209550" cy="209550"/>
          </a:xfrm>
        </p:grpSpPr>
        <p:sp>
          <p:nvSpPr>
            <p:cNvPr id="26" name="Oval 16"/>
            <p:cNvSpPr>
              <a:spLocks/>
            </p:cNvSpPr>
            <p:nvPr/>
          </p:nvSpPr>
          <p:spPr bwMode="auto">
            <a:xfrm>
              <a:off x="5443677" y="1620005"/>
              <a:ext cx="209550" cy="209550"/>
            </a:xfrm>
            <a:prstGeom prst="ellipse">
              <a:avLst/>
            </a:prstGeom>
            <a:solidFill>
              <a:srgbClr val="FFFFFF"/>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27" name="Freeform 6"/>
            <p:cNvSpPr>
              <a:spLocks noEditPoints="1"/>
            </p:cNvSpPr>
            <p:nvPr/>
          </p:nvSpPr>
          <p:spPr bwMode="auto">
            <a:xfrm>
              <a:off x="5471211" y="1661993"/>
              <a:ext cx="133925" cy="133925"/>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28" name="Group 10"/>
          <p:cNvGrpSpPr/>
          <p:nvPr/>
        </p:nvGrpSpPr>
        <p:grpSpPr>
          <a:xfrm>
            <a:off x="6835542" y="3078510"/>
            <a:ext cx="212149" cy="209550"/>
            <a:chOff x="6509073" y="3109154"/>
            <a:chExt cx="209550" cy="209550"/>
          </a:xfrm>
        </p:grpSpPr>
        <p:sp>
          <p:nvSpPr>
            <p:cNvPr id="29" name="Oval 25"/>
            <p:cNvSpPr>
              <a:spLocks/>
            </p:cNvSpPr>
            <p:nvPr/>
          </p:nvSpPr>
          <p:spPr bwMode="auto">
            <a:xfrm>
              <a:off x="6509073" y="3109154"/>
              <a:ext cx="209550" cy="209550"/>
            </a:xfrm>
            <a:prstGeom prst="ellipse">
              <a:avLst/>
            </a:prstGeom>
            <a:solidFill>
              <a:srgbClr val="FFFFFF"/>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30" name="Freeform 9"/>
            <p:cNvSpPr>
              <a:spLocks noEditPoints="1"/>
            </p:cNvSpPr>
            <p:nvPr/>
          </p:nvSpPr>
          <p:spPr bwMode="auto">
            <a:xfrm>
              <a:off x="6541546" y="3155944"/>
              <a:ext cx="144605" cy="115970"/>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32" name="Group 4"/>
          <p:cNvGrpSpPr/>
          <p:nvPr/>
        </p:nvGrpSpPr>
        <p:grpSpPr>
          <a:xfrm>
            <a:off x="2900646" y="1678507"/>
            <a:ext cx="212149" cy="209550"/>
            <a:chOff x="2622371" y="1709152"/>
            <a:chExt cx="209550" cy="209550"/>
          </a:xfrm>
        </p:grpSpPr>
        <p:sp>
          <p:nvSpPr>
            <p:cNvPr id="33" name="Oval 19"/>
            <p:cNvSpPr>
              <a:spLocks/>
            </p:cNvSpPr>
            <p:nvPr/>
          </p:nvSpPr>
          <p:spPr bwMode="auto">
            <a:xfrm>
              <a:off x="2622371" y="1709152"/>
              <a:ext cx="209550" cy="209550"/>
            </a:xfrm>
            <a:prstGeom prst="ellipse">
              <a:avLst/>
            </a:prstGeom>
            <a:solidFill>
              <a:srgbClr val="FFFFFF"/>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34" name="Freeform 8"/>
            <p:cNvSpPr>
              <a:spLocks noEditPoints="1"/>
            </p:cNvSpPr>
            <p:nvPr/>
          </p:nvSpPr>
          <p:spPr bwMode="auto">
            <a:xfrm>
              <a:off x="2658543" y="1742563"/>
              <a:ext cx="119185" cy="121776"/>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35" name="Rectangle 43"/>
          <p:cNvSpPr>
            <a:spLocks/>
          </p:cNvSpPr>
          <p:nvPr/>
        </p:nvSpPr>
        <p:spPr bwMode="auto">
          <a:xfrm>
            <a:off x="1707105" y="3914594"/>
            <a:ext cx="1154674" cy="49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725622" fontAlgn="base">
              <a:lnSpc>
                <a:spcPct val="125000"/>
              </a:lnSpc>
              <a:spcBef>
                <a:spcPct val="0"/>
              </a:spcBef>
              <a:spcAft>
                <a:spcPct val="0"/>
              </a:spcAft>
            </a:pPr>
            <a:r>
              <a:rPr lang="zh-CN" altLang="en-US" sz="900" dirty="0">
                <a:solidFill>
                  <a:schemeClr val="tx1">
                    <a:lumMod val="65000"/>
                    <a:lumOff val="35000"/>
                  </a:schemeClr>
                </a:solidFill>
                <a:latin typeface="微软雅黑"/>
                <a:ea typeface="微软雅黑"/>
                <a:cs typeface="Lato Regular" charset="0"/>
                <a:sym typeface="Lato Regular" charset="0"/>
              </a:rPr>
              <a:t>此处添加详细文本描述，建议与标题相关并符合整体语言风格</a:t>
            </a:r>
          </a:p>
        </p:txBody>
      </p:sp>
      <p:sp>
        <p:nvSpPr>
          <p:cNvPr id="36" name="Rectangle 43"/>
          <p:cNvSpPr>
            <a:spLocks/>
          </p:cNvSpPr>
          <p:nvPr/>
        </p:nvSpPr>
        <p:spPr bwMode="auto">
          <a:xfrm>
            <a:off x="3617269" y="3914594"/>
            <a:ext cx="1154674" cy="49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725622" fontAlgn="base">
              <a:lnSpc>
                <a:spcPct val="125000"/>
              </a:lnSpc>
              <a:spcBef>
                <a:spcPct val="0"/>
              </a:spcBef>
              <a:spcAft>
                <a:spcPct val="0"/>
              </a:spcAft>
            </a:pPr>
            <a:r>
              <a:rPr lang="zh-CN" altLang="en-US" sz="900" dirty="0">
                <a:solidFill>
                  <a:schemeClr val="tx1">
                    <a:lumMod val="65000"/>
                    <a:lumOff val="35000"/>
                  </a:schemeClr>
                </a:solidFill>
                <a:latin typeface="微软雅黑"/>
                <a:ea typeface="微软雅黑"/>
                <a:cs typeface="Lato Regular" charset="0"/>
                <a:sym typeface="Lato Regular" charset="0"/>
              </a:rPr>
              <a:t>此处添加详细文本描述，建议与标题相关并符合整体语言风格</a:t>
            </a:r>
          </a:p>
        </p:txBody>
      </p:sp>
      <p:sp>
        <p:nvSpPr>
          <p:cNvPr id="37" name="Rectangle 43"/>
          <p:cNvSpPr>
            <a:spLocks/>
          </p:cNvSpPr>
          <p:nvPr/>
        </p:nvSpPr>
        <p:spPr bwMode="auto">
          <a:xfrm>
            <a:off x="5527434" y="3914594"/>
            <a:ext cx="1154674" cy="49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725622" fontAlgn="base">
              <a:lnSpc>
                <a:spcPct val="125000"/>
              </a:lnSpc>
              <a:spcBef>
                <a:spcPct val="0"/>
              </a:spcBef>
              <a:spcAft>
                <a:spcPct val="0"/>
              </a:spcAft>
            </a:pPr>
            <a:r>
              <a:rPr lang="zh-CN" altLang="en-US" sz="900" dirty="0">
                <a:solidFill>
                  <a:schemeClr val="tx1">
                    <a:lumMod val="65000"/>
                    <a:lumOff val="35000"/>
                  </a:schemeClr>
                </a:solidFill>
                <a:latin typeface="微软雅黑"/>
                <a:ea typeface="微软雅黑"/>
                <a:cs typeface="Lato Regular" charset="0"/>
                <a:sym typeface="Lato Regular" charset="0"/>
              </a:rPr>
              <a:t>此处添加详细文本描述，建议与标题相关并符合整体语言风格</a:t>
            </a:r>
          </a:p>
        </p:txBody>
      </p:sp>
      <p:sp>
        <p:nvSpPr>
          <p:cNvPr id="38" name="Rectangle 43"/>
          <p:cNvSpPr>
            <a:spLocks/>
          </p:cNvSpPr>
          <p:nvPr/>
        </p:nvSpPr>
        <p:spPr bwMode="auto">
          <a:xfrm>
            <a:off x="7437598" y="3914594"/>
            <a:ext cx="1154674" cy="49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725622" fontAlgn="base">
              <a:lnSpc>
                <a:spcPct val="125000"/>
              </a:lnSpc>
              <a:spcBef>
                <a:spcPct val="0"/>
              </a:spcBef>
              <a:spcAft>
                <a:spcPct val="0"/>
              </a:spcAft>
            </a:pPr>
            <a:r>
              <a:rPr lang="zh-CN" altLang="en-US" sz="900" dirty="0">
                <a:solidFill>
                  <a:schemeClr val="tx1">
                    <a:lumMod val="65000"/>
                    <a:lumOff val="35000"/>
                  </a:schemeClr>
                </a:solidFill>
                <a:latin typeface="微软雅黑"/>
                <a:ea typeface="微软雅黑"/>
                <a:cs typeface="Lato Regular" charset="0"/>
                <a:sym typeface="Lato Regular" charset="0"/>
              </a:rPr>
              <a:t>此处添加详细文本描述，建议与标题相关并符合整体语言风格</a:t>
            </a:r>
          </a:p>
        </p:txBody>
      </p:sp>
      <p:grpSp>
        <p:nvGrpSpPr>
          <p:cNvPr id="39" name="Group 3"/>
          <p:cNvGrpSpPr/>
          <p:nvPr/>
        </p:nvGrpSpPr>
        <p:grpSpPr>
          <a:xfrm>
            <a:off x="3990317" y="1170147"/>
            <a:ext cx="212149" cy="213854"/>
            <a:chOff x="3698697" y="1200792"/>
            <a:chExt cx="209550" cy="213854"/>
          </a:xfrm>
        </p:grpSpPr>
        <p:sp>
          <p:nvSpPr>
            <p:cNvPr id="40" name="Oval 22"/>
            <p:cNvSpPr>
              <a:spLocks/>
            </p:cNvSpPr>
            <p:nvPr/>
          </p:nvSpPr>
          <p:spPr bwMode="auto">
            <a:xfrm>
              <a:off x="3698697" y="1205096"/>
              <a:ext cx="209550" cy="209550"/>
            </a:xfrm>
            <a:prstGeom prst="ellipse">
              <a:avLst/>
            </a:prstGeom>
            <a:solidFill>
              <a:srgbClr val="FFFFFF"/>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1" name="Freeform 7"/>
            <p:cNvSpPr>
              <a:spLocks/>
            </p:cNvSpPr>
            <p:nvPr/>
          </p:nvSpPr>
          <p:spPr bwMode="auto">
            <a:xfrm>
              <a:off x="3735369" y="1200792"/>
              <a:ext cx="150908" cy="179945"/>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2" name="Group 17"/>
          <p:cNvGrpSpPr>
            <a:grpSpLocks/>
          </p:cNvGrpSpPr>
          <p:nvPr/>
        </p:nvGrpSpPr>
        <p:grpSpPr bwMode="auto">
          <a:xfrm>
            <a:off x="800360" y="1340275"/>
            <a:ext cx="1734430" cy="1713186"/>
            <a:chOff x="0" y="0"/>
            <a:chExt cx="3263" cy="3263"/>
          </a:xfrm>
        </p:grpSpPr>
        <p:grpSp>
          <p:nvGrpSpPr>
            <p:cNvPr id="43" name="Group 18"/>
            <p:cNvGrpSpPr>
              <a:grpSpLocks/>
            </p:cNvGrpSpPr>
            <p:nvPr/>
          </p:nvGrpSpPr>
          <p:grpSpPr bwMode="auto">
            <a:xfrm>
              <a:off x="0" y="0"/>
              <a:ext cx="3263" cy="3263"/>
              <a:chOff x="0" y="0"/>
              <a:chExt cx="3263" cy="3263"/>
            </a:xfrm>
          </p:grpSpPr>
          <p:sp>
            <p:nvSpPr>
              <p:cNvPr id="46" name="Oval 20"/>
              <p:cNvSpPr>
                <a:spLocks/>
              </p:cNvSpPr>
              <p:nvPr/>
            </p:nvSpPr>
            <p:spPr bwMode="auto">
              <a:xfrm>
                <a:off x="0" y="0"/>
                <a:ext cx="3263" cy="3263"/>
              </a:xfrm>
              <a:prstGeom prst="ellipse">
                <a:avLst/>
              </a:prstGeom>
              <a:solidFill>
                <a:srgbClr val="FFFFFF"/>
              </a:solidFill>
              <a:ln w="28575" cap="rnd">
                <a:solidFill>
                  <a:srgbClr val="098E88">
                    <a:alpha val="85000"/>
                  </a:srgbClr>
                </a:solidFill>
                <a:prstDash val="sysDot"/>
                <a:miter lim="800000"/>
                <a:headEnd type="none" w="med" len="med"/>
                <a:tailEnd type="none" w="med" len="med"/>
              </a:ln>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7" name="Oval 19"/>
              <p:cNvSpPr>
                <a:spLocks/>
              </p:cNvSpPr>
              <p:nvPr/>
            </p:nvSpPr>
            <p:spPr bwMode="auto">
              <a:xfrm>
                <a:off x="195" y="193"/>
                <a:ext cx="2882" cy="2881"/>
              </a:xfrm>
              <a:prstGeom prst="ellipse">
                <a:avLst/>
              </a:prstGeom>
              <a:solidFill>
                <a:srgbClr val="098E88"/>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44" name="Rectangle 21"/>
            <p:cNvSpPr>
              <a:spLocks/>
            </p:cNvSpPr>
            <p:nvPr/>
          </p:nvSpPr>
          <p:spPr bwMode="auto">
            <a:xfrm>
              <a:off x="732" y="747"/>
              <a:ext cx="1808"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5622" fontAlgn="base">
                <a:lnSpc>
                  <a:spcPct val="75000"/>
                </a:lnSpc>
                <a:spcBef>
                  <a:spcPct val="0"/>
                </a:spcBef>
                <a:spcAft>
                  <a:spcPct val="0"/>
                </a:spcAft>
                <a:defRPr/>
              </a:pPr>
              <a:r>
                <a:rPr lang="zh-CN" altLang="en-US" sz="1700" kern="0" dirty="0">
                  <a:solidFill>
                    <a:srgbClr val="FFFFFF"/>
                  </a:solidFill>
                  <a:latin typeface="微软雅黑"/>
                  <a:ea typeface="微软雅黑"/>
                  <a:cs typeface="Bebas Neue" charset="0"/>
                  <a:sym typeface="Bebas Neue" charset="0"/>
                </a:rPr>
                <a:t>单击此处</a:t>
              </a:r>
            </a:p>
            <a:p>
              <a:pPr algn="ctr" defTabSz="725622" fontAlgn="base">
                <a:lnSpc>
                  <a:spcPct val="75000"/>
                </a:lnSpc>
                <a:spcBef>
                  <a:spcPct val="0"/>
                </a:spcBef>
                <a:spcAft>
                  <a:spcPct val="0"/>
                </a:spcAft>
                <a:defRPr/>
              </a:pPr>
              <a:r>
                <a:rPr lang="zh-CN" altLang="en-US" sz="1700" kern="0" dirty="0">
                  <a:solidFill>
                    <a:srgbClr val="FFFFFF"/>
                  </a:solidFill>
                  <a:latin typeface="微软雅黑"/>
                  <a:ea typeface="微软雅黑"/>
                  <a:cs typeface="Bebas Neue" charset="0"/>
                  <a:sym typeface="Bebas Neue" charset="0"/>
                </a:rPr>
                <a:t>添加标题</a:t>
              </a:r>
            </a:p>
          </p:txBody>
        </p:sp>
        <p:sp>
          <p:nvSpPr>
            <p:cNvPr id="45" name="Rectangle 22"/>
            <p:cNvSpPr>
              <a:spLocks/>
            </p:cNvSpPr>
            <p:nvPr/>
          </p:nvSpPr>
          <p:spPr bwMode="auto">
            <a:xfrm>
              <a:off x="584" y="1539"/>
              <a:ext cx="2096" cy="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5622" fontAlgn="base">
                <a:lnSpc>
                  <a:spcPct val="114000"/>
                </a:lnSpc>
                <a:spcBef>
                  <a:spcPct val="0"/>
                </a:spcBef>
                <a:spcAft>
                  <a:spcPct val="0"/>
                </a:spcAft>
                <a:defRPr/>
              </a:pPr>
              <a:r>
                <a:rPr lang="zh-CN" altLang="en-US" sz="900" kern="0" dirty="0">
                  <a:solidFill>
                    <a:srgbClr val="FFFFFF"/>
                  </a:solidFill>
                  <a:latin typeface="微软雅黑"/>
                  <a:ea typeface="微软雅黑"/>
                  <a:cs typeface="Lato Light" charset="0"/>
                  <a:sym typeface="Lato Light" charset="0"/>
                </a:rPr>
                <a:t>此处添加详细文本描述，建议与标题相关并符合整体语言风格</a:t>
              </a:r>
              <a:endParaRPr lang="en-US" sz="900" kern="0" dirty="0">
                <a:solidFill>
                  <a:srgbClr val="FFFFFF"/>
                </a:solidFill>
                <a:latin typeface="微软雅黑"/>
                <a:ea typeface="微软雅黑"/>
                <a:cs typeface="Lato Light" charset="0"/>
                <a:sym typeface="Lato Light" charset="0"/>
              </a:endParaRPr>
            </a:p>
          </p:txBody>
        </p:sp>
      </p:grpSp>
      <p:grpSp>
        <p:nvGrpSpPr>
          <p:cNvPr id="48" name="Group 17"/>
          <p:cNvGrpSpPr>
            <a:grpSpLocks/>
          </p:cNvGrpSpPr>
          <p:nvPr/>
        </p:nvGrpSpPr>
        <p:grpSpPr bwMode="auto">
          <a:xfrm>
            <a:off x="6935036" y="1742710"/>
            <a:ext cx="948160" cy="936546"/>
            <a:chOff x="0" y="0"/>
            <a:chExt cx="3263" cy="3263"/>
          </a:xfrm>
        </p:grpSpPr>
        <p:grpSp>
          <p:nvGrpSpPr>
            <p:cNvPr id="49" name="Group 18"/>
            <p:cNvGrpSpPr>
              <a:grpSpLocks/>
            </p:cNvGrpSpPr>
            <p:nvPr/>
          </p:nvGrpSpPr>
          <p:grpSpPr bwMode="auto">
            <a:xfrm>
              <a:off x="0" y="0"/>
              <a:ext cx="3263" cy="3263"/>
              <a:chOff x="0" y="0"/>
              <a:chExt cx="3263" cy="3263"/>
            </a:xfrm>
          </p:grpSpPr>
          <p:sp>
            <p:nvSpPr>
              <p:cNvPr id="51" name="Oval 20"/>
              <p:cNvSpPr>
                <a:spLocks/>
              </p:cNvSpPr>
              <p:nvPr/>
            </p:nvSpPr>
            <p:spPr bwMode="auto">
              <a:xfrm>
                <a:off x="0" y="0"/>
                <a:ext cx="3263" cy="3263"/>
              </a:xfrm>
              <a:prstGeom prst="ellipse">
                <a:avLst/>
              </a:prstGeom>
              <a:solidFill>
                <a:srgbClr val="FFFFFF"/>
              </a:solidFill>
              <a:ln w="19050" cap="rnd">
                <a:solidFill>
                  <a:srgbClr val="098E88">
                    <a:alpha val="84999"/>
                  </a:srgbClr>
                </a:solidFill>
                <a:prstDash val="sysDot"/>
                <a:miter lim="800000"/>
                <a:headEnd type="none" w="med" len="med"/>
                <a:tailEnd type="none" w="med" len="med"/>
              </a:ln>
              <a:extLst/>
            </p:spPr>
            <p:txBody>
              <a:bodyPr lIns="0" tIns="0" rIns="0" bIns="0"/>
              <a:lstStyle/>
              <a:p>
                <a:pPr algn="ctr" defTabSz="725622" fontAlgn="base">
                  <a:spcBef>
                    <a:spcPct val="0"/>
                  </a:spcBef>
                  <a:spcAft>
                    <a:spcPct val="0"/>
                  </a:spcAft>
                  <a:defRPr/>
                </a:pPr>
                <a:endParaRPr lang="en-US" sz="1200" kern="0">
                  <a:solidFill>
                    <a:srgbClr val="000000"/>
                  </a:solidFill>
                  <a:latin typeface="微软雅黑"/>
                  <a:ea typeface="微软雅黑"/>
                  <a:sym typeface="Gill Sans" charset="0"/>
                </a:endParaRPr>
              </a:p>
            </p:txBody>
          </p:sp>
          <p:sp>
            <p:nvSpPr>
              <p:cNvPr id="52" name="Oval 19"/>
              <p:cNvSpPr>
                <a:spLocks/>
              </p:cNvSpPr>
              <p:nvPr/>
            </p:nvSpPr>
            <p:spPr bwMode="auto">
              <a:xfrm>
                <a:off x="195" y="193"/>
                <a:ext cx="2882" cy="2881"/>
              </a:xfrm>
              <a:prstGeom prst="ellipse">
                <a:avLst/>
              </a:prstGeom>
              <a:solidFill>
                <a:srgbClr val="098E88"/>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defTabSz="725622" fontAlgn="base">
                  <a:spcBef>
                    <a:spcPct val="0"/>
                  </a:spcBef>
                  <a:spcAft>
                    <a:spcPct val="0"/>
                  </a:spcAft>
                  <a:defRPr/>
                </a:pPr>
                <a:endParaRPr lang="en-US" sz="1200" kern="0">
                  <a:solidFill>
                    <a:srgbClr val="000000"/>
                  </a:solidFill>
                  <a:latin typeface="微软雅黑"/>
                  <a:ea typeface="微软雅黑"/>
                  <a:sym typeface="Gill Sans" charset="0"/>
                </a:endParaRPr>
              </a:p>
            </p:txBody>
          </p:sp>
        </p:grpSp>
        <p:sp>
          <p:nvSpPr>
            <p:cNvPr id="50" name="Rectangle 21"/>
            <p:cNvSpPr>
              <a:spLocks/>
            </p:cNvSpPr>
            <p:nvPr/>
          </p:nvSpPr>
          <p:spPr bwMode="auto">
            <a:xfrm>
              <a:off x="588" y="1351"/>
              <a:ext cx="2188"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5622" fontAlgn="base">
                <a:lnSpc>
                  <a:spcPct val="70000"/>
                </a:lnSpc>
                <a:spcBef>
                  <a:spcPct val="0"/>
                </a:spcBef>
                <a:spcAft>
                  <a:spcPct val="0"/>
                </a:spcAft>
                <a:defRPr/>
              </a:pPr>
              <a:r>
                <a:rPr lang="en-US" sz="3400" b="1" kern="0" dirty="0">
                  <a:solidFill>
                    <a:srgbClr val="FFFFFF"/>
                  </a:solidFill>
                  <a:latin typeface="Agency FB" panose="020B0503020202020204" pitchFamily="34" charset="0"/>
                  <a:ea typeface="微软雅黑"/>
                  <a:cs typeface="Bebas Neue" charset="0"/>
                  <a:sym typeface="Bebas Neue" charset="0"/>
                </a:rPr>
                <a:t>13%</a:t>
              </a:r>
            </a:p>
          </p:txBody>
        </p:sp>
      </p:grpSp>
      <p:grpSp>
        <p:nvGrpSpPr>
          <p:cNvPr id="53" name="Group 11"/>
          <p:cNvGrpSpPr/>
          <p:nvPr/>
        </p:nvGrpSpPr>
        <p:grpSpPr>
          <a:xfrm>
            <a:off x="1202424" y="3927371"/>
            <a:ext cx="387445" cy="382699"/>
            <a:chOff x="944950" y="4029717"/>
            <a:chExt cx="382700" cy="382700"/>
          </a:xfrm>
        </p:grpSpPr>
        <p:sp>
          <p:nvSpPr>
            <p:cNvPr id="54" name="Oval 214"/>
            <p:cNvSpPr/>
            <p:nvPr/>
          </p:nvSpPr>
          <p:spPr bwMode="auto">
            <a:xfrm>
              <a:off x="944950" y="4029717"/>
              <a:ext cx="382700" cy="382700"/>
            </a:xfrm>
            <a:prstGeom prst="ellipse">
              <a:avLst/>
            </a:prstGeom>
            <a:solidFill>
              <a:srgbClr val="FFFFFF"/>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76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55" name="Freeform 8"/>
            <p:cNvSpPr>
              <a:spLocks noEditPoints="1"/>
            </p:cNvSpPr>
            <p:nvPr/>
          </p:nvSpPr>
          <p:spPr bwMode="auto">
            <a:xfrm>
              <a:off x="1014178" y="4107508"/>
              <a:ext cx="223229" cy="228082"/>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rgbClr val="098E88"/>
            </a:solidFill>
            <a:ln>
              <a:solidFill>
                <a:srgbClr val="098E88"/>
              </a:solid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56" name="Group 12"/>
          <p:cNvGrpSpPr/>
          <p:nvPr/>
        </p:nvGrpSpPr>
        <p:grpSpPr>
          <a:xfrm>
            <a:off x="3125532" y="3927371"/>
            <a:ext cx="387445" cy="382699"/>
            <a:chOff x="2844502" y="4029717"/>
            <a:chExt cx="382700" cy="382700"/>
          </a:xfrm>
        </p:grpSpPr>
        <p:sp>
          <p:nvSpPr>
            <p:cNvPr id="57" name="Oval 211"/>
            <p:cNvSpPr/>
            <p:nvPr/>
          </p:nvSpPr>
          <p:spPr bwMode="auto">
            <a:xfrm>
              <a:off x="2844502" y="4029717"/>
              <a:ext cx="382700" cy="382700"/>
            </a:xfrm>
            <a:prstGeom prst="ellipse">
              <a:avLst/>
            </a:prstGeom>
            <a:solidFill>
              <a:srgbClr val="FFFFFF"/>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76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58" name="Freeform 7"/>
            <p:cNvSpPr>
              <a:spLocks/>
            </p:cNvSpPr>
            <p:nvPr/>
          </p:nvSpPr>
          <p:spPr bwMode="auto">
            <a:xfrm>
              <a:off x="2927761" y="4069053"/>
              <a:ext cx="220945" cy="263458"/>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59" name="Group 13"/>
          <p:cNvGrpSpPr/>
          <p:nvPr/>
        </p:nvGrpSpPr>
        <p:grpSpPr>
          <a:xfrm>
            <a:off x="5048638" y="3927371"/>
            <a:ext cx="387445" cy="382699"/>
            <a:chOff x="4744054" y="4029717"/>
            <a:chExt cx="382700" cy="382700"/>
          </a:xfrm>
        </p:grpSpPr>
        <p:sp>
          <p:nvSpPr>
            <p:cNvPr id="60" name="Oval 217"/>
            <p:cNvSpPr/>
            <p:nvPr/>
          </p:nvSpPr>
          <p:spPr bwMode="auto">
            <a:xfrm>
              <a:off x="4744054" y="4029717"/>
              <a:ext cx="382700" cy="382700"/>
            </a:xfrm>
            <a:prstGeom prst="ellipse">
              <a:avLst/>
            </a:prstGeom>
            <a:solidFill>
              <a:srgbClr val="FFFFFF"/>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76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61" name="Freeform 6"/>
            <p:cNvSpPr>
              <a:spLocks noEditPoints="1"/>
            </p:cNvSpPr>
            <p:nvPr/>
          </p:nvSpPr>
          <p:spPr bwMode="auto">
            <a:xfrm>
              <a:off x="4813750" y="4119643"/>
              <a:ext cx="204349" cy="204349"/>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62" name="Group 14"/>
          <p:cNvGrpSpPr/>
          <p:nvPr/>
        </p:nvGrpSpPr>
        <p:grpSpPr>
          <a:xfrm>
            <a:off x="6971744" y="3927371"/>
            <a:ext cx="387445" cy="382699"/>
            <a:chOff x="6643606" y="4029717"/>
            <a:chExt cx="382700" cy="382700"/>
          </a:xfrm>
        </p:grpSpPr>
        <p:sp>
          <p:nvSpPr>
            <p:cNvPr id="63" name="Oval 220"/>
            <p:cNvSpPr/>
            <p:nvPr/>
          </p:nvSpPr>
          <p:spPr bwMode="auto">
            <a:xfrm>
              <a:off x="6643606" y="4029717"/>
              <a:ext cx="382700" cy="382700"/>
            </a:xfrm>
            <a:prstGeom prst="ellipse">
              <a:avLst/>
            </a:prstGeom>
            <a:solidFill>
              <a:srgbClr val="FFFFFF"/>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8176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64" name="Freeform 9"/>
            <p:cNvSpPr>
              <a:spLocks noEditPoints="1"/>
            </p:cNvSpPr>
            <p:nvPr/>
          </p:nvSpPr>
          <p:spPr bwMode="auto">
            <a:xfrm>
              <a:off x="6707521" y="4115328"/>
              <a:ext cx="250582" cy="200961"/>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algn="ctr" defTabSz="725622"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270961392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300"/>
                                        <p:tgtEl>
                                          <p:spTgt spid="3"/>
                                        </p:tgtEl>
                                      </p:cBhvr>
                                    </p:animEffect>
                                    <p:anim calcmode="lin" valueType="num">
                                      <p:cBhvr>
                                        <p:cTn id="14" dur="300" fill="hold"/>
                                        <p:tgtEl>
                                          <p:spTgt spid="3"/>
                                        </p:tgtEl>
                                        <p:attrNameLst>
                                          <p:attrName>ppt_x</p:attrName>
                                        </p:attrNameLst>
                                      </p:cBhvr>
                                      <p:tavLst>
                                        <p:tav tm="0">
                                          <p:val>
                                            <p:strVal val="#ppt_x"/>
                                          </p:val>
                                        </p:tav>
                                        <p:tav tm="100000">
                                          <p:val>
                                            <p:strVal val="#ppt_x"/>
                                          </p:val>
                                        </p:tav>
                                      </p:tavLst>
                                    </p:anim>
                                    <p:anim calcmode="lin" valueType="num">
                                      <p:cBhvr>
                                        <p:cTn id="15" dur="3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300" fill="hold"/>
                                        <p:tgtEl>
                                          <p:spTgt spid="28"/>
                                        </p:tgtEl>
                                        <p:attrNameLst>
                                          <p:attrName>ppt_w</p:attrName>
                                        </p:attrNameLst>
                                      </p:cBhvr>
                                      <p:tavLst>
                                        <p:tav tm="0">
                                          <p:val>
                                            <p:fltVal val="0"/>
                                          </p:val>
                                        </p:tav>
                                        <p:tav tm="100000">
                                          <p:val>
                                            <p:strVal val="#ppt_w"/>
                                          </p:val>
                                        </p:tav>
                                      </p:tavLst>
                                    </p:anim>
                                    <p:anim calcmode="lin" valueType="num">
                                      <p:cBhvr>
                                        <p:cTn id="20" dur="300" fill="hold"/>
                                        <p:tgtEl>
                                          <p:spTgt spid="28"/>
                                        </p:tgtEl>
                                        <p:attrNameLst>
                                          <p:attrName>ppt_h</p:attrName>
                                        </p:attrNameLst>
                                      </p:cBhvr>
                                      <p:tavLst>
                                        <p:tav tm="0">
                                          <p:val>
                                            <p:fltVal val="0"/>
                                          </p:val>
                                        </p:tav>
                                        <p:tav tm="100000">
                                          <p:val>
                                            <p:strVal val="#ppt_h"/>
                                          </p:val>
                                        </p:tav>
                                      </p:tavLst>
                                    </p:anim>
                                    <p:animEffect transition="in" filter="fade">
                                      <p:cBhvr>
                                        <p:cTn id="21" dur="300"/>
                                        <p:tgtEl>
                                          <p:spTgt spid="28"/>
                                        </p:tgtEl>
                                      </p:cBhvr>
                                    </p:animEffect>
                                  </p:childTnLst>
                                </p:cTn>
                              </p:par>
                            </p:childTnLst>
                          </p:cTn>
                        </p:par>
                        <p:par>
                          <p:cTn id="22" fill="hold">
                            <p:stCondLst>
                              <p:cond delay="16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300" fill="hold"/>
                                        <p:tgtEl>
                                          <p:spTgt spid="25"/>
                                        </p:tgtEl>
                                        <p:attrNameLst>
                                          <p:attrName>ppt_w</p:attrName>
                                        </p:attrNameLst>
                                      </p:cBhvr>
                                      <p:tavLst>
                                        <p:tav tm="0">
                                          <p:val>
                                            <p:fltVal val="0"/>
                                          </p:val>
                                        </p:tav>
                                        <p:tav tm="100000">
                                          <p:val>
                                            <p:strVal val="#ppt_w"/>
                                          </p:val>
                                        </p:tav>
                                      </p:tavLst>
                                    </p:anim>
                                    <p:anim calcmode="lin" valueType="num">
                                      <p:cBhvr>
                                        <p:cTn id="26" dur="300" fill="hold"/>
                                        <p:tgtEl>
                                          <p:spTgt spid="25"/>
                                        </p:tgtEl>
                                        <p:attrNameLst>
                                          <p:attrName>ppt_h</p:attrName>
                                        </p:attrNameLst>
                                      </p:cBhvr>
                                      <p:tavLst>
                                        <p:tav tm="0">
                                          <p:val>
                                            <p:fltVal val="0"/>
                                          </p:val>
                                        </p:tav>
                                        <p:tav tm="100000">
                                          <p:val>
                                            <p:strVal val="#ppt_h"/>
                                          </p:val>
                                        </p:tav>
                                      </p:tavLst>
                                    </p:anim>
                                    <p:animEffect transition="in" filter="fade">
                                      <p:cBhvr>
                                        <p:cTn id="27" dur="300"/>
                                        <p:tgtEl>
                                          <p:spTgt spid="25"/>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300" fill="hold"/>
                                        <p:tgtEl>
                                          <p:spTgt spid="39"/>
                                        </p:tgtEl>
                                        <p:attrNameLst>
                                          <p:attrName>ppt_w</p:attrName>
                                        </p:attrNameLst>
                                      </p:cBhvr>
                                      <p:tavLst>
                                        <p:tav tm="0">
                                          <p:val>
                                            <p:fltVal val="0"/>
                                          </p:val>
                                        </p:tav>
                                        <p:tav tm="100000">
                                          <p:val>
                                            <p:strVal val="#ppt_w"/>
                                          </p:val>
                                        </p:tav>
                                      </p:tavLst>
                                    </p:anim>
                                    <p:anim calcmode="lin" valueType="num">
                                      <p:cBhvr>
                                        <p:cTn id="32" dur="300" fill="hold"/>
                                        <p:tgtEl>
                                          <p:spTgt spid="39"/>
                                        </p:tgtEl>
                                        <p:attrNameLst>
                                          <p:attrName>ppt_h</p:attrName>
                                        </p:attrNameLst>
                                      </p:cBhvr>
                                      <p:tavLst>
                                        <p:tav tm="0">
                                          <p:val>
                                            <p:fltVal val="0"/>
                                          </p:val>
                                        </p:tav>
                                        <p:tav tm="100000">
                                          <p:val>
                                            <p:strVal val="#ppt_h"/>
                                          </p:val>
                                        </p:tav>
                                      </p:tavLst>
                                    </p:anim>
                                    <p:animEffect transition="in" filter="fade">
                                      <p:cBhvr>
                                        <p:cTn id="33" dur="300"/>
                                        <p:tgtEl>
                                          <p:spTgt spid="39"/>
                                        </p:tgtEl>
                                      </p:cBhvr>
                                    </p:animEffect>
                                  </p:childTnLst>
                                </p:cTn>
                              </p:par>
                            </p:childTnLst>
                          </p:cTn>
                        </p:par>
                        <p:par>
                          <p:cTn id="34" fill="hold">
                            <p:stCondLst>
                              <p:cond delay="2200"/>
                            </p:stCondLst>
                            <p:childTnLst>
                              <p:par>
                                <p:cTn id="35" presetID="53" presetClass="entr" presetSubtype="16"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300" fill="hold"/>
                                        <p:tgtEl>
                                          <p:spTgt spid="32"/>
                                        </p:tgtEl>
                                        <p:attrNameLst>
                                          <p:attrName>ppt_w</p:attrName>
                                        </p:attrNameLst>
                                      </p:cBhvr>
                                      <p:tavLst>
                                        <p:tav tm="0">
                                          <p:val>
                                            <p:fltVal val="0"/>
                                          </p:val>
                                        </p:tav>
                                        <p:tav tm="100000">
                                          <p:val>
                                            <p:strVal val="#ppt_w"/>
                                          </p:val>
                                        </p:tav>
                                      </p:tavLst>
                                    </p:anim>
                                    <p:anim calcmode="lin" valueType="num">
                                      <p:cBhvr>
                                        <p:cTn id="38" dur="300" fill="hold"/>
                                        <p:tgtEl>
                                          <p:spTgt spid="32"/>
                                        </p:tgtEl>
                                        <p:attrNameLst>
                                          <p:attrName>ppt_h</p:attrName>
                                        </p:attrNameLst>
                                      </p:cBhvr>
                                      <p:tavLst>
                                        <p:tav tm="0">
                                          <p:val>
                                            <p:fltVal val="0"/>
                                          </p:val>
                                        </p:tav>
                                        <p:tav tm="100000">
                                          <p:val>
                                            <p:strVal val="#ppt_h"/>
                                          </p:val>
                                        </p:tav>
                                      </p:tavLst>
                                    </p:anim>
                                    <p:animEffect transition="in" filter="fade">
                                      <p:cBhvr>
                                        <p:cTn id="39" dur="300"/>
                                        <p:tgtEl>
                                          <p:spTgt spid="32"/>
                                        </p:tgtEl>
                                      </p:cBhvr>
                                    </p:animEffect>
                                  </p:childTnLst>
                                </p:cTn>
                              </p:par>
                            </p:childTnLst>
                          </p:cTn>
                        </p:par>
                        <p:par>
                          <p:cTn id="40" fill="hold">
                            <p:stCondLst>
                              <p:cond delay="2500"/>
                            </p:stCondLst>
                            <p:childTnLst>
                              <p:par>
                                <p:cTn id="41" presetID="23" presetClass="entr" presetSubtype="3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300" fill="hold"/>
                                        <p:tgtEl>
                                          <p:spTgt spid="4"/>
                                        </p:tgtEl>
                                        <p:attrNameLst>
                                          <p:attrName>ppt_w</p:attrName>
                                        </p:attrNameLst>
                                      </p:cBhvr>
                                      <p:tavLst>
                                        <p:tav tm="0">
                                          <p:val>
                                            <p:strVal val="(6*min(max(#ppt_w*#ppt_h,.3),1)-7.4)/-.7*#ppt_w"/>
                                          </p:val>
                                        </p:tav>
                                        <p:tav tm="100000">
                                          <p:val>
                                            <p:strVal val="#ppt_w"/>
                                          </p:val>
                                        </p:tav>
                                      </p:tavLst>
                                    </p:anim>
                                    <p:anim calcmode="lin" valueType="num">
                                      <p:cBhvr>
                                        <p:cTn id="44" dur="300" fill="hold"/>
                                        <p:tgtEl>
                                          <p:spTgt spid="4"/>
                                        </p:tgtEl>
                                        <p:attrNameLst>
                                          <p:attrName>ppt_h</p:attrName>
                                        </p:attrNameLst>
                                      </p:cBhvr>
                                      <p:tavLst>
                                        <p:tav tm="0">
                                          <p:val>
                                            <p:strVal val="(6*min(max(#ppt_w*#ppt_h,.3),1)-7.4)/-.7*#ppt_h"/>
                                          </p:val>
                                        </p:tav>
                                        <p:tav tm="100000">
                                          <p:val>
                                            <p:strVal val="#ppt_h"/>
                                          </p:val>
                                        </p:tav>
                                      </p:tavLst>
                                    </p:anim>
                                    <p:anim calcmode="lin" valueType="num">
                                      <p:cBhvr>
                                        <p:cTn id="45" dur="300" fill="hold"/>
                                        <p:tgtEl>
                                          <p:spTgt spid="4"/>
                                        </p:tgtEl>
                                        <p:attrNameLst>
                                          <p:attrName>ppt_x</p:attrName>
                                        </p:attrNameLst>
                                      </p:cBhvr>
                                      <p:tavLst>
                                        <p:tav tm="0">
                                          <p:val>
                                            <p:fltVal val="0.5"/>
                                          </p:val>
                                        </p:tav>
                                        <p:tav tm="100000">
                                          <p:val>
                                            <p:strVal val="#ppt_x"/>
                                          </p:val>
                                        </p:tav>
                                      </p:tavLst>
                                    </p:anim>
                                    <p:anim calcmode="lin" valueType="num">
                                      <p:cBhvr>
                                        <p:cTn id="46" dur="3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2800"/>
                            </p:stCondLst>
                            <p:childTnLst>
                              <p:par>
                                <p:cTn id="48" presetID="23" presetClass="entr" presetSubtype="32"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300" fill="hold"/>
                                        <p:tgtEl>
                                          <p:spTgt spid="10"/>
                                        </p:tgtEl>
                                        <p:attrNameLst>
                                          <p:attrName>ppt_w</p:attrName>
                                        </p:attrNameLst>
                                      </p:cBhvr>
                                      <p:tavLst>
                                        <p:tav tm="0">
                                          <p:val>
                                            <p:strVal val="4*#ppt_w"/>
                                          </p:val>
                                        </p:tav>
                                        <p:tav tm="100000">
                                          <p:val>
                                            <p:strVal val="#ppt_w"/>
                                          </p:val>
                                        </p:tav>
                                      </p:tavLst>
                                    </p:anim>
                                    <p:anim calcmode="lin" valueType="num">
                                      <p:cBhvr>
                                        <p:cTn id="51" dur="300" fill="hold"/>
                                        <p:tgtEl>
                                          <p:spTgt spid="10"/>
                                        </p:tgtEl>
                                        <p:attrNameLst>
                                          <p:attrName>ppt_h</p:attrName>
                                        </p:attrNameLst>
                                      </p:cBhvr>
                                      <p:tavLst>
                                        <p:tav tm="0">
                                          <p:val>
                                            <p:strVal val="4*#ppt_h"/>
                                          </p:val>
                                        </p:tav>
                                        <p:tav tm="100000">
                                          <p:val>
                                            <p:strVal val="#ppt_h"/>
                                          </p:val>
                                        </p:tav>
                                      </p:tavLst>
                                    </p:anim>
                                  </p:childTnLst>
                                </p:cTn>
                              </p:par>
                            </p:childTnLst>
                          </p:cTn>
                        </p:par>
                        <p:par>
                          <p:cTn id="52" fill="hold">
                            <p:stCondLst>
                              <p:cond delay="3100"/>
                            </p:stCondLst>
                            <p:childTnLst>
                              <p:par>
                                <p:cTn id="53" presetID="23" presetClass="entr" presetSubtype="32"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300" fill="hold"/>
                                        <p:tgtEl>
                                          <p:spTgt spid="7"/>
                                        </p:tgtEl>
                                        <p:attrNameLst>
                                          <p:attrName>ppt_w</p:attrName>
                                        </p:attrNameLst>
                                      </p:cBhvr>
                                      <p:tavLst>
                                        <p:tav tm="0">
                                          <p:val>
                                            <p:strVal val="4*#ppt_w"/>
                                          </p:val>
                                        </p:tav>
                                        <p:tav tm="100000">
                                          <p:val>
                                            <p:strVal val="#ppt_w"/>
                                          </p:val>
                                        </p:tav>
                                      </p:tavLst>
                                    </p:anim>
                                    <p:anim calcmode="lin" valueType="num">
                                      <p:cBhvr>
                                        <p:cTn id="56" dur="300" fill="hold"/>
                                        <p:tgtEl>
                                          <p:spTgt spid="7"/>
                                        </p:tgtEl>
                                        <p:attrNameLst>
                                          <p:attrName>ppt_h</p:attrName>
                                        </p:attrNameLst>
                                      </p:cBhvr>
                                      <p:tavLst>
                                        <p:tav tm="0">
                                          <p:val>
                                            <p:strVal val="4*#ppt_h"/>
                                          </p:val>
                                        </p:tav>
                                        <p:tav tm="100000">
                                          <p:val>
                                            <p:strVal val="#ppt_h"/>
                                          </p:val>
                                        </p:tav>
                                      </p:tavLst>
                                    </p:anim>
                                  </p:childTnLst>
                                </p:cTn>
                              </p:par>
                            </p:childTnLst>
                          </p:cTn>
                        </p:par>
                        <p:par>
                          <p:cTn id="57" fill="hold">
                            <p:stCondLst>
                              <p:cond delay="3400"/>
                            </p:stCondLst>
                            <p:childTnLst>
                              <p:par>
                                <p:cTn id="58" presetID="22" presetClass="entr" presetSubtype="4"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300"/>
                                        <p:tgtEl>
                                          <p:spTgt spid="20"/>
                                        </p:tgtEl>
                                      </p:cBhvr>
                                    </p:animEffect>
                                  </p:childTnLst>
                                </p:cTn>
                              </p:par>
                            </p:childTnLst>
                          </p:cTn>
                        </p:par>
                        <p:par>
                          <p:cTn id="61" fill="hold">
                            <p:stCondLst>
                              <p:cond delay="3700"/>
                            </p:stCondLst>
                            <p:childTnLst>
                              <p:par>
                                <p:cTn id="62" presetID="22" presetClass="entr" presetSubtype="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300"/>
                                        <p:tgtEl>
                                          <p:spTgt spid="19"/>
                                        </p:tgtEl>
                                      </p:cBhvr>
                                    </p:animEffect>
                                  </p:childTnLst>
                                </p:cTn>
                              </p:par>
                            </p:childTnLst>
                          </p:cTn>
                        </p:par>
                        <p:par>
                          <p:cTn id="65" fill="hold">
                            <p:stCondLst>
                              <p:cond delay="4000"/>
                            </p:stCondLst>
                            <p:childTnLst>
                              <p:par>
                                <p:cTn id="66" presetID="22" presetClass="entr" presetSubtype="2"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right)">
                                      <p:cBhvr>
                                        <p:cTn id="68" dur="300"/>
                                        <p:tgtEl>
                                          <p:spTgt spid="22"/>
                                        </p:tgtEl>
                                      </p:cBhvr>
                                    </p:animEffect>
                                  </p:childTnLst>
                                </p:cTn>
                              </p:par>
                            </p:childTnLst>
                          </p:cTn>
                        </p:par>
                        <p:par>
                          <p:cTn id="69" fill="hold">
                            <p:stCondLst>
                              <p:cond delay="4300"/>
                            </p:stCondLst>
                            <p:childTnLst>
                              <p:par>
                                <p:cTn id="70" presetID="22" presetClass="entr" presetSubtype="8"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300"/>
                                        <p:tgtEl>
                                          <p:spTgt spid="16"/>
                                        </p:tgtEl>
                                      </p:cBhvr>
                                    </p:animEffect>
                                  </p:childTnLst>
                                </p:cTn>
                              </p:par>
                            </p:childTnLst>
                          </p:cTn>
                        </p:par>
                        <p:par>
                          <p:cTn id="73" fill="hold">
                            <p:stCondLst>
                              <p:cond delay="4600"/>
                            </p:stCondLst>
                            <p:childTnLst>
                              <p:par>
                                <p:cTn id="74" presetID="22" presetClass="entr" presetSubtype="4"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down)">
                                      <p:cBhvr>
                                        <p:cTn id="76" dur="300"/>
                                        <p:tgtEl>
                                          <p:spTgt spid="24"/>
                                        </p:tgtEl>
                                      </p:cBhvr>
                                    </p:animEffect>
                                  </p:childTnLst>
                                </p:cTn>
                              </p:par>
                            </p:childTnLst>
                          </p:cTn>
                        </p:par>
                        <p:par>
                          <p:cTn id="77" fill="hold">
                            <p:stCondLst>
                              <p:cond delay="4900"/>
                            </p:stCondLst>
                            <p:childTnLst>
                              <p:par>
                                <p:cTn id="78" presetID="22" presetClass="entr" presetSubtype="1"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300"/>
                                        <p:tgtEl>
                                          <p:spTgt spid="18"/>
                                        </p:tgtEl>
                                      </p:cBhvr>
                                    </p:animEffect>
                                  </p:childTnLst>
                                </p:cTn>
                              </p:par>
                            </p:childTnLst>
                          </p:cTn>
                        </p:par>
                        <p:par>
                          <p:cTn id="81" fill="hold">
                            <p:stCondLst>
                              <p:cond delay="5200"/>
                            </p:stCondLst>
                            <p:childTnLst>
                              <p:par>
                                <p:cTn id="82" presetID="22" presetClass="entr" presetSubtype="8"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300"/>
                                        <p:tgtEl>
                                          <p:spTgt spid="23"/>
                                        </p:tgtEl>
                                      </p:cBhvr>
                                    </p:animEffect>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right)">
                                      <p:cBhvr>
                                        <p:cTn id="88" dur="300"/>
                                        <p:tgtEl>
                                          <p:spTgt spid="17"/>
                                        </p:tgtEl>
                                      </p:cBhvr>
                                    </p:animEffect>
                                  </p:childTnLst>
                                </p:cTn>
                              </p:par>
                            </p:childTnLst>
                          </p:cTn>
                        </p:par>
                        <p:par>
                          <p:cTn id="89" fill="hold">
                            <p:stCondLst>
                              <p:cond delay="5800"/>
                            </p:stCondLst>
                            <p:childTnLst>
                              <p:par>
                                <p:cTn id="90" presetID="22" presetClass="entr" presetSubtype="4" fill="hold"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down)">
                                      <p:cBhvr>
                                        <p:cTn id="92" dur="300"/>
                                        <p:tgtEl>
                                          <p:spTgt spid="13"/>
                                        </p:tgtEl>
                                      </p:cBhvr>
                                    </p:animEffect>
                                  </p:childTnLst>
                                </p:cTn>
                              </p:par>
                            </p:childTnLst>
                          </p:cTn>
                        </p:par>
                        <p:par>
                          <p:cTn id="93" fill="hold">
                            <p:stCondLst>
                              <p:cond delay="6100"/>
                            </p:stCondLst>
                            <p:childTnLst>
                              <p:par>
                                <p:cTn id="94" presetID="22" presetClass="entr" presetSubtype="4"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300"/>
                                        <p:tgtEl>
                                          <p:spTgt spid="15"/>
                                        </p:tgtEl>
                                      </p:cBhvr>
                                    </p:animEffect>
                                  </p:childTnLst>
                                </p:cTn>
                              </p:par>
                            </p:childTnLst>
                          </p:cTn>
                        </p:par>
                        <p:par>
                          <p:cTn id="97" fill="hold">
                            <p:stCondLst>
                              <p:cond delay="6400"/>
                            </p:stCondLst>
                            <p:childTnLst>
                              <p:par>
                                <p:cTn id="98" presetID="22" presetClass="entr" presetSubtype="1"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up)">
                                      <p:cBhvr>
                                        <p:cTn id="100" dur="300"/>
                                        <p:tgtEl>
                                          <p:spTgt spid="14"/>
                                        </p:tgtEl>
                                      </p:cBhvr>
                                    </p:animEffect>
                                  </p:childTnLst>
                                </p:cTn>
                              </p:par>
                            </p:childTnLst>
                          </p:cTn>
                        </p:par>
                        <p:par>
                          <p:cTn id="101" fill="hold">
                            <p:stCondLst>
                              <p:cond delay="6700"/>
                            </p:stCondLst>
                            <p:childTnLst>
                              <p:par>
                                <p:cTn id="102" presetID="22" presetClass="entr" presetSubtype="4" fill="hold"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wipe(down)">
                                      <p:cBhvr>
                                        <p:cTn id="104" dur="300"/>
                                        <p:tgtEl>
                                          <p:spTgt spid="21"/>
                                        </p:tgtEl>
                                      </p:cBhvr>
                                    </p:animEffect>
                                  </p:childTnLst>
                                </p:cTn>
                              </p:par>
                            </p:childTnLst>
                          </p:cTn>
                        </p:par>
                        <p:par>
                          <p:cTn id="105" fill="hold">
                            <p:stCondLst>
                              <p:cond delay="7000"/>
                            </p:stCondLst>
                            <p:childTnLst>
                              <p:par>
                                <p:cTn id="106" presetID="53" presetClass="entr" presetSubtype="16" fill="hold" nodeType="afterEffect">
                                  <p:stCondLst>
                                    <p:cond delay="0"/>
                                  </p:stCondLst>
                                  <p:childTnLst>
                                    <p:set>
                                      <p:cBhvr>
                                        <p:cTn id="107" dur="1" fill="hold">
                                          <p:stCondLst>
                                            <p:cond delay="0"/>
                                          </p:stCondLst>
                                        </p:cTn>
                                        <p:tgtEl>
                                          <p:spTgt spid="42"/>
                                        </p:tgtEl>
                                        <p:attrNameLst>
                                          <p:attrName>style.visibility</p:attrName>
                                        </p:attrNameLst>
                                      </p:cBhvr>
                                      <p:to>
                                        <p:strVal val="visible"/>
                                      </p:to>
                                    </p:set>
                                    <p:anim calcmode="lin" valueType="num">
                                      <p:cBhvr>
                                        <p:cTn id="108" dur="300" fill="hold"/>
                                        <p:tgtEl>
                                          <p:spTgt spid="42"/>
                                        </p:tgtEl>
                                        <p:attrNameLst>
                                          <p:attrName>ppt_w</p:attrName>
                                        </p:attrNameLst>
                                      </p:cBhvr>
                                      <p:tavLst>
                                        <p:tav tm="0">
                                          <p:val>
                                            <p:fltVal val="0"/>
                                          </p:val>
                                        </p:tav>
                                        <p:tav tm="100000">
                                          <p:val>
                                            <p:strVal val="#ppt_w"/>
                                          </p:val>
                                        </p:tav>
                                      </p:tavLst>
                                    </p:anim>
                                    <p:anim calcmode="lin" valueType="num">
                                      <p:cBhvr>
                                        <p:cTn id="109" dur="300" fill="hold"/>
                                        <p:tgtEl>
                                          <p:spTgt spid="42"/>
                                        </p:tgtEl>
                                        <p:attrNameLst>
                                          <p:attrName>ppt_h</p:attrName>
                                        </p:attrNameLst>
                                      </p:cBhvr>
                                      <p:tavLst>
                                        <p:tav tm="0">
                                          <p:val>
                                            <p:fltVal val="0"/>
                                          </p:val>
                                        </p:tav>
                                        <p:tav tm="100000">
                                          <p:val>
                                            <p:strVal val="#ppt_h"/>
                                          </p:val>
                                        </p:tav>
                                      </p:tavLst>
                                    </p:anim>
                                    <p:animEffect transition="in" filter="fade">
                                      <p:cBhvr>
                                        <p:cTn id="110" dur="300"/>
                                        <p:tgtEl>
                                          <p:spTgt spid="42"/>
                                        </p:tgtEl>
                                      </p:cBhvr>
                                    </p:animEffect>
                                  </p:childTnLst>
                                </p:cTn>
                              </p:par>
                            </p:childTnLst>
                          </p:cTn>
                        </p:par>
                        <p:par>
                          <p:cTn id="111" fill="hold">
                            <p:stCondLst>
                              <p:cond delay="7300"/>
                            </p:stCondLst>
                            <p:childTnLst>
                              <p:par>
                                <p:cTn id="112" presetID="23" presetClass="entr" presetSubtype="288" fill="hold" nodeType="afterEffect">
                                  <p:stCondLst>
                                    <p:cond delay="0"/>
                                  </p:stCondLst>
                                  <p:childTnLst>
                                    <p:set>
                                      <p:cBhvr>
                                        <p:cTn id="113" dur="1" fill="hold">
                                          <p:stCondLst>
                                            <p:cond delay="0"/>
                                          </p:stCondLst>
                                        </p:cTn>
                                        <p:tgtEl>
                                          <p:spTgt spid="48"/>
                                        </p:tgtEl>
                                        <p:attrNameLst>
                                          <p:attrName>style.visibility</p:attrName>
                                        </p:attrNameLst>
                                      </p:cBhvr>
                                      <p:to>
                                        <p:strVal val="visible"/>
                                      </p:to>
                                    </p:set>
                                    <p:anim calcmode="lin" valueType="num">
                                      <p:cBhvr>
                                        <p:cTn id="114" dur="300" fill="hold"/>
                                        <p:tgtEl>
                                          <p:spTgt spid="48"/>
                                        </p:tgtEl>
                                        <p:attrNameLst>
                                          <p:attrName>ppt_w</p:attrName>
                                        </p:attrNameLst>
                                      </p:cBhvr>
                                      <p:tavLst>
                                        <p:tav tm="0">
                                          <p:val>
                                            <p:strVal val="4/3*#ppt_w"/>
                                          </p:val>
                                        </p:tav>
                                        <p:tav tm="100000">
                                          <p:val>
                                            <p:strVal val="#ppt_w"/>
                                          </p:val>
                                        </p:tav>
                                      </p:tavLst>
                                    </p:anim>
                                    <p:anim calcmode="lin" valueType="num">
                                      <p:cBhvr>
                                        <p:cTn id="115" dur="300" fill="hold"/>
                                        <p:tgtEl>
                                          <p:spTgt spid="48"/>
                                        </p:tgtEl>
                                        <p:attrNameLst>
                                          <p:attrName>ppt_h</p:attrName>
                                        </p:attrNameLst>
                                      </p:cBhvr>
                                      <p:tavLst>
                                        <p:tav tm="0">
                                          <p:val>
                                            <p:strVal val="4/3*#ppt_h"/>
                                          </p:val>
                                        </p:tav>
                                        <p:tav tm="100000">
                                          <p:val>
                                            <p:strVal val="#ppt_h"/>
                                          </p:val>
                                        </p:tav>
                                      </p:tavLst>
                                    </p:anim>
                                  </p:childTnLst>
                                </p:cTn>
                              </p:par>
                            </p:childTnLst>
                          </p:cTn>
                        </p:par>
                        <p:par>
                          <p:cTn id="116" fill="hold">
                            <p:stCondLst>
                              <p:cond delay="7600"/>
                            </p:stCondLst>
                            <p:childTnLst>
                              <p:par>
                                <p:cTn id="117" presetID="53" presetClass="entr" presetSubtype="16" fill="hold" nodeType="afterEffect">
                                  <p:stCondLst>
                                    <p:cond delay="0"/>
                                  </p:stCondLst>
                                  <p:childTnLst>
                                    <p:set>
                                      <p:cBhvr>
                                        <p:cTn id="118" dur="1" fill="hold">
                                          <p:stCondLst>
                                            <p:cond delay="0"/>
                                          </p:stCondLst>
                                        </p:cTn>
                                        <p:tgtEl>
                                          <p:spTgt spid="53"/>
                                        </p:tgtEl>
                                        <p:attrNameLst>
                                          <p:attrName>style.visibility</p:attrName>
                                        </p:attrNameLst>
                                      </p:cBhvr>
                                      <p:to>
                                        <p:strVal val="visible"/>
                                      </p:to>
                                    </p:set>
                                    <p:anim calcmode="lin" valueType="num">
                                      <p:cBhvr>
                                        <p:cTn id="119" dur="300" fill="hold"/>
                                        <p:tgtEl>
                                          <p:spTgt spid="53"/>
                                        </p:tgtEl>
                                        <p:attrNameLst>
                                          <p:attrName>ppt_w</p:attrName>
                                        </p:attrNameLst>
                                      </p:cBhvr>
                                      <p:tavLst>
                                        <p:tav tm="0">
                                          <p:val>
                                            <p:fltVal val="0"/>
                                          </p:val>
                                        </p:tav>
                                        <p:tav tm="100000">
                                          <p:val>
                                            <p:strVal val="#ppt_w"/>
                                          </p:val>
                                        </p:tav>
                                      </p:tavLst>
                                    </p:anim>
                                    <p:anim calcmode="lin" valueType="num">
                                      <p:cBhvr>
                                        <p:cTn id="120" dur="300" fill="hold"/>
                                        <p:tgtEl>
                                          <p:spTgt spid="53"/>
                                        </p:tgtEl>
                                        <p:attrNameLst>
                                          <p:attrName>ppt_h</p:attrName>
                                        </p:attrNameLst>
                                      </p:cBhvr>
                                      <p:tavLst>
                                        <p:tav tm="0">
                                          <p:val>
                                            <p:fltVal val="0"/>
                                          </p:val>
                                        </p:tav>
                                        <p:tav tm="100000">
                                          <p:val>
                                            <p:strVal val="#ppt_h"/>
                                          </p:val>
                                        </p:tav>
                                      </p:tavLst>
                                    </p:anim>
                                    <p:animEffect transition="in" filter="fade">
                                      <p:cBhvr>
                                        <p:cTn id="121" dur="300"/>
                                        <p:tgtEl>
                                          <p:spTgt spid="53"/>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wipe(left)">
                                      <p:cBhvr>
                                        <p:cTn id="124" dur="300"/>
                                        <p:tgtEl>
                                          <p:spTgt spid="35"/>
                                        </p:tgtEl>
                                      </p:cBhvr>
                                    </p:animEffect>
                                  </p:childTnLst>
                                </p:cTn>
                              </p:par>
                            </p:childTnLst>
                          </p:cTn>
                        </p:par>
                        <p:par>
                          <p:cTn id="125" fill="hold">
                            <p:stCondLst>
                              <p:cond delay="7900"/>
                            </p:stCondLst>
                            <p:childTnLst>
                              <p:par>
                                <p:cTn id="126" presetID="53" presetClass="entr" presetSubtype="16" fill="hold"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300" fill="hold"/>
                                        <p:tgtEl>
                                          <p:spTgt spid="56"/>
                                        </p:tgtEl>
                                        <p:attrNameLst>
                                          <p:attrName>ppt_w</p:attrName>
                                        </p:attrNameLst>
                                      </p:cBhvr>
                                      <p:tavLst>
                                        <p:tav tm="0">
                                          <p:val>
                                            <p:fltVal val="0"/>
                                          </p:val>
                                        </p:tav>
                                        <p:tav tm="100000">
                                          <p:val>
                                            <p:strVal val="#ppt_w"/>
                                          </p:val>
                                        </p:tav>
                                      </p:tavLst>
                                    </p:anim>
                                    <p:anim calcmode="lin" valueType="num">
                                      <p:cBhvr>
                                        <p:cTn id="129" dur="300" fill="hold"/>
                                        <p:tgtEl>
                                          <p:spTgt spid="56"/>
                                        </p:tgtEl>
                                        <p:attrNameLst>
                                          <p:attrName>ppt_h</p:attrName>
                                        </p:attrNameLst>
                                      </p:cBhvr>
                                      <p:tavLst>
                                        <p:tav tm="0">
                                          <p:val>
                                            <p:fltVal val="0"/>
                                          </p:val>
                                        </p:tav>
                                        <p:tav tm="100000">
                                          <p:val>
                                            <p:strVal val="#ppt_h"/>
                                          </p:val>
                                        </p:tav>
                                      </p:tavLst>
                                    </p:anim>
                                    <p:animEffect transition="in" filter="fade">
                                      <p:cBhvr>
                                        <p:cTn id="130" dur="300"/>
                                        <p:tgtEl>
                                          <p:spTgt spid="56"/>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wipe(left)">
                                      <p:cBhvr>
                                        <p:cTn id="133" dur="300"/>
                                        <p:tgtEl>
                                          <p:spTgt spid="36"/>
                                        </p:tgtEl>
                                      </p:cBhvr>
                                    </p:animEffect>
                                  </p:childTnLst>
                                </p:cTn>
                              </p:par>
                            </p:childTnLst>
                          </p:cTn>
                        </p:par>
                        <p:par>
                          <p:cTn id="134" fill="hold">
                            <p:stCondLst>
                              <p:cond delay="8200"/>
                            </p:stCondLst>
                            <p:childTnLst>
                              <p:par>
                                <p:cTn id="135" presetID="53" presetClass="entr" presetSubtype="16" fill="hold" nodeType="afterEffect">
                                  <p:stCondLst>
                                    <p:cond delay="0"/>
                                  </p:stCondLst>
                                  <p:childTnLst>
                                    <p:set>
                                      <p:cBhvr>
                                        <p:cTn id="136" dur="1" fill="hold">
                                          <p:stCondLst>
                                            <p:cond delay="0"/>
                                          </p:stCondLst>
                                        </p:cTn>
                                        <p:tgtEl>
                                          <p:spTgt spid="59"/>
                                        </p:tgtEl>
                                        <p:attrNameLst>
                                          <p:attrName>style.visibility</p:attrName>
                                        </p:attrNameLst>
                                      </p:cBhvr>
                                      <p:to>
                                        <p:strVal val="visible"/>
                                      </p:to>
                                    </p:set>
                                    <p:anim calcmode="lin" valueType="num">
                                      <p:cBhvr>
                                        <p:cTn id="137" dur="300" fill="hold"/>
                                        <p:tgtEl>
                                          <p:spTgt spid="59"/>
                                        </p:tgtEl>
                                        <p:attrNameLst>
                                          <p:attrName>ppt_w</p:attrName>
                                        </p:attrNameLst>
                                      </p:cBhvr>
                                      <p:tavLst>
                                        <p:tav tm="0">
                                          <p:val>
                                            <p:fltVal val="0"/>
                                          </p:val>
                                        </p:tav>
                                        <p:tav tm="100000">
                                          <p:val>
                                            <p:strVal val="#ppt_w"/>
                                          </p:val>
                                        </p:tav>
                                      </p:tavLst>
                                    </p:anim>
                                    <p:anim calcmode="lin" valueType="num">
                                      <p:cBhvr>
                                        <p:cTn id="138" dur="300" fill="hold"/>
                                        <p:tgtEl>
                                          <p:spTgt spid="59"/>
                                        </p:tgtEl>
                                        <p:attrNameLst>
                                          <p:attrName>ppt_h</p:attrName>
                                        </p:attrNameLst>
                                      </p:cBhvr>
                                      <p:tavLst>
                                        <p:tav tm="0">
                                          <p:val>
                                            <p:fltVal val="0"/>
                                          </p:val>
                                        </p:tav>
                                        <p:tav tm="100000">
                                          <p:val>
                                            <p:strVal val="#ppt_h"/>
                                          </p:val>
                                        </p:tav>
                                      </p:tavLst>
                                    </p:anim>
                                    <p:animEffect transition="in" filter="fade">
                                      <p:cBhvr>
                                        <p:cTn id="139" dur="300"/>
                                        <p:tgtEl>
                                          <p:spTgt spid="59"/>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37"/>
                                        </p:tgtEl>
                                        <p:attrNameLst>
                                          <p:attrName>style.visibility</p:attrName>
                                        </p:attrNameLst>
                                      </p:cBhvr>
                                      <p:to>
                                        <p:strVal val="visible"/>
                                      </p:to>
                                    </p:set>
                                    <p:animEffect transition="in" filter="wipe(left)">
                                      <p:cBhvr>
                                        <p:cTn id="142" dur="300"/>
                                        <p:tgtEl>
                                          <p:spTgt spid="37"/>
                                        </p:tgtEl>
                                      </p:cBhvr>
                                    </p:animEffect>
                                  </p:childTnLst>
                                </p:cTn>
                              </p:par>
                            </p:childTnLst>
                          </p:cTn>
                        </p:par>
                        <p:par>
                          <p:cTn id="143" fill="hold">
                            <p:stCondLst>
                              <p:cond delay="8500"/>
                            </p:stCondLst>
                            <p:childTnLst>
                              <p:par>
                                <p:cTn id="144" presetID="53" presetClass="entr" presetSubtype="16" fill="hold" nodeType="afterEffect">
                                  <p:stCondLst>
                                    <p:cond delay="0"/>
                                  </p:stCondLst>
                                  <p:childTnLst>
                                    <p:set>
                                      <p:cBhvr>
                                        <p:cTn id="145" dur="1" fill="hold">
                                          <p:stCondLst>
                                            <p:cond delay="0"/>
                                          </p:stCondLst>
                                        </p:cTn>
                                        <p:tgtEl>
                                          <p:spTgt spid="62"/>
                                        </p:tgtEl>
                                        <p:attrNameLst>
                                          <p:attrName>style.visibility</p:attrName>
                                        </p:attrNameLst>
                                      </p:cBhvr>
                                      <p:to>
                                        <p:strVal val="visible"/>
                                      </p:to>
                                    </p:set>
                                    <p:anim calcmode="lin" valueType="num">
                                      <p:cBhvr>
                                        <p:cTn id="146" dur="300" fill="hold"/>
                                        <p:tgtEl>
                                          <p:spTgt spid="62"/>
                                        </p:tgtEl>
                                        <p:attrNameLst>
                                          <p:attrName>ppt_w</p:attrName>
                                        </p:attrNameLst>
                                      </p:cBhvr>
                                      <p:tavLst>
                                        <p:tav tm="0">
                                          <p:val>
                                            <p:fltVal val="0"/>
                                          </p:val>
                                        </p:tav>
                                        <p:tav tm="100000">
                                          <p:val>
                                            <p:strVal val="#ppt_w"/>
                                          </p:val>
                                        </p:tav>
                                      </p:tavLst>
                                    </p:anim>
                                    <p:anim calcmode="lin" valueType="num">
                                      <p:cBhvr>
                                        <p:cTn id="147" dur="300" fill="hold"/>
                                        <p:tgtEl>
                                          <p:spTgt spid="62"/>
                                        </p:tgtEl>
                                        <p:attrNameLst>
                                          <p:attrName>ppt_h</p:attrName>
                                        </p:attrNameLst>
                                      </p:cBhvr>
                                      <p:tavLst>
                                        <p:tav tm="0">
                                          <p:val>
                                            <p:fltVal val="0"/>
                                          </p:val>
                                        </p:tav>
                                        <p:tav tm="100000">
                                          <p:val>
                                            <p:strVal val="#ppt_h"/>
                                          </p:val>
                                        </p:tav>
                                      </p:tavLst>
                                    </p:anim>
                                    <p:animEffect transition="in" filter="fade">
                                      <p:cBhvr>
                                        <p:cTn id="148" dur="300"/>
                                        <p:tgtEl>
                                          <p:spTgt spid="62"/>
                                        </p:tgtEl>
                                      </p:cBhvr>
                                    </p:animEffect>
                                  </p:childTnLst>
                                </p:cTn>
                              </p:par>
                              <p:par>
                                <p:cTn id="149" presetID="22" presetClass="entr" presetSubtype="8" fill="hold" grpId="0" nodeType="with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wipe(left)">
                                      <p:cBhvr>
                                        <p:cTn id="151"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solidFill>
            <a:srgbClr val="098E8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六边形 395"/>
          <p:cNvSpPr/>
          <p:nvPr/>
        </p:nvSpPr>
        <p:spPr>
          <a:xfrm>
            <a:off x="2051720" y="1936532"/>
            <a:ext cx="1584176" cy="136567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mtClean="0">
                <a:solidFill>
                  <a:srgbClr val="098E88"/>
                </a:solidFill>
              </a:rPr>
              <a:t>03</a:t>
            </a:r>
            <a:endParaRPr lang="zh-CN" altLang="en-US" sz="6600" b="1" dirty="0">
              <a:solidFill>
                <a:srgbClr val="098E88"/>
              </a:solidFill>
            </a:endParaRPr>
          </a:p>
        </p:txBody>
      </p:sp>
      <p:sp>
        <p:nvSpPr>
          <p:cNvPr id="397" name="矩形 396"/>
          <p:cNvSpPr/>
          <p:nvPr/>
        </p:nvSpPr>
        <p:spPr>
          <a:xfrm>
            <a:off x="3779912" y="2583367"/>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TextBox 397"/>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399" name="TextBox 39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0" name="TextBox 39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1" name="TextBox 40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2" name="TextBox 40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4386974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6"/>
                                        </p:tgtEl>
                                        <p:attrNameLst>
                                          <p:attrName>style.visibility</p:attrName>
                                        </p:attrNameLst>
                                      </p:cBhvr>
                                      <p:to>
                                        <p:strVal val="visible"/>
                                      </p:to>
                                    </p:set>
                                    <p:anim calcmode="lin" valueType="num">
                                      <p:cBhvr>
                                        <p:cTn id="7" dur="500" fill="hold"/>
                                        <p:tgtEl>
                                          <p:spTgt spid="396"/>
                                        </p:tgtEl>
                                        <p:attrNameLst>
                                          <p:attrName>ppt_w</p:attrName>
                                        </p:attrNameLst>
                                      </p:cBhvr>
                                      <p:tavLst>
                                        <p:tav tm="0">
                                          <p:val>
                                            <p:fltVal val="0"/>
                                          </p:val>
                                        </p:tav>
                                        <p:tav tm="100000">
                                          <p:val>
                                            <p:strVal val="#ppt_w"/>
                                          </p:val>
                                        </p:tav>
                                      </p:tavLst>
                                    </p:anim>
                                    <p:anim calcmode="lin" valueType="num">
                                      <p:cBhvr>
                                        <p:cTn id="8" dur="500" fill="hold"/>
                                        <p:tgtEl>
                                          <p:spTgt spid="396"/>
                                        </p:tgtEl>
                                        <p:attrNameLst>
                                          <p:attrName>ppt_h</p:attrName>
                                        </p:attrNameLst>
                                      </p:cBhvr>
                                      <p:tavLst>
                                        <p:tav tm="0">
                                          <p:val>
                                            <p:fltVal val="0"/>
                                          </p:val>
                                        </p:tav>
                                        <p:tav tm="100000">
                                          <p:val>
                                            <p:strVal val="#ppt_h"/>
                                          </p:val>
                                        </p:tav>
                                      </p:tavLst>
                                    </p:anim>
                                    <p:animEffect transition="in" filter="fade">
                                      <p:cBhvr>
                                        <p:cTn id="9" dur="500"/>
                                        <p:tgtEl>
                                          <p:spTgt spid="39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97"/>
                                        </p:tgtEl>
                                        <p:attrNameLst>
                                          <p:attrName>style.visibility</p:attrName>
                                        </p:attrNameLst>
                                      </p:cBhvr>
                                      <p:to>
                                        <p:strVal val="visible"/>
                                      </p:to>
                                    </p:set>
                                    <p:animEffect transition="in" filter="wipe(left)">
                                      <p:cBhvr>
                                        <p:cTn id="13" dur="500"/>
                                        <p:tgtEl>
                                          <p:spTgt spid="397"/>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98"/>
                                        </p:tgtEl>
                                        <p:attrNameLst>
                                          <p:attrName>style.visibility</p:attrName>
                                        </p:attrNameLst>
                                      </p:cBhvr>
                                      <p:to>
                                        <p:strVal val="visible"/>
                                      </p:to>
                                    </p:set>
                                    <p:anim by="(-#ppt_w*2)" calcmode="lin" valueType="num">
                                      <p:cBhvr rctx="PPT">
                                        <p:cTn id="17" dur="500" autoRev="1" fill="hold">
                                          <p:stCondLst>
                                            <p:cond delay="0"/>
                                          </p:stCondLst>
                                        </p:cTn>
                                        <p:tgtEl>
                                          <p:spTgt spid="398"/>
                                        </p:tgtEl>
                                        <p:attrNameLst>
                                          <p:attrName>ppt_w</p:attrName>
                                        </p:attrNameLst>
                                      </p:cBhvr>
                                    </p:anim>
                                    <p:anim by="(#ppt_w*0.50)" calcmode="lin" valueType="num">
                                      <p:cBhvr>
                                        <p:cTn id="18" dur="500" decel="50000" autoRev="1" fill="hold">
                                          <p:stCondLst>
                                            <p:cond delay="0"/>
                                          </p:stCondLst>
                                        </p:cTn>
                                        <p:tgtEl>
                                          <p:spTgt spid="398"/>
                                        </p:tgtEl>
                                        <p:attrNameLst>
                                          <p:attrName>ppt_x</p:attrName>
                                        </p:attrNameLst>
                                      </p:cBhvr>
                                    </p:anim>
                                    <p:anim from="(-#ppt_h/2)" to="(#ppt_y)" calcmode="lin" valueType="num">
                                      <p:cBhvr>
                                        <p:cTn id="19" dur="1000" fill="hold">
                                          <p:stCondLst>
                                            <p:cond delay="0"/>
                                          </p:stCondLst>
                                        </p:cTn>
                                        <p:tgtEl>
                                          <p:spTgt spid="398"/>
                                        </p:tgtEl>
                                        <p:attrNameLst>
                                          <p:attrName>ppt_y</p:attrName>
                                        </p:attrNameLst>
                                      </p:cBhvr>
                                    </p:anim>
                                    <p:animRot by="21600000">
                                      <p:cBhvr>
                                        <p:cTn id="20" dur="1000" fill="hold">
                                          <p:stCondLst>
                                            <p:cond delay="0"/>
                                          </p:stCondLst>
                                        </p:cTn>
                                        <p:tgtEl>
                                          <p:spTgt spid="398"/>
                                        </p:tgtEl>
                                        <p:attrNameLst>
                                          <p:attrName>r</p:attrName>
                                        </p:attrNameLst>
                                      </p:cBhvr>
                                    </p:animRot>
                                  </p:childTnLst>
                                </p:cTn>
                              </p:par>
                              <p:par>
                                <p:cTn id="21" presetID="41" presetClass="entr" presetSubtype="0" fill="hold" grpId="1" nodeType="withEffect">
                                  <p:stCondLst>
                                    <p:cond delay="0"/>
                                  </p:stCondLst>
                                  <p:iterate type="lt">
                                    <p:tmPct val="10000"/>
                                  </p:iterate>
                                  <p:childTnLst>
                                    <p:set>
                                      <p:cBhvr>
                                        <p:cTn id="22" dur="1" fill="hold">
                                          <p:stCondLst>
                                            <p:cond delay="0"/>
                                          </p:stCondLst>
                                        </p:cTn>
                                        <p:tgtEl>
                                          <p:spTgt spid="398"/>
                                        </p:tgtEl>
                                        <p:attrNameLst>
                                          <p:attrName>style.visibility</p:attrName>
                                        </p:attrNameLst>
                                      </p:cBhvr>
                                      <p:to>
                                        <p:strVal val="visible"/>
                                      </p:to>
                                    </p:set>
                                    <p:anim calcmode="lin" valueType="num">
                                      <p:cBhvr>
                                        <p:cTn id="23" dur="1000" fill="hold"/>
                                        <p:tgtEl>
                                          <p:spTgt spid="398"/>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398"/>
                                        </p:tgtEl>
                                        <p:attrNameLst>
                                          <p:attrName>ppt_y</p:attrName>
                                        </p:attrNameLst>
                                      </p:cBhvr>
                                      <p:tavLst>
                                        <p:tav tm="0">
                                          <p:val>
                                            <p:strVal val="#ppt_y"/>
                                          </p:val>
                                        </p:tav>
                                        <p:tav tm="100000">
                                          <p:val>
                                            <p:strVal val="#ppt_y"/>
                                          </p:val>
                                        </p:tav>
                                      </p:tavLst>
                                    </p:anim>
                                    <p:anim calcmode="lin" valueType="num">
                                      <p:cBhvr>
                                        <p:cTn id="25" dur="1000" fill="hold"/>
                                        <p:tgtEl>
                                          <p:spTgt spid="398"/>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39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398"/>
                                        </p:tgtEl>
                                      </p:cBhvr>
                                    </p:animEffect>
                                  </p:childTnLst>
                                </p:cTn>
                              </p:par>
                            </p:childTnLst>
                          </p:cTn>
                        </p:par>
                        <p:par>
                          <p:cTn id="28" fill="hold">
                            <p:stCondLst>
                              <p:cond delay="2700"/>
                            </p:stCondLst>
                            <p:childTnLst>
                              <p:par>
                                <p:cTn id="29" presetID="14" presetClass="entr" presetSubtype="10" fill="hold" grpId="0" nodeType="afterEffect">
                                  <p:stCondLst>
                                    <p:cond delay="0"/>
                                  </p:stCondLst>
                                  <p:childTnLst>
                                    <p:set>
                                      <p:cBhvr>
                                        <p:cTn id="30" dur="1" fill="hold">
                                          <p:stCondLst>
                                            <p:cond delay="0"/>
                                          </p:stCondLst>
                                        </p:cTn>
                                        <p:tgtEl>
                                          <p:spTgt spid="399"/>
                                        </p:tgtEl>
                                        <p:attrNameLst>
                                          <p:attrName>style.visibility</p:attrName>
                                        </p:attrNameLst>
                                      </p:cBhvr>
                                      <p:to>
                                        <p:strVal val="visible"/>
                                      </p:to>
                                    </p:set>
                                    <p:animEffect transition="in" filter="randombar(horizontal)">
                                      <p:cBhvr>
                                        <p:cTn id="31" dur="500"/>
                                        <p:tgtEl>
                                          <p:spTgt spid="39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0"/>
                                        </p:tgtEl>
                                        <p:attrNameLst>
                                          <p:attrName>style.visibility</p:attrName>
                                        </p:attrNameLst>
                                      </p:cBhvr>
                                      <p:to>
                                        <p:strVal val="visible"/>
                                      </p:to>
                                    </p:set>
                                    <p:animEffect transition="in" filter="randombar(horizontal)">
                                      <p:cBhvr>
                                        <p:cTn id="34" dur="500"/>
                                        <p:tgtEl>
                                          <p:spTgt spid="40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01"/>
                                        </p:tgtEl>
                                        <p:attrNameLst>
                                          <p:attrName>style.visibility</p:attrName>
                                        </p:attrNameLst>
                                      </p:cBhvr>
                                      <p:to>
                                        <p:strVal val="visible"/>
                                      </p:to>
                                    </p:set>
                                    <p:animEffect transition="in" filter="randombar(horizontal)">
                                      <p:cBhvr>
                                        <p:cTn id="37" dur="500"/>
                                        <p:tgtEl>
                                          <p:spTgt spid="40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02"/>
                                        </p:tgtEl>
                                        <p:attrNameLst>
                                          <p:attrName>style.visibility</p:attrName>
                                        </p:attrNameLst>
                                      </p:cBhvr>
                                      <p:to>
                                        <p:strVal val="visible"/>
                                      </p:to>
                                    </p:set>
                                    <p:animEffect transition="in" filter="randombar(horizontal)">
                                      <p:cBhvr>
                                        <p:cTn id="40"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animBg="1"/>
      <p:bldP spid="397" grpId="0" animBg="1"/>
      <p:bldP spid="398" grpId="0"/>
      <p:bldP spid="398" grpId="1"/>
      <p:bldP spid="399" grpId="0"/>
      <p:bldP spid="400" grpId="0"/>
      <p:bldP spid="401" grpId="0"/>
      <p:bldP spid="40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14" name="Oval 15"/>
          <p:cNvSpPr>
            <a:spLocks noChangeArrowheads="1"/>
          </p:cNvSpPr>
          <p:nvPr/>
        </p:nvSpPr>
        <p:spPr bwMode="auto">
          <a:xfrm>
            <a:off x="3896379" y="2356291"/>
            <a:ext cx="1020313" cy="917086"/>
          </a:xfrm>
          <a:prstGeom prst="ellipse">
            <a:avLst/>
          </a:prstGeom>
          <a:solidFill>
            <a:srgbClr val="B93957"/>
          </a:solidFill>
          <a:ln>
            <a:noFill/>
          </a:ln>
        </p:spPr>
        <p:txBody>
          <a:bodyPr lIns="0" tIns="0" rIns="0" bIns="0" anchor="ctr"/>
          <a:lstStyle/>
          <a:p>
            <a:pPr algn="ctr"/>
            <a:r>
              <a:rPr lang="zh-CN" altLang="en-US" sz="2500" b="1" dirty="0">
                <a:solidFill>
                  <a:prstClr val="white"/>
                </a:solidFill>
                <a:latin typeface="微软雅黑" panose="020B0503020204020204" pitchFamily="34" charset="-122"/>
                <a:ea typeface="微软雅黑" panose="020B0503020204020204" pitchFamily="34" charset="-122"/>
              </a:rPr>
              <a:t>标题</a:t>
            </a:r>
          </a:p>
        </p:txBody>
      </p:sp>
      <p:sp>
        <p:nvSpPr>
          <p:cNvPr id="15" name="任意多边形 14"/>
          <p:cNvSpPr/>
          <p:nvPr/>
        </p:nvSpPr>
        <p:spPr>
          <a:xfrm rot="19354201">
            <a:off x="3247087" y="1203951"/>
            <a:ext cx="1569848" cy="1840475"/>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16" name="任意多边形 15"/>
          <p:cNvSpPr/>
          <p:nvPr/>
        </p:nvSpPr>
        <p:spPr>
          <a:xfrm rot="19354201">
            <a:off x="4029387" y="2517016"/>
            <a:ext cx="1622350" cy="1807385"/>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17" name="任意多边形 16"/>
          <p:cNvSpPr/>
          <p:nvPr/>
        </p:nvSpPr>
        <p:spPr>
          <a:xfrm rot="3052925">
            <a:off x="4310034" y="1421899"/>
            <a:ext cx="1544766" cy="2068628"/>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a:solidFill>
                <a:prstClr val="white"/>
              </a:solidFill>
              <a:latin typeface="微软雅黑" panose="020B0503020204020204" pitchFamily="34" charset="-122"/>
              <a:ea typeface="微软雅黑" panose="020B0503020204020204" pitchFamily="34" charset="-122"/>
            </a:endParaRPr>
          </a:p>
        </p:txBody>
      </p:sp>
      <p:sp>
        <p:nvSpPr>
          <p:cNvPr id="18" name="任意多边形 17"/>
          <p:cNvSpPr/>
          <p:nvPr/>
        </p:nvSpPr>
        <p:spPr>
          <a:xfrm rot="3052925">
            <a:off x="2921587" y="2126338"/>
            <a:ext cx="1570606" cy="2031877"/>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19" name="文本框 5"/>
          <p:cNvSpPr txBox="1">
            <a:spLocks noChangeArrowheads="1"/>
          </p:cNvSpPr>
          <p:nvPr/>
        </p:nvSpPr>
        <p:spPr bwMode="auto">
          <a:xfrm rot="-2144691">
            <a:off x="2950530" y="1449611"/>
            <a:ext cx="1076316" cy="73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0" name="文本框 25"/>
          <p:cNvSpPr txBox="1">
            <a:spLocks noChangeArrowheads="1"/>
          </p:cNvSpPr>
          <p:nvPr/>
        </p:nvSpPr>
        <p:spPr bwMode="auto">
          <a:xfrm rot="-2144691">
            <a:off x="4888690" y="3333254"/>
            <a:ext cx="1076317" cy="72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1" name="文本框 26"/>
          <p:cNvSpPr txBox="1">
            <a:spLocks noChangeArrowheads="1"/>
          </p:cNvSpPr>
          <p:nvPr/>
        </p:nvSpPr>
        <p:spPr bwMode="auto">
          <a:xfrm rot="2655997">
            <a:off x="4868964" y="1556971"/>
            <a:ext cx="1076316" cy="66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2" name="文本框 27"/>
          <p:cNvSpPr txBox="1">
            <a:spLocks noChangeArrowheads="1"/>
          </p:cNvSpPr>
          <p:nvPr/>
        </p:nvSpPr>
        <p:spPr bwMode="auto">
          <a:xfrm rot="2655997">
            <a:off x="2902316" y="3358467"/>
            <a:ext cx="1076316" cy="7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1700" b="1" dirty="0">
                <a:solidFill>
                  <a:prstClr val="white"/>
                </a:solidFill>
                <a:latin typeface="微软雅黑" pitchFamily="34" charset="-122"/>
              </a:rPr>
              <a:t>添加</a:t>
            </a:r>
            <a:endParaRPr lang="en-US" altLang="zh-CN" sz="1700" b="1" dirty="0">
              <a:solidFill>
                <a:prstClr val="white"/>
              </a:solidFill>
              <a:latin typeface="微软雅黑" pitchFamily="34" charset="-122"/>
            </a:endParaRPr>
          </a:p>
          <a:p>
            <a:pPr algn="ctr"/>
            <a:r>
              <a:rPr lang="zh-CN" altLang="en-US" sz="1700" b="1" dirty="0">
                <a:solidFill>
                  <a:prstClr val="white"/>
                </a:solidFill>
                <a:latin typeface="微软雅黑" pitchFamily="34" charset="-122"/>
              </a:rPr>
              <a:t>文本</a:t>
            </a:r>
          </a:p>
        </p:txBody>
      </p:sp>
      <p:sp>
        <p:nvSpPr>
          <p:cNvPr id="23" name="矩形 22"/>
          <p:cNvSpPr/>
          <p:nvPr/>
        </p:nvSpPr>
        <p:spPr>
          <a:xfrm>
            <a:off x="5930005" y="1417144"/>
            <a:ext cx="2098380"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4" name="矩形 23"/>
          <p:cNvSpPr/>
          <p:nvPr/>
        </p:nvSpPr>
        <p:spPr>
          <a:xfrm>
            <a:off x="5930005" y="3205617"/>
            <a:ext cx="2098380" cy="890300"/>
          </a:xfrm>
          <a:prstGeom prst="rect">
            <a:avLst/>
          </a:prstGeom>
        </p:spPr>
        <p:txBody>
          <a:bodyPr lIns="97698" tIns="48850" rIns="97698" bIns="48850" anchor="ctr"/>
          <a:lstStyle/>
          <a:p>
            <a:pPr algn="just">
              <a:lnSpc>
                <a:spcPct val="120000"/>
              </a:lnSpc>
              <a:defRPr/>
            </a:pPr>
            <a:r>
              <a:rPr lang="zh-CN" altLang="en-US" sz="120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5" name="矩形 24"/>
          <p:cNvSpPr/>
          <p:nvPr/>
        </p:nvSpPr>
        <p:spPr>
          <a:xfrm>
            <a:off x="852939" y="1417144"/>
            <a:ext cx="2098381"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6" name="矩形 25"/>
          <p:cNvSpPr/>
          <p:nvPr/>
        </p:nvSpPr>
        <p:spPr>
          <a:xfrm>
            <a:off x="852939" y="3205617"/>
            <a:ext cx="2098381" cy="890300"/>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Tree>
    <p:extLst>
      <p:ext uri="{BB962C8B-B14F-4D97-AF65-F5344CB8AC3E}">
        <p14:creationId xmlns:p14="http://schemas.microsoft.com/office/powerpoint/2010/main" val="215753198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Effect transition="in" filter="fade">
                                      <p:cBhvr>
                                        <p:cTn id="15" dur="750"/>
                                        <p:tgtEl>
                                          <p:spTgt spid="14"/>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Effect transition="in" filter="fade">
                                      <p:cBhvr>
                                        <p:cTn id="21" dur="10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Effect transition="in" filter="fade">
                                      <p:cBhvr>
                                        <p:cTn id="26" dur="1000"/>
                                        <p:tgtEl>
                                          <p:spTgt spid="1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Effect transition="in" filter="fade">
                                      <p:cBhvr>
                                        <p:cTn id="31" dur="10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ppt_w</p:attrName>
                                        </p:attrNameLst>
                                      </p:cBhvr>
                                      <p:tavLst>
                                        <p:tav tm="0">
                                          <p:val>
                                            <p:fltVal val="0"/>
                                          </p:val>
                                        </p:tav>
                                        <p:tav tm="100000">
                                          <p:val>
                                            <p:strVal val="#ppt_w"/>
                                          </p:val>
                                        </p:tav>
                                      </p:tavLst>
                                    </p:anim>
                                    <p:anim calcmode="lin" valueType="num">
                                      <p:cBhvr>
                                        <p:cTn id="35" dur="1000" fill="hold"/>
                                        <p:tgtEl>
                                          <p:spTgt spid="15"/>
                                        </p:tgtEl>
                                        <p:attrNameLst>
                                          <p:attrName>ppt_h</p:attrName>
                                        </p:attrNameLst>
                                      </p:cBhvr>
                                      <p:tavLst>
                                        <p:tav tm="0">
                                          <p:val>
                                            <p:fltVal val="0"/>
                                          </p:val>
                                        </p:tav>
                                        <p:tav tm="100000">
                                          <p:val>
                                            <p:strVal val="#ppt_h"/>
                                          </p:val>
                                        </p:tav>
                                      </p:tavLst>
                                    </p:anim>
                                    <p:animEffect transition="in" filter="fade">
                                      <p:cBhvr>
                                        <p:cTn id="36" dur="1000"/>
                                        <p:tgtEl>
                                          <p:spTgt spid="15"/>
                                        </p:tgtEl>
                                      </p:cBhvr>
                                    </p:animEffect>
                                  </p:childTnLst>
                                </p:cTn>
                              </p:par>
                            </p:childTnLst>
                          </p:cTn>
                        </p:par>
                        <p:par>
                          <p:cTn id="37" fill="hold">
                            <p:stCondLst>
                              <p:cond delay="2750"/>
                            </p:stCondLst>
                            <p:childTnLst>
                              <p:par>
                                <p:cTn id="38" presetID="14" presetClass="entr" presetSubtype="1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randombar(horizontal)">
                                      <p:cBhvr>
                                        <p:cTn id="40" dur="500"/>
                                        <p:tgtEl>
                                          <p:spTgt spid="21"/>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par>
                          <p:cTn id="45" fill="hold">
                            <p:stCondLst>
                              <p:cond delay="3750"/>
                            </p:stCondLst>
                            <p:childTnLst>
                              <p:par>
                                <p:cTn id="46" presetID="14" presetClass="entr" presetSubtype="1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randombar(horizontal)">
                                      <p:cBhvr>
                                        <p:cTn id="48" dur="500"/>
                                        <p:tgtEl>
                                          <p:spTgt spid="20"/>
                                        </p:tgtEl>
                                      </p:cBhvr>
                                    </p:animEffect>
                                  </p:childTnLst>
                                </p:cTn>
                              </p:par>
                            </p:childTnLst>
                          </p:cTn>
                        </p:par>
                        <p:par>
                          <p:cTn id="49" fill="hold">
                            <p:stCondLst>
                              <p:cond delay="425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4750"/>
                            </p:stCondLst>
                            <p:childTnLst>
                              <p:par>
                                <p:cTn id="54" presetID="14" presetClass="entr" presetSubtype="1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randombar(horizontal)">
                                      <p:cBhvr>
                                        <p:cTn id="56" dur="500"/>
                                        <p:tgtEl>
                                          <p:spTgt spid="22"/>
                                        </p:tgtEl>
                                      </p:cBhvr>
                                    </p:animEffect>
                                  </p:childTnLst>
                                </p:cTn>
                              </p:par>
                            </p:childTnLst>
                          </p:cTn>
                        </p:par>
                        <p:par>
                          <p:cTn id="57" fill="hold">
                            <p:stCondLst>
                              <p:cond delay="5250"/>
                            </p:stCondLst>
                            <p:childTnLst>
                              <p:par>
                                <p:cTn id="58" presetID="22" presetClass="entr" presetSubtype="2"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right)">
                                      <p:cBhvr>
                                        <p:cTn id="60" dur="500"/>
                                        <p:tgtEl>
                                          <p:spTgt spid="26"/>
                                        </p:tgtEl>
                                      </p:cBhvr>
                                    </p:animEffect>
                                  </p:childTnLst>
                                </p:cTn>
                              </p:par>
                            </p:childTnLst>
                          </p:cTn>
                        </p:par>
                        <p:par>
                          <p:cTn id="61" fill="hold">
                            <p:stCondLst>
                              <p:cond delay="5750"/>
                            </p:stCondLst>
                            <p:childTnLst>
                              <p:par>
                                <p:cTn id="62" presetID="14" presetClass="entr" presetSubtype="1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randombar(horizontal)">
                                      <p:cBhvr>
                                        <p:cTn id="64" dur="500"/>
                                        <p:tgtEl>
                                          <p:spTgt spid="19"/>
                                        </p:tgtEl>
                                      </p:cBhvr>
                                    </p:animEffect>
                                  </p:childTnLst>
                                </p:cTn>
                              </p:par>
                            </p:childTnLst>
                          </p:cTn>
                        </p:par>
                        <p:par>
                          <p:cTn id="65" fill="hold">
                            <p:stCondLst>
                              <p:cond delay="6250"/>
                            </p:stCondLst>
                            <p:childTnLst>
                              <p:par>
                                <p:cTn id="66" presetID="2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28" name="Freeform 16"/>
          <p:cNvSpPr>
            <a:spLocks noEditPoints="1"/>
          </p:cNvSpPr>
          <p:nvPr/>
        </p:nvSpPr>
        <p:spPr bwMode="auto">
          <a:xfrm>
            <a:off x="4991507" y="2422639"/>
            <a:ext cx="1632112" cy="151938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B93957"/>
          </a:solidFill>
          <a:ln w="3175" cap="flat" cmpd="sng" algn="ctr">
            <a:noFill/>
            <a:prstDash val="solid"/>
          </a:ln>
          <a:effectLst>
            <a:outerShdw blurRad="50800" dist="38100" dir="2700000" algn="tl" rotWithShape="0">
              <a:prstClr val="black">
                <a:alpha val="40000"/>
              </a:prstClr>
            </a:outerShdw>
          </a:effectLst>
          <a:ex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29" name="Freeform 17"/>
          <p:cNvSpPr>
            <a:spLocks/>
          </p:cNvSpPr>
          <p:nvPr/>
        </p:nvSpPr>
        <p:spPr bwMode="auto">
          <a:xfrm>
            <a:off x="4108490" y="2584589"/>
            <a:ext cx="1323057" cy="130296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098E88"/>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30" name="Freeform 18"/>
          <p:cNvSpPr>
            <a:spLocks/>
          </p:cNvSpPr>
          <p:nvPr/>
        </p:nvSpPr>
        <p:spPr bwMode="auto">
          <a:xfrm>
            <a:off x="3287284" y="2703842"/>
            <a:ext cx="1156753" cy="113070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B93957"/>
          </a:solidFill>
          <a:ln w="3175" cap="flat" cmpd="sng" algn="ctr">
            <a:noFill/>
            <a:prstDash val="solid"/>
          </a:ln>
          <a:effectLst>
            <a:outerShdw blurRad="50800" dist="38100" dir="5400000" algn="t"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sp>
        <p:nvSpPr>
          <p:cNvPr id="32" name="Freeform 19"/>
          <p:cNvSpPr>
            <a:spLocks/>
          </p:cNvSpPr>
          <p:nvPr/>
        </p:nvSpPr>
        <p:spPr bwMode="auto">
          <a:xfrm>
            <a:off x="2642679" y="2803957"/>
            <a:ext cx="918339" cy="930476"/>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98E88"/>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9900"/>
              </a:solidFill>
              <a:effectLst/>
              <a:uLnTx/>
              <a:uFillTx/>
              <a:latin typeface="Arial"/>
              <a:ea typeface="微软雅黑"/>
            </a:endParaRPr>
          </a:p>
        </p:txBody>
      </p:sp>
      <p:grpSp>
        <p:nvGrpSpPr>
          <p:cNvPr id="33" name="组合 19"/>
          <p:cNvGrpSpPr>
            <a:grpSpLocks/>
          </p:cNvGrpSpPr>
          <p:nvPr/>
        </p:nvGrpSpPr>
        <p:grpSpPr bwMode="auto">
          <a:xfrm flipH="1">
            <a:off x="6192411" y="2288662"/>
            <a:ext cx="2278186" cy="697857"/>
            <a:chOff x="1579814" y="1583447"/>
            <a:chExt cx="2458346" cy="752172"/>
          </a:xfrm>
        </p:grpSpPr>
        <p:sp>
          <p:nvSpPr>
            <p:cNvPr id="34" name="任意多边形 33"/>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B93957"/>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35" name="组合 21"/>
            <p:cNvGrpSpPr>
              <a:grpSpLocks/>
            </p:cNvGrpSpPr>
            <p:nvPr/>
          </p:nvGrpSpPr>
          <p:grpSpPr bwMode="auto">
            <a:xfrm>
              <a:off x="1579814" y="1583447"/>
              <a:ext cx="2183608" cy="464423"/>
              <a:chOff x="-362770" y="3102960"/>
              <a:chExt cx="2183608" cy="464423"/>
            </a:xfrm>
          </p:grpSpPr>
          <p:sp>
            <p:nvSpPr>
              <p:cNvPr id="36" name="TextBox 11"/>
              <p:cNvSpPr txBox="1">
                <a:spLocks noChangeArrowheads="1"/>
              </p:cNvSpPr>
              <p:nvPr/>
            </p:nvSpPr>
            <p:spPr bwMode="auto">
              <a:xfrm>
                <a:off x="674245" y="3102960"/>
                <a:ext cx="114659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37" name="TextBox 36"/>
              <p:cNvSpPr txBox="1">
                <a:spLocks noChangeArrowheads="1"/>
              </p:cNvSpPr>
              <p:nvPr/>
            </p:nvSpPr>
            <p:spPr bwMode="auto">
              <a:xfrm>
                <a:off x="-362770" y="3102960"/>
                <a:ext cx="114659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grpSp>
        <p:nvGrpSpPr>
          <p:cNvPr id="38" name="组合 29"/>
          <p:cNvGrpSpPr>
            <a:grpSpLocks/>
          </p:cNvGrpSpPr>
          <p:nvPr/>
        </p:nvGrpSpPr>
        <p:grpSpPr bwMode="auto">
          <a:xfrm>
            <a:off x="613210" y="2563977"/>
            <a:ext cx="2279658" cy="697857"/>
            <a:chOff x="1579814" y="1583447"/>
            <a:chExt cx="2458346" cy="752172"/>
          </a:xfrm>
        </p:grpSpPr>
        <p:sp>
          <p:nvSpPr>
            <p:cNvPr id="39" name="任意多边形 38"/>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098E88"/>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40" name="组合 31"/>
            <p:cNvGrpSpPr>
              <a:grpSpLocks/>
            </p:cNvGrpSpPr>
            <p:nvPr/>
          </p:nvGrpSpPr>
          <p:grpSpPr bwMode="auto">
            <a:xfrm>
              <a:off x="1579814" y="1583447"/>
              <a:ext cx="2183786" cy="464423"/>
              <a:chOff x="-362770" y="3102960"/>
              <a:chExt cx="2183786" cy="464423"/>
            </a:xfrm>
          </p:grpSpPr>
          <p:sp>
            <p:nvSpPr>
              <p:cNvPr id="41" name="TextBox 11"/>
              <p:cNvSpPr txBox="1">
                <a:spLocks noChangeArrowheads="1"/>
              </p:cNvSpPr>
              <p:nvPr/>
            </p:nvSpPr>
            <p:spPr bwMode="auto">
              <a:xfrm>
                <a:off x="675163" y="3102960"/>
                <a:ext cx="114585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42" name="TextBox 11"/>
              <p:cNvSpPr txBox="1">
                <a:spLocks noChangeArrowheads="1"/>
              </p:cNvSpPr>
              <p:nvPr/>
            </p:nvSpPr>
            <p:spPr bwMode="auto">
              <a:xfrm>
                <a:off x="-362770" y="3102960"/>
                <a:ext cx="1145853" cy="46442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grpSp>
        <p:nvGrpSpPr>
          <p:cNvPr id="43" name="组合 42"/>
          <p:cNvGrpSpPr/>
          <p:nvPr/>
        </p:nvGrpSpPr>
        <p:grpSpPr>
          <a:xfrm>
            <a:off x="4419019" y="1661479"/>
            <a:ext cx="2025054" cy="1338290"/>
            <a:chOff x="6068316" y="1783437"/>
            <a:chExt cx="2701127" cy="1784387"/>
          </a:xfrm>
        </p:grpSpPr>
        <p:grpSp>
          <p:nvGrpSpPr>
            <p:cNvPr id="44" name="组合 26"/>
            <p:cNvGrpSpPr>
              <a:grpSpLocks/>
            </p:cNvGrpSpPr>
            <p:nvPr/>
          </p:nvGrpSpPr>
          <p:grpSpPr bwMode="auto">
            <a:xfrm flipH="1">
              <a:off x="6068316" y="1783437"/>
              <a:ext cx="2701127" cy="574516"/>
              <a:chOff x="-362770" y="3102960"/>
              <a:chExt cx="2183514" cy="464610"/>
            </a:xfrm>
          </p:grpSpPr>
          <p:sp>
            <p:nvSpPr>
              <p:cNvPr id="46" name="TextBox 45"/>
              <p:cNvSpPr txBox="1">
                <a:spLocks noChangeArrowheads="1"/>
              </p:cNvSpPr>
              <p:nvPr/>
            </p:nvSpPr>
            <p:spPr bwMode="auto">
              <a:xfrm>
                <a:off x="675034"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47" name="TextBox 11"/>
              <p:cNvSpPr txBox="1">
                <a:spLocks noChangeArrowheads="1"/>
              </p:cNvSpPr>
              <p:nvPr/>
            </p:nvSpPr>
            <p:spPr bwMode="auto">
              <a:xfrm>
                <a:off x="-362770"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
          <p:nvSpPr>
            <p:cNvPr id="45" name="任意多边形 44"/>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098E88"/>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grpSp>
        <p:nvGrpSpPr>
          <p:cNvPr id="48" name="组合 47"/>
          <p:cNvGrpSpPr/>
          <p:nvPr/>
        </p:nvGrpSpPr>
        <p:grpSpPr>
          <a:xfrm>
            <a:off x="2229133" y="1674728"/>
            <a:ext cx="2025054" cy="1319150"/>
            <a:chOff x="3147329" y="1801105"/>
            <a:chExt cx="2701127" cy="1758867"/>
          </a:xfrm>
        </p:grpSpPr>
        <p:sp>
          <p:nvSpPr>
            <p:cNvPr id="49" name="任意多边形 48"/>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rgbClr val="B93957"/>
              </a:solidFill>
              <a:prstDash val="sysDot"/>
              <a:headEnd type="oval" w="med" len="med"/>
              <a:tailEnd type="triangle" w="med" len="med"/>
            </a:ln>
            <a:effectLst/>
          </p:spPr>
          <p:txBody>
            <a:bodyPr anchor="ctr"/>
            <a:lstStyle/>
            <a:p>
              <a:pPr marL="0" marR="0" lvl="0" indent="0" algn="ctr" defTabSz="685617" eaLnBrk="1" fontAlgn="base" latinLnBrk="0" hangingPunct="1">
                <a:lnSpc>
                  <a:spcPct val="100000"/>
                </a:lnSpc>
                <a:spcBef>
                  <a:spcPct val="0"/>
                </a:spcBef>
                <a:spcAft>
                  <a:spcPct val="0"/>
                </a:spcAft>
                <a:buClrTx/>
                <a:buSzTx/>
                <a:buFontTx/>
                <a:buNone/>
                <a:tabLst/>
                <a:defRPr/>
              </a:pPr>
              <a:endParaRPr kumimoji="0" lang="zh-CN" altLang="en-US" sz="1100" b="0" i="0" u="none" strike="noStrike" kern="0" cap="none" spc="0" normalizeH="0" baseline="0" noProof="0">
                <a:ln>
                  <a:noFill/>
                </a:ln>
                <a:solidFill>
                  <a:srgbClr val="333333"/>
                </a:solidFill>
                <a:effectLst/>
                <a:uLnTx/>
                <a:uFillTx/>
                <a:latin typeface="Arial"/>
                <a:ea typeface="微软雅黑"/>
              </a:endParaRPr>
            </a:p>
          </p:txBody>
        </p:sp>
        <p:grpSp>
          <p:nvGrpSpPr>
            <p:cNvPr id="50" name="组合 44"/>
            <p:cNvGrpSpPr>
              <a:grpSpLocks/>
            </p:cNvGrpSpPr>
            <p:nvPr/>
          </p:nvGrpSpPr>
          <p:grpSpPr bwMode="auto">
            <a:xfrm flipH="1">
              <a:off x="3147329" y="1801105"/>
              <a:ext cx="2701127" cy="574516"/>
              <a:chOff x="-362770" y="3102960"/>
              <a:chExt cx="2183514" cy="464610"/>
            </a:xfrm>
          </p:grpSpPr>
          <p:sp>
            <p:nvSpPr>
              <p:cNvPr id="51" name="TextBox 11"/>
              <p:cNvSpPr txBox="1">
                <a:spLocks noChangeArrowheads="1"/>
              </p:cNvSpPr>
              <p:nvPr/>
            </p:nvSpPr>
            <p:spPr bwMode="auto">
              <a:xfrm>
                <a:off x="675034"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sp>
            <p:nvSpPr>
              <p:cNvPr id="52" name="TextBox 11"/>
              <p:cNvSpPr txBox="1">
                <a:spLocks noChangeArrowheads="1"/>
              </p:cNvSpPr>
              <p:nvPr/>
            </p:nvSpPr>
            <p:spPr bwMode="auto">
              <a:xfrm>
                <a:off x="-362770" y="3102960"/>
                <a:ext cx="1145710" cy="4646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685617"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175831431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right)">
                                      <p:cBhvr>
                                        <p:cTn id="33" dur="500"/>
                                        <p:tgtEl>
                                          <p:spTgt spid="38"/>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down)">
                                      <p:cBhvr>
                                        <p:cTn id="41" dur="500"/>
                                        <p:tgtEl>
                                          <p:spTgt spid="43"/>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8" grpId="0" animBg="1"/>
      <p:bldP spid="29" grpId="0" animBg="1"/>
      <p:bldP spid="30"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椭圆 1"/>
          <p:cNvSpPr/>
          <p:nvPr/>
        </p:nvSpPr>
        <p:spPr>
          <a:xfrm>
            <a:off x="1008453" y="1275606"/>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98E8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4" name="椭圆 3"/>
          <p:cNvSpPr/>
          <p:nvPr/>
        </p:nvSpPr>
        <p:spPr>
          <a:xfrm>
            <a:off x="6265036" y="1290903"/>
            <a:ext cx="1872208" cy="1872208"/>
          </a:xfrm>
          <a:prstGeom prst="ellipse">
            <a:avLst/>
          </a:prstGeom>
          <a:solidFill>
            <a:srgbClr val="B939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5" name="椭圆 1"/>
          <p:cNvSpPr/>
          <p:nvPr/>
        </p:nvSpPr>
        <p:spPr>
          <a:xfrm>
            <a:off x="2759718" y="1290903"/>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B939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6" name="椭圆 1"/>
          <p:cNvSpPr/>
          <p:nvPr/>
        </p:nvSpPr>
        <p:spPr>
          <a:xfrm>
            <a:off x="4510983" y="1290903"/>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98E8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7" name="TextBox 6"/>
          <p:cNvSpPr txBox="1"/>
          <p:nvPr/>
        </p:nvSpPr>
        <p:spPr>
          <a:xfrm>
            <a:off x="1619672" y="1286119"/>
            <a:ext cx="60144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rPr>
              <a:t>01</a:t>
            </a:r>
            <a:endParaRPr kumimoji="0" lang="zh-CN" altLang="en-US" sz="3200" b="1" i="0" u="none" strike="noStrike" kern="0" cap="none" spc="0" normalizeH="0" baseline="0" noProof="0" dirty="0">
              <a:ln>
                <a:noFill/>
              </a:ln>
              <a:solidFill>
                <a:sysClr val="window" lastClr="FFFFFF"/>
              </a:solidFill>
              <a:effectLst/>
              <a:uLnTx/>
              <a:uFillTx/>
            </a:endParaRPr>
          </a:p>
        </p:txBody>
      </p:sp>
      <p:sp>
        <p:nvSpPr>
          <p:cNvPr id="8" name="TextBox 7"/>
          <p:cNvSpPr txBox="1"/>
          <p:nvPr/>
        </p:nvSpPr>
        <p:spPr>
          <a:xfrm>
            <a:off x="3399808" y="1286119"/>
            <a:ext cx="60144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rPr>
              <a:t>02</a:t>
            </a:r>
            <a:endParaRPr kumimoji="0" lang="zh-CN" altLang="en-US" sz="3200" b="1" i="0" u="none" strike="noStrike" kern="0" cap="none" spc="0" normalizeH="0" baseline="0" noProof="0" dirty="0">
              <a:ln>
                <a:noFill/>
              </a:ln>
              <a:solidFill>
                <a:sysClr val="window" lastClr="FFFFFF"/>
              </a:solidFill>
              <a:effectLst/>
              <a:uLnTx/>
              <a:uFillTx/>
            </a:endParaRPr>
          </a:p>
        </p:txBody>
      </p:sp>
      <p:sp>
        <p:nvSpPr>
          <p:cNvPr id="9" name="TextBox 8"/>
          <p:cNvSpPr txBox="1"/>
          <p:nvPr/>
        </p:nvSpPr>
        <p:spPr>
          <a:xfrm>
            <a:off x="5111316" y="1286119"/>
            <a:ext cx="60144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rPr>
              <a:t>03</a:t>
            </a:r>
            <a:endParaRPr kumimoji="0" lang="zh-CN" altLang="en-US" sz="3200" b="1" i="0" u="none" strike="noStrike" kern="0" cap="none" spc="0" normalizeH="0" baseline="0" noProof="0" dirty="0">
              <a:ln>
                <a:noFill/>
              </a:ln>
              <a:solidFill>
                <a:sysClr val="window" lastClr="FFFFFF"/>
              </a:solidFill>
              <a:effectLst/>
              <a:uLnTx/>
              <a:uFillTx/>
            </a:endParaRPr>
          </a:p>
        </p:txBody>
      </p:sp>
      <p:sp>
        <p:nvSpPr>
          <p:cNvPr id="10" name="TextBox 9"/>
          <p:cNvSpPr txBox="1"/>
          <p:nvPr/>
        </p:nvSpPr>
        <p:spPr>
          <a:xfrm>
            <a:off x="6925841" y="1286119"/>
            <a:ext cx="60144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rPr>
              <a:t>04</a:t>
            </a:r>
            <a:endParaRPr kumimoji="0" lang="zh-CN" altLang="en-US" sz="3200" b="1" i="0" u="none" strike="noStrike" kern="0" cap="none" spc="0" normalizeH="0" baseline="0" noProof="0" dirty="0">
              <a:ln>
                <a:noFill/>
              </a:ln>
              <a:solidFill>
                <a:sysClr val="window" lastClr="FFFFFF"/>
              </a:solidFill>
              <a:effectLst/>
              <a:uLnTx/>
              <a:uFillTx/>
            </a:endParaRPr>
          </a:p>
        </p:txBody>
      </p:sp>
      <p:cxnSp>
        <p:nvCxnSpPr>
          <p:cNvPr id="11" name="直接连接符 10"/>
          <p:cNvCxnSpPr/>
          <p:nvPr/>
        </p:nvCxnSpPr>
        <p:spPr>
          <a:xfrm>
            <a:off x="1224476" y="1870894"/>
            <a:ext cx="1284988" cy="0"/>
          </a:xfrm>
          <a:prstGeom prst="line">
            <a:avLst/>
          </a:prstGeom>
          <a:noFill/>
          <a:ln w="9525" cap="flat" cmpd="sng" algn="ctr">
            <a:solidFill>
              <a:sysClr val="window" lastClr="FFFFFF"/>
            </a:solidFill>
            <a:prstDash val="dash"/>
          </a:ln>
          <a:effectLst/>
        </p:spPr>
      </p:cxnSp>
      <p:cxnSp>
        <p:nvCxnSpPr>
          <p:cNvPr id="12" name="直接连接符 11"/>
          <p:cNvCxnSpPr/>
          <p:nvPr/>
        </p:nvCxnSpPr>
        <p:spPr>
          <a:xfrm>
            <a:off x="2992856" y="1870894"/>
            <a:ext cx="1284988" cy="0"/>
          </a:xfrm>
          <a:prstGeom prst="line">
            <a:avLst/>
          </a:prstGeom>
          <a:noFill/>
          <a:ln w="9525" cap="flat" cmpd="sng" algn="ctr">
            <a:solidFill>
              <a:sysClr val="window" lastClr="FFFFFF"/>
            </a:solidFill>
            <a:prstDash val="dash"/>
          </a:ln>
          <a:effectLst/>
        </p:spPr>
      </p:cxnSp>
      <p:cxnSp>
        <p:nvCxnSpPr>
          <p:cNvPr id="13" name="直接连接符 12"/>
          <p:cNvCxnSpPr/>
          <p:nvPr/>
        </p:nvCxnSpPr>
        <p:spPr>
          <a:xfrm>
            <a:off x="4744120" y="1870894"/>
            <a:ext cx="1284988" cy="0"/>
          </a:xfrm>
          <a:prstGeom prst="line">
            <a:avLst/>
          </a:prstGeom>
          <a:noFill/>
          <a:ln w="9525" cap="flat" cmpd="sng" algn="ctr">
            <a:solidFill>
              <a:sysClr val="window" lastClr="FFFFFF"/>
            </a:solidFill>
            <a:prstDash val="dash"/>
          </a:ln>
          <a:effectLst/>
        </p:spPr>
      </p:cxnSp>
      <p:cxnSp>
        <p:nvCxnSpPr>
          <p:cNvPr id="14" name="直接连接符 13"/>
          <p:cNvCxnSpPr/>
          <p:nvPr/>
        </p:nvCxnSpPr>
        <p:spPr>
          <a:xfrm>
            <a:off x="6504216" y="1870894"/>
            <a:ext cx="1434582" cy="0"/>
          </a:xfrm>
          <a:prstGeom prst="line">
            <a:avLst/>
          </a:prstGeom>
          <a:noFill/>
          <a:ln w="9525" cap="flat" cmpd="sng" algn="ctr">
            <a:solidFill>
              <a:sysClr val="window" lastClr="FFFFFF"/>
            </a:solidFill>
            <a:prstDash val="dash"/>
          </a:ln>
          <a:effectLst/>
        </p:spPr>
      </p:cxnSp>
      <p:sp>
        <p:nvSpPr>
          <p:cNvPr id="15" name="TextBox 14"/>
          <p:cNvSpPr txBox="1"/>
          <p:nvPr/>
        </p:nvSpPr>
        <p:spPr>
          <a:xfrm>
            <a:off x="1075141" y="1988730"/>
            <a:ext cx="1747075" cy="389466"/>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点此输入标题</a:t>
            </a:r>
            <a:endParaRPr kumimoji="0" lang="zh-CN" altLang="en-US" sz="17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15"/>
          <p:cNvSpPr txBox="1"/>
          <p:nvPr/>
        </p:nvSpPr>
        <p:spPr>
          <a:xfrm>
            <a:off x="1097030" y="2334652"/>
            <a:ext cx="1747075" cy="337015"/>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点此输入文字</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a:xfrm>
            <a:off x="2847656" y="1988730"/>
            <a:ext cx="1747075" cy="389466"/>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点此输入标题</a:t>
            </a:r>
            <a:endParaRPr kumimoji="0" lang="zh-CN" altLang="en-US" sz="17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a:off x="2869545" y="2334652"/>
            <a:ext cx="1747075" cy="337015"/>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点此输入文字</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4605617" y="1988730"/>
            <a:ext cx="1747075" cy="389466"/>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点此输入标题</a:t>
            </a:r>
            <a:endParaRPr kumimoji="0" lang="zh-CN" altLang="en-US" sz="17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4627506" y="2334652"/>
            <a:ext cx="1747075" cy="337015"/>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点此输入文字</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6407239" y="2016977"/>
            <a:ext cx="1747075" cy="389466"/>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点此输入标题</a:t>
            </a:r>
            <a:endParaRPr kumimoji="0" lang="zh-CN" altLang="en-US" sz="17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TextBox 21"/>
          <p:cNvSpPr txBox="1"/>
          <p:nvPr/>
        </p:nvSpPr>
        <p:spPr>
          <a:xfrm>
            <a:off x="6429128" y="2362899"/>
            <a:ext cx="1747075" cy="337015"/>
          </a:xfrm>
          <a:prstGeom prst="rect">
            <a:avLst/>
          </a:prstGeom>
          <a:noFill/>
        </p:spPr>
        <p:txBody>
          <a:bodyPr wrap="square" rtlCol="0">
            <a:spAutoFit/>
          </a:bodyPr>
          <a:lstStyle/>
          <a:p>
            <a:pPr marL="0" marR="0" lvl="0" indent="0" algn="just" defTabSz="914400" eaLnBrk="1" fontAlgn="auto" latinLnBrk="0" hangingPunct="1">
              <a:lnSpc>
                <a:spcPct val="125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点此输入文字</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等腰三角形 22"/>
          <p:cNvSpPr/>
          <p:nvPr/>
        </p:nvSpPr>
        <p:spPr>
          <a:xfrm rot="5400000">
            <a:off x="879728" y="3582883"/>
            <a:ext cx="288032" cy="248304"/>
          </a:xfrm>
          <a:prstGeom prst="triangle">
            <a:avLst/>
          </a:prstGeom>
          <a:solidFill>
            <a:srgbClr val="B939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24" name="TextBox 23"/>
          <p:cNvSpPr txBox="1"/>
          <p:nvPr/>
        </p:nvSpPr>
        <p:spPr>
          <a:xfrm>
            <a:off x="1182088" y="3491011"/>
            <a:ext cx="7206336" cy="92333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这里输入简单的文字概述里</a:t>
            </a:r>
            <a:r>
              <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输入</a:t>
            </a: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简单文字</a:t>
            </a:r>
            <a:r>
              <a:rPr kumimoji="0" lang="zh-CN" altLang="en-US" sz="12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概述输入简单的文字概述里</a:t>
            </a: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79480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50" fill="hold"/>
                                        <p:tgtEl>
                                          <p:spTgt spid="3"/>
                                        </p:tgtEl>
                                        <p:attrNameLst>
                                          <p:attrName>ppt_w</p:attrName>
                                        </p:attrNameLst>
                                      </p:cBhvr>
                                      <p:tavLst>
                                        <p:tav tm="0">
                                          <p:val>
                                            <p:strVal val="4*#ppt_w"/>
                                          </p:val>
                                        </p:tav>
                                        <p:tav tm="100000">
                                          <p:val>
                                            <p:strVal val="#ppt_w"/>
                                          </p:val>
                                        </p:tav>
                                      </p:tavLst>
                                    </p:anim>
                                    <p:anim calcmode="lin" valueType="num">
                                      <p:cBhvr>
                                        <p:cTn id="14" dur="250" fill="hold"/>
                                        <p:tgtEl>
                                          <p:spTgt spid="3"/>
                                        </p:tgtEl>
                                        <p:attrNameLst>
                                          <p:attrName>ppt_h</p:attrName>
                                        </p:attrNameLst>
                                      </p:cBhvr>
                                      <p:tavLst>
                                        <p:tav tm="0">
                                          <p:val>
                                            <p:strVal val="4*#ppt_h"/>
                                          </p:val>
                                        </p:tav>
                                        <p:tav tm="100000">
                                          <p:val>
                                            <p:strVal val="#ppt_h"/>
                                          </p:val>
                                        </p:tav>
                                      </p:tavLst>
                                    </p:anim>
                                  </p:childTnLst>
                                </p:cTn>
                              </p:par>
                              <p:par>
                                <p:cTn id="15" presetID="23" presetClass="entr" presetSubtype="32" fill="hold" grpId="0"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250" fill="hold"/>
                                        <p:tgtEl>
                                          <p:spTgt spid="5"/>
                                        </p:tgtEl>
                                        <p:attrNameLst>
                                          <p:attrName>ppt_w</p:attrName>
                                        </p:attrNameLst>
                                      </p:cBhvr>
                                      <p:tavLst>
                                        <p:tav tm="0">
                                          <p:val>
                                            <p:strVal val="4*#ppt_w"/>
                                          </p:val>
                                        </p:tav>
                                        <p:tav tm="100000">
                                          <p:val>
                                            <p:strVal val="#ppt_w"/>
                                          </p:val>
                                        </p:tav>
                                      </p:tavLst>
                                    </p:anim>
                                    <p:anim calcmode="lin" valueType="num">
                                      <p:cBhvr>
                                        <p:cTn id="18" dur="250" fill="hold"/>
                                        <p:tgtEl>
                                          <p:spTgt spid="5"/>
                                        </p:tgtEl>
                                        <p:attrNameLst>
                                          <p:attrName>ppt_h</p:attrName>
                                        </p:attrNameLst>
                                      </p:cBhvr>
                                      <p:tavLst>
                                        <p:tav tm="0">
                                          <p:val>
                                            <p:strVal val="4*#ppt_h"/>
                                          </p:val>
                                        </p:tav>
                                        <p:tav tm="100000">
                                          <p:val>
                                            <p:strVal val="#ppt_h"/>
                                          </p:val>
                                        </p:tav>
                                      </p:tavLst>
                                    </p:anim>
                                  </p:childTnLst>
                                </p:cTn>
                              </p:par>
                              <p:par>
                                <p:cTn id="19" presetID="23" presetClass="entr" presetSubtype="32"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ppt_w</p:attrName>
                                        </p:attrNameLst>
                                      </p:cBhvr>
                                      <p:tavLst>
                                        <p:tav tm="0">
                                          <p:val>
                                            <p:strVal val="4*#ppt_w"/>
                                          </p:val>
                                        </p:tav>
                                        <p:tav tm="100000">
                                          <p:val>
                                            <p:strVal val="#ppt_w"/>
                                          </p:val>
                                        </p:tav>
                                      </p:tavLst>
                                    </p:anim>
                                    <p:anim calcmode="lin" valueType="num">
                                      <p:cBhvr>
                                        <p:cTn id="22" dur="250" fill="hold"/>
                                        <p:tgtEl>
                                          <p:spTgt spid="6"/>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75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strVal val="4*#ppt_w"/>
                                          </p:val>
                                        </p:tav>
                                        <p:tav tm="100000">
                                          <p:val>
                                            <p:strVal val="#ppt_w"/>
                                          </p:val>
                                        </p:tav>
                                      </p:tavLst>
                                    </p:anim>
                                    <p:anim calcmode="lin" valueType="num">
                                      <p:cBhvr>
                                        <p:cTn id="26" dur="250" fill="hold"/>
                                        <p:tgtEl>
                                          <p:spTgt spid="4"/>
                                        </p:tgtEl>
                                        <p:attrNameLst>
                                          <p:attrName>ppt_h</p:attrName>
                                        </p:attrNameLst>
                                      </p:cBhvr>
                                      <p:tavLst>
                                        <p:tav tm="0">
                                          <p:val>
                                            <p:strVal val="4*#ppt_h"/>
                                          </p:val>
                                        </p:tav>
                                        <p:tav tm="100000">
                                          <p:val>
                                            <p:strVal val="#ppt_h"/>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22" presetClass="entr" presetSubtype="8" fill="hold" nodeType="withEffect">
                                  <p:stCondLst>
                                    <p:cond delay="25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nodeType="withEffect">
                                  <p:stCondLst>
                                    <p:cond delay="25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22" presetClass="entr" presetSubtype="8" fill="hold" nodeType="withEffect">
                                  <p:stCondLst>
                                    <p:cond delay="25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22" presetClass="entr" presetSubtype="8" fill="hold" nodeType="withEffect">
                                  <p:stCondLst>
                                    <p:cond delay="25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27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6"/>
                                        </p:tgtEl>
                                        <p:attrNameLst>
                                          <p:attrName>ppt_y</p:attrName>
                                        </p:attrNameLst>
                                      </p:cBhvr>
                                      <p:tavLst>
                                        <p:tav tm="0">
                                          <p:val>
                                            <p:strVal val="#ppt_y"/>
                                          </p:val>
                                        </p:tav>
                                        <p:tav tm="100000">
                                          <p:val>
                                            <p:strVal val="#ppt_y"/>
                                          </p:val>
                                        </p:tav>
                                      </p:tavLst>
                                    </p:anim>
                                    <p:anim calcmode="lin" valueType="num">
                                      <p:cBhvr>
                                        <p:cTn id="5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6"/>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childTnLst>
                          </p:cTn>
                        </p:par>
                        <p:par>
                          <p:cTn id="67" fill="hold">
                            <p:stCondLst>
                              <p:cond delay="35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8"/>
                                        </p:tgtEl>
                                        <p:attrNameLst>
                                          <p:attrName>ppt_y</p:attrName>
                                        </p:attrNameLst>
                                      </p:cBhvr>
                                      <p:tavLst>
                                        <p:tav tm="0">
                                          <p:val>
                                            <p:strVal val="#ppt_y"/>
                                          </p:val>
                                        </p:tav>
                                        <p:tav tm="100000">
                                          <p:val>
                                            <p:strVal val="#ppt_y"/>
                                          </p:val>
                                        </p:tav>
                                      </p:tavLst>
                                    </p:anim>
                                    <p:anim calcmode="lin" valueType="num">
                                      <p:cBhvr>
                                        <p:cTn id="7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8"/>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7"/>
                                        </p:tgtEl>
                                        <p:attrNameLst>
                                          <p:attrName>ppt_y</p:attrName>
                                        </p:attrNameLst>
                                      </p:cBhvr>
                                      <p:tavLst>
                                        <p:tav tm="0">
                                          <p:val>
                                            <p:strVal val="#ppt_y"/>
                                          </p:val>
                                        </p:tav>
                                        <p:tav tm="100000">
                                          <p:val>
                                            <p:strVal val="#ppt_y"/>
                                          </p:val>
                                        </p:tav>
                                      </p:tavLst>
                                    </p:anim>
                                    <p:anim calcmode="lin" valueType="num">
                                      <p:cBhvr>
                                        <p:cTn id="7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7"/>
                                        </p:tgtEl>
                                      </p:cBhvr>
                                    </p:animEffect>
                                  </p:childTnLst>
                                </p:cTn>
                              </p:par>
                            </p:childTnLst>
                          </p:cTn>
                        </p:par>
                        <p:par>
                          <p:cTn id="82" fill="hold">
                            <p:stCondLst>
                              <p:cond delay="42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0"/>
                                        </p:tgtEl>
                                        <p:attrNameLst>
                                          <p:attrName>ppt_y</p:attrName>
                                        </p:attrNameLst>
                                      </p:cBhvr>
                                      <p:tavLst>
                                        <p:tav tm="0">
                                          <p:val>
                                            <p:strVal val="#ppt_y"/>
                                          </p:val>
                                        </p:tav>
                                        <p:tav tm="100000">
                                          <p:val>
                                            <p:strVal val="#ppt_y"/>
                                          </p:val>
                                        </p:tav>
                                      </p:tavLst>
                                    </p:anim>
                                    <p:anim calcmode="lin" valueType="num">
                                      <p:cBhvr>
                                        <p:cTn id="8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0"/>
                                        </p:tgtEl>
                                      </p:cBhvr>
                                    </p:animEffect>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9"/>
                                        </p:tgtEl>
                                        <p:attrNameLst>
                                          <p:attrName>ppt_y</p:attrName>
                                        </p:attrNameLst>
                                      </p:cBhvr>
                                      <p:tavLst>
                                        <p:tav tm="0">
                                          <p:val>
                                            <p:strVal val="#ppt_y"/>
                                          </p:val>
                                        </p:tav>
                                        <p:tav tm="100000">
                                          <p:val>
                                            <p:strVal val="#ppt_y"/>
                                          </p:val>
                                        </p:tav>
                                      </p:tavLst>
                                    </p:anim>
                                    <p:anim calcmode="lin" valueType="num">
                                      <p:cBhvr>
                                        <p:cTn id="9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9"/>
                                        </p:tgtEl>
                                      </p:cBhvr>
                                    </p:animEffect>
                                  </p:childTnLst>
                                </p:cTn>
                              </p:par>
                            </p:childTnLst>
                          </p:cTn>
                        </p:par>
                        <p:par>
                          <p:cTn id="97" fill="hold">
                            <p:stCondLst>
                              <p:cond delay="50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22"/>
                                        </p:tgtEl>
                                        <p:attrNameLst>
                                          <p:attrName>ppt_y</p:attrName>
                                        </p:attrNameLst>
                                      </p:cBhvr>
                                      <p:tavLst>
                                        <p:tav tm="0">
                                          <p:val>
                                            <p:strVal val="#ppt_y"/>
                                          </p:val>
                                        </p:tav>
                                        <p:tav tm="100000">
                                          <p:val>
                                            <p:strVal val="#ppt_y"/>
                                          </p:val>
                                        </p:tav>
                                      </p:tavLst>
                                    </p:anim>
                                    <p:anim calcmode="lin" valueType="num">
                                      <p:cBhvr>
                                        <p:cTn id="10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22"/>
                                        </p:tgtEl>
                                      </p:cBhvr>
                                    </p:animEffect>
                                  </p:childTnLst>
                                </p:cTn>
                              </p:par>
                              <p:par>
                                <p:cTn id="105" presetID="41" presetClass="entr" presetSubtype="0" fill="hold" grpId="0" nodeType="withEffect">
                                  <p:stCondLst>
                                    <p:cond delay="0"/>
                                  </p:stCondLst>
                                  <p:iterate type="lt">
                                    <p:tmPct val="10000"/>
                                  </p:iterate>
                                  <p:childTnLst>
                                    <p:set>
                                      <p:cBhvr>
                                        <p:cTn id="106" dur="1" fill="hold">
                                          <p:stCondLst>
                                            <p:cond delay="0"/>
                                          </p:stCondLst>
                                        </p:cTn>
                                        <p:tgtEl>
                                          <p:spTgt spid="21"/>
                                        </p:tgtEl>
                                        <p:attrNameLst>
                                          <p:attrName>style.visibility</p:attrName>
                                        </p:attrNameLst>
                                      </p:cBhvr>
                                      <p:to>
                                        <p:strVal val="visible"/>
                                      </p:to>
                                    </p:set>
                                    <p:anim calcmode="lin" valueType="num">
                                      <p:cBhvr>
                                        <p:cTn id="10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1"/>
                                        </p:tgtEl>
                                        <p:attrNameLst>
                                          <p:attrName>ppt_y</p:attrName>
                                        </p:attrNameLst>
                                      </p:cBhvr>
                                      <p:tavLst>
                                        <p:tav tm="0">
                                          <p:val>
                                            <p:strVal val="#ppt_y"/>
                                          </p:val>
                                        </p:tav>
                                        <p:tav tm="100000">
                                          <p:val>
                                            <p:strVal val="#ppt_y"/>
                                          </p:val>
                                        </p:tav>
                                      </p:tavLst>
                                    </p:anim>
                                    <p:anim calcmode="lin" valueType="num">
                                      <p:cBhvr>
                                        <p:cTn id="10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1"/>
                                        </p:tgtEl>
                                      </p:cBhvr>
                                    </p:animEffect>
                                  </p:childTnLst>
                                </p:cTn>
                              </p:par>
                            </p:childTnLst>
                          </p:cTn>
                        </p:par>
                        <p:par>
                          <p:cTn id="112" fill="hold">
                            <p:stCondLst>
                              <p:cond delay="5750"/>
                            </p:stCondLst>
                            <p:childTnLst>
                              <p:par>
                                <p:cTn id="113" presetID="2" presetClass="entr" presetSubtype="8"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0-#ppt_w/2"/>
                                          </p:val>
                                        </p:tav>
                                        <p:tav tm="100000">
                                          <p:val>
                                            <p:strVal val="#ppt_x"/>
                                          </p:val>
                                        </p:tav>
                                      </p:tavLst>
                                    </p:anim>
                                    <p:anim calcmode="lin" valueType="num">
                                      <p:cBhvr additive="base">
                                        <p:cTn id="116" dur="500" fill="hold"/>
                                        <p:tgtEl>
                                          <p:spTgt spid="23"/>
                                        </p:tgtEl>
                                        <p:attrNameLst>
                                          <p:attrName>ppt_y</p:attrName>
                                        </p:attrNameLst>
                                      </p:cBhvr>
                                      <p:tavLst>
                                        <p:tav tm="0">
                                          <p:val>
                                            <p:strVal val="#ppt_y"/>
                                          </p:val>
                                        </p:tav>
                                        <p:tav tm="100000">
                                          <p:val>
                                            <p:strVal val="#ppt_y"/>
                                          </p:val>
                                        </p:tav>
                                      </p:tavLst>
                                    </p:anim>
                                  </p:childTnLst>
                                </p:cTn>
                              </p:par>
                            </p:childTnLst>
                          </p:cTn>
                        </p:par>
                        <p:par>
                          <p:cTn id="117" fill="hold">
                            <p:stCondLst>
                              <p:cond delay="6250"/>
                            </p:stCondLst>
                            <p:childTnLst>
                              <p:par>
                                <p:cTn id="118" presetID="22" presetClass="entr" presetSubtype="1" fill="hold" grpId="0" nodeType="after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up)">
                                      <p:cBhvr>
                                        <p:cTn id="1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TextBox 2"/>
          <p:cNvSpPr txBox="1"/>
          <p:nvPr/>
        </p:nvSpPr>
        <p:spPr>
          <a:xfrm>
            <a:off x="3707757" y="3725571"/>
            <a:ext cx="1728489" cy="415498"/>
          </a:xfrm>
          <a:prstGeom prst="rect">
            <a:avLst/>
          </a:prstGeom>
          <a:noFill/>
        </p:spPr>
        <p:txBody>
          <a:bodyPr wrap="square" lIns="68567" tIns="34283" rIns="68567" bIns="34283" rtlCol="0">
            <a:spAutoFit/>
          </a:bodyPr>
          <a:lstStyle/>
          <a:p>
            <a:pPr algn="ctr" defTabSz="685664">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 name="Freeform 6"/>
          <p:cNvSpPr>
            <a:spLocks noEditPoints="1"/>
          </p:cNvSpPr>
          <p:nvPr/>
        </p:nvSpPr>
        <p:spPr bwMode="auto">
          <a:xfrm>
            <a:off x="2001419" y="3174974"/>
            <a:ext cx="1489040" cy="149705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98E88"/>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5" name="Freeform 7"/>
          <p:cNvSpPr>
            <a:spLocks noEditPoints="1"/>
          </p:cNvSpPr>
          <p:nvPr/>
        </p:nvSpPr>
        <p:spPr bwMode="auto">
          <a:xfrm>
            <a:off x="2563229" y="1923678"/>
            <a:ext cx="1232308"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B93957"/>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6" name="Freeform 8"/>
          <p:cNvSpPr>
            <a:spLocks noEditPoints="1"/>
          </p:cNvSpPr>
          <p:nvPr/>
        </p:nvSpPr>
        <p:spPr bwMode="auto">
          <a:xfrm>
            <a:off x="3218321" y="826217"/>
            <a:ext cx="1234364"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98E88"/>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Freeform 9"/>
          <p:cNvSpPr>
            <a:spLocks noEditPoints="1"/>
          </p:cNvSpPr>
          <p:nvPr/>
        </p:nvSpPr>
        <p:spPr bwMode="auto">
          <a:xfrm>
            <a:off x="4653211" y="828272"/>
            <a:ext cx="1234364"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B93957"/>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5282970" y="1942564"/>
            <a:ext cx="1232308"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98E88"/>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5648862" y="3180924"/>
            <a:ext cx="1490067" cy="149706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B93957"/>
          </a:solidFill>
          <a:ln>
            <a:noFill/>
          </a:ln>
        </p:spPr>
        <p:txBody>
          <a:bodyPr vert="horz" wrap="square" lIns="68567" tIns="34283" rIns="68567" bIns="34283" numCol="1" anchor="ctr" anchorCtr="0" compatLnSpc="1">
            <a:prstTxWarp prst="textNoShape">
              <a:avLst/>
            </a:prstTxWarp>
          </a:bodyPr>
          <a:lstStyle/>
          <a:p>
            <a:pPr algn="ctr" defTabSz="685664"/>
            <a:endParaRPr lang="zh-CN" altLang="en-US" sz="14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2330387" y="3779236"/>
            <a:ext cx="869569" cy="288533"/>
          </a:xfrm>
          <a:prstGeom prst="rect">
            <a:avLst/>
          </a:prstGeom>
          <a:noFill/>
        </p:spPr>
        <p:txBody>
          <a:bodyPr wrap="none" lIns="68567" tIns="34283" rIns="68567" bIns="34283" rtlCol="0" anchor="ctr">
            <a:spAutoFit/>
          </a:bodyPr>
          <a:lstStyle/>
          <a:p>
            <a:pPr defTabSz="685664"/>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1" name="TextBox 10"/>
          <p:cNvSpPr txBox="1"/>
          <p:nvPr/>
        </p:nvSpPr>
        <p:spPr>
          <a:xfrm>
            <a:off x="2763831" y="2396514"/>
            <a:ext cx="869569" cy="288533"/>
          </a:xfrm>
          <a:prstGeom prst="rect">
            <a:avLst/>
          </a:prstGeom>
          <a:noFill/>
        </p:spPr>
        <p:txBody>
          <a:bodyPr wrap="none" lIns="68567" tIns="34283" rIns="68567" bIns="34283" rtlCol="0" anchor="ctr">
            <a:spAutoFit/>
          </a:bodyPr>
          <a:lstStyle/>
          <a:p>
            <a:pPr defTabSz="685664"/>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2" name="TextBox 11"/>
          <p:cNvSpPr txBox="1"/>
          <p:nvPr/>
        </p:nvSpPr>
        <p:spPr>
          <a:xfrm>
            <a:off x="3419951" y="1301619"/>
            <a:ext cx="869569" cy="288533"/>
          </a:xfrm>
          <a:prstGeom prst="rect">
            <a:avLst/>
          </a:prstGeom>
          <a:noFill/>
        </p:spPr>
        <p:txBody>
          <a:bodyPr wrap="none" lIns="68567" tIns="34283" rIns="68567" bIns="34283" rtlCol="0" anchor="ctr">
            <a:spAutoFit/>
          </a:bodyPr>
          <a:lstStyle/>
          <a:p>
            <a:pPr defTabSz="685664"/>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3" name="TextBox 12"/>
          <p:cNvSpPr txBox="1"/>
          <p:nvPr/>
        </p:nvSpPr>
        <p:spPr>
          <a:xfrm>
            <a:off x="4854840" y="1301619"/>
            <a:ext cx="869569" cy="288533"/>
          </a:xfrm>
          <a:prstGeom prst="rect">
            <a:avLst/>
          </a:prstGeom>
          <a:noFill/>
        </p:spPr>
        <p:txBody>
          <a:bodyPr wrap="none" lIns="68567" tIns="34283" rIns="68567" bIns="34283" rtlCol="0" anchor="ctr">
            <a:spAutoFit/>
          </a:bodyPr>
          <a:lstStyle/>
          <a:p>
            <a:pPr defTabSz="685664"/>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4" name="TextBox 13"/>
          <p:cNvSpPr txBox="1"/>
          <p:nvPr/>
        </p:nvSpPr>
        <p:spPr>
          <a:xfrm>
            <a:off x="5483572" y="2414373"/>
            <a:ext cx="869569" cy="288533"/>
          </a:xfrm>
          <a:prstGeom prst="rect">
            <a:avLst/>
          </a:prstGeom>
          <a:noFill/>
        </p:spPr>
        <p:txBody>
          <a:bodyPr wrap="none" lIns="68567" tIns="34283" rIns="68567" bIns="34283" rtlCol="0" anchor="ctr">
            <a:spAutoFit/>
          </a:bodyPr>
          <a:lstStyle/>
          <a:p>
            <a:pPr defTabSz="685664"/>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5" name="TextBox 14"/>
          <p:cNvSpPr txBox="1"/>
          <p:nvPr/>
        </p:nvSpPr>
        <p:spPr>
          <a:xfrm>
            <a:off x="5978342" y="3785189"/>
            <a:ext cx="869569" cy="288533"/>
          </a:xfrm>
          <a:prstGeom prst="rect">
            <a:avLst/>
          </a:prstGeom>
          <a:noFill/>
        </p:spPr>
        <p:txBody>
          <a:bodyPr wrap="none" lIns="68567" tIns="34283" rIns="68567" bIns="34283" rtlCol="0" anchor="ctr">
            <a:spAutoFit/>
          </a:bodyPr>
          <a:lstStyle/>
          <a:p>
            <a:pPr defTabSz="685664"/>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6" name="TextBox 15"/>
          <p:cNvSpPr txBox="1"/>
          <p:nvPr/>
        </p:nvSpPr>
        <p:spPr>
          <a:xfrm>
            <a:off x="460146" y="3624755"/>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7" name="TextBox 16"/>
          <p:cNvSpPr txBox="1"/>
          <p:nvPr/>
        </p:nvSpPr>
        <p:spPr>
          <a:xfrm>
            <a:off x="1027210" y="2163914"/>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1743218" y="1051160"/>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9" name="TextBox 18"/>
          <p:cNvSpPr txBox="1"/>
          <p:nvPr/>
        </p:nvSpPr>
        <p:spPr>
          <a:xfrm>
            <a:off x="6582844" y="2163914"/>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5975148" y="1051160"/>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21" name="TextBox 20"/>
          <p:cNvSpPr txBox="1"/>
          <p:nvPr/>
        </p:nvSpPr>
        <p:spPr>
          <a:xfrm>
            <a:off x="7285013" y="3624755"/>
            <a:ext cx="1477266" cy="789447"/>
          </a:xfrm>
          <a:prstGeom prst="rect">
            <a:avLst/>
          </a:prstGeom>
          <a:noFill/>
        </p:spPr>
        <p:txBody>
          <a:bodyPr wrap="square" lIns="68567" tIns="34283" rIns="68567" bIns="34283" rtlCol="0">
            <a:spAutoFit/>
          </a:bodyPr>
          <a:lstStyle/>
          <a:p>
            <a:pPr defTabSz="685664">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03694459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2" presetClass="entr" presetSubtype="8"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8" presetClass="emph" presetSubtype="0" repeatCount="indefinite" fill="hold" grpId="1" nodeType="withEffect">
                                  <p:stCondLst>
                                    <p:cond delay="0"/>
                                  </p:stCondLst>
                                  <p:childTnLst>
                                    <p:animRot by="86400000">
                                      <p:cBhvr>
                                        <p:cTn id="22" dur="8000" fill="hold"/>
                                        <p:tgtEl>
                                          <p:spTgt spid="4"/>
                                        </p:tgtEl>
                                        <p:attrNameLst>
                                          <p:attrName>r</p:attrName>
                                        </p:attrNameLst>
                                      </p:cBhvr>
                                    </p:animRot>
                                  </p:childTnLst>
                                </p:cTn>
                              </p:par>
                              <p:par>
                                <p:cTn id="23"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4" dur="2000" fill="hold"/>
                                        <p:tgtEl>
                                          <p:spTgt spid="4"/>
                                        </p:tgtEl>
                                        <p:attrNameLst>
                                          <p:attrName>ppt_x</p:attrName>
                                          <p:attrName>ppt_y</p:attrName>
                                        </p:attrNameLst>
                                      </p:cBhvr>
                                      <p:rCtr x="20034" y="-25741"/>
                                    </p:animMotion>
                                  </p:childTnLst>
                                </p:cTn>
                              </p:par>
                              <p:par>
                                <p:cTn id="25" presetID="10" presetClass="entr" presetSubtype="0" fill="hold" grpId="0" nodeType="withEffect">
                                  <p:stCondLst>
                                    <p:cond delay="4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8" presetClass="emph" presetSubtype="0" repeatCount="indefinite" fill="hold" grpId="1" nodeType="withEffect">
                                  <p:stCondLst>
                                    <p:cond delay="0"/>
                                  </p:stCondLst>
                                  <p:childTnLst>
                                    <p:animRot by="86400000">
                                      <p:cBhvr>
                                        <p:cTn id="32" dur="8000" fill="hold"/>
                                        <p:tgtEl>
                                          <p:spTgt spid="5"/>
                                        </p:tgtEl>
                                        <p:attrNameLst>
                                          <p:attrName>r</p:attrName>
                                        </p:attrNameLst>
                                      </p:cBhvr>
                                    </p:animRot>
                                  </p:childTnLst>
                                </p:cTn>
                              </p:par>
                              <p:par>
                                <p:cTn id="33" presetID="10" presetClass="entr" presetSubtype="0" fill="hold" grpId="0" nodeType="withEffect">
                                  <p:stCondLst>
                                    <p:cond delay="8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0" nodeType="withEffect">
                                  <p:stCondLst>
                                    <p:cond delay="8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8" presetClass="emph" presetSubtype="0" repeatCount="indefinite" fill="hold" grpId="1" nodeType="withEffect">
                                  <p:stCondLst>
                                    <p:cond delay="0"/>
                                  </p:stCondLst>
                                  <p:childTnLst>
                                    <p:animRot by="86400000">
                                      <p:cBhvr>
                                        <p:cTn id="40" dur="8000" fill="hold"/>
                                        <p:tgtEl>
                                          <p:spTgt spid="6"/>
                                        </p:tgtEl>
                                        <p:attrNameLst>
                                          <p:attrName>r</p:attrName>
                                        </p:attrNameLst>
                                      </p:cBhvr>
                                    </p:animRot>
                                  </p:childTnLst>
                                </p:cTn>
                              </p:par>
                              <p:par>
                                <p:cTn id="41" presetID="10" presetClass="entr" presetSubtype="0" fill="hold" grpId="0" nodeType="withEffect">
                                  <p:stCondLst>
                                    <p:cond delay="12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12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8" presetClass="emph" presetSubtype="0" repeatCount="indefinite" fill="hold" grpId="1" nodeType="withEffect">
                                  <p:stCondLst>
                                    <p:cond delay="0"/>
                                  </p:stCondLst>
                                  <p:childTnLst>
                                    <p:animRot by="86400000">
                                      <p:cBhvr>
                                        <p:cTn id="48" dur="8000" fill="hold"/>
                                        <p:tgtEl>
                                          <p:spTgt spid="7"/>
                                        </p:tgtEl>
                                        <p:attrNameLst>
                                          <p:attrName>r</p:attrName>
                                        </p:attrNameLst>
                                      </p:cBhvr>
                                    </p:animRot>
                                  </p:childTnLst>
                                </p:cTn>
                              </p:par>
                              <p:par>
                                <p:cTn id="49" presetID="10" presetClass="entr" presetSubtype="0" fill="hold" grpId="0" nodeType="withEffect">
                                  <p:stCondLst>
                                    <p:cond delay="160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16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8" presetClass="emph" presetSubtype="0" repeatCount="indefinite" fill="hold" grpId="1" nodeType="withEffect">
                                  <p:stCondLst>
                                    <p:cond delay="0"/>
                                  </p:stCondLst>
                                  <p:childTnLst>
                                    <p:animRot by="86400000">
                                      <p:cBhvr>
                                        <p:cTn id="56" dur="8000" fill="hold"/>
                                        <p:tgtEl>
                                          <p:spTgt spid="8"/>
                                        </p:tgtEl>
                                        <p:attrNameLst>
                                          <p:attrName>r</p:attrName>
                                        </p:attrNameLst>
                                      </p:cBhvr>
                                    </p:animRot>
                                  </p:childTnLst>
                                </p:cTn>
                              </p:par>
                              <p:par>
                                <p:cTn id="57" presetID="10" presetClass="entr" presetSubtype="0" fill="hold" grpId="0" nodeType="withEffect">
                                  <p:stCondLst>
                                    <p:cond delay="20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200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par>
                                <p:cTn id="63" presetID="8" presetClass="emph" presetSubtype="0" repeatCount="indefinite" fill="hold" grpId="1" nodeType="withEffect">
                                  <p:stCondLst>
                                    <p:cond delay="0"/>
                                  </p:stCondLst>
                                  <p:childTnLst>
                                    <p:animRot by="86400000">
                                      <p:cBhvr>
                                        <p:cTn id="64" dur="8000" fill="hold"/>
                                        <p:tgtEl>
                                          <p:spTgt spid="9"/>
                                        </p:tgtEl>
                                        <p:attrNameLst>
                                          <p:attrName>r</p:attrName>
                                        </p:attrNameLst>
                                      </p:cBhvr>
                                    </p:animRot>
                                  </p:childTnLst>
                                </p:cTn>
                              </p:par>
                              <p:par>
                                <p:cTn id="65" presetID="63" presetClass="path" presetSubtype="0" accel="50000" decel="50000" fill="hold" grpId="3" nodeType="withEffect">
                                  <p:stCondLst>
                                    <p:cond delay="2000"/>
                                  </p:stCondLst>
                                  <p:childTnLst>
                                    <p:animMotion origin="layout" path="M -4.16667E-7 6.35838E-7 L 0.40052 6.35838E-7 " pathEditMode="relative" rAng="0" ptsTypes="AA">
                                      <p:cBhvr>
                                        <p:cTn id="66" dur="1000" spd="-100000" fill="hold"/>
                                        <p:tgtEl>
                                          <p:spTgt spid="4"/>
                                        </p:tgtEl>
                                        <p:attrNameLst>
                                          <p:attrName>ppt_x</p:attrName>
                                          <p:attrName>ppt_y</p:attrName>
                                        </p:attrNameLst>
                                      </p:cBhvr>
                                      <p:rCtr x="20026" y="0"/>
                                    </p:animMotion>
                                  </p:childTnLst>
                                </p:cTn>
                              </p:par>
                              <p:par>
                                <p:cTn id="67" presetID="10" presetClass="entr" presetSubtype="0" fill="hold" grpId="0" nodeType="withEffect">
                                  <p:stCondLst>
                                    <p:cond delay="280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par>
                                <p:cTn id="70" presetID="12" presetClass="entr" presetSubtype="2" fill="hold" grpId="0" nodeType="withEffect">
                                  <p:stCondLst>
                                    <p:cond delay="280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left)">
                                      <p:cBhvr>
                                        <p:cTn id="73" dur="500"/>
                                        <p:tgtEl>
                                          <p:spTgt spid="16"/>
                                        </p:tgtEl>
                                      </p:cBhvr>
                                    </p:animEffect>
                                  </p:childTnLst>
                                </p:cTn>
                              </p:par>
                              <p:par>
                                <p:cTn id="74" presetID="12" presetClass="entr" presetSubtype="2" fill="hold" grpId="0" nodeType="withEffect">
                                  <p:stCondLst>
                                    <p:cond delay="280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left)">
                                      <p:cBhvr>
                                        <p:cTn id="77" dur="500"/>
                                        <p:tgtEl>
                                          <p:spTgt spid="17"/>
                                        </p:tgtEl>
                                      </p:cBhvr>
                                    </p:animEffect>
                                  </p:childTnLst>
                                </p:cTn>
                              </p:par>
                              <p:par>
                                <p:cTn id="78" presetID="12" presetClass="entr" presetSubtype="2" fill="hold" grpId="0" nodeType="withEffect">
                                  <p:stCondLst>
                                    <p:cond delay="280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p:tgtEl>
                                          <p:spTgt spid="18"/>
                                        </p:tgtEl>
                                        <p:attrNameLst>
                                          <p:attrName>ppt_x</p:attrName>
                                        </p:attrNameLst>
                                      </p:cBhvr>
                                      <p:tavLst>
                                        <p:tav tm="0">
                                          <p:val>
                                            <p:strVal val="#ppt_x+#ppt_w*1.125000"/>
                                          </p:val>
                                        </p:tav>
                                        <p:tav tm="100000">
                                          <p:val>
                                            <p:strVal val="#ppt_x"/>
                                          </p:val>
                                        </p:tav>
                                      </p:tavLst>
                                    </p:anim>
                                    <p:animEffect transition="in" filter="wipe(left)">
                                      <p:cBhvr>
                                        <p:cTn id="81" dur="500"/>
                                        <p:tgtEl>
                                          <p:spTgt spid="18"/>
                                        </p:tgtEl>
                                      </p:cBhvr>
                                    </p:animEffect>
                                  </p:childTnLst>
                                </p:cTn>
                              </p:par>
                              <p:par>
                                <p:cTn id="82" presetID="12" presetClass="entr" presetSubtype="8" fill="hold" grpId="0" nodeType="withEffect">
                                  <p:stCondLst>
                                    <p:cond delay="28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right)">
                                      <p:cBhvr>
                                        <p:cTn id="85" dur="500"/>
                                        <p:tgtEl>
                                          <p:spTgt spid="19"/>
                                        </p:tgtEl>
                                      </p:cBhvr>
                                    </p:animEffect>
                                  </p:childTnLst>
                                </p:cTn>
                              </p:par>
                              <p:par>
                                <p:cTn id="86" presetID="12" presetClass="entr" presetSubtype="8" fill="hold" grpId="0" nodeType="withEffect">
                                  <p:stCondLst>
                                    <p:cond delay="280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p:tgtEl>
                                          <p:spTgt spid="20"/>
                                        </p:tgtEl>
                                        <p:attrNameLst>
                                          <p:attrName>ppt_x</p:attrName>
                                        </p:attrNameLst>
                                      </p:cBhvr>
                                      <p:tavLst>
                                        <p:tav tm="0">
                                          <p:val>
                                            <p:strVal val="#ppt_x-#ppt_w*1.125000"/>
                                          </p:val>
                                        </p:tav>
                                        <p:tav tm="100000">
                                          <p:val>
                                            <p:strVal val="#ppt_x"/>
                                          </p:val>
                                        </p:tav>
                                      </p:tavLst>
                                    </p:anim>
                                    <p:animEffect transition="in" filter="wipe(right)">
                                      <p:cBhvr>
                                        <p:cTn id="89" dur="500"/>
                                        <p:tgtEl>
                                          <p:spTgt spid="20"/>
                                        </p:tgtEl>
                                      </p:cBhvr>
                                    </p:animEffect>
                                  </p:childTnLst>
                                </p:cTn>
                              </p:par>
                              <p:par>
                                <p:cTn id="90" presetID="12" presetClass="entr" presetSubtype="8" fill="hold" grpId="0" nodeType="withEffect">
                                  <p:stCondLst>
                                    <p:cond delay="280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p:tgtEl>
                                          <p:spTgt spid="21"/>
                                        </p:tgtEl>
                                        <p:attrNameLst>
                                          <p:attrName>ppt_x</p:attrName>
                                        </p:attrNameLst>
                                      </p:cBhvr>
                                      <p:tavLst>
                                        <p:tav tm="0">
                                          <p:val>
                                            <p:strVal val="#ppt_x-#ppt_w*1.125000"/>
                                          </p:val>
                                        </p:tav>
                                        <p:tav tm="100000">
                                          <p:val>
                                            <p:strVal val="#ppt_x"/>
                                          </p:val>
                                        </p:tav>
                                      </p:tavLst>
                                    </p:anim>
                                    <p:animEffect transition="in" filter="wipe(right)">
                                      <p:cBhvr>
                                        <p:cTn id="9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Group 21"/>
          <p:cNvGrpSpPr/>
          <p:nvPr/>
        </p:nvGrpSpPr>
        <p:grpSpPr>
          <a:xfrm>
            <a:off x="701808" y="1523832"/>
            <a:ext cx="2286016" cy="1116779"/>
            <a:chOff x="642910" y="1778920"/>
            <a:chExt cx="2286016" cy="1116779"/>
          </a:xfrm>
        </p:grpSpPr>
        <p:sp>
          <p:nvSpPr>
            <p:cNvPr id="4" name="Rectangle 88"/>
            <p:cNvSpPr/>
            <p:nvPr/>
          </p:nvSpPr>
          <p:spPr>
            <a:xfrm>
              <a:off x="642910" y="2076244"/>
              <a:ext cx="2286016" cy="819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kumimoji="0" lang="zh-CN" altLang="en-US" sz="1050" b="0" i="0" u="none" strike="noStrike" kern="0" cap="none" spc="0" normalizeH="0" baseline="0" noProof="0" dirty="0" smtClean="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a:t>
              </a:r>
              <a:endParaRPr kumimoji="0" lang="ms-MY" sz="1050" b="0" i="0" u="none" strike="noStrike" kern="0" cap="none" spc="0" normalizeH="0" baseline="0" noProof="0" dirty="0" smtClean="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endParaRPr>
            </a:p>
          </p:txBody>
        </p:sp>
        <p:sp>
          <p:nvSpPr>
            <p:cNvPr id="5" name="Rectangle 89"/>
            <p:cNvSpPr/>
            <p:nvPr/>
          </p:nvSpPr>
          <p:spPr>
            <a:xfrm>
              <a:off x="642910" y="1778920"/>
              <a:ext cx="1928826"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98E88"/>
                  </a:solidFill>
                  <a:effectLst/>
                  <a:uLnTx/>
                  <a:uFillTx/>
                  <a:latin typeface="微软雅黑" panose="020B0503020204020204" pitchFamily="34" charset="-122"/>
                  <a:ea typeface="微软雅黑" panose="020B0503020204020204" pitchFamily="34" charset="-122"/>
                  <a:cs typeface="Open Sans" pitchFamily="34" charset="0"/>
                </a:rPr>
                <a:t>优势</a:t>
              </a:r>
              <a:endParaRPr kumimoji="0" lang="en-US" sz="1800" b="1" i="0" u="none" strike="noStrike" kern="0" cap="none" spc="0" normalizeH="0" baseline="0" noProof="0" dirty="0">
                <a:ln>
                  <a:noFill/>
                </a:ln>
                <a:solidFill>
                  <a:srgbClr val="098E88"/>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nvGrpSpPr>
          <p:cNvPr id="6" name="Group 22"/>
          <p:cNvGrpSpPr/>
          <p:nvPr/>
        </p:nvGrpSpPr>
        <p:grpSpPr>
          <a:xfrm>
            <a:off x="701808" y="2959604"/>
            <a:ext cx="2286016" cy="1165808"/>
            <a:chOff x="642910" y="3214692"/>
            <a:chExt cx="2286016" cy="1165808"/>
          </a:xfrm>
        </p:grpSpPr>
        <p:sp>
          <p:nvSpPr>
            <p:cNvPr id="7" name="Rectangle 90"/>
            <p:cNvSpPr/>
            <p:nvPr/>
          </p:nvSpPr>
          <p:spPr>
            <a:xfrm>
              <a:off x="642910" y="3561045"/>
              <a:ext cx="2286016" cy="819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kumimoji="0" lang="zh-CN" altLang="en-US" sz="1050" b="0" i="0" u="none" strike="noStrike" kern="0" cap="none" spc="0" normalizeH="0" baseline="0" noProof="0" dirty="0" smtClean="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a:t>
              </a:r>
              <a:endParaRPr kumimoji="0" lang="ms-MY" altLang="zh-CN"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endParaRPr>
            </a:p>
          </p:txBody>
        </p:sp>
        <p:sp>
          <p:nvSpPr>
            <p:cNvPr id="8" name="Rectangle 91"/>
            <p:cNvSpPr/>
            <p:nvPr/>
          </p:nvSpPr>
          <p:spPr>
            <a:xfrm>
              <a:off x="642910" y="3214692"/>
              <a:ext cx="1928826"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B93957"/>
                  </a:solidFill>
                  <a:effectLst/>
                  <a:uLnTx/>
                  <a:uFillTx/>
                  <a:latin typeface="微软雅黑" panose="020B0503020204020204" pitchFamily="34" charset="-122"/>
                  <a:ea typeface="微软雅黑" panose="020B0503020204020204" pitchFamily="34" charset="-122"/>
                  <a:cs typeface="Open Sans" pitchFamily="34" charset="0"/>
                </a:rPr>
                <a:t>机会</a:t>
              </a:r>
              <a:endParaRPr kumimoji="0" lang="en-US" sz="1800" b="1" i="0" u="none" strike="noStrike" kern="0" cap="none" spc="0" normalizeH="0" baseline="0" noProof="0" dirty="0">
                <a:ln>
                  <a:noFill/>
                </a:ln>
                <a:solidFill>
                  <a:srgbClr val="B93957"/>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nvGrpSpPr>
          <p:cNvPr id="9" name="Group 23"/>
          <p:cNvGrpSpPr/>
          <p:nvPr/>
        </p:nvGrpSpPr>
        <p:grpSpPr>
          <a:xfrm>
            <a:off x="5955542" y="2959604"/>
            <a:ext cx="2298174" cy="1165808"/>
            <a:chOff x="6202916" y="3214692"/>
            <a:chExt cx="2298174" cy="1165808"/>
          </a:xfrm>
        </p:grpSpPr>
        <p:sp>
          <p:nvSpPr>
            <p:cNvPr id="10" name="Rectangle 92"/>
            <p:cNvSpPr/>
            <p:nvPr/>
          </p:nvSpPr>
          <p:spPr>
            <a:xfrm>
              <a:off x="6215074" y="3561045"/>
              <a:ext cx="2286016" cy="819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kumimoji="0" lang="zh-CN" altLang="en-US" sz="1050" b="0" i="0" u="none" strike="noStrike" kern="0" cap="none" spc="0" normalizeH="0" baseline="0" noProof="0" dirty="0" smtClean="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a:t>
              </a:r>
              <a:endPar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endParaRPr>
            </a:p>
          </p:txBody>
        </p:sp>
        <p:sp>
          <p:nvSpPr>
            <p:cNvPr id="11" name="Rectangle 93"/>
            <p:cNvSpPr/>
            <p:nvPr/>
          </p:nvSpPr>
          <p:spPr>
            <a:xfrm>
              <a:off x="6202916" y="3214692"/>
              <a:ext cx="1928826"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98E88"/>
                  </a:solidFill>
                  <a:effectLst/>
                  <a:uLnTx/>
                  <a:uFillTx/>
                  <a:latin typeface="微软雅黑" panose="020B0503020204020204" pitchFamily="34" charset="-122"/>
                  <a:ea typeface="微软雅黑" panose="020B0503020204020204" pitchFamily="34" charset="-122"/>
                  <a:cs typeface="Open Sans" pitchFamily="34" charset="0"/>
                </a:rPr>
                <a:t>风险</a:t>
              </a:r>
              <a:endParaRPr kumimoji="0" lang="en-US" sz="1800" b="1" i="0" u="none" strike="noStrike" kern="0" cap="none" spc="0" normalizeH="0" baseline="0" noProof="0" dirty="0">
                <a:ln>
                  <a:noFill/>
                </a:ln>
                <a:solidFill>
                  <a:srgbClr val="098E88"/>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nvGrpSpPr>
          <p:cNvPr id="12" name="Group 24"/>
          <p:cNvGrpSpPr/>
          <p:nvPr/>
        </p:nvGrpSpPr>
        <p:grpSpPr>
          <a:xfrm>
            <a:off x="5955542" y="1523832"/>
            <a:ext cx="2298174" cy="1112219"/>
            <a:chOff x="6202916" y="1778920"/>
            <a:chExt cx="2298174" cy="1112219"/>
          </a:xfrm>
        </p:grpSpPr>
        <p:sp>
          <p:nvSpPr>
            <p:cNvPr id="13" name="Rectangle 94"/>
            <p:cNvSpPr/>
            <p:nvPr/>
          </p:nvSpPr>
          <p:spPr>
            <a:xfrm>
              <a:off x="6215074" y="2071684"/>
              <a:ext cx="2286016" cy="819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kumimoji="0" lang="zh-CN" altLang="en-US" sz="1050" b="0" i="0" u="none" strike="noStrike" kern="0" cap="none" spc="0" normalizeH="0" baseline="0" noProof="0" dirty="0" smtClean="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rPr>
                <a:t>。</a:t>
              </a:r>
              <a:endParaRPr kumimoji="0" lang="zh-CN" altLang="en-US" sz="1050" b="0" i="0" u="none" strike="noStrike" kern="0" cap="none" spc="0" normalizeH="0" baseline="0" noProof="0" dirty="0">
                <a:ln>
                  <a:noFill/>
                </a:ln>
                <a:solidFill>
                  <a:sysClr val="window" lastClr="FFFFFF">
                    <a:lumMod val="65000"/>
                  </a:sysClr>
                </a:solidFill>
                <a:effectLst/>
                <a:uLnTx/>
                <a:uFillTx/>
                <a:latin typeface="微软雅黑" panose="020B0503020204020204" pitchFamily="34" charset="-122"/>
                <a:ea typeface="微软雅黑" panose="020B0503020204020204" pitchFamily="34" charset="-122"/>
                <a:cs typeface="Open Sans Light" pitchFamily="34" charset="0"/>
              </a:endParaRPr>
            </a:p>
          </p:txBody>
        </p:sp>
        <p:sp>
          <p:nvSpPr>
            <p:cNvPr id="14" name="Rectangle 95"/>
            <p:cNvSpPr/>
            <p:nvPr/>
          </p:nvSpPr>
          <p:spPr>
            <a:xfrm>
              <a:off x="6202916" y="1778920"/>
              <a:ext cx="1928826"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B93957"/>
                  </a:solidFill>
                  <a:effectLst/>
                  <a:uLnTx/>
                  <a:uFillTx/>
                  <a:latin typeface="微软雅黑" panose="020B0503020204020204" pitchFamily="34" charset="-122"/>
                  <a:ea typeface="微软雅黑" panose="020B0503020204020204" pitchFamily="34" charset="-122"/>
                  <a:cs typeface="Open Sans" pitchFamily="34" charset="0"/>
                </a:rPr>
                <a:t>劣势</a:t>
              </a:r>
              <a:endParaRPr kumimoji="0" lang="en-US" sz="1800" b="1" i="0" u="none" strike="noStrike" kern="0" cap="none" spc="0" normalizeH="0" baseline="0" noProof="0" dirty="0">
                <a:ln>
                  <a:noFill/>
                </a:ln>
                <a:solidFill>
                  <a:srgbClr val="B93957"/>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nvGrpSpPr>
          <p:cNvPr id="15" name="Group 24"/>
          <p:cNvGrpSpPr/>
          <p:nvPr/>
        </p:nvGrpSpPr>
        <p:grpSpPr>
          <a:xfrm>
            <a:off x="2668270" y="1245092"/>
            <a:ext cx="3465830" cy="3054850"/>
            <a:chOff x="2357422" y="1500180"/>
            <a:chExt cx="4582274" cy="3054850"/>
          </a:xfrm>
        </p:grpSpPr>
        <p:graphicFrame>
          <p:nvGraphicFramePr>
            <p:cNvPr id="16" name="Diagram 87"/>
            <p:cNvGraphicFramePr/>
            <p:nvPr>
              <p:extLst>
                <p:ext uri="{D42A27DB-BD31-4B8C-83A1-F6EECF244321}">
                  <p14:modId xmlns:p14="http://schemas.microsoft.com/office/powerpoint/2010/main" val="4096656631"/>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Rectangle 17"/>
            <p:cNvSpPr/>
            <p:nvPr/>
          </p:nvSpPr>
          <p:spPr>
            <a:xfrm>
              <a:off x="3255933" y="1812914"/>
              <a:ext cx="928694" cy="1015663"/>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a:cs typeface="Open Sans" pitchFamily="34" charset="0"/>
                </a:rPr>
                <a:t>S</a:t>
              </a:r>
              <a:endParaRPr kumimoji="0" lang="en-US" sz="6000" b="0" i="0" u="none" strike="noStrike" kern="0" cap="none" spc="0" normalizeH="0" baseline="0" noProof="0" dirty="0">
                <a:ln>
                  <a:noFill/>
                </a:ln>
                <a:solidFill>
                  <a:sysClr val="window" lastClr="FFFFFF"/>
                </a:solidFill>
                <a:effectLst/>
                <a:uLnTx/>
                <a:uFillTx/>
                <a:latin typeface="微软雅黑"/>
                <a:cs typeface="Open Sans" pitchFamily="34" charset="0"/>
              </a:endParaRPr>
            </a:p>
          </p:txBody>
        </p:sp>
        <p:sp>
          <p:nvSpPr>
            <p:cNvPr id="18" name="Rectangle 18"/>
            <p:cNvSpPr/>
            <p:nvPr/>
          </p:nvSpPr>
          <p:spPr>
            <a:xfrm>
              <a:off x="5160010" y="1827196"/>
              <a:ext cx="928694" cy="1015663"/>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a:cs typeface="Open Sans" pitchFamily="34" charset="0"/>
                </a:rPr>
                <a:t>W</a:t>
              </a:r>
              <a:endParaRPr kumimoji="0" lang="en-US" sz="6000" b="0" i="0" u="none" strike="noStrike" kern="0" cap="none" spc="0" normalizeH="0" baseline="0" noProof="0" dirty="0">
                <a:ln>
                  <a:noFill/>
                </a:ln>
                <a:solidFill>
                  <a:sysClr val="window" lastClr="FFFFFF"/>
                </a:solidFill>
                <a:effectLst/>
                <a:uLnTx/>
                <a:uFillTx/>
                <a:latin typeface="微软雅黑"/>
                <a:cs typeface="Open Sans" pitchFamily="34" charset="0"/>
              </a:endParaRPr>
            </a:p>
          </p:txBody>
        </p:sp>
        <p:sp>
          <p:nvSpPr>
            <p:cNvPr id="19" name="Rectangle 19"/>
            <p:cNvSpPr/>
            <p:nvPr/>
          </p:nvSpPr>
          <p:spPr>
            <a:xfrm>
              <a:off x="3255933" y="3281372"/>
              <a:ext cx="928694" cy="1015663"/>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a:cs typeface="Open Sans" pitchFamily="34" charset="0"/>
                </a:rPr>
                <a:t>O</a:t>
              </a:r>
              <a:endParaRPr kumimoji="0" lang="en-US" sz="6000" b="0" i="0" u="none" strike="noStrike" kern="0" cap="none" spc="0" normalizeH="0" baseline="0" noProof="0" dirty="0">
                <a:ln>
                  <a:noFill/>
                </a:ln>
                <a:solidFill>
                  <a:sysClr val="window" lastClr="FFFFFF"/>
                </a:solidFill>
                <a:effectLst/>
                <a:uLnTx/>
                <a:uFillTx/>
                <a:latin typeface="微软雅黑"/>
                <a:cs typeface="Open Sans" pitchFamily="34" charset="0"/>
              </a:endParaRPr>
            </a:p>
          </p:txBody>
        </p:sp>
        <p:sp>
          <p:nvSpPr>
            <p:cNvPr id="20" name="Rectangle 20"/>
            <p:cNvSpPr/>
            <p:nvPr/>
          </p:nvSpPr>
          <p:spPr>
            <a:xfrm>
              <a:off x="5160010" y="3286144"/>
              <a:ext cx="928694" cy="1015663"/>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a:cs typeface="Open Sans" pitchFamily="34" charset="0"/>
                </a:rPr>
                <a:t>T</a:t>
              </a:r>
              <a:endParaRPr kumimoji="0" lang="en-US" sz="6000" b="0" i="0" u="none" strike="noStrike" kern="0" cap="none" spc="0" normalizeH="0" baseline="0" noProof="0" dirty="0">
                <a:ln>
                  <a:noFill/>
                </a:ln>
                <a:solidFill>
                  <a:sysClr val="window" lastClr="FFFFFF"/>
                </a:solidFill>
                <a:effectLst/>
                <a:uLnTx/>
                <a:uFillTx/>
                <a:latin typeface="微软雅黑"/>
                <a:cs typeface="Open Sans" pitchFamily="34" charset="0"/>
              </a:endParaRPr>
            </a:p>
          </p:txBody>
        </p:sp>
      </p:grpSp>
    </p:spTree>
    <p:extLst>
      <p:ext uri="{BB962C8B-B14F-4D97-AF65-F5344CB8AC3E}">
        <p14:creationId xmlns:p14="http://schemas.microsoft.com/office/powerpoint/2010/main" val="44653440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slide(fromBottom)">
                                      <p:cBhvr>
                                        <p:cTn id="13" dur="500"/>
                                        <p:tgtEl>
                                          <p:spTgt spid="15"/>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Right)">
                                      <p:cBhvr>
                                        <p:cTn id="17" dur="500"/>
                                        <p:tgtEl>
                                          <p:spTgt spid="3"/>
                                        </p:tgtEl>
                                      </p:cBhvr>
                                    </p:animEffect>
                                  </p:childTnLst>
                                </p:cTn>
                              </p:par>
                              <p:par>
                                <p:cTn id="18" presetID="12" presetClass="entr" presetSubtype="8"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par>
                                <p:cTn id="21" presetID="12" presetClass="entr" presetSubtype="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lide(fromLeft)">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716482" y="2897469"/>
            <a:ext cx="1943101" cy="242888"/>
            <a:chOff x="865188" y="3173686"/>
            <a:chExt cx="1943101" cy="242888"/>
          </a:xfrm>
          <a:solidFill>
            <a:srgbClr val="098E88"/>
          </a:solidFill>
        </p:grpSpPr>
        <p:sp>
          <p:nvSpPr>
            <p:cNvPr id="4"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sp>
          <p:nvSpPr>
            <p:cNvPr id="5"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grpSp>
      <p:grpSp>
        <p:nvGrpSpPr>
          <p:cNvPr id="6" name="组合 5"/>
          <p:cNvGrpSpPr/>
          <p:nvPr/>
        </p:nvGrpSpPr>
        <p:grpSpPr>
          <a:xfrm>
            <a:off x="2538930" y="2897469"/>
            <a:ext cx="2692401" cy="242888"/>
            <a:chOff x="2687638" y="3173686"/>
            <a:chExt cx="2692401" cy="242888"/>
          </a:xfrm>
          <a:solidFill>
            <a:srgbClr val="FB9183"/>
          </a:solidFill>
        </p:grpSpPr>
        <p:sp>
          <p:nvSpPr>
            <p:cNvPr id="7"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B93957"/>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sp>
          <p:nvSpPr>
            <p:cNvPr id="8"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B93957"/>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grpSp>
      <p:sp>
        <p:nvSpPr>
          <p:cNvPr id="9" name="Freeform 382"/>
          <p:cNvSpPr>
            <a:spLocks/>
          </p:cNvSpPr>
          <p:nvPr/>
        </p:nvSpPr>
        <p:spPr bwMode="auto">
          <a:xfrm>
            <a:off x="5085280" y="2897469"/>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098E88"/>
          </a:solidFill>
          <a:ln>
            <a:noFill/>
          </a:ln>
          <a:extLst/>
        </p:spPr>
        <p:txBody>
          <a:bodyPr lIns="91436" tIns="45718" rIns="91436" bIns="45718"/>
          <a:lstStyle/>
          <a:p>
            <a:pPr defTabSz="914355" fontAlgn="base">
              <a:spcBef>
                <a:spcPct val="0"/>
              </a:spcBef>
              <a:spcAft>
                <a:spcPct val="0"/>
              </a:spcAft>
              <a:defRPr/>
            </a:pPr>
            <a:endParaRPr lang="zh-CN" altLang="en-US" sz="1600" kern="0">
              <a:solidFill>
                <a:schemeClr val="bg1"/>
              </a:solidFill>
            </a:endParaRPr>
          </a:p>
        </p:txBody>
      </p:sp>
      <p:grpSp>
        <p:nvGrpSpPr>
          <p:cNvPr id="10" name="组合 9"/>
          <p:cNvGrpSpPr/>
          <p:nvPr/>
        </p:nvGrpSpPr>
        <p:grpSpPr>
          <a:xfrm>
            <a:off x="6416400" y="2757768"/>
            <a:ext cx="525463" cy="522288"/>
            <a:chOff x="6635751" y="3033986"/>
            <a:chExt cx="525463" cy="522288"/>
          </a:xfrm>
          <a:solidFill>
            <a:srgbClr val="A16FAB"/>
          </a:solidFill>
        </p:grpSpPr>
        <p:sp>
          <p:nvSpPr>
            <p:cNvPr id="11" name="Oval 414"/>
            <p:cNvSpPr>
              <a:spLocks noChangeArrowheads="1"/>
            </p:cNvSpPr>
            <p:nvPr/>
          </p:nvSpPr>
          <p:spPr bwMode="auto">
            <a:xfrm>
              <a:off x="6635751" y="3033986"/>
              <a:ext cx="525463" cy="522288"/>
            </a:xfrm>
            <a:prstGeom prst="ellipse">
              <a:avLst/>
            </a:prstGeom>
            <a:solidFill>
              <a:srgbClr val="B93957"/>
            </a:solidFill>
            <a:ln>
              <a:noFill/>
            </a:ln>
            <a:extLst/>
          </p:spPr>
          <p:txBody>
            <a:bodyPr vert="horz" wrap="square" lIns="91440" tIns="45720" rIns="91440" bIns="45720" numCol="1" anchor="t" anchorCtr="0" compatLnSpc="1">
              <a:prstTxWarp prst="textNoShape">
                <a:avLst/>
              </a:prstTxWarp>
            </a:bodyPr>
            <a:lstStyle/>
            <a:p>
              <a:pPr defTabSz="914355" fontAlgn="base">
                <a:spcBef>
                  <a:spcPct val="0"/>
                </a:spcBef>
                <a:spcAft>
                  <a:spcPct val="0"/>
                </a:spcAft>
                <a:defRPr/>
              </a:pPr>
              <a:endParaRPr lang="zh-CN" altLang="en-US" kern="0">
                <a:solidFill>
                  <a:schemeClr val="bg1"/>
                </a:solidFill>
              </a:endParaRPr>
            </a:p>
          </p:txBody>
        </p:sp>
        <p:sp>
          <p:nvSpPr>
            <p:cNvPr id="12" name="Oval 415"/>
            <p:cNvSpPr>
              <a:spLocks noChangeArrowheads="1"/>
            </p:cNvSpPr>
            <p:nvPr/>
          </p:nvSpPr>
          <p:spPr bwMode="auto">
            <a:xfrm>
              <a:off x="6789738" y="3187974"/>
              <a:ext cx="217488" cy="214313"/>
            </a:xfrm>
            <a:prstGeom prst="ellipse">
              <a:avLst/>
            </a:prstGeom>
            <a:solidFill>
              <a:schemeClr val="bg1"/>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grpSp>
      <p:grpSp>
        <p:nvGrpSpPr>
          <p:cNvPr id="13" name="组合 12"/>
          <p:cNvGrpSpPr/>
          <p:nvPr/>
        </p:nvGrpSpPr>
        <p:grpSpPr>
          <a:xfrm>
            <a:off x="3934344" y="2757768"/>
            <a:ext cx="523875" cy="522288"/>
            <a:chOff x="4083051" y="3033986"/>
            <a:chExt cx="523875" cy="522288"/>
          </a:xfrm>
        </p:grpSpPr>
        <p:sp>
          <p:nvSpPr>
            <p:cNvPr id="14" name="Oval 416"/>
            <p:cNvSpPr>
              <a:spLocks noChangeArrowheads="1"/>
            </p:cNvSpPr>
            <p:nvPr/>
          </p:nvSpPr>
          <p:spPr bwMode="auto">
            <a:xfrm>
              <a:off x="4083051" y="3033986"/>
              <a:ext cx="523875" cy="522288"/>
            </a:xfrm>
            <a:prstGeom prst="ellipse">
              <a:avLst/>
            </a:prstGeom>
            <a:solidFill>
              <a:srgbClr val="91B4AF"/>
            </a:solidFill>
            <a:ln>
              <a:noFill/>
            </a:ln>
            <a:extLst/>
          </p:spPr>
          <p:txBody>
            <a:bodyPr vert="horz" wrap="square" lIns="91440" tIns="45720" rIns="91440" bIns="45720" numCol="1" anchor="t" anchorCtr="0" compatLnSpc="1">
              <a:prstTxWarp prst="textNoShape">
                <a:avLst/>
              </a:prstTxWarp>
            </a:bodyPr>
            <a:lstStyle/>
            <a:p>
              <a:pPr defTabSz="914355" fontAlgn="base">
                <a:spcBef>
                  <a:spcPct val="0"/>
                </a:spcBef>
                <a:spcAft>
                  <a:spcPct val="0"/>
                </a:spcAft>
                <a:defRPr/>
              </a:pPr>
              <a:endParaRPr lang="zh-CN" altLang="en-US" kern="0">
                <a:solidFill>
                  <a:schemeClr val="bg1"/>
                </a:solidFill>
              </a:endParaRPr>
            </a:p>
          </p:txBody>
        </p:sp>
        <p:sp>
          <p:nvSpPr>
            <p:cNvPr id="15" name="Oval 417"/>
            <p:cNvSpPr>
              <a:spLocks noChangeArrowheads="1"/>
            </p:cNvSpPr>
            <p:nvPr/>
          </p:nvSpPr>
          <p:spPr bwMode="auto">
            <a:xfrm>
              <a:off x="4237038" y="3187974"/>
              <a:ext cx="217488" cy="214313"/>
            </a:xfrm>
            <a:prstGeom prst="ellipse">
              <a:avLst/>
            </a:prstGeom>
            <a:solidFill>
              <a:schemeClr val="bg1"/>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grpSp>
      <p:grpSp>
        <p:nvGrpSpPr>
          <p:cNvPr id="16" name="组合 15"/>
          <p:cNvGrpSpPr/>
          <p:nvPr/>
        </p:nvGrpSpPr>
        <p:grpSpPr>
          <a:xfrm>
            <a:off x="1409399" y="2757768"/>
            <a:ext cx="523875" cy="522288"/>
            <a:chOff x="1568451" y="3033986"/>
            <a:chExt cx="523875" cy="522288"/>
          </a:xfrm>
        </p:grpSpPr>
        <p:sp>
          <p:nvSpPr>
            <p:cNvPr id="17" name="Oval 416"/>
            <p:cNvSpPr>
              <a:spLocks noChangeArrowheads="1"/>
            </p:cNvSpPr>
            <p:nvPr/>
          </p:nvSpPr>
          <p:spPr bwMode="auto">
            <a:xfrm>
              <a:off x="1568451" y="3033986"/>
              <a:ext cx="523875" cy="522288"/>
            </a:xfrm>
            <a:prstGeom prst="ellipse">
              <a:avLst/>
            </a:prstGeom>
            <a:solidFill>
              <a:srgbClr val="B93957"/>
            </a:solidFill>
            <a:ln>
              <a:noFill/>
            </a:ln>
            <a:extLst/>
          </p:spPr>
          <p:txBody>
            <a:bodyPr vert="horz" wrap="square" lIns="91440" tIns="45720" rIns="91440" bIns="45720" numCol="1" anchor="t" anchorCtr="0" compatLnSpc="1">
              <a:prstTxWarp prst="textNoShape">
                <a:avLst/>
              </a:prstTxWarp>
            </a:bodyPr>
            <a:lstStyle/>
            <a:p>
              <a:pPr defTabSz="914355" fontAlgn="base">
                <a:spcBef>
                  <a:spcPct val="0"/>
                </a:spcBef>
                <a:spcAft>
                  <a:spcPct val="0"/>
                </a:spcAft>
                <a:defRPr/>
              </a:pPr>
              <a:endParaRPr lang="zh-CN" altLang="en-US" kern="0">
                <a:solidFill>
                  <a:schemeClr val="bg1"/>
                </a:solidFill>
              </a:endParaRPr>
            </a:p>
          </p:txBody>
        </p:sp>
        <p:sp>
          <p:nvSpPr>
            <p:cNvPr id="18" name="Oval 417"/>
            <p:cNvSpPr>
              <a:spLocks noChangeArrowheads="1"/>
            </p:cNvSpPr>
            <p:nvPr/>
          </p:nvSpPr>
          <p:spPr bwMode="auto">
            <a:xfrm>
              <a:off x="1722438" y="3187974"/>
              <a:ext cx="217488" cy="214313"/>
            </a:xfrm>
            <a:prstGeom prst="ellipse">
              <a:avLst/>
            </a:prstGeom>
            <a:solidFill>
              <a:schemeClr val="bg1"/>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grpSp>
      <p:sp>
        <p:nvSpPr>
          <p:cNvPr id="19" name="TextBox 692"/>
          <p:cNvSpPr txBox="1"/>
          <p:nvPr/>
        </p:nvSpPr>
        <p:spPr bwMode="auto">
          <a:xfrm>
            <a:off x="840097" y="3566302"/>
            <a:ext cx="2595582" cy="769441"/>
          </a:xfrm>
          <a:prstGeom prst="rect">
            <a:avLst/>
          </a:prstGeom>
          <a:noFill/>
        </p:spPr>
        <p:txBody>
          <a:bodyPr wrap="none" lIns="91436" tIns="45718" rIns="91436" bIns="45718">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400" spc="300" dirty="0">
                <a:solidFill>
                  <a:schemeClr val="tx1">
                    <a:lumMod val="75000"/>
                    <a:lumOff val="25000"/>
                  </a:schemeClr>
                </a:solidFill>
                <a:latin typeface="微软雅黑" pitchFamily="34" charset="-122"/>
                <a:ea typeface="微软雅黑" pitchFamily="34" charset="-122"/>
                <a:cs typeface="Arial" pitchFamily="34" charset="0"/>
              </a:rPr>
              <a:t>添加标题</a:t>
            </a:r>
          </a:p>
        </p:txBody>
      </p:sp>
      <p:sp>
        <p:nvSpPr>
          <p:cNvPr id="20" name="矩形 1"/>
          <p:cNvSpPr>
            <a:spLocks noChangeArrowheads="1"/>
          </p:cNvSpPr>
          <p:nvPr/>
        </p:nvSpPr>
        <p:spPr bwMode="auto">
          <a:xfrm>
            <a:off x="3289547" y="3664304"/>
            <a:ext cx="4734197" cy="61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8" rIns="91436" bIns="45718">
            <a:spAutoFit/>
          </a:bodyPr>
          <a:lstStyle/>
          <a:p>
            <a:pPr algn="just" fontAlgn="base">
              <a:spcBef>
                <a:spcPct val="0"/>
              </a:spcBef>
              <a:spcAft>
                <a:spcPct val="0"/>
              </a:spcAft>
            </a:pPr>
            <a:r>
              <a:rPr lang="zh-CN" altLang="en-US" sz="1100" dirty="0">
                <a:solidFill>
                  <a:schemeClr val="tx1">
                    <a:lumMod val="75000"/>
                    <a:lumOff val="25000"/>
                  </a:schemeClr>
                </a:solidFill>
                <a:latin typeface="微软雅黑" pitchFamily="34" charset="-122"/>
                <a:ea typeface="微软雅黑"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a:t>
            </a:r>
          </a:p>
        </p:txBody>
      </p:sp>
      <p:grpSp>
        <p:nvGrpSpPr>
          <p:cNvPr id="21" name="组合 20"/>
          <p:cNvGrpSpPr/>
          <p:nvPr/>
        </p:nvGrpSpPr>
        <p:grpSpPr>
          <a:xfrm>
            <a:off x="1737245" y="927380"/>
            <a:ext cx="1761331" cy="1722438"/>
            <a:chOff x="1885951" y="1203598"/>
            <a:chExt cx="1761331" cy="1722438"/>
          </a:xfrm>
        </p:grpSpPr>
        <p:sp>
          <p:nvSpPr>
            <p:cNvPr id="22"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B93957"/>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sp>
          <p:nvSpPr>
            <p:cNvPr id="23" name="TextBox 692"/>
            <p:cNvSpPr txBox="1"/>
            <p:nvPr/>
          </p:nvSpPr>
          <p:spPr bwMode="auto">
            <a:xfrm>
              <a:off x="2049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添加标题</a:t>
              </a:r>
            </a:p>
          </p:txBody>
        </p:sp>
        <p:sp>
          <p:nvSpPr>
            <p:cNvPr id="24"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p:txBody>
        </p:sp>
        <p:cxnSp>
          <p:nvCxnSpPr>
            <p:cNvPr id="25" name="直接连接符 24"/>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26" name="组合 25"/>
          <p:cNvGrpSpPr/>
          <p:nvPr/>
        </p:nvGrpSpPr>
        <p:grpSpPr>
          <a:xfrm>
            <a:off x="4028006" y="968655"/>
            <a:ext cx="1709738" cy="1722438"/>
            <a:chOff x="4176714" y="1244873"/>
            <a:chExt cx="1709738" cy="1722438"/>
          </a:xfrm>
        </p:grpSpPr>
        <p:sp>
          <p:nvSpPr>
            <p:cNvPr id="27"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98E88"/>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sp>
          <p:nvSpPr>
            <p:cNvPr id="28" name="TextBox 692"/>
            <p:cNvSpPr txBox="1"/>
            <p:nvPr/>
          </p:nvSpPr>
          <p:spPr bwMode="auto">
            <a:xfrm>
              <a:off x="4335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添加标题</a:t>
              </a:r>
            </a:p>
          </p:txBody>
        </p:sp>
        <p:sp>
          <p:nvSpPr>
            <p:cNvPr id="29"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p:txBody>
        </p:sp>
        <p:cxnSp>
          <p:nvCxnSpPr>
            <p:cNvPr id="30" name="直接连接符 29"/>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32" name="组合 31"/>
          <p:cNvGrpSpPr/>
          <p:nvPr/>
        </p:nvGrpSpPr>
        <p:grpSpPr>
          <a:xfrm>
            <a:off x="6420370" y="946432"/>
            <a:ext cx="1781746" cy="1725613"/>
            <a:chOff x="6569076" y="1222648"/>
            <a:chExt cx="1781746" cy="1725613"/>
          </a:xfrm>
        </p:grpSpPr>
        <p:sp>
          <p:nvSpPr>
            <p:cNvPr id="33"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B93957"/>
            </a:solidFill>
            <a:ln>
              <a:noFill/>
            </a:ln>
            <a:extLst/>
          </p:spPr>
          <p:txBody>
            <a:bodyPr/>
            <a:lstStyle/>
            <a:p>
              <a:pPr defTabSz="914355" fontAlgn="base">
                <a:spcBef>
                  <a:spcPct val="0"/>
                </a:spcBef>
                <a:spcAft>
                  <a:spcPct val="0"/>
                </a:spcAft>
                <a:defRPr/>
              </a:pPr>
              <a:endParaRPr lang="zh-CN" altLang="en-US" sz="1600" kern="0">
                <a:solidFill>
                  <a:schemeClr val="bg1"/>
                </a:solidFill>
              </a:endParaRPr>
            </a:p>
          </p:txBody>
        </p:sp>
        <p:sp>
          <p:nvSpPr>
            <p:cNvPr id="34" name="TextBox 692"/>
            <p:cNvSpPr txBox="1"/>
            <p:nvPr/>
          </p:nvSpPr>
          <p:spPr bwMode="auto">
            <a:xfrm>
              <a:off x="67359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a:solidFill>
                    <a:schemeClr val="bg1"/>
                  </a:solidFill>
                  <a:latin typeface="微软雅黑" pitchFamily="34" charset="-122"/>
                  <a:ea typeface="微软雅黑" pitchFamily="34" charset="-122"/>
                  <a:cs typeface="Arial" pitchFamily="34" charset="0"/>
                </a:rPr>
                <a:t>添加标题</a:t>
              </a:r>
            </a:p>
          </p:txBody>
        </p:sp>
        <p:sp>
          <p:nvSpPr>
            <p:cNvPr id="35" name="矩形 1"/>
            <p:cNvSpPr>
              <a:spLocks noChangeArrowheads="1"/>
            </p:cNvSpPr>
            <p:nvPr/>
          </p:nvSpPr>
          <p:spPr bwMode="auto">
            <a:xfrm>
              <a:off x="6636473" y="2021133"/>
              <a:ext cx="171434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a:p>
              <a:pPr fontAlgn="base">
                <a:spcBef>
                  <a:spcPct val="0"/>
                </a:spcBef>
                <a:spcAft>
                  <a:spcPct val="0"/>
                </a:spcAft>
              </a:pPr>
              <a:r>
                <a:rPr lang="zh-CN" altLang="en-US" sz="1100" dirty="0">
                  <a:solidFill>
                    <a:schemeClr val="bg1"/>
                  </a:solidFill>
                  <a:latin typeface="微软雅黑" pitchFamily="34" charset="-122"/>
                  <a:ea typeface="微软雅黑" pitchFamily="34" charset="-122"/>
                </a:rPr>
                <a:t>点击添加文字信息内容</a:t>
              </a:r>
            </a:p>
          </p:txBody>
        </p:sp>
        <p:cxnSp>
          <p:nvCxnSpPr>
            <p:cNvPr id="36" name="直接连接符 35"/>
            <p:cNvCxnSpPr/>
            <p:nvPr/>
          </p:nvCxnSpPr>
          <p:spPr>
            <a:xfrm>
              <a:off x="6697816" y="1965577"/>
              <a:ext cx="1388637" cy="0"/>
            </a:xfrm>
            <a:prstGeom prst="line">
              <a:avLst/>
            </a:prstGeom>
            <a:noFill/>
            <a:ln w="9525" cap="flat" cmpd="sng" algn="ctr">
              <a:solidFill>
                <a:sysClr val="window" lastClr="FFFFFF"/>
              </a:solidFill>
              <a:prstDash val="solid"/>
            </a:ln>
            <a:effectLst/>
          </p:spPr>
        </p:cxnSp>
      </p:grpSp>
    </p:spTree>
    <p:extLst>
      <p:ext uri="{BB962C8B-B14F-4D97-AF65-F5344CB8AC3E}">
        <p14:creationId xmlns:p14="http://schemas.microsoft.com/office/powerpoint/2010/main" val="341815766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200" fill="hold"/>
                                            <p:tgtEl>
                                              <p:spTgt spid="16"/>
                                            </p:tgtEl>
                                            <p:attrNameLst>
                                              <p:attrName>ppt_w</p:attrName>
                                            </p:attrNameLst>
                                          </p:cBhvr>
                                          <p:tavLst>
                                            <p:tav tm="0">
                                              <p:val>
                                                <p:fltVal val="0"/>
                                              </p:val>
                                            </p:tav>
                                            <p:tav tm="100000">
                                              <p:val>
                                                <p:strVal val="#ppt_w"/>
                                              </p:val>
                                            </p:tav>
                                          </p:tavLst>
                                        </p:anim>
                                        <p:anim calcmode="lin" valueType="num">
                                          <p:cBhvr>
                                            <p:cTn id="18" dur="200" fill="hold"/>
                                            <p:tgtEl>
                                              <p:spTgt spid="16"/>
                                            </p:tgtEl>
                                            <p:attrNameLst>
                                              <p:attrName>ppt_h</p:attrName>
                                            </p:attrNameLst>
                                          </p:cBhvr>
                                          <p:tavLst>
                                            <p:tav tm="0">
                                              <p:val>
                                                <p:fltVal val="0"/>
                                              </p:val>
                                            </p:tav>
                                            <p:tav tm="100000">
                                              <p:val>
                                                <p:strVal val="#ppt_h"/>
                                              </p:val>
                                            </p:tav>
                                          </p:tavLst>
                                        </p:anim>
                                        <p:animEffect transition="in" filter="fade">
                                          <p:cBhvr>
                                            <p:cTn id="19" dur="200"/>
                                            <p:tgtEl>
                                              <p:spTgt spid="16"/>
                                            </p:tgtEl>
                                          </p:cBhvr>
                                        </p:animEffect>
                                      </p:childTnLst>
                                    </p:cTn>
                                  </p:par>
                                  <p:par>
                                    <p:cTn id="20" presetID="6" presetClass="emph" presetSubtype="0" autoRev="1" fill="hold" nodeType="withEffect">
                                      <p:stCondLst>
                                        <p:cond delay="200"/>
                                      </p:stCondLst>
                                      <p:childTnLst>
                                        <p:animScale>
                                          <p:cBhvr>
                                            <p:cTn id="21" dur="100" fill="hold"/>
                                            <p:tgtEl>
                                              <p:spTgt spid="16"/>
                                            </p:tgtEl>
                                          </p:cBhvr>
                                          <p:by x="130000" y="130000"/>
                                        </p:animScale>
                                      </p:childTnLst>
                                    </p:cTn>
                                  </p:par>
                                </p:childTnLst>
                              </p:cTn>
                            </p:par>
                            <p:par>
                              <p:cTn id="22" fill="hold">
                                <p:stCondLst>
                                  <p:cond delay="1900"/>
                                </p:stCondLst>
                                <p:childTnLst>
                                  <p:par>
                                    <p:cTn id="23" presetID="2" presetClass="entr" presetSubtype="8" fill="hold" nodeType="afterEffect" p14:presetBounceEnd="63333">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14:bounceEnd="63333">
                                          <p:cBhvr additive="base">
                                            <p:cTn id="25" dur="300" fill="hold"/>
                                            <p:tgtEl>
                                              <p:spTgt spid="21"/>
                                            </p:tgtEl>
                                            <p:attrNameLst>
                                              <p:attrName>ppt_x</p:attrName>
                                            </p:attrNameLst>
                                          </p:cBhvr>
                                          <p:tavLst>
                                            <p:tav tm="0">
                                              <p:val>
                                                <p:strVal val="0-#ppt_w/2"/>
                                              </p:val>
                                            </p:tav>
                                            <p:tav tm="100000">
                                              <p:val>
                                                <p:strVal val="#ppt_x"/>
                                              </p:val>
                                            </p:tav>
                                          </p:tavLst>
                                        </p:anim>
                                        <p:anim calcmode="lin" valueType="num" p14:bounceEnd="63333">
                                          <p:cBhvr additive="base">
                                            <p:cTn id="26" dur="30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00" fill="hold"/>
                                            <p:tgtEl>
                                              <p:spTgt spid="13"/>
                                            </p:tgtEl>
                                            <p:attrNameLst>
                                              <p:attrName>ppt_w</p:attrName>
                                            </p:attrNameLst>
                                          </p:cBhvr>
                                          <p:tavLst>
                                            <p:tav tm="0">
                                              <p:val>
                                                <p:fltVal val="0"/>
                                              </p:val>
                                            </p:tav>
                                            <p:tav tm="100000">
                                              <p:val>
                                                <p:strVal val="#ppt_w"/>
                                              </p:val>
                                            </p:tav>
                                          </p:tavLst>
                                        </p:anim>
                                        <p:anim calcmode="lin" valueType="num">
                                          <p:cBhvr>
                                            <p:cTn id="35" dur="200" fill="hold"/>
                                            <p:tgtEl>
                                              <p:spTgt spid="13"/>
                                            </p:tgtEl>
                                            <p:attrNameLst>
                                              <p:attrName>ppt_h</p:attrName>
                                            </p:attrNameLst>
                                          </p:cBhvr>
                                          <p:tavLst>
                                            <p:tav tm="0">
                                              <p:val>
                                                <p:fltVal val="0"/>
                                              </p:val>
                                            </p:tav>
                                            <p:tav tm="100000">
                                              <p:val>
                                                <p:strVal val="#ppt_h"/>
                                              </p:val>
                                            </p:tav>
                                          </p:tavLst>
                                        </p:anim>
                                        <p:animEffect transition="in" filter="fade">
                                          <p:cBhvr>
                                            <p:cTn id="36" dur="200"/>
                                            <p:tgtEl>
                                              <p:spTgt spid="13"/>
                                            </p:tgtEl>
                                          </p:cBhvr>
                                        </p:animEffect>
                                      </p:childTnLst>
                                    </p:cTn>
                                  </p:par>
                                  <p:par>
                                    <p:cTn id="37" presetID="6" presetClass="emph" presetSubtype="0" autoRev="1" fill="hold" nodeType="withEffect">
                                      <p:stCondLst>
                                        <p:cond delay="200"/>
                                      </p:stCondLst>
                                      <p:childTnLst>
                                        <p:animScale>
                                          <p:cBhvr>
                                            <p:cTn id="38" dur="100" fill="hold"/>
                                            <p:tgtEl>
                                              <p:spTgt spid="13"/>
                                            </p:tgtEl>
                                          </p:cBhvr>
                                          <p:by x="130000" y="130000"/>
                                        </p:animScale>
                                      </p:childTnLst>
                                    </p:cTn>
                                  </p:par>
                                </p:childTnLst>
                              </p:cTn>
                            </p:par>
                            <p:par>
                              <p:cTn id="39" fill="hold">
                                <p:stCondLst>
                                  <p:cond delay="3100"/>
                                </p:stCondLst>
                                <p:childTnLst>
                                  <p:par>
                                    <p:cTn id="40" presetID="2" presetClass="entr" presetSubtype="8" fill="hold" nodeType="afterEffect" p14:presetBounceEnd="63333">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14:bounceEnd="63333">
                                          <p:cBhvr additive="base">
                                            <p:cTn id="42" dur="300" fill="hold"/>
                                            <p:tgtEl>
                                              <p:spTgt spid="26"/>
                                            </p:tgtEl>
                                            <p:attrNameLst>
                                              <p:attrName>ppt_x</p:attrName>
                                            </p:attrNameLst>
                                          </p:cBhvr>
                                          <p:tavLst>
                                            <p:tav tm="0">
                                              <p:val>
                                                <p:strVal val="0-#ppt_w/2"/>
                                              </p:val>
                                            </p:tav>
                                            <p:tav tm="100000">
                                              <p:val>
                                                <p:strVal val="#ppt_x"/>
                                              </p:val>
                                            </p:tav>
                                          </p:tavLst>
                                        </p:anim>
                                        <p:anim calcmode="lin" valueType="num" p14:bounceEnd="63333">
                                          <p:cBhvr additive="base">
                                            <p:cTn id="43" dur="3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4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3900"/>
                                </p:stCondLst>
                                <p:childTnLst>
                                  <p:par>
                                    <p:cTn id="49" presetID="53" presetClass="entr" presetSubtype="16"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200" fill="hold"/>
                                            <p:tgtEl>
                                              <p:spTgt spid="10"/>
                                            </p:tgtEl>
                                            <p:attrNameLst>
                                              <p:attrName>ppt_w</p:attrName>
                                            </p:attrNameLst>
                                          </p:cBhvr>
                                          <p:tavLst>
                                            <p:tav tm="0">
                                              <p:val>
                                                <p:fltVal val="0"/>
                                              </p:val>
                                            </p:tav>
                                            <p:tav tm="100000">
                                              <p:val>
                                                <p:strVal val="#ppt_w"/>
                                              </p:val>
                                            </p:tav>
                                          </p:tavLst>
                                        </p:anim>
                                        <p:anim calcmode="lin" valueType="num">
                                          <p:cBhvr>
                                            <p:cTn id="52" dur="200" fill="hold"/>
                                            <p:tgtEl>
                                              <p:spTgt spid="10"/>
                                            </p:tgtEl>
                                            <p:attrNameLst>
                                              <p:attrName>ppt_h</p:attrName>
                                            </p:attrNameLst>
                                          </p:cBhvr>
                                          <p:tavLst>
                                            <p:tav tm="0">
                                              <p:val>
                                                <p:fltVal val="0"/>
                                              </p:val>
                                            </p:tav>
                                            <p:tav tm="100000">
                                              <p:val>
                                                <p:strVal val="#ppt_h"/>
                                              </p:val>
                                            </p:tav>
                                          </p:tavLst>
                                        </p:anim>
                                        <p:animEffect transition="in" filter="fade">
                                          <p:cBhvr>
                                            <p:cTn id="53" dur="200"/>
                                            <p:tgtEl>
                                              <p:spTgt spid="10"/>
                                            </p:tgtEl>
                                          </p:cBhvr>
                                        </p:animEffect>
                                      </p:childTnLst>
                                    </p:cTn>
                                  </p:par>
                                  <p:par>
                                    <p:cTn id="54" presetID="6" presetClass="emph" presetSubtype="0" autoRev="1" fill="hold" nodeType="withEffect">
                                      <p:stCondLst>
                                        <p:cond delay="200"/>
                                      </p:stCondLst>
                                      <p:childTnLst>
                                        <p:animScale>
                                          <p:cBhvr>
                                            <p:cTn id="55" dur="100" fill="hold"/>
                                            <p:tgtEl>
                                              <p:spTgt spid="10"/>
                                            </p:tgtEl>
                                          </p:cBhvr>
                                          <p:by x="130000" y="130000"/>
                                        </p:animScale>
                                      </p:childTnLst>
                                    </p:cTn>
                                  </p:par>
                                </p:childTnLst>
                              </p:cTn>
                            </p:par>
                            <p:par>
                              <p:cTn id="56" fill="hold">
                                <p:stCondLst>
                                  <p:cond delay="4300"/>
                                </p:stCondLst>
                                <p:childTnLst>
                                  <p:par>
                                    <p:cTn id="57" presetID="2" presetClass="entr" presetSubtype="8" fill="hold" nodeType="afterEffect" p14:presetBounceEnd="63333">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14:bounceEnd="63333">
                                          <p:cBhvr additive="base">
                                            <p:cTn id="59" dur="300" fill="hold"/>
                                            <p:tgtEl>
                                              <p:spTgt spid="32"/>
                                            </p:tgtEl>
                                            <p:attrNameLst>
                                              <p:attrName>ppt_x</p:attrName>
                                            </p:attrNameLst>
                                          </p:cBhvr>
                                          <p:tavLst>
                                            <p:tav tm="0">
                                              <p:val>
                                                <p:strVal val="0-#ppt_w/2"/>
                                              </p:val>
                                            </p:tav>
                                            <p:tav tm="100000">
                                              <p:val>
                                                <p:strVal val="#ppt_x"/>
                                              </p:val>
                                            </p:tav>
                                          </p:tavLst>
                                        </p:anim>
                                        <p:anim calcmode="lin" valueType="num" p14:bounceEnd="63333">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600"/>
                                </p:stCondLst>
                                <p:childTnLst>
                                  <p:par>
                                    <p:cTn id="62" presetID="2" presetClass="entr" presetSubtype="8" fill="hold" grpId="0" nodeType="afterEffect" p14:presetBounceEnd="63333">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14:bounceEnd="63333">
                                          <p:cBhvr additive="base">
                                            <p:cTn id="64" dur="300" fill="hold"/>
                                            <p:tgtEl>
                                              <p:spTgt spid="19"/>
                                            </p:tgtEl>
                                            <p:attrNameLst>
                                              <p:attrName>ppt_x</p:attrName>
                                            </p:attrNameLst>
                                          </p:cBhvr>
                                          <p:tavLst>
                                            <p:tav tm="0">
                                              <p:val>
                                                <p:strVal val="0-#ppt_w/2"/>
                                              </p:val>
                                            </p:tav>
                                            <p:tav tm="100000">
                                              <p:val>
                                                <p:strVal val="#ppt_x"/>
                                              </p:val>
                                            </p:tav>
                                          </p:tavLst>
                                        </p:anim>
                                        <p:anim calcmode="lin" valueType="num" p14:bounceEnd="63333">
                                          <p:cBhvr additive="base">
                                            <p:cTn id="65" dur="300" fill="hold"/>
                                            <p:tgtEl>
                                              <p:spTgt spid="19"/>
                                            </p:tgtEl>
                                            <p:attrNameLst>
                                              <p:attrName>ppt_y</p:attrName>
                                            </p:attrNameLst>
                                          </p:cBhvr>
                                          <p:tavLst>
                                            <p:tav tm="0">
                                              <p:val>
                                                <p:strVal val="#ppt_y"/>
                                              </p:val>
                                            </p:tav>
                                            <p:tav tm="100000">
                                              <p:val>
                                                <p:strVal val="#ppt_y"/>
                                              </p:val>
                                            </p:tav>
                                          </p:tavLst>
                                        </p:anim>
                                      </p:childTnLst>
                                    </p:cTn>
                                  </p:par>
                                </p:childTnLst>
                              </p:cTn>
                            </p:par>
                            <p:par>
                              <p:cTn id="66" fill="hold">
                                <p:stCondLst>
                                  <p:cond delay="4900"/>
                                </p:stCondLst>
                                <p:childTnLst>
                                  <p:par>
                                    <p:cTn id="67" presetID="2" presetClass="entr" presetSubtype="2" fill="hold" grpId="0" nodeType="afterEffect" p14:presetBounceEnd="63333">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14:bounceEnd="63333">
                                          <p:cBhvr additive="base">
                                            <p:cTn id="69" dur="300" fill="hold"/>
                                            <p:tgtEl>
                                              <p:spTgt spid="20"/>
                                            </p:tgtEl>
                                            <p:attrNameLst>
                                              <p:attrName>ppt_x</p:attrName>
                                            </p:attrNameLst>
                                          </p:cBhvr>
                                          <p:tavLst>
                                            <p:tav tm="0">
                                              <p:val>
                                                <p:strVal val="1+#ppt_w/2"/>
                                              </p:val>
                                            </p:tav>
                                            <p:tav tm="100000">
                                              <p:val>
                                                <p:strVal val="#ppt_x"/>
                                              </p:val>
                                            </p:tav>
                                          </p:tavLst>
                                        </p:anim>
                                        <p:anim calcmode="lin" valueType="num" p14:bounceEnd="63333">
                                          <p:cBhvr additive="base">
                                            <p:cTn id="70"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animBg="1"/>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200" fill="hold"/>
                                            <p:tgtEl>
                                              <p:spTgt spid="16"/>
                                            </p:tgtEl>
                                            <p:attrNameLst>
                                              <p:attrName>ppt_w</p:attrName>
                                            </p:attrNameLst>
                                          </p:cBhvr>
                                          <p:tavLst>
                                            <p:tav tm="0">
                                              <p:val>
                                                <p:fltVal val="0"/>
                                              </p:val>
                                            </p:tav>
                                            <p:tav tm="100000">
                                              <p:val>
                                                <p:strVal val="#ppt_w"/>
                                              </p:val>
                                            </p:tav>
                                          </p:tavLst>
                                        </p:anim>
                                        <p:anim calcmode="lin" valueType="num">
                                          <p:cBhvr>
                                            <p:cTn id="18" dur="200" fill="hold"/>
                                            <p:tgtEl>
                                              <p:spTgt spid="16"/>
                                            </p:tgtEl>
                                            <p:attrNameLst>
                                              <p:attrName>ppt_h</p:attrName>
                                            </p:attrNameLst>
                                          </p:cBhvr>
                                          <p:tavLst>
                                            <p:tav tm="0">
                                              <p:val>
                                                <p:fltVal val="0"/>
                                              </p:val>
                                            </p:tav>
                                            <p:tav tm="100000">
                                              <p:val>
                                                <p:strVal val="#ppt_h"/>
                                              </p:val>
                                            </p:tav>
                                          </p:tavLst>
                                        </p:anim>
                                        <p:animEffect transition="in" filter="fade">
                                          <p:cBhvr>
                                            <p:cTn id="19" dur="200"/>
                                            <p:tgtEl>
                                              <p:spTgt spid="16"/>
                                            </p:tgtEl>
                                          </p:cBhvr>
                                        </p:animEffect>
                                      </p:childTnLst>
                                    </p:cTn>
                                  </p:par>
                                  <p:par>
                                    <p:cTn id="20" presetID="6" presetClass="emph" presetSubtype="0" autoRev="1" fill="hold" nodeType="withEffect">
                                      <p:stCondLst>
                                        <p:cond delay="200"/>
                                      </p:stCondLst>
                                      <p:childTnLst>
                                        <p:animScale>
                                          <p:cBhvr>
                                            <p:cTn id="21" dur="100" fill="hold"/>
                                            <p:tgtEl>
                                              <p:spTgt spid="16"/>
                                            </p:tgtEl>
                                          </p:cBhvr>
                                          <p:by x="130000" y="130000"/>
                                        </p:animScale>
                                      </p:childTnLst>
                                    </p:cTn>
                                  </p:par>
                                </p:childTnLst>
                              </p:cTn>
                            </p:par>
                            <p:par>
                              <p:cTn id="22" fill="hold">
                                <p:stCondLst>
                                  <p:cond delay="1900"/>
                                </p:stCondLst>
                                <p:childTnLst>
                                  <p:par>
                                    <p:cTn id="23" presetID="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300" fill="hold"/>
                                            <p:tgtEl>
                                              <p:spTgt spid="21"/>
                                            </p:tgtEl>
                                            <p:attrNameLst>
                                              <p:attrName>ppt_x</p:attrName>
                                            </p:attrNameLst>
                                          </p:cBhvr>
                                          <p:tavLst>
                                            <p:tav tm="0">
                                              <p:val>
                                                <p:strVal val="0-#ppt_w/2"/>
                                              </p:val>
                                            </p:tav>
                                            <p:tav tm="100000">
                                              <p:val>
                                                <p:strVal val="#ppt_x"/>
                                              </p:val>
                                            </p:tav>
                                          </p:tavLst>
                                        </p:anim>
                                        <p:anim calcmode="lin" valueType="num">
                                          <p:cBhvr additive="base">
                                            <p:cTn id="26" dur="30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00" fill="hold"/>
                                            <p:tgtEl>
                                              <p:spTgt spid="13"/>
                                            </p:tgtEl>
                                            <p:attrNameLst>
                                              <p:attrName>ppt_w</p:attrName>
                                            </p:attrNameLst>
                                          </p:cBhvr>
                                          <p:tavLst>
                                            <p:tav tm="0">
                                              <p:val>
                                                <p:fltVal val="0"/>
                                              </p:val>
                                            </p:tav>
                                            <p:tav tm="100000">
                                              <p:val>
                                                <p:strVal val="#ppt_w"/>
                                              </p:val>
                                            </p:tav>
                                          </p:tavLst>
                                        </p:anim>
                                        <p:anim calcmode="lin" valueType="num">
                                          <p:cBhvr>
                                            <p:cTn id="35" dur="200" fill="hold"/>
                                            <p:tgtEl>
                                              <p:spTgt spid="13"/>
                                            </p:tgtEl>
                                            <p:attrNameLst>
                                              <p:attrName>ppt_h</p:attrName>
                                            </p:attrNameLst>
                                          </p:cBhvr>
                                          <p:tavLst>
                                            <p:tav tm="0">
                                              <p:val>
                                                <p:fltVal val="0"/>
                                              </p:val>
                                            </p:tav>
                                            <p:tav tm="100000">
                                              <p:val>
                                                <p:strVal val="#ppt_h"/>
                                              </p:val>
                                            </p:tav>
                                          </p:tavLst>
                                        </p:anim>
                                        <p:animEffect transition="in" filter="fade">
                                          <p:cBhvr>
                                            <p:cTn id="36" dur="200"/>
                                            <p:tgtEl>
                                              <p:spTgt spid="13"/>
                                            </p:tgtEl>
                                          </p:cBhvr>
                                        </p:animEffect>
                                      </p:childTnLst>
                                    </p:cTn>
                                  </p:par>
                                  <p:par>
                                    <p:cTn id="37" presetID="6" presetClass="emph" presetSubtype="0" autoRev="1" fill="hold" nodeType="withEffect">
                                      <p:stCondLst>
                                        <p:cond delay="200"/>
                                      </p:stCondLst>
                                      <p:childTnLst>
                                        <p:animScale>
                                          <p:cBhvr>
                                            <p:cTn id="38" dur="100" fill="hold"/>
                                            <p:tgtEl>
                                              <p:spTgt spid="13"/>
                                            </p:tgtEl>
                                          </p:cBhvr>
                                          <p:by x="130000" y="130000"/>
                                        </p:animScale>
                                      </p:childTnLst>
                                    </p:cTn>
                                  </p:par>
                                </p:childTnLst>
                              </p:cTn>
                            </p:par>
                            <p:par>
                              <p:cTn id="39" fill="hold">
                                <p:stCondLst>
                                  <p:cond delay="3100"/>
                                </p:stCondLst>
                                <p:childTnLst>
                                  <p:par>
                                    <p:cTn id="40" presetID="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300" fill="hold"/>
                                            <p:tgtEl>
                                              <p:spTgt spid="26"/>
                                            </p:tgtEl>
                                            <p:attrNameLst>
                                              <p:attrName>ppt_x</p:attrName>
                                            </p:attrNameLst>
                                          </p:cBhvr>
                                          <p:tavLst>
                                            <p:tav tm="0">
                                              <p:val>
                                                <p:strVal val="0-#ppt_w/2"/>
                                              </p:val>
                                            </p:tav>
                                            <p:tav tm="100000">
                                              <p:val>
                                                <p:strVal val="#ppt_x"/>
                                              </p:val>
                                            </p:tav>
                                          </p:tavLst>
                                        </p:anim>
                                        <p:anim calcmode="lin" valueType="num">
                                          <p:cBhvr additive="base">
                                            <p:cTn id="43" dur="3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4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3900"/>
                                </p:stCondLst>
                                <p:childTnLst>
                                  <p:par>
                                    <p:cTn id="49" presetID="53" presetClass="entr" presetSubtype="16"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200" fill="hold"/>
                                            <p:tgtEl>
                                              <p:spTgt spid="10"/>
                                            </p:tgtEl>
                                            <p:attrNameLst>
                                              <p:attrName>ppt_w</p:attrName>
                                            </p:attrNameLst>
                                          </p:cBhvr>
                                          <p:tavLst>
                                            <p:tav tm="0">
                                              <p:val>
                                                <p:fltVal val="0"/>
                                              </p:val>
                                            </p:tav>
                                            <p:tav tm="100000">
                                              <p:val>
                                                <p:strVal val="#ppt_w"/>
                                              </p:val>
                                            </p:tav>
                                          </p:tavLst>
                                        </p:anim>
                                        <p:anim calcmode="lin" valueType="num">
                                          <p:cBhvr>
                                            <p:cTn id="52" dur="200" fill="hold"/>
                                            <p:tgtEl>
                                              <p:spTgt spid="10"/>
                                            </p:tgtEl>
                                            <p:attrNameLst>
                                              <p:attrName>ppt_h</p:attrName>
                                            </p:attrNameLst>
                                          </p:cBhvr>
                                          <p:tavLst>
                                            <p:tav tm="0">
                                              <p:val>
                                                <p:fltVal val="0"/>
                                              </p:val>
                                            </p:tav>
                                            <p:tav tm="100000">
                                              <p:val>
                                                <p:strVal val="#ppt_h"/>
                                              </p:val>
                                            </p:tav>
                                          </p:tavLst>
                                        </p:anim>
                                        <p:animEffect transition="in" filter="fade">
                                          <p:cBhvr>
                                            <p:cTn id="53" dur="200"/>
                                            <p:tgtEl>
                                              <p:spTgt spid="10"/>
                                            </p:tgtEl>
                                          </p:cBhvr>
                                        </p:animEffect>
                                      </p:childTnLst>
                                    </p:cTn>
                                  </p:par>
                                  <p:par>
                                    <p:cTn id="54" presetID="6" presetClass="emph" presetSubtype="0" autoRev="1" fill="hold" nodeType="withEffect">
                                      <p:stCondLst>
                                        <p:cond delay="200"/>
                                      </p:stCondLst>
                                      <p:childTnLst>
                                        <p:animScale>
                                          <p:cBhvr>
                                            <p:cTn id="55" dur="100" fill="hold"/>
                                            <p:tgtEl>
                                              <p:spTgt spid="10"/>
                                            </p:tgtEl>
                                          </p:cBhvr>
                                          <p:by x="130000" y="130000"/>
                                        </p:animScale>
                                      </p:childTnLst>
                                    </p:cTn>
                                  </p:par>
                                </p:childTnLst>
                              </p:cTn>
                            </p:par>
                            <p:par>
                              <p:cTn id="56" fill="hold">
                                <p:stCondLst>
                                  <p:cond delay="4300"/>
                                </p:stCondLst>
                                <p:childTnLst>
                                  <p:par>
                                    <p:cTn id="57" presetID="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0-#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600"/>
                                </p:stCondLst>
                                <p:childTnLst>
                                  <p:par>
                                    <p:cTn id="62" presetID="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300" fill="hold"/>
                                            <p:tgtEl>
                                              <p:spTgt spid="19"/>
                                            </p:tgtEl>
                                            <p:attrNameLst>
                                              <p:attrName>ppt_x</p:attrName>
                                            </p:attrNameLst>
                                          </p:cBhvr>
                                          <p:tavLst>
                                            <p:tav tm="0">
                                              <p:val>
                                                <p:strVal val="0-#ppt_w/2"/>
                                              </p:val>
                                            </p:tav>
                                            <p:tav tm="100000">
                                              <p:val>
                                                <p:strVal val="#ppt_x"/>
                                              </p:val>
                                            </p:tav>
                                          </p:tavLst>
                                        </p:anim>
                                        <p:anim calcmode="lin" valueType="num">
                                          <p:cBhvr additive="base">
                                            <p:cTn id="65" dur="300" fill="hold"/>
                                            <p:tgtEl>
                                              <p:spTgt spid="19"/>
                                            </p:tgtEl>
                                            <p:attrNameLst>
                                              <p:attrName>ppt_y</p:attrName>
                                            </p:attrNameLst>
                                          </p:cBhvr>
                                          <p:tavLst>
                                            <p:tav tm="0">
                                              <p:val>
                                                <p:strVal val="#ppt_y"/>
                                              </p:val>
                                            </p:tav>
                                            <p:tav tm="100000">
                                              <p:val>
                                                <p:strVal val="#ppt_y"/>
                                              </p:val>
                                            </p:tav>
                                          </p:tavLst>
                                        </p:anim>
                                      </p:childTnLst>
                                    </p:cTn>
                                  </p:par>
                                </p:childTnLst>
                              </p:cTn>
                            </p:par>
                            <p:par>
                              <p:cTn id="66" fill="hold">
                                <p:stCondLst>
                                  <p:cond delay="4900"/>
                                </p:stCondLst>
                                <p:childTnLst>
                                  <p:par>
                                    <p:cTn id="67" presetID="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300" fill="hold"/>
                                            <p:tgtEl>
                                              <p:spTgt spid="20"/>
                                            </p:tgtEl>
                                            <p:attrNameLst>
                                              <p:attrName>ppt_x</p:attrName>
                                            </p:attrNameLst>
                                          </p:cBhvr>
                                          <p:tavLst>
                                            <p:tav tm="0">
                                              <p:val>
                                                <p:strVal val="1+#ppt_w/2"/>
                                              </p:val>
                                            </p:tav>
                                            <p:tav tm="100000">
                                              <p:val>
                                                <p:strVal val="#ppt_x"/>
                                              </p:val>
                                            </p:tav>
                                          </p:tavLst>
                                        </p:anim>
                                        <p:anim calcmode="lin" valueType="num">
                                          <p:cBhvr additive="base">
                                            <p:cTn id="70"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9" grpId="0" animBg="1"/>
          <p:bldP spid="19" grpId="0"/>
          <p:bldP spid="2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2013323" y="1540161"/>
            <a:ext cx="1511085" cy="1509370"/>
            <a:chOff x="5305424" y="2638424"/>
            <a:chExt cx="1579563" cy="1577975"/>
          </a:xfrm>
          <a:solidFill>
            <a:srgbClr val="000000">
              <a:alpha val="60000"/>
            </a:srgbClr>
          </a:solidFill>
        </p:grpSpPr>
        <p:sp>
          <p:nvSpPr>
            <p:cNvPr id="4"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98E88"/>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B9183"/>
                </a:solidFill>
                <a:effectLst/>
                <a:uLnTx/>
                <a:uFillTx/>
              </a:endParaRPr>
            </a:p>
          </p:txBody>
        </p:sp>
        <p:sp>
          <p:nvSpPr>
            <p:cNvPr id="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 name="组合 5"/>
          <p:cNvGrpSpPr/>
          <p:nvPr/>
        </p:nvGrpSpPr>
        <p:grpSpPr>
          <a:xfrm>
            <a:off x="2929988" y="2455355"/>
            <a:ext cx="1896829" cy="1893545"/>
            <a:chOff x="5102225" y="2441575"/>
            <a:chExt cx="1982788" cy="1979613"/>
          </a:xfrm>
          <a:solidFill>
            <a:srgbClr val="000000">
              <a:alpha val="60000"/>
            </a:srgbClr>
          </a:solidFill>
          <a:effectLst/>
        </p:grpSpPr>
        <p:sp>
          <p:nvSpPr>
            <p:cNvPr id="7"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B93957"/>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9" name="组合 8"/>
          <p:cNvGrpSpPr/>
          <p:nvPr/>
        </p:nvGrpSpPr>
        <p:grpSpPr>
          <a:xfrm>
            <a:off x="4548900" y="2099272"/>
            <a:ext cx="1243798" cy="1261857"/>
            <a:chOff x="5803900" y="2852738"/>
            <a:chExt cx="1300163" cy="1319212"/>
          </a:xfrm>
          <a:solidFill>
            <a:srgbClr val="000000">
              <a:alpha val="60000"/>
            </a:srgbClr>
          </a:solidFill>
          <a:effectLst/>
        </p:grpSpPr>
        <p:sp>
          <p:nvSpPr>
            <p:cNvPr id="10"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098E88"/>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2" name="组合 11"/>
          <p:cNvGrpSpPr/>
          <p:nvPr/>
        </p:nvGrpSpPr>
        <p:grpSpPr>
          <a:xfrm>
            <a:off x="5619590" y="2330080"/>
            <a:ext cx="1511085" cy="1509370"/>
            <a:chOff x="5305425" y="2638425"/>
            <a:chExt cx="1579563" cy="1577975"/>
          </a:xfrm>
          <a:solidFill>
            <a:srgbClr val="000000">
              <a:alpha val="60000"/>
            </a:srgbClr>
          </a:solidFill>
          <a:effectLst/>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B93957"/>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TextBox 14"/>
          <p:cNvSpPr txBox="1"/>
          <p:nvPr/>
        </p:nvSpPr>
        <p:spPr>
          <a:xfrm>
            <a:off x="393543" y="2425189"/>
            <a:ext cx="1139877" cy="654025"/>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16" name="矩形 15"/>
          <p:cNvSpPr/>
          <p:nvPr/>
        </p:nvSpPr>
        <p:spPr>
          <a:xfrm>
            <a:off x="2169203" y="1148499"/>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098E88"/>
                </a:solidFill>
                <a:effectLst/>
                <a:uLnTx/>
                <a:uFillTx/>
                <a:latin typeface="微软雅黑" pitchFamily="34" charset="-122"/>
                <a:ea typeface="微软雅黑" pitchFamily="34" charset="-122"/>
                <a:cs typeface="华文黑体" pitchFamily="2" charset="-122"/>
              </a:rPr>
              <a:t>添加标题</a:t>
            </a:r>
            <a:endParaRPr kumimoji="0" lang="en-US" altLang="zh-CN" sz="1800" b="1" i="0" u="none" strike="noStrike" kern="0" cap="none" spc="0" normalizeH="0" baseline="0" noProof="0" dirty="0" smtClean="0">
              <a:ln>
                <a:noFill/>
              </a:ln>
              <a:solidFill>
                <a:srgbClr val="098E88"/>
              </a:solidFill>
              <a:effectLst/>
              <a:uLnTx/>
              <a:uFillTx/>
              <a:latin typeface="微软雅黑" pitchFamily="34" charset="-122"/>
              <a:ea typeface="微软雅黑" pitchFamily="34" charset="-122"/>
              <a:cs typeface="华文黑体" pitchFamily="2" charset="-122"/>
            </a:endParaRPr>
          </a:p>
        </p:txBody>
      </p:sp>
      <p:sp>
        <p:nvSpPr>
          <p:cNvPr id="17" name="TextBox 16"/>
          <p:cNvSpPr txBox="1"/>
          <p:nvPr/>
        </p:nvSpPr>
        <p:spPr>
          <a:xfrm>
            <a:off x="1170638" y="3288107"/>
            <a:ext cx="1301235" cy="654025"/>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18" name="矩形 17"/>
          <p:cNvSpPr/>
          <p:nvPr/>
        </p:nvSpPr>
        <p:spPr>
          <a:xfrm>
            <a:off x="3278740" y="4503915"/>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B93957"/>
                </a:solidFill>
                <a:effectLst/>
                <a:uLnTx/>
                <a:uFillTx/>
                <a:latin typeface="微软雅黑" pitchFamily="34" charset="-122"/>
                <a:ea typeface="微软雅黑" pitchFamily="34" charset="-122"/>
                <a:cs typeface="华文黑体" pitchFamily="2" charset="-122"/>
              </a:rPr>
              <a:t>添加标题</a:t>
            </a:r>
            <a:endParaRPr kumimoji="0" lang="en-US" altLang="zh-CN" sz="1800" b="1" i="0" u="none" strike="noStrike" kern="0" cap="none" spc="0" normalizeH="0" baseline="0" noProof="0" dirty="0" smtClean="0">
              <a:ln>
                <a:noFill/>
              </a:ln>
              <a:solidFill>
                <a:srgbClr val="B93957"/>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6306634" y="1710245"/>
            <a:ext cx="1614175" cy="484748"/>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rPr>
              <a:t>单击添加文本单击添加文本单击添加文本</a:t>
            </a:r>
          </a:p>
        </p:txBody>
      </p:sp>
      <p:sp>
        <p:nvSpPr>
          <p:cNvPr id="20" name="矩形 19"/>
          <p:cNvSpPr/>
          <p:nvPr/>
        </p:nvSpPr>
        <p:spPr>
          <a:xfrm>
            <a:off x="4571135" y="1693104"/>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098E88"/>
                </a:solidFill>
                <a:effectLst/>
                <a:uLnTx/>
                <a:uFillTx/>
                <a:latin typeface="微软雅黑" pitchFamily="34" charset="-122"/>
                <a:ea typeface="微软雅黑" pitchFamily="34" charset="-122"/>
                <a:cs typeface="华文黑体" pitchFamily="2" charset="-122"/>
              </a:rPr>
              <a:t>添加标题</a:t>
            </a:r>
            <a:endParaRPr kumimoji="0" lang="en-US" altLang="zh-CN" sz="1800" b="1" i="0" u="none" strike="noStrike" kern="0" cap="none" spc="0" normalizeH="0" baseline="0" noProof="0" dirty="0" smtClean="0">
              <a:ln>
                <a:noFill/>
              </a:ln>
              <a:solidFill>
                <a:srgbClr val="098E88"/>
              </a:solidFill>
              <a:effectLst/>
              <a:uLnTx/>
              <a:uFillTx/>
              <a:latin typeface="微软雅黑" pitchFamily="34" charset="-122"/>
              <a:ea typeface="微软雅黑" pitchFamily="34" charset="-122"/>
              <a:cs typeface="华文黑体" pitchFamily="2" charset="-122"/>
            </a:endParaRPr>
          </a:p>
        </p:txBody>
      </p:sp>
      <p:sp>
        <p:nvSpPr>
          <p:cNvPr id="21" name="TextBox 20"/>
          <p:cNvSpPr txBox="1"/>
          <p:nvPr/>
        </p:nvSpPr>
        <p:spPr>
          <a:xfrm>
            <a:off x="7380677" y="3317379"/>
            <a:ext cx="1515653" cy="654025"/>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500" b="0" i="0" u="none" strike="noStrike" kern="0" cap="none" spc="0" normalizeH="0" baseline="0" noProof="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ysClr val="windowText" lastClr="000000">
                    <a:lumMod val="50000"/>
                    <a:lumOff val="50000"/>
                  </a:sys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22" name="矩形 21"/>
          <p:cNvSpPr/>
          <p:nvPr/>
        </p:nvSpPr>
        <p:spPr>
          <a:xfrm>
            <a:off x="5775470" y="3936267"/>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B93957"/>
                </a:solidFill>
                <a:effectLst/>
                <a:uLnTx/>
                <a:uFillTx/>
                <a:latin typeface="微软雅黑" pitchFamily="34" charset="-122"/>
                <a:ea typeface="微软雅黑" pitchFamily="34" charset="-122"/>
                <a:cs typeface="华文黑体" pitchFamily="2" charset="-122"/>
              </a:rPr>
              <a:t>添加标题</a:t>
            </a:r>
            <a:endParaRPr kumimoji="0" lang="en-US" altLang="zh-CN" sz="1800" b="1" i="0" u="none" strike="noStrike" kern="0" cap="none" spc="0" normalizeH="0" baseline="0" noProof="0" dirty="0" smtClean="0">
              <a:ln>
                <a:noFill/>
              </a:ln>
              <a:solidFill>
                <a:srgbClr val="B93957"/>
              </a:solidFill>
              <a:effectLst/>
              <a:uLnTx/>
              <a:uFillTx/>
              <a:latin typeface="微软雅黑" pitchFamily="34" charset="-122"/>
              <a:ea typeface="微软雅黑" pitchFamily="34" charset="-122"/>
              <a:cs typeface="华文黑体" pitchFamily="2" charset="-122"/>
            </a:endParaRPr>
          </a:p>
        </p:txBody>
      </p:sp>
      <p:cxnSp>
        <p:nvCxnSpPr>
          <p:cNvPr id="23" name="肘形连接符 22"/>
          <p:cNvCxnSpPr/>
          <p:nvPr/>
        </p:nvCxnSpPr>
        <p:spPr>
          <a:xfrm rot="10800000" flipV="1">
            <a:off x="423212" y="2541210"/>
            <a:ext cx="1590116" cy="542795"/>
          </a:xfrm>
          <a:prstGeom prst="bentConnector3">
            <a:avLst>
              <a:gd name="adj1" fmla="val 32626"/>
            </a:avLst>
          </a:prstGeom>
          <a:noFill/>
          <a:ln w="9525" cap="flat" cmpd="sng" algn="ctr">
            <a:solidFill>
              <a:sysClr val="windowText" lastClr="000000">
                <a:lumMod val="65000"/>
                <a:lumOff val="35000"/>
              </a:sysClr>
            </a:solidFill>
            <a:prstDash val="sysDash"/>
          </a:ln>
          <a:effectLst/>
        </p:spPr>
      </p:cxnSp>
      <p:cxnSp>
        <p:nvCxnSpPr>
          <p:cNvPr id="24" name="肘形连接符 23"/>
          <p:cNvCxnSpPr/>
          <p:nvPr/>
        </p:nvCxnSpPr>
        <p:spPr>
          <a:xfrm rot="10800000">
            <a:off x="1218270" y="3328956"/>
            <a:ext cx="1711721" cy="375837"/>
          </a:xfrm>
          <a:prstGeom prst="bentConnector3">
            <a:avLst>
              <a:gd name="adj1" fmla="val 29965"/>
            </a:avLst>
          </a:prstGeom>
          <a:noFill/>
          <a:ln w="9525" cap="flat" cmpd="sng" algn="ctr">
            <a:solidFill>
              <a:sysClr val="windowText" lastClr="000000">
                <a:lumMod val="65000"/>
                <a:lumOff val="35000"/>
              </a:sysClr>
            </a:solidFill>
            <a:prstDash val="sysDash"/>
          </a:ln>
          <a:effectLst/>
        </p:spPr>
      </p:cxnSp>
      <p:cxnSp>
        <p:nvCxnSpPr>
          <p:cNvPr id="25" name="肘形连接符 24"/>
          <p:cNvCxnSpPr/>
          <p:nvPr/>
        </p:nvCxnSpPr>
        <p:spPr>
          <a:xfrm rot="10800000" flipV="1">
            <a:off x="6966535" y="3361128"/>
            <a:ext cx="1818481" cy="368987"/>
          </a:xfrm>
          <a:prstGeom prst="bentConnector3">
            <a:avLst>
              <a:gd name="adj1" fmla="val 77764"/>
            </a:avLst>
          </a:prstGeom>
          <a:noFill/>
          <a:ln w="9525" cap="flat" cmpd="sng" algn="ctr">
            <a:solidFill>
              <a:sysClr val="windowText" lastClr="000000">
                <a:lumMod val="65000"/>
                <a:lumOff val="35000"/>
              </a:sysClr>
            </a:solidFill>
            <a:prstDash val="sysDash"/>
          </a:ln>
          <a:effectLst/>
        </p:spPr>
      </p:cxnSp>
      <p:cxnSp>
        <p:nvCxnSpPr>
          <p:cNvPr id="26" name="肘形连接符 25"/>
          <p:cNvCxnSpPr/>
          <p:nvPr/>
        </p:nvCxnSpPr>
        <p:spPr>
          <a:xfrm rot="10800000" flipV="1">
            <a:off x="5770464" y="1693105"/>
            <a:ext cx="2150345" cy="519027"/>
          </a:xfrm>
          <a:prstGeom prst="bentConnector3">
            <a:avLst>
              <a:gd name="adj1" fmla="val 77024"/>
            </a:avLst>
          </a:prstGeom>
          <a:noFill/>
          <a:ln w="9525" cap="flat" cmpd="sng" algn="ctr">
            <a:solidFill>
              <a:sysClr val="windowText" lastClr="000000">
                <a:lumMod val="65000"/>
                <a:lumOff val="35000"/>
              </a:sysClr>
            </a:solidFill>
            <a:prstDash val="sysDash"/>
          </a:ln>
          <a:effectLst/>
        </p:spPr>
      </p:cxnSp>
    </p:spTree>
    <p:extLst>
      <p:ext uri="{BB962C8B-B14F-4D97-AF65-F5344CB8AC3E}">
        <p14:creationId xmlns:p14="http://schemas.microsoft.com/office/powerpoint/2010/main" val="120915310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repeatCount="indefinite" fill="hold" nodeType="withEffect">
                                  <p:stCondLst>
                                    <p:cond delay="0"/>
                                  </p:stCondLst>
                                  <p:childTnLst>
                                    <p:animRot by="-43200000">
                                      <p:cBhvr>
                                        <p:cTn id="16" dur="4000" fill="hold"/>
                                        <p:tgtEl>
                                          <p:spTgt spid="3"/>
                                        </p:tgtEl>
                                        <p:attrNameLst>
                                          <p:attrName>r</p:attrName>
                                        </p:attrNameLst>
                                      </p:cBhvr>
                                    </p:animRot>
                                  </p:childTnLst>
                                </p:cTn>
                              </p:par>
                              <p:par>
                                <p:cTn id="17" presetID="22" presetClass="entr" presetSubtype="2"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2" presetClass="entr" presetSubtype="1"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8" presetClass="emph" presetSubtype="0" repeatCount="indefinite" fill="hold" nodeType="withEffect">
                                  <p:stCondLst>
                                    <p:cond delay="500"/>
                                  </p:stCondLst>
                                  <p:childTnLst>
                                    <p:animRot by="43200000">
                                      <p:cBhvr>
                                        <p:cTn id="33" dur="3500" fill="hold"/>
                                        <p:tgtEl>
                                          <p:spTgt spid="6"/>
                                        </p:tgtEl>
                                        <p:attrNameLst>
                                          <p:attrName>r</p:attrName>
                                        </p:attrNameLst>
                                      </p:cBhvr>
                                    </p:animRot>
                                  </p:childTnLst>
                                </p:cTn>
                              </p:par>
                              <p:par>
                                <p:cTn id="34" presetID="22" presetClass="entr" presetSubtype="2" fill="hold" nodeType="withEffect">
                                  <p:stCondLst>
                                    <p:cond delay="100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par>
                                <p:cTn id="37" presetID="53" presetClass="entr" presetSubtype="16" fill="hold" grpId="0"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2" presetClass="entr" presetSubtype="1" decel="100000" fill="hold" nodeType="withEffect">
                                  <p:stCondLst>
                                    <p:cond delay="10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par>
                                <p:cTn id="49" presetID="8" presetClass="emph" presetSubtype="0" repeatCount="indefinite" fill="hold" nodeType="withEffect">
                                  <p:stCondLst>
                                    <p:cond delay="1000"/>
                                  </p:stCondLst>
                                  <p:childTnLst>
                                    <p:animRot by="-43200000">
                                      <p:cBhvr>
                                        <p:cTn id="50" dur="3500" fill="hold"/>
                                        <p:tgtEl>
                                          <p:spTgt spid="9"/>
                                        </p:tgtEl>
                                        <p:attrNameLst>
                                          <p:attrName>r</p:attrName>
                                        </p:attrNameLst>
                                      </p:cBhvr>
                                    </p:animRot>
                                  </p:childTnLst>
                                </p:cTn>
                              </p:par>
                              <p:par>
                                <p:cTn id="51" presetID="22" presetClass="entr" presetSubtype="8" fill="hold" nodeType="withEffect">
                                  <p:stCondLst>
                                    <p:cond delay="150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2" presetClass="entr" presetSubtype="1" decel="100000" fill="hold" nodeType="withEffect">
                                  <p:stCondLst>
                                    <p:cond delay="15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par>
                                <p:cTn id="66" presetID="8" presetClass="emph" presetSubtype="0" repeatCount="indefinite" fill="hold" nodeType="withEffect">
                                  <p:stCondLst>
                                    <p:cond delay="1500"/>
                                  </p:stCondLst>
                                  <p:childTnLst>
                                    <p:animRot by="43200000">
                                      <p:cBhvr>
                                        <p:cTn id="67" dur="3000" fill="hold"/>
                                        <p:tgtEl>
                                          <p:spTgt spid="12"/>
                                        </p:tgtEl>
                                        <p:attrNameLst>
                                          <p:attrName>r</p:attrName>
                                        </p:attrNameLst>
                                      </p:cBhvr>
                                    </p:animRot>
                                  </p:childTnLst>
                                </p:cTn>
                              </p:par>
                              <p:par>
                                <p:cTn id="68" presetID="22" presetClass="entr" presetSubtype="8" fill="hold" nodeType="withEffect">
                                  <p:stCondLst>
                                    <p:cond delay="200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par>
                                <p:cTn id="71" presetID="53" presetClass="entr" presetSubtype="16" fill="hold" grpId="0" nodeType="withEffect">
                                  <p:stCondLst>
                                    <p:cond delay="2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10" presetClass="entr" presetSubtype="0" fill="hold" grpId="0" nodeType="withEffect">
                                  <p:stCondLst>
                                    <p:cond delay="150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5" grpId="0"/>
      <p:bldP spid="16" grpId="0"/>
      <p:bldP spid="17"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solidFill>
            <a:srgbClr val="098E8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六边形 395"/>
          <p:cNvSpPr/>
          <p:nvPr/>
        </p:nvSpPr>
        <p:spPr>
          <a:xfrm>
            <a:off x="2051720" y="1936532"/>
            <a:ext cx="1584176" cy="136567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098E88"/>
                </a:solidFill>
              </a:rPr>
              <a:t>01</a:t>
            </a:r>
            <a:endParaRPr lang="zh-CN" altLang="en-US" sz="6600" b="1" dirty="0">
              <a:solidFill>
                <a:srgbClr val="098E88"/>
              </a:solidFill>
            </a:endParaRPr>
          </a:p>
        </p:txBody>
      </p:sp>
      <p:sp>
        <p:nvSpPr>
          <p:cNvPr id="397" name="矩形 396"/>
          <p:cNvSpPr/>
          <p:nvPr/>
        </p:nvSpPr>
        <p:spPr>
          <a:xfrm>
            <a:off x="3779912" y="2583367"/>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TextBox 397"/>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399" name="TextBox 39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0" name="TextBox 39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1" name="TextBox 40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2" name="TextBox 40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9224329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6"/>
                                        </p:tgtEl>
                                        <p:attrNameLst>
                                          <p:attrName>style.visibility</p:attrName>
                                        </p:attrNameLst>
                                      </p:cBhvr>
                                      <p:to>
                                        <p:strVal val="visible"/>
                                      </p:to>
                                    </p:set>
                                    <p:anim calcmode="lin" valueType="num">
                                      <p:cBhvr>
                                        <p:cTn id="7" dur="500" fill="hold"/>
                                        <p:tgtEl>
                                          <p:spTgt spid="396"/>
                                        </p:tgtEl>
                                        <p:attrNameLst>
                                          <p:attrName>ppt_w</p:attrName>
                                        </p:attrNameLst>
                                      </p:cBhvr>
                                      <p:tavLst>
                                        <p:tav tm="0">
                                          <p:val>
                                            <p:fltVal val="0"/>
                                          </p:val>
                                        </p:tav>
                                        <p:tav tm="100000">
                                          <p:val>
                                            <p:strVal val="#ppt_w"/>
                                          </p:val>
                                        </p:tav>
                                      </p:tavLst>
                                    </p:anim>
                                    <p:anim calcmode="lin" valueType="num">
                                      <p:cBhvr>
                                        <p:cTn id="8" dur="500" fill="hold"/>
                                        <p:tgtEl>
                                          <p:spTgt spid="396"/>
                                        </p:tgtEl>
                                        <p:attrNameLst>
                                          <p:attrName>ppt_h</p:attrName>
                                        </p:attrNameLst>
                                      </p:cBhvr>
                                      <p:tavLst>
                                        <p:tav tm="0">
                                          <p:val>
                                            <p:fltVal val="0"/>
                                          </p:val>
                                        </p:tav>
                                        <p:tav tm="100000">
                                          <p:val>
                                            <p:strVal val="#ppt_h"/>
                                          </p:val>
                                        </p:tav>
                                      </p:tavLst>
                                    </p:anim>
                                    <p:animEffect transition="in" filter="fade">
                                      <p:cBhvr>
                                        <p:cTn id="9" dur="500"/>
                                        <p:tgtEl>
                                          <p:spTgt spid="39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97"/>
                                        </p:tgtEl>
                                        <p:attrNameLst>
                                          <p:attrName>style.visibility</p:attrName>
                                        </p:attrNameLst>
                                      </p:cBhvr>
                                      <p:to>
                                        <p:strVal val="visible"/>
                                      </p:to>
                                    </p:set>
                                    <p:animEffect transition="in" filter="wipe(left)">
                                      <p:cBhvr>
                                        <p:cTn id="13" dur="500"/>
                                        <p:tgtEl>
                                          <p:spTgt spid="397"/>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98"/>
                                        </p:tgtEl>
                                        <p:attrNameLst>
                                          <p:attrName>style.visibility</p:attrName>
                                        </p:attrNameLst>
                                      </p:cBhvr>
                                      <p:to>
                                        <p:strVal val="visible"/>
                                      </p:to>
                                    </p:set>
                                    <p:anim by="(-#ppt_w*2)" calcmode="lin" valueType="num">
                                      <p:cBhvr rctx="PPT">
                                        <p:cTn id="17" dur="500" autoRev="1" fill="hold">
                                          <p:stCondLst>
                                            <p:cond delay="0"/>
                                          </p:stCondLst>
                                        </p:cTn>
                                        <p:tgtEl>
                                          <p:spTgt spid="398"/>
                                        </p:tgtEl>
                                        <p:attrNameLst>
                                          <p:attrName>ppt_w</p:attrName>
                                        </p:attrNameLst>
                                      </p:cBhvr>
                                    </p:anim>
                                    <p:anim by="(#ppt_w*0.50)" calcmode="lin" valueType="num">
                                      <p:cBhvr>
                                        <p:cTn id="18" dur="500" decel="50000" autoRev="1" fill="hold">
                                          <p:stCondLst>
                                            <p:cond delay="0"/>
                                          </p:stCondLst>
                                        </p:cTn>
                                        <p:tgtEl>
                                          <p:spTgt spid="398"/>
                                        </p:tgtEl>
                                        <p:attrNameLst>
                                          <p:attrName>ppt_x</p:attrName>
                                        </p:attrNameLst>
                                      </p:cBhvr>
                                    </p:anim>
                                    <p:anim from="(-#ppt_h/2)" to="(#ppt_y)" calcmode="lin" valueType="num">
                                      <p:cBhvr>
                                        <p:cTn id="19" dur="1000" fill="hold">
                                          <p:stCondLst>
                                            <p:cond delay="0"/>
                                          </p:stCondLst>
                                        </p:cTn>
                                        <p:tgtEl>
                                          <p:spTgt spid="398"/>
                                        </p:tgtEl>
                                        <p:attrNameLst>
                                          <p:attrName>ppt_y</p:attrName>
                                        </p:attrNameLst>
                                      </p:cBhvr>
                                    </p:anim>
                                    <p:animRot by="21600000">
                                      <p:cBhvr>
                                        <p:cTn id="20" dur="1000" fill="hold">
                                          <p:stCondLst>
                                            <p:cond delay="0"/>
                                          </p:stCondLst>
                                        </p:cTn>
                                        <p:tgtEl>
                                          <p:spTgt spid="398"/>
                                        </p:tgtEl>
                                        <p:attrNameLst>
                                          <p:attrName>r</p:attrName>
                                        </p:attrNameLst>
                                      </p:cBhvr>
                                    </p:animRot>
                                  </p:childTnLst>
                                </p:cTn>
                              </p:par>
                              <p:par>
                                <p:cTn id="21" presetID="41" presetClass="entr" presetSubtype="0" fill="hold" grpId="1" nodeType="withEffect">
                                  <p:stCondLst>
                                    <p:cond delay="0"/>
                                  </p:stCondLst>
                                  <p:iterate type="lt">
                                    <p:tmPct val="10000"/>
                                  </p:iterate>
                                  <p:childTnLst>
                                    <p:set>
                                      <p:cBhvr>
                                        <p:cTn id="22" dur="1" fill="hold">
                                          <p:stCondLst>
                                            <p:cond delay="0"/>
                                          </p:stCondLst>
                                        </p:cTn>
                                        <p:tgtEl>
                                          <p:spTgt spid="398"/>
                                        </p:tgtEl>
                                        <p:attrNameLst>
                                          <p:attrName>style.visibility</p:attrName>
                                        </p:attrNameLst>
                                      </p:cBhvr>
                                      <p:to>
                                        <p:strVal val="visible"/>
                                      </p:to>
                                    </p:set>
                                    <p:anim calcmode="lin" valueType="num">
                                      <p:cBhvr>
                                        <p:cTn id="23" dur="1000" fill="hold"/>
                                        <p:tgtEl>
                                          <p:spTgt spid="398"/>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398"/>
                                        </p:tgtEl>
                                        <p:attrNameLst>
                                          <p:attrName>ppt_y</p:attrName>
                                        </p:attrNameLst>
                                      </p:cBhvr>
                                      <p:tavLst>
                                        <p:tav tm="0">
                                          <p:val>
                                            <p:strVal val="#ppt_y"/>
                                          </p:val>
                                        </p:tav>
                                        <p:tav tm="100000">
                                          <p:val>
                                            <p:strVal val="#ppt_y"/>
                                          </p:val>
                                        </p:tav>
                                      </p:tavLst>
                                    </p:anim>
                                    <p:anim calcmode="lin" valueType="num">
                                      <p:cBhvr>
                                        <p:cTn id="25" dur="1000" fill="hold"/>
                                        <p:tgtEl>
                                          <p:spTgt spid="398"/>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39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398"/>
                                        </p:tgtEl>
                                      </p:cBhvr>
                                    </p:animEffect>
                                  </p:childTnLst>
                                </p:cTn>
                              </p:par>
                            </p:childTnLst>
                          </p:cTn>
                        </p:par>
                        <p:par>
                          <p:cTn id="28" fill="hold">
                            <p:stCondLst>
                              <p:cond delay="2700"/>
                            </p:stCondLst>
                            <p:childTnLst>
                              <p:par>
                                <p:cTn id="29" presetID="14" presetClass="entr" presetSubtype="10" fill="hold" grpId="0" nodeType="afterEffect">
                                  <p:stCondLst>
                                    <p:cond delay="0"/>
                                  </p:stCondLst>
                                  <p:childTnLst>
                                    <p:set>
                                      <p:cBhvr>
                                        <p:cTn id="30" dur="1" fill="hold">
                                          <p:stCondLst>
                                            <p:cond delay="0"/>
                                          </p:stCondLst>
                                        </p:cTn>
                                        <p:tgtEl>
                                          <p:spTgt spid="399"/>
                                        </p:tgtEl>
                                        <p:attrNameLst>
                                          <p:attrName>style.visibility</p:attrName>
                                        </p:attrNameLst>
                                      </p:cBhvr>
                                      <p:to>
                                        <p:strVal val="visible"/>
                                      </p:to>
                                    </p:set>
                                    <p:animEffect transition="in" filter="randombar(horizontal)">
                                      <p:cBhvr>
                                        <p:cTn id="31" dur="500"/>
                                        <p:tgtEl>
                                          <p:spTgt spid="39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0"/>
                                        </p:tgtEl>
                                        <p:attrNameLst>
                                          <p:attrName>style.visibility</p:attrName>
                                        </p:attrNameLst>
                                      </p:cBhvr>
                                      <p:to>
                                        <p:strVal val="visible"/>
                                      </p:to>
                                    </p:set>
                                    <p:animEffect transition="in" filter="randombar(horizontal)">
                                      <p:cBhvr>
                                        <p:cTn id="34" dur="500"/>
                                        <p:tgtEl>
                                          <p:spTgt spid="40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01"/>
                                        </p:tgtEl>
                                        <p:attrNameLst>
                                          <p:attrName>style.visibility</p:attrName>
                                        </p:attrNameLst>
                                      </p:cBhvr>
                                      <p:to>
                                        <p:strVal val="visible"/>
                                      </p:to>
                                    </p:set>
                                    <p:animEffect transition="in" filter="randombar(horizontal)">
                                      <p:cBhvr>
                                        <p:cTn id="37" dur="500"/>
                                        <p:tgtEl>
                                          <p:spTgt spid="40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02"/>
                                        </p:tgtEl>
                                        <p:attrNameLst>
                                          <p:attrName>style.visibility</p:attrName>
                                        </p:attrNameLst>
                                      </p:cBhvr>
                                      <p:to>
                                        <p:strVal val="visible"/>
                                      </p:to>
                                    </p:set>
                                    <p:animEffect transition="in" filter="randombar(horizontal)">
                                      <p:cBhvr>
                                        <p:cTn id="40"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animBg="1"/>
      <p:bldP spid="397" grpId="0" animBg="1"/>
      <p:bldP spid="398" grpId="0"/>
      <p:bldP spid="398" grpId="1"/>
      <p:bldP spid="399" grpId="0"/>
      <p:bldP spid="400" grpId="0"/>
      <p:bldP spid="401" grpId="0"/>
      <p:bldP spid="4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矩形 2"/>
          <p:cNvSpPr>
            <a:spLocks noChangeArrowheads="1"/>
          </p:cNvSpPr>
          <p:nvPr/>
        </p:nvSpPr>
        <p:spPr bwMode="auto">
          <a:xfrm>
            <a:off x="2520998" y="1527448"/>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2520999" y="1527449"/>
            <a:ext cx="3667125" cy="288924"/>
          </a:xfrm>
          <a:prstGeom prst="rect">
            <a:avLst/>
          </a:prstGeom>
          <a:solidFill>
            <a:srgbClr val="B93957"/>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宋体" pitchFamily="2" charset="-122"/>
              <a:sym typeface="宋体" pitchFamily="2" charset="-122"/>
            </a:endParaRPr>
          </a:p>
        </p:txBody>
      </p:sp>
      <p:sp>
        <p:nvSpPr>
          <p:cNvPr id="5" name="圆角矩形标注 4"/>
          <p:cNvSpPr>
            <a:spLocks noChangeArrowheads="1"/>
          </p:cNvSpPr>
          <p:nvPr/>
        </p:nvSpPr>
        <p:spPr bwMode="auto">
          <a:xfrm>
            <a:off x="6076527" y="1203598"/>
            <a:ext cx="503238" cy="252413"/>
          </a:xfrm>
          <a:prstGeom prst="wedgeRoundRectCallout">
            <a:avLst>
              <a:gd name="adj1" fmla="val -24569"/>
              <a:gd name="adj2" fmla="val 69968"/>
              <a:gd name="adj3" fmla="val 16667"/>
            </a:avLst>
          </a:prstGeom>
          <a:solidFill>
            <a:srgbClr val="B93957"/>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Calibri" pitchFamily="34" charset="0"/>
                <a:sym typeface="Calibri" pitchFamily="34" charset="0"/>
              </a:rPr>
              <a:t>70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6" name="直接连接符 5"/>
          <p:cNvSpPr>
            <a:spLocks noChangeShapeType="1"/>
          </p:cNvSpPr>
          <p:nvPr/>
        </p:nvSpPr>
        <p:spPr bwMode="auto">
          <a:xfrm>
            <a:off x="2340023" y="1419498"/>
            <a:ext cx="0" cy="2774950"/>
          </a:xfrm>
          <a:prstGeom prst="line">
            <a:avLst/>
          </a:prstGeom>
          <a:noFill/>
          <a:ln w="6350" cap="flat" cmpd="sng">
            <a:solidFill>
              <a:sysClr val="window" lastClr="FFFFFF">
                <a:lumMod val="65000"/>
              </a:sysClr>
            </a:solidFill>
            <a:prstDash val="sysDash"/>
            <a:round/>
            <a:headEnd/>
            <a:tailEnd/>
          </a:ln>
          <a:extLst>
            <a:ext uri="{909E8E84-426E-40DD-AFC4-6F175D3DCCD1}">
              <a14:hiddenFill xmlns:a14="http://schemas.microsoft.com/office/drawing/2010/main">
                <a:noFill/>
              </a14:hiddenFill>
            </a:ext>
          </a:extLst>
        </p:spPr>
        <p:txBody>
          <a:bodyPr lIns="91430" tIns="45716" rIns="91430"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TextBox 16"/>
          <p:cNvSpPr>
            <a:spLocks noChangeArrowheads="1"/>
          </p:cNvSpPr>
          <p:nvPr/>
        </p:nvSpPr>
        <p:spPr bwMode="auto">
          <a:xfrm>
            <a:off x="981620" y="1203598"/>
            <a:ext cx="1300186" cy="304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6" rIns="91430" bIns="45716">
            <a:spAutoFit/>
          </a:bodyPr>
          <a:lstStyle/>
          <a:p>
            <a:pPr marL="0" marR="0" lvl="0" indent="0" algn="ctr" defTabSz="914400" eaLnBrk="1" fontAlgn="auto" latinLnBrk="0" hangingPunct="1">
              <a:lnSpc>
                <a:spcPct val="3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B93957"/>
                </a:solidFill>
                <a:effectLst/>
                <a:uLnTx/>
                <a:uFillTx/>
                <a:latin typeface="微软雅黑" pitchFamily="34" charset="-122"/>
                <a:ea typeface="微软雅黑" pitchFamily="34" charset="-122"/>
                <a:sym typeface="微软雅黑" pitchFamily="34" charset="-122"/>
              </a:rPr>
              <a:t>添加文字</a:t>
            </a:r>
          </a:p>
          <a:p>
            <a:pPr marL="0" marR="0" lvl="0" indent="0" algn="ctr" defTabSz="914400" eaLnBrk="1" fontAlgn="auto" latinLnBrk="0" hangingPunct="1">
              <a:lnSpc>
                <a:spcPct val="3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98E88"/>
                </a:solidFill>
                <a:effectLst/>
                <a:uLnTx/>
                <a:uFillTx/>
                <a:latin typeface="微软雅黑" pitchFamily="34" charset="-122"/>
                <a:ea typeface="微软雅黑" pitchFamily="34" charset="-122"/>
                <a:sym typeface="微软雅黑" pitchFamily="34" charset="-122"/>
              </a:rPr>
              <a:t>添加文字</a:t>
            </a:r>
            <a:endParaRPr kumimoji="0" lang="zh-CN" altLang="en-US" sz="1600" b="1" i="0" u="none" strike="noStrike" kern="0" cap="none" spc="0" normalizeH="0" baseline="0" noProof="0" dirty="0">
              <a:ln>
                <a:noFill/>
              </a:ln>
              <a:solidFill>
                <a:srgbClr val="098E88"/>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ct val="3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B93957"/>
                </a:solidFill>
                <a:effectLst/>
                <a:uLnTx/>
                <a:uFillTx/>
                <a:latin typeface="微软雅黑" pitchFamily="34" charset="-122"/>
                <a:ea typeface="微软雅黑" pitchFamily="34" charset="-122"/>
                <a:sym typeface="微软雅黑" pitchFamily="34" charset="-122"/>
              </a:rPr>
              <a:t>添加文字</a:t>
            </a:r>
            <a:endParaRPr kumimoji="0" lang="zh-CN" altLang="en-US" sz="1600" b="1" i="0" u="none" strike="noStrike" kern="0" cap="none" spc="0" normalizeH="0" baseline="0" noProof="0" dirty="0">
              <a:ln>
                <a:noFill/>
              </a:ln>
              <a:solidFill>
                <a:srgbClr val="B93957"/>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ct val="3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98E88"/>
                </a:solidFill>
                <a:effectLst/>
                <a:uLnTx/>
                <a:uFillTx/>
                <a:latin typeface="微软雅黑" pitchFamily="34" charset="-122"/>
                <a:ea typeface="微软雅黑" pitchFamily="34" charset="-122"/>
                <a:sym typeface="微软雅黑" pitchFamily="34" charset="-122"/>
              </a:rPr>
              <a:t>添加文字</a:t>
            </a:r>
            <a:endParaRPr kumimoji="0" lang="zh-CN" altLang="en-US" sz="1600" b="1" i="0" u="none" strike="noStrike" kern="0" cap="none" spc="0" normalizeH="0" baseline="0" noProof="0" dirty="0">
              <a:ln>
                <a:noFill/>
              </a:ln>
              <a:solidFill>
                <a:srgbClr val="098E88"/>
              </a:solidFill>
              <a:effectLst/>
              <a:uLnTx/>
              <a:uFillTx/>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520998" y="2283685"/>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9" name="矩形 8"/>
          <p:cNvSpPr>
            <a:spLocks noChangeArrowheads="1"/>
          </p:cNvSpPr>
          <p:nvPr/>
        </p:nvSpPr>
        <p:spPr bwMode="auto">
          <a:xfrm>
            <a:off x="2521000" y="2283098"/>
            <a:ext cx="2842866" cy="288924"/>
          </a:xfrm>
          <a:prstGeom prst="rect">
            <a:avLst/>
          </a:prstGeom>
          <a:solidFill>
            <a:srgbClr val="098E88"/>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宋体" pitchFamily="2" charset="-122"/>
              <a:sym typeface="宋体" pitchFamily="2" charset="-122"/>
            </a:endParaRPr>
          </a:p>
        </p:txBody>
      </p:sp>
      <p:sp>
        <p:nvSpPr>
          <p:cNvPr id="10" name="圆角矩形标注 9"/>
          <p:cNvSpPr>
            <a:spLocks noChangeArrowheads="1"/>
          </p:cNvSpPr>
          <p:nvPr/>
        </p:nvSpPr>
        <p:spPr bwMode="auto">
          <a:xfrm>
            <a:off x="5224114" y="1959247"/>
            <a:ext cx="503238" cy="252413"/>
          </a:xfrm>
          <a:prstGeom prst="wedgeRoundRectCallout">
            <a:avLst>
              <a:gd name="adj1" fmla="val -24569"/>
              <a:gd name="adj2" fmla="val 69968"/>
              <a:gd name="adj3" fmla="val 16667"/>
            </a:avLst>
          </a:prstGeom>
          <a:solidFill>
            <a:srgbClr val="098E88"/>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pitchFamily="34" charset="0"/>
                <a:cs typeface="Calibri" pitchFamily="34" charset="0"/>
                <a:sym typeface="Calibri" pitchFamily="34" charset="0"/>
              </a:rPr>
              <a:t>60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11" name="矩形 10"/>
          <p:cNvSpPr>
            <a:spLocks noChangeArrowheads="1"/>
          </p:cNvSpPr>
          <p:nvPr/>
        </p:nvSpPr>
        <p:spPr bwMode="auto">
          <a:xfrm>
            <a:off x="2520998" y="3039922"/>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2" name="矩形 11"/>
          <p:cNvSpPr>
            <a:spLocks noChangeArrowheads="1"/>
          </p:cNvSpPr>
          <p:nvPr/>
        </p:nvSpPr>
        <p:spPr bwMode="auto">
          <a:xfrm>
            <a:off x="2521000" y="3039922"/>
            <a:ext cx="3172914" cy="288924"/>
          </a:xfrm>
          <a:prstGeom prst="rect">
            <a:avLst/>
          </a:prstGeom>
          <a:solidFill>
            <a:srgbClr val="B93957"/>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宋体" pitchFamily="2" charset="-122"/>
              <a:sym typeface="宋体" pitchFamily="2" charset="-122"/>
            </a:endParaRPr>
          </a:p>
        </p:txBody>
      </p:sp>
      <p:sp>
        <p:nvSpPr>
          <p:cNvPr id="13" name="圆角矩形标注 12"/>
          <p:cNvSpPr>
            <a:spLocks noChangeArrowheads="1"/>
          </p:cNvSpPr>
          <p:nvPr/>
        </p:nvSpPr>
        <p:spPr bwMode="auto">
          <a:xfrm>
            <a:off x="5573289" y="2696955"/>
            <a:ext cx="503238" cy="252413"/>
          </a:xfrm>
          <a:prstGeom prst="wedgeRoundRectCallout">
            <a:avLst>
              <a:gd name="adj1" fmla="val -24569"/>
              <a:gd name="adj2" fmla="val 69968"/>
              <a:gd name="adj3" fmla="val 16667"/>
            </a:avLst>
          </a:prstGeom>
          <a:solidFill>
            <a:srgbClr val="B93957"/>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 lastClr="FFFFFF"/>
                </a:solidFill>
                <a:effectLst/>
                <a:uLnTx/>
                <a:uFillTx/>
                <a:latin typeface="Calibri" pitchFamily="34" charset="0"/>
                <a:cs typeface="Calibri" pitchFamily="34" charset="0"/>
                <a:sym typeface="Calibri" pitchFamily="34" charset="0"/>
              </a:rPr>
              <a:t>65</a:t>
            </a:r>
            <a:endParaRPr kumimoji="0" lang="zh-CN" altLang="en-US" sz="1800" b="0" i="0" u="none" strike="noStrike" kern="0" cap="none" spc="0" normalizeH="0" baseline="0" noProof="0">
              <a:ln>
                <a:noFill/>
              </a:ln>
              <a:solidFill>
                <a:sysClr val="window" lastClr="FFFFFF"/>
              </a:solidFill>
              <a:effectLst/>
              <a:uLnTx/>
              <a:uFillTx/>
            </a:endParaRPr>
          </a:p>
        </p:txBody>
      </p:sp>
      <p:sp>
        <p:nvSpPr>
          <p:cNvPr id="14" name="矩形 13"/>
          <p:cNvSpPr>
            <a:spLocks noChangeArrowheads="1"/>
          </p:cNvSpPr>
          <p:nvPr/>
        </p:nvSpPr>
        <p:spPr bwMode="auto">
          <a:xfrm>
            <a:off x="2520998" y="3796158"/>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5" name="矩形 14"/>
          <p:cNvSpPr>
            <a:spLocks noChangeArrowheads="1"/>
          </p:cNvSpPr>
          <p:nvPr/>
        </p:nvSpPr>
        <p:spPr bwMode="auto">
          <a:xfrm>
            <a:off x="2520999" y="3796159"/>
            <a:ext cx="4931098" cy="288924"/>
          </a:xfrm>
          <a:prstGeom prst="rect">
            <a:avLst/>
          </a:prstGeom>
          <a:solidFill>
            <a:srgbClr val="098E88"/>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宋体" pitchFamily="2" charset="-122"/>
              <a:sym typeface="宋体" pitchFamily="2" charset="-122"/>
            </a:endParaRPr>
          </a:p>
        </p:txBody>
      </p:sp>
      <p:sp>
        <p:nvSpPr>
          <p:cNvPr id="16" name="圆角矩形标注 15"/>
          <p:cNvSpPr>
            <a:spLocks noChangeArrowheads="1"/>
          </p:cNvSpPr>
          <p:nvPr/>
        </p:nvSpPr>
        <p:spPr bwMode="auto">
          <a:xfrm>
            <a:off x="7313164" y="3472308"/>
            <a:ext cx="503238" cy="252413"/>
          </a:xfrm>
          <a:prstGeom prst="wedgeRoundRectCallout">
            <a:avLst>
              <a:gd name="adj1" fmla="val -24569"/>
              <a:gd name="adj2" fmla="val 69968"/>
              <a:gd name="adj3" fmla="val 16667"/>
            </a:avLst>
          </a:prstGeom>
          <a:solidFill>
            <a:srgbClr val="098E88"/>
          </a:solidFill>
          <a:ln>
            <a:noFill/>
          </a:ln>
          <a:extLst/>
        </p:spPr>
        <p:txBody>
          <a:bodyPr lIns="91430" tIns="45716" rIns="91430" bIns="45716"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pitchFamily="34" charset="0"/>
                <a:cs typeface="Calibri" pitchFamily="34" charset="0"/>
                <a:sym typeface="Calibri" pitchFamily="34" charset="0"/>
              </a:rPr>
              <a:t>90</a:t>
            </a:r>
            <a:endParaRPr kumimoji="0" lang="zh-CN" altLang="en-US" sz="18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50052746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4" grpId="0" animBg="1"/>
      <p:bldP spid="5"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solidFill>
            <a:srgbClr val="098E8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六边形 395"/>
          <p:cNvSpPr/>
          <p:nvPr/>
        </p:nvSpPr>
        <p:spPr>
          <a:xfrm>
            <a:off x="2051720" y="1936532"/>
            <a:ext cx="1584176" cy="136567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mtClean="0">
                <a:solidFill>
                  <a:srgbClr val="098E88"/>
                </a:solidFill>
              </a:rPr>
              <a:t>04</a:t>
            </a:r>
            <a:endParaRPr lang="zh-CN" altLang="en-US" sz="6600" b="1" dirty="0">
              <a:solidFill>
                <a:srgbClr val="098E88"/>
              </a:solidFill>
            </a:endParaRPr>
          </a:p>
        </p:txBody>
      </p:sp>
      <p:sp>
        <p:nvSpPr>
          <p:cNvPr id="397" name="矩形 396"/>
          <p:cNvSpPr/>
          <p:nvPr/>
        </p:nvSpPr>
        <p:spPr>
          <a:xfrm>
            <a:off x="3779912" y="2583367"/>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TextBox 397"/>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399" name="TextBox 39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0" name="TextBox 39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1" name="TextBox 40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402" name="TextBox 40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1157914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6"/>
                                        </p:tgtEl>
                                        <p:attrNameLst>
                                          <p:attrName>style.visibility</p:attrName>
                                        </p:attrNameLst>
                                      </p:cBhvr>
                                      <p:to>
                                        <p:strVal val="visible"/>
                                      </p:to>
                                    </p:set>
                                    <p:anim calcmode="lin" valueType="num">
                                      <p:cBhvr>
                                        <p:cTn id="7" dur="500" fill="hold"/>
                                        <p:tgtEl>
                                          <p:spTgt spid="396"/>
                                        </p:tgtEl>
                                        <p:attrNameLst>
                                          <p:attrName>ppt_w</p:attrName>
                                        </p:attrNameLst>
                                      </p:cBhvr>
                                      <p:tavLst>
                                        <p:tav tm="0">
                                          <p:val>
                                            <p:fltVal val="0"/>
                                          </p:val>
                                        </p:tav>
                                        <p:tav tm="100000">
                                          <p:val>
                                            <p:strVal val="#ppt_w"/>
                                          </p:val>
                                        </p:tav>
                                      </p:tavLst>
                                    </p:anim>
                                    <p:anim calcmode="lin" valueType="num">
                                      <p:cBhvr>
                                        <p:cTn id="8" dur="500" fill="hold"/>
                                        <p:tgtEl>
                                          <p:spTgt spid="396"/>
                                        </p:tgtEl>
                                        <p:attrNameLst>
                                          <p:attrName>ppt_h</p:attrName>
                                        </p:attrNameLst>
                                      </p:cBhvr>
                                      <p:tavLst>
                                        <p:tav tm="0">
                                          <p:val>
                                            <p:fltVal val="0"/>
                                          </p:val>
                                        </p:tav>
                                        <p:tav tm="100000">
                                          <p:val>
                                            <p:strVal val="#ppt_h"/>
                                          </p:val>
                                        </p:tav>
                                      </p:tavLst>
                                    </p:anim>
                                    <p:animEffect transition="in" filter="fade">
                                      <p:cBhvr>
                                        <p:cTn id="9" dur="500"/>
                                        <p:tgtEl>
                                          <p:spTgt spid="39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97"/>
                                        </p:tgtEl>
                                        <p:attrNameLst>
                                          <p:attrName>style.visibility</p:attrName>
                                        </p:attrNameLst>
                                      </p:cBhvr>
                                      <p:to>
                                        <p:strVal val="visible"/>
                                      </p:to>
                                    </p:set>
                                    <p:animEffect transition="in" filter="wipe(left)">
                                      <p:cBhvr>
                                        <p:cTn id="13" dur="500"/>
                                        <p:tgtEl>
                                          <p:spTgt spid="397"/>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98"/>
                                        </p:tgtEl>
                                        <p:attrNameLst>
                                          <p:attrName>style.visibility</p:attrName>
                                        </p:attrNameLst>
                                      </p:cBhvr>
                                      <p:to>
                                        <p:strVal val="visible"/>
                                      </p:to>
                                    </p:set>
                                    <p:anim by="(-#ppt_w*2)" calcmode="lin" valueType="num">
                                      <p:cBhvr rctx="PPT">
                                        <p:cTn id="17" dur="500" autoRev="1" fill="hold">
                                          <p:stCondLst>
                                            <p:cond delay="0"/>
                                          </p:stCondLst>
                                        </p:cTn>
                                        <p:tgtEl>
                                          <p:spTgt spid="398"/>
                                        </p:tgtEl>
                                        <p:attrNameLst>
                                          <p:attrName>ppt_w</p:attrName>
                                        </p:attrNameLst>
                                      </p:cBhvr>
                                    </p:anim>
                                    <p:anim by="(#ppt_w*0.50)" calcmode="lin" valueType="num">
                                      <p:cBhvr>
                                        <p:cTn id="18" dur="500" decel="50000" autoRev="1" fill="hold">
                                          <p:stCondLst>
                                            <p:cond delay="0"/>
                                          </p:stCondLst>
                                        </p:cTn>
                                        <p:tgtEl>
                                          <p:spTgt spid="398"/>
                                        </p:tgtEl>
                                        <p:attrNameLst>
                                          <p:attrName>ppt_x</p:attrName>
                                        </p:attrNameLst>
                                      </p:cBhvr>
                                    </p:anim>
                                    <p:anim from="(-#ppt_h/2)" to="(#ppt_y)" calcmode="lin" valueType="num">
                                      <p:cBhvr>
                                        <p:cTn id="19" dur="1000" fill="hold">
                                          <p:stCondLst>
                                            <p:cond delay="0"/>
                                          </p:stCondLst>
                                        </p:cTn>
                                        <p:tgtEl>
                                          <p:spTgt spid="398"/>
                                        </p:tgtEl>
                                        <p:attrNameLst>
                                          <p:attrName>ppt_y</p:attrName>
                                        </p:attrNameLst>
                                      </p:cBhvr>
                                    </p:anim>
                                    <p:animRot by="21600000">
                                      <p:cBhvr>
                                        <p:cTn id="20" dur="1000" fill="hold">
                                          <p:stCondLst>
                                            <p:cond delay="0"/>
                                          </p:stCondLst>
                                        </p:cTn>
                                        <p:tgtEl>
                                          <p:spTgt spid="398"/>
                                        </p:tgtEl>
                                        <p:attrNameLst>
                                          <p:attrName>r</p:attrName>
                                        </p:attrNameLst>
                                      </p:cBhvr>
                                    </p:animRot>
                                  </p:childTnLst>
                                </p:cTn>
                              </p:par>
                              <p:par>
                                <p:cTn id="21" presetID="41" presetClass="entr" presetSubtype="0" fill="hold" grpId="1" nodeType="withEffect">
                                  <p:stCondLst>
                                    <p:cond delay="0"/>
                                  </p:stCondLst>
                                  <p:iterate type="lt">
                                    <p:tmPct val="10000"/>
                                  </p:iterate>
                                  <p:childTnLst>
                                    <p:set>
                                      <p:cBhvr>
                                        <p:cTn id="22" dur="1" fill="hold">
                                          <p:stCondLst>
                                            <p:cond delay="0"/>
                                          </p:stCondLst>
                                        </p:cTn>
                                        <p:tgtEl>
                                          <p:spTgt spid="398"/>
                                        </p:tgtEl>
                                        <p:attrNameLst>
                                          <p:attrName>style.visibility</p:attrName>
                                        </p:attrNameLst>
                                      </p:cBhvr>
                                      <p:to>
                                        <p:strVal val="visible"/>
                                      </p:to>
                                    </p:set>
                                    <p:anim calcmode="lin" valueType="num">
                                      <p:cBhvr>
                                        <p:cTn id="23" dur="1000" fill="hold"/>
                                        <p:tgtEl>
                                          <p:spTgt spid="398"/>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398"/>
                                        </p:tgtEl>
                                        <p:attrNameLst>
                                          <p:attrName>ppt_y</p:attrName>
                                        </p:attrNameLst>
                                      </p:cBhvr>
                                      <p:tavLst>
                                        <p:tav tm="0">
                                          <p:val>
                                            <p:strVal val="#ppt_y"/>
                                          </p:val>
                                        </p:tav>
                                        <p:tav tm="100000">
                                          <p:val>
                                            <p:strVal val="#ppt_y"/>
                                          </p:val>
                                        </p:tav>
                                      </p:tavLst>
                                    </p:anim>
                                    <p:anim calcmode="lin" valueType="num">
                                      <p:cBhvr>
                                        <p:cTn id="25" dur="1000" fill="hold"/>
                                        <p:tgtEl>
                                          <p:spTgt spid="398"/>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39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398"/>
                                        </p:tgtEl>
                                      </p:cBhvr>
                                    </p:animEffect>
                                  </p:childTnLst>
                                </p:cTn>
                              </p:par>
                            </p:childTnLst>
                          </p:cTn>
                        </p:par>
                        <p:par>
                          <p:cTn id="28" fill="hold">
                            <p:stCondLst>
                              <p:cond delay="2700"/>
                            </p:stCondLst>
                            <p:childTnLst>
                              <p:par>
                                <p:cTn id="29" presetID="14" presetClass="entr" presetSubtype="10" fill="hold" grpId="0" nodeType="afterEffect">
                                  <p:stCondLst>
                                    <p:cond delay="0"/>
                                  </p:stCondLst>
                                  <p:childTnLst>
                                    <p:set>
                                      <p:cBhvr>
                                        <p:cTn id="30" dur="1" fill="hold">
                                          <p:stCondLst>
                                            <p:cond delay="0"/>
                                          </p:stCondLst>
                                        </p:cTn>
                                        <p:tgtEl>
                                          <p:spTgt spid="399"/>
                                        </p:tgtEl>
                                        <p:attrNameLst>
                                          <p:attrName>style.visibility</p:attrName>
                                        </p:attrNameLst>
                                      </p:cBhvr>
                                      <p:to>
                                        <p:strVal val="visible"/>
                                      </p:to>
                                    </p:set>
                                    <p:animEffect transition="in" filter="randombar(horizontal)">
                                      <p:cBhvr>
                                        <p:cTn id="31" dur="500"/>
                                        <p:tgtEl>
                                          <p:spTgt spid="39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0"/>
                                        </p:tgtEl>
                                        <p:attrNameLst>
                                          <p:attrName>style.visibility</p:attrName>
                                        </p:attrNameLst>
                                      </p:cBhvr>
                                      <p:to>
                                        <p:strVal val="visible"/>
                                      </p:to>
                                    </p:set>
                                    <p:animEffect transition="in" filter="randombar(horizontal)">
                                      <p:cBhvr>
                                        <p:cTn id="34" dur="500"/>
                                        <p:tgtEl>
                                          <p:spTgt spid="40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01"/>
                                        </p:tgtEl>
                                        <p:attrNameLst>
                                          <p:attrName>style.visibility</p:attrName>
                                        </p:attrNameLst>
                                      </p:cBhvr>
                                      <p:to>
                                        <p:strVal val="visible"/>
                                      </p:to>
                                    </p:set>
                                    <p:animEffect transition="in" filter="randombar(horizontal)">
                                      <p:cBhvr>
                                        <p:cTn id="37" dur="500"/>
                                        <p:tgtEl>
                                          <p:spTgt spid="40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02"/>
                                        </p:tgtEl>
                                        <p:attrNameLst>
                                          <p:attrName>style.visibility</p:attrName>
                                        </p:attrNameLst>
                                      </p:cBhvr>
                                      <p:to>
                                        <p:strVal val="visible"/>
                                      </p:to>
                                    </p:set>
                                    <p:animEffect transition="in" filter="randombar(horizontal)">
                                      <p:cBhvr>
                                        <p:cTn id="40"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animBg="1"/>
      <p:bldP spid="397" grpId="0" animBg="1"/>
      <p:bldP spid="398" grpId="0"/>
      <p:bldP spid="398" grpId="1"/>
      <p:bldP spid="399" grpId="0"/>
      <p:bldP spid="400" grpId="0"/>
      <p:bldP spid="401" grpId="0"/>
      <p:bldP spid="4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4428063" y="3443444"/>
            <a:ext cx="3456305" cy="1144530"/>
            <a:chOff x="4355976" y="3299428"/>
            <a:chExt cx="3456305" cy="1144530"/>
          </a:xfrm>
          <a:solidFill>
            <a:srgbClr val="098E88"/>
          </a:solidFill>
        </p:grpSpPr>
        <p:grpSp>
          <p:nvGrpSpPr>
            <p:cNvPr id="4" name="Group 27"/>
            <p:cNvGrpSpPr>
              <a:grpSpLocks/>
            </p:cNvGrpSpPr>
            <p:nvPr/>
          </p:nvGrpSpPr>
          <p:grpSpPr bwMode="auto">
            <a:xfrm>
              <a:off x="6930203" y="3299428"/>
              <a:ext cx="882078" cy="1144530"/>
              <a:chOff x="3600" y="3001"/>
              <a:chExt cx="779" cy="1007"/>
            </a:xfrm>
            <a:grpFill/>
          </p:grpSpPr>
          <p:sp>
            <p:nvSpPr>
              <p:cNvPr id="14"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5" name="Oval 8"/>
              <p:cNvSpPr>
                <a:spLocks noChangeArrowheads="1"/>
              </p:cNvSpPr>
              <p:nvPr/>
            </p:nvSpPr>
            <p:spPr bwMode="auto">
              <a:xfrm>
                <a:off x="3899" y="3001"/>
                <a:ext cx="188" cy="189"/>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5" name="Group 29"/>
            <p:cNvGrpSpPr>
              <a:grpSpLocks/>
            </p:cNvGrpSpPr>
            <p:nvPr/>
          </p:nvGrpSpPr>
          <p:grpSpPr bwMode="auto">
            <a:xfrm>
              <a:off x="5215552" y="3299428"/>
              <a:ext cx="891079" cy="1144530"/>
              <a:chOff x="2086" y="3001"/>
              <a:chExt cx="787" cy="1007"/>
            </a:xfrm>
            <a:grpFill/>
          </p:grpSpPr>
          <p:sp>
            <p:nvSpPr>
              <p:cNvPr id="12"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3" name="Oval 10"/>
              <p:cNvSpPr>
                <a:spLocks noChangeArrowheads="1"/>
              </p:cNvSpPr>
              <p:nvPr/>
            </p:nvSpPr>
            <p:spPr bwMode="auto">
              <a:xfrm>
                <a:off x="2384" y="3001"/>
                <a:ext cx="189" cy="189"/>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6" name="Group 30"/>
            <p:cNvGrpSpPr>
              <a:grpSpLocks/>
            </p:cNvGrpSpPr>
            <p:nvPr/>
          </p:nvGrpSpPr>
          <p:grpSpPr bwMode="auto">
            <a:xfrm>
              <a:off x="4355976" y="3299428"/>
              <a:ext cx="883578" cy="1144530"/>
              <a:chOff x="1327" y="3001"/>
              <a:chExt cx="780" cy="1007"/>
            </a:xfrm>
            <a:grpFill/>
          </p:grpSpPr>
          <p:sp>
            <p:nvSpPr>
              <p:cNvPr id="10"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1" name="Oval 12"/>
              <p:cNvSpPr>
                <a:spLocks noChangeArrowheads="1"/>
              </p:cNvSpPr>
              <p:nvPr/>
            </p:nvSpPr>
            <p:spPr bwMode="auto">
              <a:xfrm>
                <a:off x="1617" y="3001"/>
                <a:ext cx="189" cy="189"/>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7" name="Group 28"/>
            <p:cNvGrpSpPr>
              <a:grpSpLocks/>
            </p:cNvGrpSpPr>
            <p:nvPr/>
          </p:nvGrpSpPr>
          <p:grpSpPr bwMode="auto">
            <a:xfrm>
              <a:off x="6061627" y="3299428"/>
              <a:ext cx="889578" cy="1144530"/>
              <a:chOff x="2833" y="3001"/>
              <a:chExt cx="786" cy="1007"/>
            </a:xfrm>
            <a:grpFill/>
          </p:grpSpPr>
          <p:sp>
            <p:nvSpPr>
              <p:cNvPr id="8"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 name="Oval 14"/>
              <p:cNvSpPr>
                <a:spLocks noChangeArrowheads="1"/>
              </p:cNvSpPr>
              <p:nvPr/>
            </p:nvSpPr>
            <p:spPr bwMode="auto">
              <a:xfrm>
                <a:off x="3131" y="3001"/>
                <a:ext cx="188" cy="189"/>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grpSp>
        <p:nvGrpSpPr>
          <p:cNvPr id="16" name="组合 15"/>
          <p:cNvGrpSpPr/>
          <p:nvPr/>
        </p:nvGrpSpPr>
        <p:grpSpPr>
          <a:xfrm>
            <a:off x="4861601" y="2550920"/>
            <a:ext cx="2602731" cy="1143031"/>
            <a:chOff x="4789514" y="2406904"/>
            <a:chExt cx="2602731" cy="1143031"/>
          </a:xfrm>
          <a:solidFill>
            <a:srgbClr val="B93957"/>
          </a:solidFill>
        </p:grpSpPr>
        <p:grpSp>
          <p:nvGrpSpPr>
            <p:cNvPr id="17" name="Group 34"/>
            <p:cNvGrpSpPr>
              <a:grpSpLocks/>
            </p:cNvGrpSpPr>
            <p:nvPr/>
          </p:nvGrpSpPr>
          <p:grpSpPr bwMode="auto">
            <a:xfrm>
              <a:off x="6508667" y="2406904"/>
              <a:ext cx="883578" cy="1143031"/>
              <a:chOff x="3228" y="2215"/>
              <a:chExt cx="780" cy="1006"/>
            </a:xfrm>
            <a:grpFill/>
          </p:grpSpPr>
          <p:sp>
            <p:nvSpPr>
              <p:cNvPr id="24"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25" name="Oval 16"/>
              <p:cNvSpPr>
                <a:spLocks noChangeArrowheads="1"/>
              </p:cNvSpPr>
              <p:nvPr/>
            </p:nvSpPr>
            <p:spPr bwMode="auto">
              <a:xfrm>
                <a:off x="3527" y="2215"/>
                <a:ext cx="189"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18" name="Group 33"/>
            <p:cNvGrpSpPr>
              <a:grpSpLocks/>
            </p:cNvGrpSpPr>
            <p:nvPr/>
          </p:nvGrpSpPr>
          <p:grpSpPr bwMode="auto">
            <a:xfrm>
              <a:off x="5647590" y="2406904"/>
              <a:ext cx="892578" cy="1143031"/>
              <a:chOff x="2468" y="2215"/>
              <a:chExt cx="788" cy="1006"/>
            </a:xfrm>
            <a:grpFill/>
          </p:grpSpPr>
          <p:sp>
            <p:nvSpPr>
              <p:cNvPr id="22"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23" name="Oval 18"/>
              <p:cNvSpPr>
                <a:spLocks noChangeArrowheads="1"/>
              </p:cNvSpPr>
              <p:nvPr/>
            </p:nvSpPr>
            <p:spPr bwMode="auto">
              <a:xfrm>
                <a:off x="2766" y="2215"/>
                <a:ext cx="189"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19" name="Group 32"/>
            <p:cNvGrpSpPr>
              <a:grpSpLocks/>
            </p:cNvGrpSpPr>
            <p:nvPr/>
          </p:nvGrpSpPr>
          <p:grpSpPr bwMode="auto">
            <a:xfrm>
              <a:off x="4789514" y="2406904"/>
              <a:ext cx="882078" cy="1143031"/>
              <a:chOff x="1710" y="2215"/>
              <a:chExt cx="779" cy="1006"/>
            </a:xfrm>
            <a:grpFill/>
          </p:grpSpPr>
          <p:sp>
            <p:nvSpPr>
              <p:cNvPr id="20"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21" name="Oval 20"/>
              <p:cNvSpPr>
                <a:spLocks noChangeArrowheads="1"/>
              </p:cNvSpPr>
              <p:nvPr/>
            </p:nvSpPr>
            <p:spPr bwMode="auto">
              <a:xfrm>
                <a:off x="2001" y="2215"/>
                <a:ext cx="188"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grpSp>
        <p:nvGrpSpPr>
          <p:cNvPr id="26" name="组合 25"/>
          <p:cNvGrpSpPr/>
          <p:nvPr/>
        </p:nvGrpSpPr>
        <p:grpSpPr>
          <a:xfrm>
            <a:off x="5299640" y="1655396"/>
            <a:ext cx="1734153" cy="1144530"/>
            <a:chOff x="5227553" y="1511380"/>
            <a:chExt cx="1734153" cy="1144530"/>
          </a:xfrm>
          <a:solidFill>
            <a:srgbClr val="098E88"/>
          </a:solidFill>
        </p:grpSpPr>
        <p:grpSp>
          <p:nvGrpSpPr>
            <p:cNvPr id="27" name="Group 35"/>
            <p:cNvGrpSpPr>
              <a:grpSpLocks/>
            </p:cNvGrpSpPr>
            <p:nvPr/>
          </p:nvGrpSpPr>
          <p:grpSpPr bwMode="auto">
            <a:xfrm>
              <a:off x="6079628" y="1511380"/>
              <a:ext cx="882078" cy="1144530"/>
              <a:chOff x="2849" y="1428"/>
              <a:chExt cx="779" cy="1007"/>
            </a:xfrm>
            <a:grpFill/>
          </p:grpSpPr>
          <p:sp>
            <p:nvSpPr>
              <p:cNvPr id="32"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3" name="Oval 22"/>
              <p:cNvSpPr>
                <a:spLocks noChangeArrowheads="1"/>
              </p:cNvSpPr>
              <p:nvPr/>
            </p:nvSpPr>
            <p:spPr bwMode="auto">
              <a:xfrm>
                <a:off x="3148" y="1428"/>
                <a:ext cx="189"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28" name="Group 36"/>
            <p:cNvGrpSpPr>
              <a:grpSpLocks/>
            </p:cNvGrpSpPr>
            <p:nvPr/>
          </p:nvGrpSpPr>
          <p:grpSpPr bwMode="auto">
            <a:xfrm>
              <a:off x="5227553" y="1511380"/>
              <a:ext cx="882078" cy="1144530"/>
              <a:chOff x="2097" y="1428"/>
              <a:chExt cx="779" cy="1007"/>
            </a:xfrm>
            <a:grpFill/>
          </p:grpSpPr>
          <p:sp>
            <p:nvSpPr>
              <p:cNvPr id="29"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0" name="Oval 24"/>
              <p:cNvSpPr>
                <a:spLocks noChangeArrowheads="1"/>
              </p:cNvSpPr>
              <p:nvPr/>
            </p:nvSpPr>
            <p:spPr bwMode="auto">
              <a:xfrm>
                <a:off x="2388" y="1428"/>
                <a:ext cx="188"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grpSp>
        <p:nvGrpSpPr>
          <p:cNvPr id="34" name="Group 31"/>
          <p:cNvGrpSpPr>
            <a:grpSpLocks/>
          </p:cNvGrpSpPr>
          <p:nvPr/>
        </p:nvGrpSpPr>
        <p:grpSpPr bwMode="auto">
          <a:xfrm>
            <a:off x="5749680" y="762872"/>
            <a:ext cx="865576" cy="1144531"/>
            <a:chOff x="2494" y="642"/>
            <a:chExt cx="765" cy="1007"/>
          </a:xfrm>
          <a:solidFill>
            <a:srgbClr val="B93957"/>
          </a:solidFill>
        </p:grpSpPr>
        <p:sp>
          <p:nvSpPr>
            <p:cNvPr id="35"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6" name="Oval 26"/>
            <p:cNvSpPr>
              <a:spLocks noChangeArrowheads="1"/>
            </p:cNvSpPr>
            <p:nvPr/>
          </p:nvSpPr>
          <p:spPr bwMode="auto">
            <a:xfrm>
              <a:off x="2784" y="642"/>
              <a:ext cx="188" cy="187"/>
            </a:xfrm>
            <a:prstGeom prst="ellipse">
              <a:avLst/>
            </a:prstGeom>
            <a:grp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grpSp>
      <p:grpSp>
        <p:nvGrpSpPr>
          <p:cNvPr id="37" name="组合 36"/>
          <p:cNvGrpSpPr/>
          <p:nvPr/>
        </p:nvGrpSpPr>
        <p:grpSpPr>
          <a:xfrm>
            <a:off x="1259632" y="1707654"/>
            <a:ext cx="2628444" cy="546192"/>
            <a:chOff x="5285584" y="1367721"/>
            <a:chExt cx="2628444" cy="546192"/>
          </a:xfrm>
          <a:solidFill>
            <a:srgbClr val="098E88"/>
          </a:solidFill>
        </p:grpSpPr>
        <p:sp>
          <p:nvSpPr>
            <p:cNvPr id="38"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39"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单击填加文</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字</a:t>
              </a:r>
              <a:endParaRPr kumimoji="0" lang="en-US" altLang="ko-KR"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0" name="组合 39"/>
          <p:cNvGrpSpPr/>
          <p:nvPr/>
        </p:nvGrpSpPr>
        <p:grpSpPr>
          <a:xfrm>
            <a:off x="1259632" y="2464503"/>
            <a:ext cx="2628444" cy="546192"/>
            <a:chOff x="5285584" y="1367721"/>
            <a:chExt cx="2628444" cy="546192"/>
          </a:xfrm>
          <a:solidFill>
            <a:srgbClr val="B93957"/>
          </a:solidFill>
        </p:grpSpPr>
        <p:sp>
          <p:nvSpPr>
            <p:cNvPr id="41"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2"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单击填加文</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字</a:t>
              </a:r>
              <a:endParaRPr kumimoji="0" lang="en-US" altLang="ko-KR"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3" name="组合 42"/>
          <p:cNvGrpSpPr/>
          <p:nvPr/>
        </p:nvGrpSpPr>
        <p:grpSpPr>
          <a:xfrm>
            <a:off x="1259632" y="3207307"/>
            <a:ext cx="2628444" cy="546192"/>
            <a:chOff x="5285584" y="1367721"/>
            <a:chExt cx="2628444" cy="546192"/>
          </a:xfrm>
          <a:solidFill>
            <a:srgbClr val="098E88"/>
          </a:solidFill>
        </p:grpSpPr>
        <p:sp>
          <p:nvSpPr>
            <p:cNvPr id="44"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5"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单击填加文</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字</a:t>
              </a:r>
              <a:endParaRPr kumimoji="0" lang="en-US" altLang="ko-KR"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6" name="组合 45"/>
          <p:cNvGrpSpPr/>
          <p:nvPr/>
        </p:nvGrpSpPr>
        <p:grpSpPr>
          <a:xfrm>
            <a:off x="1259632" y="3946799"/>
            <a:ext cx="2628444" cy="546192"/>
            <a:chOff x="5285584" y="1367721"/>
            <a:chExt cx="2628444" cy="546192"/>
          </a:xfrm>
          <a:solidFill>
            <a:srgbClr val="B93957"/>
          </a:solidFill>
        </p:grpSpPr>
        <p:sp>
          <p:nvSpPr>
            <p:cNvPr id="47"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48"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单击填加文</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字</a:t>
              </a:r>
              <a:endParaRPr kumimoji="0" lang="en-US" altLang="ko-KR"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10322797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750" fill="hold"/>
                                        <p:tgtEl>
                                          <p:spTgt spid="37"/>
                                        </p:tgtEl>
                                        <p:attrNameLst>
                                          <p:attrName>ppt_x</p:attrName>
                                        </p:attrNameLst>
                                      </p:cBhvr>
                                      <p:tavLst>
                                        <p:tav tm="0">
                                          <p:val>
                                            <p:strVal val="0-#ppt_w/2"/>
                                          </p:val>
                                        </p:tav>
                                        <p:tav tm="100000">
                                          <p:val>
                                            <p:strVal val="#ppt_x"/>
                                          </p:val>
                                        </p:tav>
                                      </p:tavLst>
                                    </p:anim>
                                    <p:anim calcmode="lin" valueType="num">
                                      <p:cBhvr additive="base">
                                        <p:cTn id="14" dur="75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750" fill="hold"/>
                                        <p:tgtEl>
                                          <p:spTgt spid="40"/>
                                        </p:tgtEl>
                                        <p:attrNameLst>
                                          <p:attrName>ppt_x</p:attrName>
                                        </p:attrNameLst>
                                      </p:cBhvr>
                                      <p:tavLst>
                                        <p:tav tm="0">
                                          <p:val>
                                            <p:strVal val="0-#ppt_w/2"/>
                                          </p:val>
                                        </p:tav>
                                        <p:tav tm="100000">
                                          <p:val>
                                            <p:strVal val="#ppt_x"/>
                                          </p:val>
                                        </p:tav>
                                      </p:tavLst>
                                    </p:anim>
                                    <p:anim calcmode="lin" valueType="num">
                                      <p:cBhvr additive="base">
                                        <p:cTn id="18" dur="750" fill="hold"/>
                                        <p:tgtEl>
                                          <p:spTgt spid="4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50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750" fill="hold"/>
                                        <p:tgtEl>
                                          <p:spTgt spid="43"/>
                                        </p:tgtEl>
                                        <p:attrNameLst>
                                          <p:attrName>ppt_x</p:attrName>
                                        </p:attrNameLst>
                                      </p:cBhvr>
                                      <p:tavLst>
                                        <p:tav tm="0">
                                          <p:val>
                                            <p:strVal val="0-#ppt_w/2"/>
                                          </p:val>
                                        </p:tav>
                                        <p:tav tm="100000">
                                          <p:val>
                                            <p:strVal val="#ppt_x"/>
                                          </p:val>
                                        </p:tav>
                                      </p:tavLst>
                                    </p:anim>
                                    <p:anim calcmode="lin" valueType="num">
                                      <p:cBhvr additive="base">
                                        <p:cTn id="22" dur="75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75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750" fill="hold"/>
                                        <p:tgtEl>
                                          <p:spTgt spid="46"/>
                                        </p:tgtEl>
                                        <p:attrNameLst>
                                          <p:attrName>ppt_x</p:attrName>
                                        </p:attrNameLst>
                                      </p:cBhvr>
                                      <p:tavLst>
                                        <p:tav tm="0">
                                          <p:val>
                                            <p:strVal val="0-#ppt_w/2"/>
                                          </p:val>
                                        </p:tav>
                                        <p:tav tm="100000">
                                          <p:val>
                                            <p:strVal val="#ppt_x"/>
                                          </p:val>
                                        </p:tav>
                                      </p:tavLst>
                                    </p:anim>
                                    <p:anim calcmode="lin" valueType="num">
                                      <p:cBhvr additive="base">
                                        <p:cTn id="26" dur="75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801" y="1330290"/>
            <a:ext cx="2064438" cy="116262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800" y="2608523"/>
            <a:ext cx="2064438" cy="119132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1520" y="2608523"/>
            <a:ext cx="2111966" cy="1191328"/>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1520" y="1330290"/>
            <a:ext cx="2111966" cy="1123780"/>
          </a:xfrm>
          <a:prstGeom prst="rect">
            <a:avLst/>
          </a:prstGeom>
        </p:spPr>
      </p:pic>
      <p:sp>
        <p:nvSpPr>
          <p:cNvPr id="7" name="矩形 6"/>
          <p:cNvSpPr/>
          <p:nvPr/>
        </p:nvSpPr>
        <p:spPr>
          <a:xfrm>
            <a:off x="2027183" y="2100904"/>
            <a:ext cx="504056" cy="3920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624" tIns="44312" rIns="88624" bIns="44312" rtlCol="0" anchor="ctr"/>
          <a:lstStyle/>
          <a:p>
            <a:pPr algn="ctr"/>
            <a:r>
              <a:rPr lang="en-US" altLang="zh-CN" dirty="0" smtClean="0">
                <a:solidFill>
                  <a:srgbClr val="2D4A41"/>
                </a:solidFill>
              </a:rPr>
              <a:t>01</a:t>
            </a:r>
            <a:endParaRPr lang="zh-CN" altLang="en-US" dirty="0">
              <a:solidFill>
                <a:srgbClr val="2D4A41"/>
              </a:solidFill>
            </a:endParaRPr>
          </a:p>
        </p:txBody>
      </p:sp>
      <p:sp>
        <p:nvSpPr>
          <p:cNvPr id="8" name="矩形 7"/>
          <p:cNvSpPr/>
          <p:nvPr/>
        </p:nvSpPr>
        <p:spPr>
          <a:xfrm>
            <a:off x="2651519" y="2100904"/>
            <a:ext cx="504056" cy="3920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624" tIns="44312" rIns="88624" bIns="44312" rtlCol="0" anchor="ctr"/>
          <a:lstStyle/>
          <a:p>
            <a:pPr algn="ctr"/>
            <a:r>
              <a:rPr lang="en-US" altLang="zh-CN" dirty="0" smtClean="0">
                <a:solidFill>
                  <a:srgbClr val="2D4A41"/>
                </a:solidFill>
              </a:rPr>
              <a:t>02</a:t>
            </a:r>
            <a:endParaRPr lang="zh-CN" altLang="en-US" dirty="0">
              <a:solidFill>
                <a:srgbClr val="2D4A41"/>
              </a:solidFill>
            </a:endParaRPr>
          </a:p>
        </p:txBody>
      </p:sp>
      <p:sp>
        <p:nvSpPr>
          <p:cNvPr id="9" name="矩形 8"/>
          <p:cNvSpPr/>
          <p:nvPr/>
        </p:nvSpPr>
        <p:spPr>
          <a:xfrm>
            <a:off x="2027183" y="2608522"/>
            <a:ext cx="504056" cy="3920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624" tIns="44312" rIns="88624" bIns="44312" rtlCol="0" anchor="ctr"/>
          <a:lstStyle/>
          <a:p>
            <a:pPr algn="ctr"/>
            <a:r>
              <a:rPr lang="en-US" altLang="zh-CN" dirty="0" smtClean="0">
                <a:solidFill>
                  <a:srgbClr val="2D4A41"/>
                </a:solidFill>
              </a:rPr>
              <a:t>03</a:t>
            </a:r>
            <a:endParaRPr lang="zh-CN" altLang="en-US" dirty="0">
              <a:solidFill>
                <a:srgbClr val="2D4A41"/>
              </a:solidFill>
            </a:endParaRPr>
          </a:p>
        </p:txBody>
      </p:sp>
      <p:sp>
        <p:nvSpPr>
          <p:cNvPr id="10" name="矩形 9"/>
          <p:cNvSpPr/>
          <p:nvPr/>
        </p:nvSpPr>
        <p:spPr>
          <a:xfrm>
            <a:off x="2651519" y="2608522"/>
            <a:ext cx="504056" cy="3920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8624" tIns="44312" rIns="88624" bIns="44312" rtlCol="0" anchor="ctr"/>
          <a:lstStyle/>
          <a:p>
            <a:pPr algn="ctr"/>
            <a:r>
              <a:rPr lang="en-US" altLang="zh-CN" dirty="0" smtClean="0">
                <a:solidFill>
                  <a:srgbClr val="2D4A41"/>
                </a:solidFill>
              </a:rPr>
              <a:t>04</a:t>
            </a:r>
            <a:endParaRPr lang="zh-CN" altLang="en-US" dirty="0">
              <a:solidFill>
                <a:srgbClr val="2D4A41"/>
              </a:solidFill>
            </a:endParaRPr>
          </a:p>
        </p:txBody>
      </p:sp>
      <p:sp>
        <p:nvSpPr>
          <p:cNvPr id="11" name="文本框 7"/>
          <p:cNvSpPr txBox="1">
            <a:spLocks noChangeArrowheads="1"/>
          </p:cNvSpPr>
          <p:nvPr/>
        </p:nvSpPr>
        <p:spPr bwMode="auto">
          <a:xfrm>
            <a:off x="5171799" y="1066891"/>
            <a:ext cx="3376375" cy="77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a:p>
            <a:pPr>
              <a:lnSpc>
                <a:spcPct val="150000"/>
              </a:lnSpc>
              <a:spcBef>
                <a:spcPts val="291"/>
              </a:spcBef>
            </a:pPr>
            <a:r>
              <a:rPr lang="zh-CN" altLang="en-US" sz="1200" dirty="0">
                <a:solidFill>
                  <a:schemeClr val="tx1">
                    <a:lumMod val="75000"/>
                    <a:lumOff val="25000"/>
                  </a:schemeClr>
                </a:solidFill>
                <a:latin typeface="微软雅黑" pitchFamily="34" charset="-122"/>
              </a:rPr>
              <a:t>添加对图片的说明文字添加对图片的说明文字添加对图片的说明文字添加对图片的说明文字</a:t>
            </a:r>
          </a:p>
        </p:txBody>
      </p:sp>
      <p:sp>
        <p:nvSpPr>
          <p:cNvPr id="12" name="六边形 11"/>
          <p:cNvSpPr/>
          <p:nvPr/>
        </p:nvSpPr>
        <p:spPr>
          <a:xfrm rot="16200000" flipH="1">
            <a:off x="5259709" y="2073360"/>
            <a:ext cx="388963" cy="372455"/>
          </a:xfrm>
          <a:prstGeom prst="hexagon">
            <a:avLst/>
          </a:prstGeom>
          <a:solidFill>
            <a:srgbClr val="B93957"/>
          </a:solidFill>
          <a:ln>
            <a:solidFill>
              <a:srgbClr val="B93957"/>
            </a:solidFill>
          </a:ln>
        </p:spPr>
        <p:style>
          <a:lnRef idx="2">
            <a:schemeClr val="accent1">
              <a:shade val="50000"/>
            </a:schemeClr>
          </a:lnRef>
          <a:fillRef idx="1">
            <a:schemeClr val="accent1"/>
          </a:fillRef>
          <a:effectRef idx="0">
            <a:schemeClr val="accent1"/>
          </a:effectRef>
          <a:fontRef idx="minor">
            <a:schemeClr val="lt1"/>
          </a:fontRef>
        </p:style>
        <p:txBody>
          <a:bodyPr vert="eaVert" lIns="88624" tIns="44312" rIns="88624" bIns="44312" rtlCol="0" anchor="ctr"/>
          <a:lstStyle/>
          <a:p>
            <a:pPr algn="ctr"/>
            <a:r>
              <a:rPr lang="en-US" altLang="zh-CN" sz="1200" b="1" dirty="0">
                <a:solidFill>
                  <a:schemeClr val="bg1"/>
                </a:solidFill>
              </a:rPr>
              <a:t>01</a:t>
            </a:r>
            <a:endParaRPr lang="zh-CN" altLang="en-US" sz="1200" b="1" dirty="0">
              <a:solidFill>
                <a:schemeClr val="bg1"/>
              </a:solidFill>
            </a:endParaRPr>
          </a:p>
        </p:txBody>
      </p:sp>
      <p:sp>
        <p:nvSpPr>
          <p:cNvPr id="13" name="文本框 7"/>
          <p:cNvSpPr txBox="1">
            <a:spLocks noChangeArrowheads="1"/>
          </p:cNvSpPr>
          <p:nvPr/>
        </p:nvSpPr>
        <p:spPr bwMode="auto">
          <a:xfrm>
            <a:off x="5718487" y="2024897"/>
            <a:ext cx="1887522" cy="4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a:solidFill>
                  <a:schemeClr val="tx1">
                    <a:lumMod val="75000"/>
                    <a:lumOff val="25000"/>
                  </a:schemeClr>
                </a:solidFill>
                <a:latin typeface="微软雅黑" pitchFamily="34" charset="-122"/>
              </a:rPr>
              <a:t>添加对图片的说明文字添加对图片的说明文字</a:t>
            </a:r>
          </a:p>
        </p:txBody>
      </p:sp>
      <p:sp>
        <p:nvSpPr>
          <p:cNvPr id="14" name="六边形 13"/>
          <p:cNvSpPr/>
          <p:nvPr/>
        </p:nvSpPr>
        <p:spPr>
          <a:xfrm rot="16200000" flipH="1">
            <a:off x="5277803" y="2579612"/>
            <a:ext cx="388963" cy="372455"/>
          </a:xfrm>
          <a:prstGeom prst="hexagon">
            <a:avLst/>
          </a:prstGeom>
          <a:solidFill>
            <a:srgbClr val="098E88"/>
          </a:solidFill>
          <a:ln>
            <a:solidFill>
              <a:srgbClr val="098E88"/>
            </a:solidFill>
          </a:ln>
        </p:spPr>
        <p:style>
          <a:lnRef idx="2">
            <a:schemeClr val="accent1">
              <a:shade val="50000"/>
            </a:schemeClr>
          </a:lnRef>
          <a:fillRef idx="1">
            <a:schemeClr val="accent1"/>
          </a:fillRef>
          <a:effectRef idx="0">
            <a:schemeClr val="accent1"/>
          </a:effectRef>
          <a:fontRef idx="minor">
            <a:schemeClr val="lt1"/>
          </a:fontRef>
        </p:style>
        <p:txBody>
          <a:bodyPr vert="eaVert" lIns="88624" tIns="44312" rIns="88624" bIns="44312" rtlCol="0" anchor="ctr"/>
          <a:lstStyle/>
          <a:p>
            <a:pPr algn="ctr"/>
            <a:r>
              <a:rPr lang="en-US" altLang="zh-CN" sz="1200" b="1" dirty="0">
                <a:solidFill>
                  <a:schemeClr val="bg1"/>
                </a:solidFill>
              </a:rPr>
              <a:t>02</a:t>
            </a:r>
            <a:endParaRPr lang="zh-CN" altLang="en-US" sz="1200" b="1" dirty="0">
              <a:solidFill>
                <a:schemeClr val="bg1"/>
              </a:solidFill>
            </a:endParaRPr>
          </a:p>
        </p:txBody>
      </p:sp>
      <p:sp>
        <p:nvSpPr>
          <p:cNvPr id="15" name="文本框 7"/>
          <p:cNvSpPr txBox="1">
            <a:spLocks noChangeArrowheads="1"/>
          </p:cNvSpPr>
          <p:nvPr/>
        </p:nvSpPr>
        <p:spPr bwMode="auto">
          <a:xfrm>
            <a:off x="5736581" y="2531150"/>
            <a:ext cx="1887522" cy="4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a:solidFill>
                  <a:schemeClr val="tx1">
                    <a:lumMod val="75000"/>
                    <a:lumOff val="25000"/>
                  </a:schemeClr>
                </a:solidFill>
                <a:latin typeface="微软雅黑" pitchFamily="34" charset="-122"/>
              </a:rPr>
              <a:t>添加对图片的说明文字添加对图片的说明文字</a:t>
            </a:r>
          </a:p>
        </p:txBody>
      </p:sp>
      <p:sp>
        <p:nvSpPr>
          <p:cNvPr id="16" name="六边形 15"/>
          <p:cNvSpPr/>
          <p:nvPr/>
        </p:nvSpPr>
        <p:spPr>
          <a:xfrm rot="16200000" flipH="1">
            <a:off x="5277803" y="3079420"/>
            <a:ext cx="388963" cy="372455"/>
          </a:xfrm>
          <a:prstGeom prst="hexagon">
            <a:avLst/>
          </a:prstGeom>
          <a:solidFill>
            <a:srgbClr val="B93957"/>
          </a:solidFill>
          <a:ln>
            <a:solidFill>
              <a:srgbClr val="B93957"/>
            </a:solidFill>
          </a:ln>
        </p:spPr>
        <p:style>
          <a:lnRef idx="2">
            <a:schemeClr val="accent1">
              <a:shade val="50000"/>
            </a:schemeClr>
          </a:lnRef>
          <a:fillRef idx="1">
            <a:schemeClr val="accent1"/>
          </a:fillRef>
          <a:effectRef idx="0">
            <a:schemeClr val="accent1"/>
          </a:effectRef>
          <a:fontRef idx="minor">
            <a:schemeClr val="lt1"/>
          </a:fontRef>
        </p:style>
        <p:txBody>
          <a:bodyPr vert="eaVert" lIns="88624" tIns="44312" rIns="88624" bIns="44312" rtlCol="0" anchor="ctr"/>
          <a:lstStyle/>
          <a:p>
            <a:pPr algn="ctr"/>
            <a:r>
              <a:rPr lang="en-US" altLang="zh-CN" sz="1200" b="1" dirty="0">
                <a:solidFill>
                  <a:schemeClr val="bg1"/>
                </a:solidFill>
              </a:rPr>
              <a:t>03</a:t>
            </a:r>
            <a:endParaRPr lang="zh-CN" altLang="en-US" sz="1200" b="1" dirty="0">
              <a:solidFill>
                <a:schemeClr val="bg1"/>
              </a:solidFill>
            </a:endParaRPr>
          </a:p>
        </p:txBody>
      </p:sp>
      <p:sp>
        <p:nvSpPr>
          <p:cNvPr id="17" name="文本框 7"/>
          <p:cNvSpPr txBox="1">
            <a:spLocks noChangeArrowheads="1"/>
          </p:cNvSpPr>
          <p:nvPr/>
        </p:nvSpPr>
        <p:spPr bwMode="auto">
          <a:xfrm>
            <a:off x="5736581" y="3030957"/>
            <a:ext cx="1887522" cy="4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a:solidFill>
                  <a:schemeClr val="tx1">
                    <a:lumMod val="75000"/>
                    <a:lumOff val="25000"/>
                  </a:schemeClr>
                </a:solidFill>
                <a:latin typeface="微软雅黑" pitchFamily="34" charset="-122"/>
              </a:rPr>
              <a:t>添加对图片的说明文字添加对图片的说明文字</a:t>
            </a:r>
          </a:p>
        </p:txBody>
      </p:sp>
      <p:sp>
        <p:nvSpPr>
          <p:cNvPr id="18" name="六边形 17"/>
          <p:cNvSpPr/>
          <p:nvPr/>
        </p:nvSpPr>
        <p:spPr>
          <a:xfrm rot="16200000" flipH="1">
            <a:off x="5277803" y="3613624"/>
            <a:ext cx="388963" cy="372455"/>
          </a:xfrm>
          <a:prstGeom prst="hexagon">
            <a:avLst/>
          </a:prstGeom>
          <a:solidFill>
            <a:srgbClr val="098E88"/>
          </a:solidFill>
          <a:ln>
            <a:solidFill>
              <a:srgbClr val="098E88"/>
            </a:solidFill>
          </a:ln>
        </p:spPr>
        <p:style>
          <a:lnRef idx="2">
            <a:schemeClr val="accent1">
              <a:shade val="50000"/>
            </a:schemeClr>
          </a:lnRef>
          <a:fillRef idx="1">
            <a:schemeClr val="accent1"/>
          </a:fillRef>
          <a:effectRef idx="0">
            <a:schemeClr val="accent1"/>
          </a:effectRef>
          <a:fontRef idx="minor">
            <a:schemeClr val="lt1"/>
          </a:fontRef>
        </p:style>
        <p:txBody>
          <a:bodyPr vert="eaVert" lIns="88624" tIns="44312" rIns="88624" bIns="44312" rtlCol="0" anchor="ctr"/>
          <a:lstStyle/>
          <a:p>
            <a:pPr algn="ctr"/>
            <a:r>
              <a:rPr lang="en-US" altLang="zh-CN" sz="1200" b="1" dirty="0">
                <a:solidFill>
                  <a:schemeClr val="bg1"/>
                </a:solidFill>
              </a:rPr>
              <a:t>04</a:t>
            </a:r>
            <a:endParaRPr lang="zh-CN" altLang="en-US" sz="1200" b="1" dirty="0">
              <a:solidFill>
                <a:schemeClr val="bg1"/>
              </a:solidFill>
            </a:endParaRPr>
          </a:p>
        </p:txBody>
      </p:sp>
      <p:sp>
        <p:nvSpPr>
          <p:cNvPr id="19" name="文本框 7"/>
          <p:cNvSpPr txBox="1">
            <a:spLocks noChangeArrowheads="1"/>
          </p:cNvSpPr>
          <p:nvPr/>
        </p:nvSpPr>
        <p:spPr bwMode="auto">
          <a:xfrm>
            <a:off x="5736581" y="3565162"/>
            <a:ext cx="1887522" cy="4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200" dirty="0">
                <a:solidFill>
                  <a:schemeClr val="tx1">
                    <a:lumMod val="75000"/>
                    <a:lumOff val="25000"/>
                  </a:schemeClr>
                </a:solidFill>
                <a:latin typeface="微软雅黑" pitchFamily="34" charset="-122"/>
              </a:rPr>
              <a:t>添加对图片的说明文字添加对图片的说明文字</a:t>
            </a:r>
          </a:p>
        </p:txBody>
      </p:sp>
    </p:spTree>
    <p:extLst>
      <p:ext uri="{BB962C8B-B14F-4D97-AF65-F5344CB8AC3E}">
        <p14:creationId xmlns:p14="http://schemas.microsoft.com/office/powerpoint/2010/main" val="59068473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7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16" fill="hold" grpId="0" nodeType="withEffect">
                                  <p:stCondLst>
                                    <p:cond delay="75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grpId="0" nodeType="withEffect">
                                  <p:stCondLst>
                                    <p:cond delay="1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125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500"/>
                            </p:stCondLst>
                            <p:childTnLst>
                              <p:par>
                                <p:cTn id="56" presetID="31"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750" fill="hold"/>
                                        <p:tgtEl>
                                          <p:spTgt spid="12"/>
                                        </p:tgtEl>
                                        <p:attrNameLst>
                                          <p:attrName>ppt_w</p:attrName>
                                        </p:attrNameLst>
                                      </p:cBhvr>
                                      <p:tavLst>
                                        <p:tav tm="0">
                                          <p:val>
                                            <p:fltVal val="0"/>
                                          </p:val>
                                        </p:tav>
                                        <p:tav tm="100000">
                                          <p:val>
                                            <p:strVal val="#ppt_w"/>
                                          </p:val>
                                        </p:tav>
                                      </p:tavLst>
                                    </p:anim>
                                    <p:anim calcmode="lin" valueType="num">
                                      <p:cBhvr>
                                        <p:cTn id="59" dur="750" fill="hold"/>
                                        <p:tgtEl>
                                          <p:spTgt spid="12"/>
                                        </p:tgtEl>
                                        <p:attrNameLst>
                                          <p:attrName>ppt_h</p:attrName>
                                        </p:attrNameLst>
                                      </p:cBhvr>
                                      <p:tavLst>
                                        <p:tav tm="0">
                                          <p:val>
                                            <p:fltVal val="0"/>
                                          </p:val>
                                        </p:tav>
                                        <p:tav tm="100000">
                                          <p:val>
                                            <p:strVal val="#ppt_h"/>
                                          </p:val>
                                        </p:tav>
                                      </p:tavLst>
                                    </p:anim>
                                    <p:anim calcmode="lin" valueType="num">
                                      <p:cBhvr>
                                        <p:cTn id="60" dur="750" fill="hold"/>
                                        <p:tgtEl>
                                          <p:spTgt spid="12"/>
                                        </p:tgtEl>
                                        <p:attrNameLst>
                                          <p:attrName>style.rotation</p:attrName>
                                        </p:attrNameLst>
                                      </p:cBhvr>
                                      <p:tavLst>
                                        <p:tav tm="0">
                                          <p:val>
                                            <p:fltVal val="90"/>
                                          </p:val>
                                        </p:tav>
                                        <p:tav tm="100000">
                                          <p:val>
                                            <p:fltVal val="0"/>
                                          </p:val>
                                        </p:tav>
                                      </p:tavLst>
                                    </p:anim>
                                    <p:animEffect transition="in" filter="fade">
                                      <p:cBhvr>
                                        <p:cTn id="61" dur="750"/>
                                        <p:tgtEl>
                                          <p:spTgt spid="12"/>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4750"/>
                            </p:stCondLst>
                            <p:childTnLst>
                              <p:par>
                                <p:cTn id="67" presetID="31"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750" fill="hold"/>
                                        <p:tgtEl>
                                          <p:spTgt spid="14"/>
                                        </p:tgtEl>
                                        <p:attrNameLst>
                                          <p:attrName>ppt_w</p:attrName>
                                        </p:attrNameLst>
                                      </p:cBhvr>
                                      <p:tavLst>
                                        <p:tav tm="0">
                                          <p:val>
                                            <p:fltVal val="0"/>
                                          </p:val>
                                        </p:tav>
                                        <p:tav tm="100000">
                                          <p:val>
                                            <p:strVal val="#ppt_w"/>
                                          </p:val>
                                        </p:tav>
                                      </p:tavLst>
                                    </p:anim>
                                    <p:anim calcmode="lin" valueType="num">
                                      <p:cBhvr>
                                        <p:cTn id="70" dur="750" fill="hold"/>
                                        <p:tgtEl>
                                          <p:spTgt spid="14"/>
                                        </p:tgtEl>
                                        <p:attrNameLst>
                                          <p:attrName>ppt_h</p:attrName>
                                        </p:attrNameLst>
                                      </p:cBhvr>
                                      <p:tavLst>
                                        <p:tav tm="0">
                                          <p:val>
                                            <p:fltVal val="0"/>
                                          </p:val>
                                        </p:tav>
                                        <p:tav tm="100000">
                                          <p:val>
                                            <p:strVal val="#ppt_h"/>
                                          </p:val>
                                        </p:tav>
                                      </p:tavLst>
                                    </p:anim>
                                    <p:anim calcmode="lin" valueType="num">
                                      <p:cBhvr>
                                        <p:cTn id="71" dur="750" fill="hold"/>
                                        <p:tgtEl>
                                          <p:spTgt spid="14"/>
                                        </p:tgtEl>
                                        <p:attrNameLst>
                                          <p:attrName>style.rotation</p:attrName>
                                        </p:attrNameLst>
                                      </p:cBhvr>
                                      <p:tavLst>
                                        <p:tav tm="0">
                                          <p:val>
                                            <p:fltVal val="90"/>
                                          </p:val>
                                        </p:tav>
                                        <p:tav tm="100000">
                                          <p:val>
                                            <p:fltVal val="0"/>
                                          </p:val>
                                        </p:tav>
                                      </p:tavLst>
                                    </p:anim>
                                    <p:animEffect transition="in" filter="fade">
                                      <p:cBhvr>
                                        <p:cTn id="72" dur="750"/>
                                        <p:tgtEl>
                                          <p:spTgt spid="14"/>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par>
                          <p:cTn id="77" fill="hold">
                            <p:stCondLst>
                              <p:cond delay="6000"/>
                            </p:stCondLst>
                            <p:childTnLst>
                              <p:par>
                                <p:cTn id="78" presetID="31"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750" fill="hold"/>
                                        <p:tgtEl>
                                          <p:spTgt spid="16"/>
                                        </p:tgtEl>
                                        <p:attrNameLst>
                                          <p:attrName>ppt_w</p:attrName>
                                        </p:attrNameLst>
                                      </p:cBhvr>
                                      <p:tavLst>
                                        <p:tav tm="0">
                                          <p:val>
                                            <p:fltVal val="0"/>
                                          </p:val>
                                        </p:tav>
                                        <p:tav tm="100000">
                                          <p:val>
                                            <p:strVal val="#ppt_w"/>
                                          </p:val>
                                        </p:tav>
                                      </p:tavLst>
                                    </p:anim>
                                    <p:anim calcmode="lin" valueType="num">
                                      <p:cBhvr>
                                        <p:cTn id="81" dur="750" fill="hold"/>
                                        <p:tgtEl>
                                          <p:spTgt spid="16"/>
                                        </p:tgtEl>
                                        <p:attrNameLst>
                                          <p:attrName>ppt_h</p:attrName>
                                        </p:attrNameLst>
                                      </p:cBhvr>
                                      <p:tavLst>
                                        <p:tav tm="0">
                                          <p:val>
                                            <p:fltVal val="0"/>
                                          </p:val>
                                        </p:tav>
                                        <p:tav tm="100000">
                                          <p:val>
                                            <p:strVal val="#ppt_h"/>
                                          </p:val>
                                        </p:tav>
                                      </p:tavLst>
                                    </p:anim>
                                    <p:anim calcmode="lin" valueType="num">
                                      <p:cBhvr>
                                        <p:cTn id="82" dur="750" fill="hold"/>
                                        <p:tgtEl>
                                          <p:spTgt spid="16"/>
                                        </p:tgtEl>
                                        <p:attrNameLst>
                                          <p:attrName>style.rotation</p:attrName>
                                        </p:attrNameLst>
                                      </p:cBhvr>
                                      <p:tavLst>
                                        <p:tav tm="0">
                                          <p:val>
                                            <p:fltVal val="90"/>
                                          </p:val>
                                        </p:tav>
                                        <p:tav tm="100000">
                                          <p:val>
                                            <p:fltVal val="0"/>
                                          </p:val>
                                        </p:tav>
                                      </p:tavLst>
                                    </p:anim>
                                    <p:animEffect transition="in" filter="fade">
                                      <p:cBhvr>
                                        <p:cTn id="83" dur="750"/>
                                        <p:tgtEl>
                                          <p:spTgt spid="16"/>
                                        </p:tgtEl>
                                      </p:cBhvr>
                                    </p:animEffect>
                                  </p:childTnLst>
                                </p:cTn>
                              </p:par>
                            </p:childTnLst>
                          </p:cTn>
                        </p:par>
                        <p:par>
                          <p:cTn id="84" fill="hold">
                            <p:stCondLst>
                              <p:cond delay="6750"/>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7250"/>
                            </p:stCondLst>
                            <p:childTnLst>
                              <p:par>
                                <p:cTn id="89" presetID="31"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750" fill="hold"/>
                                        <p:tgtEl>
                                          <p:spTgt spid="18"/>
                                        </p:tgtEl>
                                        <p:attrNameLst>
                                          <p:attrName>ppt_w</p:attrName>
                                        </p:attrNameLst>
                                      </p:cBhvr>
                                      <p:tavLst>
                                        <p:tav tm="0">
                                          <p:val>
                                            <p:fltVal val="0"/>
                                          </p:val>
                                        </p:tav>
                                        <p:tav tm="100000">
                                          <p:val>
                                            <p:strVal val="#ppt_w"/>
                                          </p:val>
                                        </p:tav>
                                      </p:tavLst>
                                    </p:anim>
                                    <p:anim calcmode="lin" valueType="num">
                                      <p:cBhvr>
                                        <p:cTn id="92" dur="750" fill="hold"/>
                                        <p:tgtEl>
                                          <p:spTgt spid="18"/>
                                        </p:tgtEl>
                                        <p:attrNameLst>
                                          <p:attrName>ppt_h</p:attrName>
                                        </p:attrNameLst>
                                      </p:cBhvr>
                                      <p:tavLst>
                                        <p:tav tm="0">
                                          <p:val>
                                            <p:fltVal val="0"/>
                                          </p:val>
                                        </p:tav>
                                        <p:tav tm="100000">
                                          <p:val>
                                            <p:strVal val="#ppt_h"/>
                                          </p:val>
                                        </p:tav>
                                      </p:tavLst>
                                    </p:anim>
                                    <p:anim calcmode="lin" valueType="num">
                                      <p:cBhvr>
                                        <p:cTn id="93" dur="750" fill="hold"/>
                                        <p:tgtEl>
                                          <p:spTgt spid="18"/>
                                        </p:tgtEl>
                                        <p:attrNameLst>
                                          <p:attrName>style.rotation</p:attrName>
                                        </p:attrNameLst>
                                      </p:cBhvr>
                                      <p:tavLst>
                                        <p:tav tm="0">
                                          <p:val>
                                            <p:fltVal val="90"/>
                                          </p:val>
                                        </p:tav>
                                        <p:tav tm="100000">
                                          <p:val>
                                            <p:fltVal val="0"/>
                                          </p:val>
                                        </p:tav>
                                      </p:tavLst>
                                    </p:anim>
                                    <p:animEffect transition="in" filter="fade">
                                      <p:cBhvr>
                                        <p:cTn id="94" dur="750"/>
                                        <p:tgtEl>
                                          <p:spTgt spid="18"/>
                                        </p:tgtEl>
                                      </p:cBhvr>
                                    </p:animEffect>
                                  </p:childTnLst>
                                </p:cTn>
                              </p:par>
                            </p:childTnLst>
                          </p:cTn>
                        </p:par>
                        <p:par>
                          <p:cTn id="95" fill="hold">
                            <p:stCondLst>
                              <p:cond delay="8000"/>
                            </p:stCondLst>
                            <p:childTnLst>
                              <p:par>
                                <p:cTn id="96" presetID="22" presetClass="entr" presetSubtype="8"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wipe(left)">
                                      <p:cBhvr>
                                        <p:cTn id="9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Oval 2"/>
          <p:cNvSpPr>
            <a:spLocks noChangeArrowheads="1"/>
          </p:cNvSpPr>
          <p:nvPr/>
        </p:nvSpPr>
        <p:spPr bwMode="auto">
          <a:xfrm>
            <a:off x="3598969" y="1708375"/>
            <a:ext cx="2025650" cy="2025650"/>
          </a:xfrm>
          <a:prstGeom prst="ellipse">
            <a:avLst/>
          </a:prstGeom>
          <a:solidFill>
            <a:srgbClr val="FFFFFF">
              <a:alpha val="10196"/>
            </a:srgbClr>
          </a:solidFill>
          <a:ln w="19050" cap="rnd" algn="ctr">
            <a:solidFill>
              <a:srgbClr val="845636"/>
            </a:solidFill>
            <a:prstDash val="sysDot"/>
            <a:round/>
            <a:headEnd/>
            <a:tailEnd/>
          </a:ln>
        </p:spPr>
        <p:txBody>
          <a:bodyPr wrap="none" lIns="100796" tIns="50399" rIns="100796" bIns="50399" anchor="ctr"/>
          <a:lstStyle/>
          <a:p>
            <a:pPr defTabSz="914333">
              <a:defRPr/>
            </a:pPr>
            <a:endParaRPr lang="zh-CN" altLang="en-US" sz="1400" kern="0">
              <a:solidFill>
                <a:schemeClr val="bg1"/>
              </a:solidFill>
              <a:ea typeface="微软雅黑" pitchFamily="34" charset="-122"/>
            </a:endParaRPr>
          </a:p>
        </p:txBody>
      </p:sp>
      <p:sp>
        <p:nvSpPr>
          <p:cNvPr id="4" name="Freeform 6"/>
          <p:cNvSpPr>
            <a:spLocks/>
          </p:cNvSpPr>
          <p:nvPr/>
        </p:nvSpPr>
        <p:spPr bwMode="auto">
          <a:xfrm rot="5400000">
            <a:off x="2088356" y="1369444"/>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B93957"/>
          </a:solidFill>
          <a:ln>
            <a:noFill/>
          </a:ln>
          <a:effectLst/>
          <a:extLst/>
        </p:spPr>
        <p:txBody>
          <a:bodyPr wrap="none" lIns="100796" tIns="50399" rIns="100796" bIns="50399" anchor="ctr"/>
          <a:lstStyle/>
          <a:p>
            <a:pPr defTabSz="914333">
              <a:defRPr/>
            </a:pPr>
            <a:endParaRPr lang="zh-CN" altLang="en-US" sz="1400" kern="0">
              <a:solidFill>
                <a:schemeClr val="bg1"/>
              </a:solidFill>
              <a:latin typeface="Arial"/>
              <a:ea typeface="微软雅黑"/>
            </a:endParaRPr>
          </a:p>
        </p:txBody>
      </p:sp>
      <p:sp>
        <p:nvSpPr>
          <p:cNvPr id="5" name="Freeform 7"/>
          <p:cNvSpPr>
            <a:spLocks/>
          </p:cNvSpPr>
          <p:nvPr/>
        </p:nvSpPr>
        <p:spPr bwMode="auto">
          <a:xfrm rot="5400000">
            <a:off x="3332270" y="1752826"/>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098E88"/>
          </a:solidFill>
          <a:ln w="9525">
            <a:noFill/>
            <a:round/>
            <a:headEnd/>
            <a:tailEnd/>
          </a:ln>
        </p:spPr>
        <p:txBody>
          <a:bodyPr wrap="none" lIns="100796" tIns="50399" rIns="100796" bIns="50399" anchor="ctr"/>
          <a:lstStyle/>
          <a:p>
            <a:pPr marL="0" marR="0" lvl="0" indent="0" defTabSz="91433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endParaRPr>
          </a:p>
        </p:txBody>
      </p:sp>
      <p:sp>
        <p:nvSpPr>
          <p:cNvPr id="6" name="WordArt 9"/>
          <p:cNvSpPr>
            <a:spLocks noChangeArrowheads="1" noChangeShapeType="1" noTextEdit="1"/>
          </p:cNvSpPr>
          <p:nvPr/>
        </p:nvSpPr>
        <p:spPr bwMode="auto">
          <a:xfrm rot="-5400000">
            <a:off x="3066362" y="1409130"/>
            <a:ext cx="2820987" cy="2628900"/>
          </a:xfrm>
          <a:prstGeom prst="rect">
            <a:avLst/>
          </a:prstGeom>
        </p:spPr>
        <p:txBody>
          <a:bodyPr spcFirstLastPara="1" wrap="none" lIns="91434" tIns="45717" rIns="91434" bIns="45717" fromWordArt="1">
            <a:prstTxWarp prst="textArchUp">
              <a:avLst>
                <a:gd name="adj" fmla="val 12276668"/>
              </a:avLst>
            </a:prstTxWarp>
          </a:bodyPr>
          <a:lstStyle/>
          <a:p>
            <a:pPr algn="ctr" defTabSz="914333">
              <a:defRPr/>
            </a:pPr>
            <a:r>
              <a:rPr lang="zh-CN" altLang="en-US" sz="700" kern="10">
                <a:ln w="9525">
                  <a:noFill/>
                  <a:round/>
                  <a:headEnd/>
                  <a:tailEnd/>
                </a:ln>
                <a:solidFill>
                  <a:schemeClr val="bg1"/>
                </a:solidFill>
                <a:latin typeface="微软雅黑"/>
                <a:ea typeface="微软雅黑"/>
              </a:rPr>
              <a:t>       单击此处填加文字内容     </a:t>
            </a:r>
          </a:p>
        </p:txBody>
      </p:sp>
      <p:sp>
        <p:nvSpPr>
          <p:cNvPr id="7" name="WordArt 9"/>
          <p:cNvSpPr>
            <a:spLocks noChangeArrowheads="1" noChangeShapeType="1" noTextEdit="1"/>
          </p:cNvSpPr>
          <p:nvPr/>
        </p:nvSpPr>
        <p:spPr bwMode="auto">
          <a:xfrm rot="5400000">
            <a:off x="3374337" y="1448817"/>
            <a:ext cx="2820988" cy="2628900"/>
          </a:xfrm>
          <a:prstGeom prst="rect">
            <a:avLst/>
          </a:prstGeom>
        </p:spPr>
        <p:txBody>
          <a:bodyPr spcFirstLastPara="1" wrap="none" lIns="91434" tIns="45717" rIns="91434" bIns="45717" fromWordArt="1">
            <a:prstTxWarp prst="textArchUp">
              <a:avLst>
                <a:gd name="adj" fmla="val 12276668"/>
              </a:avLst>
            </a:prstTxWarp>
          </a:bodyPr>
          <a:lstStyle/>
          <a:p>
            <a:pPr algn="ctr" defTabSz="914333">
              <a:defRPr/>
            </a:pPr>
            <a:r>
              <a:rPr lang="zh-CN" altLang="en-US" sz="700" kern="10" dirty="0">
                <a:ln w="9525">
                  <a:noFill/>
                  <a:round/>
                  <a:headEnd/>
                  <a:tailEnd/>
                </a:ln>
                <a:solidFill>
                  <a:schemeClr val="bg1"/>
                </a:solidFill>
                <a:latin typeface="微软雅黑"/>
                <a:ea typeface="微软雅黑"/>
              </a:rPr>
              <a:t>       单击此处填加文字内容     </a:t>
            </a:r>
          </a:p>
        </p:txBody>
      </p:sp>
      <p:sp>
        <p:nvSpPr>
          <p:cNvPr id="8" name="Text Box 45"/>
          <p:cNvSpPr txBox="1">
            <a:spLocks noChangeArrowheads="1"/>
          </p:cNvSpPr>
          <p:nvPr/>
        </p:nvSpPr>
        <p:spPr bwMode="auto">
          <a:xfrm>
            <a:off x="501526" y="1073736"/>
            <a:ext cx="2222500" cy="712788"/>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9" name="Text Box 45"/>
          <p:cNvSpPr txBox="1">
            <a:spLocks noChangeArrowheads="1"/>
          </p:cNvSpPr>
          <p:nvPr/>
        </p:nvSpPr>
        <p:spPr bwMode="auto">
          <a:xfrm>
            <a:off x="501526" y="2062752"/>
            <a:ext cx="2222500" cy="712787"/>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0" name="Text Box 45"/>
          <p:cNvSpPr txBox="1">
            <a:spLocks noChangeArrowheads="1"/>
          </p:cNvSpPr>
          <p:nvPr/>
        </p:nvSpPr>
        <p:spPr bwMode="auto">
          <a:xfrm>
            <a:off x="501526" y="3016836"/>
            <a:ext cx="2222500" cy="711200"/>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Text Box 45"/>
          <p:cNvSpPr txBox="1">
            <a:spLocks noChangeArrowheads="1"/>
          </p:cNvSpPr>
          <p:nvPr/>
        </p:nvSpPr>
        <p:spPr bwMode="auto">
          <a:xfrm>
            <a:off x="6591408" y="1590898"/>
            <a:ext cx="2222500" cy="712788"/>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Text Box 45"/>
          <p:cNvSpPr txBox="1">
            <a:spLocks noChangeArrowheads="1"/>
          </p:cNvSpPr>
          <p:nvPr/>
        </p:nvSpPr>
        <p:spPr bwMode="auto">
          <a:xfrm>
            <a:off x="6591408" y="2579914"/>
            <a:ext cx="2222500" cy="712787"/>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3" name="Text Box 45"/>
          <p:cNvSpPr txBox="1">
            <a:spLocks noChangeArrowheads="1"/>
          </p:cNvSpPr>
          <p:nvPr/>
        </p:nvSpPr>
        <p:spPr bwMode="auto">
          <a:xfrm>
            <a:off x="6591408" y="3533998"/>
            <a:ext cx="2222500" cy="711200"/>
          </a:xfrm>
          <a:prstGeom prst="rect">
            <a:avLst/>
          </a:prstGeom>
          <a:noFill/>
          <a:ln w="9525">
            <a:noFill/>
            <a:miter lim="800000"/>
            <a:headEnd/>
            <a:tailEnd/>
          </a:ln>
        </p:spPr>
        <p:txBody>
          <a:bodyPr lIns="100796" tIns="50399" rIns="100796" bIns="50399">
            <a:spAutoFit/>
          </a:bodyPr>
          <a:lstStyle/>
          <a:p>
            <a:pPr defTabSz="685783" fontAlgn="base">
              <a:spcBef>
                <a:spcPct val="0"/>
              </a:spcBef>
              <a:spcAft>
                <a:spcPct val="0"/>
              </a:spcAft>
            </a:pPr>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defTabSz="685783" eaLnBrk="0" fontAlgn="base" hangingPunct="0">
              <a:spcBef>
                <a:spcPct val="0"/>
              </a:spcBef>
              <a:spcAft>
                <a:spcPct val="0"/>
              </a:spcAft>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4" name="Text Box 16"/>
          <p:cNvSpPr txBox="1">
            <a:spLocks noChangeArrowheads="1"/>
          </p:cNvSpPr>
          <p:nvPr/>
        </p:nvSpPr>
        <p:spPr bwMode="auto">
          <a:xfrm>
            <a:off x="4114908" y="2225901"/>
            <a:ext cx="995362" cy="1050925"/>
          </a:xfrm>
          <a:prstGeom prst="rect">
            <a:avLst/>
          </a:prstGeom>
          <a:noFill/>
          <a:ln w="9525">
            <a:noFill/>
            <a:miter lim="800000"/>
            <a:headEnd/>
            <a:tailEnd/>
          </a:ln>
        </p:spPr>
        <p:txBody>
          <a:bodyPr wrap="none" lIns="100796" tIns="50399" rIns="100796" bIns="50399">
            <a:spAutoFit/>
          </a:bodyPr>
          <a:lstStyle/>
          <a:p>
            <a:pPr algn="r" defTabSz="685783" fontAlgn="base">
              <a:spcBef>
                <a:spcPct val="0"/>
              </a:spcBef>
              <a:spcAft>
                <a:spcPct val="0"/>
              </a:spcAft>
            </a:pPr>
            <a:r>
              <a:rPr lang="zh-CN" altLang="en-US" sz="3100" b="1" dirty="0">
                <a:solidFill>
                  <a:schemeClr val="tx1">
                    <a:lumMod val="75000"/>
                    <a:lumOff val="25000"/>
                  </a:schemeClr>
                </a:solidFill>
                <a:latin typeface="微软雅黑" pitchFamily="34" charset="-122"/>
                <a:ea typeface="微软雅黑" pitchFamily="34" charset="-122"/>
              </a:rPr>
              <a:t>填加</a:t>
            </a:r>
            <a:endParaRPr lang="en-US" altLang="zh-CN" sz="3100" b="1" dirty="0">
              <a:solidFill>
                <a:schemeClr val="tx1">
                  <a:lumMod val="75000"/>
                  <a:lumOff val="25000"/>
                </a:schemeClr>
              </a:solidFill>
              <a:latin typeface="微软雅黑" pitchFamily="34" charset="-122"/>
              <a:ea typeface="微软雅黑" pitchFamily="34" charset="-122"/>
            </a:endParaRPr>
          </a:p>
          <a:p>
            <a:pPr algn="r" defTabSz="685783" fontAlgn="base">
              <a:spcBef>
                <a:spcPct val="0"/>
              </a:spcBef>
              <a:spcAft>
                <a:spcPct val="0"/>
              </a:spcAft>
            </a:pPr>
            <a:r>
              <a:rPr lang="zh-CN" altLang="en-US" sz="3100" b="1" dirty="0">
                <a:solidFill>
                  <a:schemeClr val="tx1">
                    <a:lumMod val="75000"/>
                    <a:lumOff val="25000"/>
                  </a:schemeClr>
                </a:solidFill>
                <a:latin typeface="微软雅黑" pitchFamily="34" charset="-122"/>
                <a:ea typeface="微软雅黑" pitchFamily="34" charset="-122"/>
              </a:rPr>
              <a:t>标题</a:t>
            </a:r>
            <a:endParaRPr lang="en-US" altLang="ko-KR" sz="31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5090923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750"/>
                                        <p:tgtEl>
                                          <p:spTgt spid="4"/>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750"/>
                                        <p:tgtEl>
                                          <p:spTgt spid="5"/>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ppt_w</p:attrName>
                                        </p:attrNameLst>
                                      </p:cBhvr>
                                      <p:tavLst>
                                        <p:tav tm="0">
                                          <p:val>
                                            <p:fltVal val="0"/>
                                          </p:val>
                                        </p:tav>
                                        <p:tav tm="100000">
                                          <p:val>
                                            <p:strVal val="#ppt_w"/>
                                          </p:val>
                                        </p:tav>
                                      </p:tavLst>
                                    </p:anim>
                                    <p:anim calcmode="lin" valueType="num">
                                      <p:cBhvr>
                                        <p:cTn id="22" dur="750" fill="hold"/>
                                        <p:tgtEl>
                                          <p:spTgt spid="3"/>
                                        </p:tgtEl>
                                        <p:attrNameLst>
                                          <p:attrName>ppt_h</p:attrName>
                                        </p:attrNameLst>
                                      </p:cBhvr>
                                      <p:tavLst>
                                        <p:tav tm="0">
                                          <p:val>
                                            <p:fltVal val="0"/>
                                          </p:val>
                                        </p:tav>
                                        <p:tav tm="100000">
                                          <p:val>
                                            <p:strVal val="#ppt_h"/>
                                          </p:val>
                                        </p:tav>
                                      </p:tavLst>
                                    </p:anim>
                                    <p:animEffect transition="in" filter="fade">
                                      <p:cBhvr>
                                        <p:cTn id="23" dur="750"/>
                                        <p:tgtEl>
                                          <p:spTgt spid="3"/>
                                        </p:tgtEl>
                                      </p:cBhvr>
                                    </p:animEffect>
                                  </p:childTnLst>
                                </p:cTn>
                              </p:par>
                            </p:childTnLst>
                          </p:cTn>
                        </p:par>
                        <p:par>
                          <p:cTn id="24" fill="hold">
                            <p:stCondLst>
                              <p:cond delay="3250"/>
                            </p:stCondLst>
                            <p:childTnLst>
                              <p:par>
                                <p:cTn id="25" presetID="49" presetClass="entr" presetSubtype="0" decel="10000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750" fill="hold"/>
                                        <p:tgtEl>
                                          <p:spTgt spid="14"/>
                                        </p:tgtEl>
                                        <p:attrNameLst>
                                          <p:attrName>ppt_w</p:attrName>
                                        </p:attrNameLst>
                                      </p:cBhvr>
                                      <p:tavLst>
                                        <p:tav tm="0">
                                          <p:val>
                                            <p:fltVal val="0"/>
                                          </p:val>
                                        </p:tav>
                                        <p:tav tm="100000">
                                          <p:val>
                                            <p:strVal val="#ppt_w"/>
                                          </p:val>
                                        </p:tav>
                                      </p:tavLst>
                                    </p:anim>
                                    <p:anim calcmode="lin" valueType="num">
                                      <p:cBhvr>
                                        <p:cTn id="28" dur="750" fill="hold"/>
                                        <p:tgtEl>
                                          <p:spTgt spid="14"/>
                                        </p:tgtEl>
                                        <p:attrNameLst>
                                          <p:attrName>ppt_h</p:attrName>
                                        </p:attrNameLst>
                                      </p:cBhvr>
                                      <p:tavLst>
                                        <p:tav tm="0">
                                          <p:val>
                                            <p:fltVal val="0"/>
                                          </p:val>
                                        </p:tav>
                                        <p:tav tm="100000">
                                          <p:val>
                                            <p:strVal val="#ppt_h"/>
                                          </p:val>
                                        </p:tav>
                                      </p:tavLst>
                                    </p:anim>
                                    <p:anim calcmode="lin" valueType="num">
                                      <p:cBhvr>
                                        <p:cTn id="29" dur="750" fill="hold"/>
                                        <p:tgtEl>
                                          <p:spTgt spid="14"/>
                                        </p:tgtEl>
                                        <p:attrNameLst>
                                          <p:attrName>style.rotation</p:attrName>
                                        </p:attrNameLst>
                                      </p:cBhvr>
                                      <p:tavLst>
                                        <p:tav tm="0">
                                          <p:val>
                                            <p:fltVal val="360"/>
                                          </p:val>
                                        </p:tav>
                                        <p:tav tm="100000">
                                          <p:val>
                                            <p:fltVal val="0"/>
                                          </p:val>
                                        </p:tav>
                                      </p:tavLst>
                                    </p:anim>
                                    <p:animEffect transition="in" filter="fade">
                                      <p:cBhvr>
                                        <p:cTn id="30" dur="750"/>
                                        <p:tgtEl>
                                          <p:spTgt spid="14"/>
                                        </p:tgtEl>
                                      </p:cBhvr>
                                    </p:animEffect>
                                  </p:childTnLst>
                                </p:cTn>
                              </p:par>
                            </p:childTnLst>
                          </p:cTn>
                        </p:par>
                        <p:par>
                          <p:cTn id="31" fill="hold">
                            <p:stCondLst>
                              <p:cond delay="4000"/>
                            </p:stCondLst>
                            <p:childTnLst>
                              <p:par>
                                <p:cTn id="32" presetID="21"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1750"/>
                                        <p:tgtEl>
                                          <p:spTgt spid="7"/>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1750"/>
                                        <p:tgtEl>
                                          <p:spTgt spid="6"/>
                                        </p:tgtEl>
                                      </p:cBhvr>
                                    </p:animEffect>
                                  </p:childTnLst>
                                </p:cTn>
                              </p:par>
                            </p:childTnLst>
                          </p:cTn>
                        </p:par>
                        <p:par>
                          <p:cTn id="38" fill="hold">
                            <p:stCondLst>
                              <p:cond delay="575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anim calcmode="lin" valueType="num">
                                      <p:cBhvr>
                                        <p:cTn id="42" dur="500" fill="hold"/>
                                        <p:tgtEl>
                                          <p:spTgt spid="8"/>
                                        </p:tgtEl>
                                        <p:attrNameLst>
                                          <p:attrName>ppt_x</p:attrName>
                                        </p:attrNameLst>
                                      </p:cBhvr>
                                      <p:tavLst>
                                        <p:tav tm="0">
                                          <p:val>
                                            <p:strVal val="#ppt_x"/>
                                          </p:val>
                                        </p:tav>
                                        <p:tav tm="100000">
                                          <p:val>
                                            <p:strVal val="#ppt_x"/>
                                          </p:val>
                                        </p:tav>
                                      </p:tavLst>
                                    </p:anim>
                                    <p:anim calcmode="lin" valueType="num">
                                      <p:cBhvr>
                                        <p:cTn id="43" dur="5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625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anim calcmode="lin" valueType="num">
                                      <p:cBhvr>
                                        <p:cTn id="48" dur="500" fill="hold"/>
                                        <p:tgtEl>
                                          <p:spTgt spid="9"/>
                                        </p:tgtEl>
                                        <p:attrNameLst>
                                          <p:attrName>ppt_x</p:attrName>
                                        </p:attrNameLst>
                                      </p:cBhvr>
                                      <p:tavLst>
                                        <p:tav tm="0">
                                          <p:val>
                                            <p:strVal val="#ppt_x"/>
                                          </p:val>
                                        </p:tav>
                                        <p:tav tm="100000">
                                          <p:val>
                                            <p:strVal val="#ppt_x"/>
                                          </p:val>
                                        </p:tav>
                                      </p:tavLst>
                                    </p:anim>
                                    <p:anim calcmode="lin" valueType="num">
                                      <p:cBhvr>
                                        <p:cTn id="49" dur="5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675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strVal val="#ppt_x"/>
                                          </p:val>
                                        </p:tav>
                                        <p:tav tm="100000">
                                          <p:val>
                                            <p:strVal val="#ppt_x"/>
                                          </p:val>
                                        </p:tav>
                                      </p:tavLst>
                                    </p:anim>
                                    <p:anim calcmode="lin" valueType="num">
                                      <p:cBhvr>
                                        <p:cTn id="55" dur="50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7250"/>
                            </p:stCondLst>
                            <p:childTnLst>
                              <p:par>
                                <p:cTn id="57" presetID="42"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775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strVal val="#ppt_x"/>
                                          </p:val>
                                        </p:tav>
                                        <p:tav tm="100000">
                                          <p:val>
                                            <p:strVal val="#ppt_x"/>
                                          </p:val>
                                        </p:tav>
                                      </p:tavLst>
                                    </p:anim>
                                    <p:anim calcmode="lin" valueType="num">
                                      <p:cBhvr>
                                        <p:cTn id="67" dur="500" fill="hold"/>
                                        <p:tgtEl>
                                          <p:spTgt spid="12"/>
                                        </p:tgtEl>
                                        <p:attrNameLst>
                                          <p:attrName>ppt_y</p:attrName>
                                        </p:attrNameLst>
                                      </p:cBhvr>
                                      <p:tavLst>
                                        <p:tav tm="0">
                                          <p:val>
                                            <p:strVal val="#ppt_y+.1"/>
                                          </p:val>
                                        </p:tav>
                                        <p:tav tm="100000">
                                          <p:val>
                                            <p:strVal val="#ppt_y"/>
                                          </p:val>
                                        </p:tav>
                                      </p:tavLst>
                                    </p:anim>
                                  </p:childTnLst>
                                </p:cTn>
                              </p:par>
                            </p:childTnLst>
                          </p:cTn>
                        </p:par>
                        <p:par>
                          <p:cTn id="68" fill="hold">
                            <p:stCondLst>
                              <p:cond delay="8250"/>
                            </p:stCondLst>
                            <p:childTnLst>
                              <p:par>
                                <p:cTn id="69" presetID="42" presetClass="entr" presetSubtype="0"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anim calcmode="lin" valueType="num">
                                      <p:cBhvr>
                                        <p:cTn id="72" dur="500" fill="hold"/>
                                        <p:tgtEl>
                                          <p:spTgt spid="13"/>
                                        </p:tgtEl>
                                        <p:attrNameLst>
                                          <p:attrName>ppt_x</p:attrName>
                                        </p:attrNameLst>
                                      </p:cBhvr>
                                      <p:tavLst>
                                        <p:tav tm="0">
                                          <p:val>
                                            <p:strVal val="#ppt_x"/>
                                          </p:val>
                                        </p:tav>
                                        <p:tav tm="100000">
                                          <p:val>
                                            <p:strVal val="#ppt_x"/>
                                          </p:val>
                                        </p:tav>
                                      </p:tavLst>
                                    </p:anim>
                                    <p:anim calcmode="lin" valueType="num">
                                      <p:cBhvr>
                                        <p:cTn id="7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5" grpId="0" animBg="1"/>
      <p:bldP spid="6" grpId="0"/>
      <p:bldP spid="7" grpId="0"/>
      <p:bldP spid="8" grpId="0"/>
      <p:bldP spid="9" grpId="0"/>
      <p:bldP spid="10"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cxnSp>
        <p:nvCxnSpPr>
          <p:cNvPr id="3" name="直接连接符 2"/>
          <p:cNvCxnSpPr/>
          <p:nvPr/>
        </p:nvCxnSpPr>
        <p:spPr>
          <a:xfrm>
            <a:off x="1235789" y="1702124"/>
            <a:ext cx="2460935"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725760" y="2088085"/>
            <a:ext cx="2389545" cy="0"/>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22962" y="3081841"/>
            <a:ext cx="2324427"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71080" y="3622668"/>
            <a:ext cx="2389545" cy="0"/>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8218127">
            <a:off x="3924706" y="1234529"/>
            <a:ext cx="862424" cy="1470936"/>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80000" tIns="0" rIns="0" bIns="0" rtlCol="0" anchor="ctr"/>
          <a:lstStyle/>
          <a:p>
            <a:pPr algn="ctr"/>
            <a:r>
              <a:rPr lang="zh-CN" altLang="en-US" sz="2400" dirty="0" smtClean="0">
                <a:solidFill>
                  <a:srgbClr val="FFFFFF"/>
                </a:solidFill>
                <a:latin typeface="微软雅黑" panose="020B0503020204020204" pitchFamily="34" charset="-122"/>
                <a:ea typeface="微软雅黑" panose="020B0503020204020204" pitchFamily="34" charset="-122"/>
              </a:rPr>
              <a:t>文本</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8" name="任意多边形 7"/>
          <p:cNvSpPr/>
          <p:nvPr/>
        </p:nvSpPr>
        <p:spPr>
          <a:xfrm rot="1955786">
            <a:off x="4727255" y="2128836"/>
            <a:ext cx="1149898" cy="1103202"/>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80000" tIns="0" rIns="0" bIns="0" rtlCol="0" anchor="ctr"/>
          <a:lstStyle/>
          <a:p>
            <a:pPr algn="ctr"/>
            <a:r>
              <a:rPr lang="zh-CN" altLang="en-US" sz="2400" dirty="0" smtClean="0">
                <a:solidFill>
                  <a:srgbClr val="FFFFFF"/>
                </a:solidFill>
                <a:latin typeface="微软雅黑" panose="020B0503020204020204" pitchFamily="34" charset="-122"/>
                <a:ea typeface="微软雅黑" panose="020B0503020204020204" pitchFamily="34" charset="-122"/>
              </a:rPr>
              <a:t>文本</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9" name="任意多边形 8"/>
          <p:cNvSpPr/>
          <p:nvPr/>
        </p:nvSpPr>
        <p:spPr>
          <a:xfrm rot="7109777">
            <a:off x="4200797" y="2690396"/>
            <a:ext cx="862424" cy="1470936"/>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80000" tIns="0" rIns="0" bIns="0" rtlCol="0" anchor="ctr"/>
          <a:lstStyle/>
          <a:p>
            <a:pPr algn="ctr"/>
            <a:r>
              <a:rPr lang="zh-CN" altLang="en-US" sz="2400" dirty="0" smtClean="0">
                <a:solidFill>
                  <a:srgbClr val="FFFFFF"/>
                </a:solidFill>
                <a:latin typeface="微软雅黑" panose="020B0503020204020204" pitchFamily="34" charset="-122"/>
                <a:ea typeface="微软雅黑" panose="020B0503020204020204" pitchFamily="34" charset="-122"/>
              </a:rPr>
              <a:t>文本</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0" name="任意多边形 9"/>
          <p:cNvSpPr/>
          <p:nvPr/>
        </p:nvSpPr>
        <p:spPr>
          <a:xfrm rot="12790540">
            <a:off x="3053205" y="2173832"/>
            <a:ext cx="1149898" cy="1103202"/>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08000" tIns="0" rIns="0" bIns="0" rtlCol="0" anchor="ctr"/>
          <a:lstStyle/>
          <a:p>
            <a:pPr algn="ctr"/>
            <a:r>
              <a:rPr lang="zh-CN" altLang="en-US" sz="2400" dirty="0" smtClean="0">
                <a:solidFill>
                  <a:srgbClr val="FFFFFF"/>
                </a:solidFill>
                <a:latin typeface="微软雅黑" panose="020B0503020204020204" pitchFamily="34" charset="-122"/>
                <a:ea typeface="微软雅黑" panose="020B0503020204020204" pitchFamily="34" charset="-122"/>
              </a:rPr>
              <a:t>文本</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1" name="文本框 14"/>
          <p:cNvSpPr txBox="1"/>
          <p:nvPr/>
        </p:nvSpPr>
        <p:spPr>
          <a:xfrm>
            <a:off x="1229684" y="1713087"/>
            <a:ext cx="2184400" cy="712635"/>
          </a:xfrm>
          <a:prstGeom prst="rect">
            <a:avLst/>
          </a:prstGeom>
          <a:noFill/>
        </p:spPr>
        <p:txBody>
          <a:bodyPr wrap="square" rtlCol="0">
            <a:noAutofit/>
          </a:bodyPr>
          <a:lstStyle/>
          <a:p>
            <a:pPr>
              <a:lnSpc>
                <a:spcPct val="120000"/>
              </a:lnSpc>
            </a:pPr>
            <a:r>
              <a:rPr lang="zh-CN" altLang="en-US" sz="1400" dirty="0" smtClean="0">
                <a:solidFill>
                  <a:srgbClr val="000000"/>
                </a:solidFill>
                <a:latin typeface="微软雅黑" pitchFamily="34" charset="-122"/>
                <a:ea typeface="微软雅黑" pitchFamily="34" charset="-122"/>
              </a:rPr>
              <a:t>点击此处添加文字内容点击此处添加文字内容</a:t>
            </a:r>
          </a:p>
          <a:p>
            <a:pPr>
              <a:lnSpc>
                <a:spcPct val="120000"/>
              </a:lnSpc>
            </a:pPr>
            <a:endParaRPr lang="zh-CN" altLang="en-US" sz="1400" dirty="0">
              <a:solidFill>
                <a:srgbClr val="000000"/>
              </a:solidFill>
              <a:latin typeface="微软雅黑" pitchFamily="34" charset="-122"/>
              <a:ea typeface="微软雅黑" pitchFamily="34" charset="-122"/>
            </a:endParaRPr>
          </a:p>
        </p:txBody>
      </p:sp>
      <p:sp>
        <p:nvSpPr>
          <p:cNvPr id="12" name="文本框 15"/>
          <p:cNvSpPr txBox="1"/>
          <p:nvPr/>
        </p:nvSpPr>
        <p:spPr>
          <a:xfrm>
            <a:off x="833192" y="3097507"/>
            <a:ext cx="2184400" cy="850655"/>
          </a:xfrm>
          <a:prstGeom prst="rect">
            <a:avLst/>
          </a:prstGeom>
          <a:noFill/>
        </p:spPr>
        <p:txBody>
          <a:bodyPr wrap="square" rtlCol="0">
            <a:noAutofit/>
          </a:bodyPr>
          <a:lstStyle/>
          <a:p>
            <a:pPr>
              <a:lnSpc>
                <a:spcPct val="120000"/>
              </a:lnSpc>
            </a:pPr>
            <a:r>
              <a:rPr lang="zh-CN" altLang="en-US" sz="1400" dirty="0" smtClean="0">
                <a:solidFill>
                  <a:srgbClr val="000000"/>
                </a:solidFill>
                <a:latin typeface="微软雅黑" pitchFamily="34" charset="-122"/>
                <a:ea typeface="微软雅黑" pitchFamily="34" charset="-122"/>
              </a:rPr>
              <a:t>点击此处添加文字内容点击此处添加文字内容</a:t>
            </a:r>
          </a:p>
        </p:txBody>
      </p:sp>
      <p:sp>
        <p:nvSpPr>
          <p:cNvPr id="13" name="文本框 16"/>
          <p:cNvSpPr txBox="1"/>
          <p:nvPr/>
        </p:nvSpPr>
        <p:spPr>
          <a:xfrm>
            <a:off x="5490894" y="3629027"/>
            <a:ext cx="2184400" cy="742724"/>
          </a:xfrm>
          <a:prstGeom prst="rect">
            <a:avLst/>
          </a:prstGeom>
          <a:noFill/>
        </p:spPr>
        <p:txBody>
          <a:bodyPr wrap="square" rtlCol="0">
            <a:noAutofit/>
          </a:bodyPr>
          <a:lstStyle/>
          <a:p>
            <a:pPr>
              <a:lnSpc>
                <a:spcPct val="120000"/>
              </a:lnSpc>
            </a:pPr>
            <a:r>
              <a:rPr lang="zh-CN" altLang="en-US" sz="1400" dirty="0" smtClean="0">
                <a:solidFill>
                  <a:srgbClr val="000000"/>
                </a:solidFill>
                <a:latin typeface="微软雅黑" pitchFamily="34" charset="-122"/>
                <a:ea typeface="微软雅黑" pitchFamily="34" charset="-122"/>
              </a:rPr>
              <a:t>点击此处添加文字内容点击此处添加文字内容</a:t>
            </a:r>
          </a:p>
        </p:txBody>
      </p:sp>
      <p:sp>
        <p:nvSpPr>
          <p:cNvPr id="14" name="文本框 17"/>
          <p:cNvSpPr txBox="1"/>
          <p:nvPr/>
        </p:nvSpPr>
        <p:spPr>
          <a:xfrm>
            <a:off x="5915253" y="2265755"/>
            <a:ext cx="2184400" cy="850655"/>
          </a:xfrm>
          <a:prstGeom prst="rect">
            <a:avLst/>
          </a:prstGeom>
          <a:noFill/>
        </p:spPr>
        <p:txBody>
          <a:bodyPr wrap="square" rtlCol="0">
            <a:noAutofit/>
          </a:bodyPr>
          <a:lstStyle/>
          <a:p>
            <a:pPr>
              <a:lnSpc>
                <a:spcPct val="120000"/>
              </a:lnSpc>
            </a:pPr>
            <a:r>
              <a:rPr lang="zh-CN" altLang="en-US" sz="1400" dirty="0" smtClean="0">
                <a:solidFill>
                  <a:srgbClr val="000000"/>
                </a:solidFill>
                <a:latin typeface="微软雅黑" pitchFamily="34" charset="-122"/>
                <a:ea typeface="微软雅黑" pitchFamily="34" charset="-122"/>
              </a:rPr>
              <a:t>点击此处添加文字内容点击此处添加文字内容</a:t>
            </a:r>
          </a:p>
        </p:txBody>
      </p:sp>
    </p:spTree>
    <p:extLst>
      <p:ext uri="{BB962C8B-B14F-4D97-AF65-F5344CB8AC3E}">
        <p14:creationId xmlns:p14="http://schemas.microsoft.com/office/powerpoint/2010/main" val="77963905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8" presetClass="emph" presetSubtype="0" fill="hold" grpId="1" nodeType="withEffect">
                                  <p:stCondLst>
                                    <p:cond delay="0"/>
                                  </p:stCondLst>
                                  <p:childTnLst>
                                    <p:animRot by="21600000">
                                      <p:cBhvr>
                                        <p:cTn id="32" dur="500" fill="hold"/>
                                        <p:tgtEl>
                                          <p:spTgt spid="7"/>
                                        </p:tgtEl>
                                        <p:attrNameLst>
                                          <p:attrName>r</p:attrName>
                                        </p:attrNameLst>
                                      </p:cBhvr>
                                    </p:animRot>
                                  </p:childTnLst>
                                </p:cTn>
                              </p:par>
                              <p:par>
                                <p:cTn id="33" presetID="8" presetClass="emph" presetSubtype="0" fill="hold" grpId="1" nodeType="withEffect">
                                  <p:stCondLst>
                                    <p:cond delay="0"/>
                                  </p:stCondLst>
                                  <p:childTnLst>
                                    <p:animRot by="21600000">
                                      <p:cBhvr>
                                        <p:cTn id="34" dur="500" fill="hold"/>
                                        <p:tgtEl>
                                          <p:spTgt spid="8"/>
                                        </p:tgtEl>
                                        <p:attrNameLst>
                                          <p:attrName>r</p:attrName>
                                        </p:attrNameLst>
                                      </p:cBhvr>
                                    </p:animRot>
                                  </p:childTnLst>
                                </p:cTn>
                              </p:par>
                              <p:par>
                                <p:cTn id="35" presetID="8" presetClass="emph" presetSubtype="0" fill="hold" grpId="1" nodeType="withEffect">
                                  <p:stCondLst>
                                    <p:cond delay="0"/>
                                  </p:stCondLst>
                                  <p:childTnLst>
                                    <p:animRot by="21600000">
                                      <p:cBhvr>
                                        <p:cTn id="36" dur="500" fill="hold"/>
                                        <p:tgtEl>
                                          <p:spTgt spid="10"/>
                                        </p:tgtEl>
                                        <p:attrNameLst>
                                          <p:attrName>r</p:attrName>
                                        </p:attrNameLst>
                                      </p:cBhvr>
                                    </p:animRot>
                                  </p:childTnLst>
                                </p:cTn>
                              </p:par>
                              <p:par>
                                <p:cTn id="37" presetID="8" presetClass="emph" presetSubtype="0" fill="hold" grpId="1" nodeType="withEffect">
                                  <p:stCondLst>
                                    <p:cond delay="0"/>
                                  </p:stCondLst>
                                  <p:childTnLst>
                                    <p:animRot by="21600000">
                                      <p:cBhvr>
                                        <p:cTn id="38" dur="500" fill="hold"/>
                                        <p:tgtEl>
                                          <p:spTgt spid="9"/>
                                        </p:tgtEl>
                                        <p:attrNameLst>
                                          <p:attrName>r</p:attrName>
                                        </p:attrNameLst>
                                      </p:cBhvr>
                                    </p:animRo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par>
                                <p:cTn id="43" presetID="22" presetClass="entr" presetSubtype="8"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2"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right)">
                                      <p:cBhvr>
                                        <p:cTn id="48" dur="500"/>
                                        <p:tgtEl>
                                          <p:spTgt spid="3"/>
                                        </p:tgtEl>
                                      </p:cBhvr>
                                    </p:animEffect>
                                  </p:childTnLst>
                                </p:cTn>
                              </p:par>
                              <p:par>
                                <p:cTn id="49" presetID="22" presetClass="entr" presetSubtype="2"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right)">
                                      <p:cBhvr>
                                        <p:cTn id="51" dur="500"/>
                                        <p:tgtEl>
                                          <p:spTgt spid="5"/>
                                        </p:tgtEl>
                                      </p:cBhvr>
                                    </p:animEffect>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right)">
                                      <p:cBhvr>
                                        <p:cTn id="58" dur="500"/>
                                        <p:tgtEl>
                                          <p:spTgt spid="1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3005386" y="1954212"/>
            <a:ext cx="1438275" cy="2254250"/>
            <a:chOff x="3005386" y="1954212"/>
            <a:chExt cx="1438275" cy="2254250"/>
          </a:xfrm>
          <a:solidFill>
            <a:srgbClr val="0070C0"/>
          </a:solidFill>
        </p:grpSpPr>
        <p:sp>
          <p:nvSpPr>
            <p:cNvPr id="4" name="五边形 3"/>
            <p:cNvSpPr/>
            <p:nvPr/>
          </p:nvSpPr>
          <p:spPr>
            <a:xfrm>
              <a:off x="3005386" y="2098674"/>
              <a:ext cx="1438275" cy="333375"/>
            </a:xfrm>
            <a:prstGeom prst="homePlate">
              <a:avLst/>
            </a:prstGeom>
            <a:solidFill>
              <a:srgbClr val="B93957"/>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5" name="直接连接符 4"/>
            <p:cNvCxnSpPr/>
            <p:nvPr/>
          </p:nvCxnSpPr>
          <p:spPr>
            <a:xfrm>
              <a:off x="3005386" y="1954212"/>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6" name="TextBox 5"/>
          <p:cNvSpPr txBox="1"/>
          <p:nvPr/>
        </p:nvSpPr>
        <p:spPr>
          <a:xfrm>
            <a:off x="3005386" y="2589212"/>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E77E28"/>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grpSp>
        <p:nvGrpSpPr>
          <p:cNvPr id="7" name="组合 6"/>
          <p:cNvGrpSpPr/>
          <p:nvPr/>
        </p:nvGrpSpPr>
        <p:grpSpPr>
          <a:xfrm>
            <a:off x="4780211" y="1466849"/>
            <a:ext cx="1438275" cy="2254250"/>
            <a:chOff x="4780211" y="1466849"/>
            <a:chExt cx="1438275" cy="2254250"/>
          </a:xfrm>
          <a:solidFill>
            <a:srgbClr val="0070C0"/>
          </a:solidFill>
        </p:grpSpPr>
        <p:sp>
          <p:nvSpPr>
            <p:cNvPr id="8" name="五边形 7"/>
            <p:cNvSpPr/>
            <p:nvPr/>
          </p:nvSpPr>
          <p:spPr>
            <a:xfrm>
              <a:off x="4780211" y="1611312"/>
              <a:ext cx="1438275" cy="333375"/>
            </a:xfrm>
            <a:prstGeom prst="homePlate">
              <a:avLst/>
            </a:prstGeom>
            <a:solidFill>
              <a:srgbClr val="098E88"/>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9" name="直接连接符 8"/>
            <p:cNvCxnSpPr/>
            <p:nvPr/>
          </p:nvCxnSpPr>
          <p:spPr>
            <a:xfrm>
              <a:off x="4780211" y="1466849"/>
              <a:ext cx="0" cy="2254250"/>
            </a:xfrm>
            <a:prstGeom prst="line">
              <a:avLst/>
            </a:prstGeom>
            <a:grpFill/>
            <a:ln w="19050" cap="flat" cmpd="sng" algn="ctr">
              <a:solidFill>
                <a:srgbClr val="000000"/>
              </a:solidFill>
              <a:prstDash val="solid"/>
              <a:headEnd type="diamond" w="med" len="med"/>
              <a:tailEnd type="none" w="med" len="med"/>
            </a:ln>
            <a:effectLst/>
          </p:spPr>
        </p:cxnSp>
      </p:grpSp>
      <p:grpSp>
        <p:nvGrpSpPr>
          <p:cNvPr id="10" name="组合 9"/>
          <p:cNvGrpSpPr/>
          <p:nvPr/>
        </p:nvGrpSpPr>
        <p:grpSpPr>
          <a:xfrm>
            <a:off x="6591548" y="1049337"/>
            <a:ext cx="1438275" cy="2254250"/>
            <a:chOff x="6591548" y="1049337"/>
            <a:chExt cx="1438275" cy="2254250"/>
          </a:xfrm>
          <a:solidFill>
            <a:srgbClr val="0070C0"/>
          </a:solidFill>
        </p:grpSpPr>
        <p:sp>
          <p:nvSpPr>
            <p:cNvPr id="11" name="五边形 10"/>
            <p:cNvSpPr/>
            <p:nvPr/>
          </p:nvSpPr>
          <p:spPr>
            <a:xfrm>
              <a:off x="6591548" y="1193799"/>
              <a:ext cx="1438275" cy="333375"/>
            </a:xfrm>
            <a:prstGeom prst="homePlate">
              <a:avLst/>
            </a:prstGeom>
            <a:solidFill>
              <a:srgbClr val="B93957"/>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rPr>
                <a:t>添加文本</a:t>
              </a:r>
            </a:p>
          </p:txBody>
        </p:sp>
        <p:cxnSp>
          <p:nvCxnSpPr>
            <p:cNvPr id="12" name="直接连接符 11"/>
            <p:cNvCxnSpPr/>
            <p:nvPr/>
          </p:nvCxnSpPr>
          <p:spPr>
            <a:xfrm>
              <a:off x="6591548" y="10493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13" name="TextBox 9"/>
          <p:cNvSpPr txBox="1"/>
          <p:nvPr/>
        </p:nvSpPr>
        <p:spPr>
          <a:xfrm>
            <a:off x="4780211" y="2132012"/>
            <a:ext cx="1438275" cy="1211262"/>
          </a:xfrm>
          <a:prstGeom prst="rect">
            <a:avLst/>
          </a:prstGeom>
          <a:noFill/>
        </p:spPr>
        <p:txBody>
          <a:bodyPr>
            <a:spAutoFit/>
          </a:bodyPr>
          <a:lstStyle/>
          <a:p>
            <a:pPr algn="just" eaLnBrk="1" fontAlgn="auto" hangingPunct="1">
              <a:lnSpc>
                <a:spcPct val="130000"/>
              </a:lnSpc>
              <a:spcBef>
                <a:spcPts val="0"/>
              </a:spcBef>
              <a:spcAft>
                <a:spcPts val="0"/>
              </a:spcAft>
              <a:buClr>
                <a:srgbClr val="F1A00F"/>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sp>
        <p:nvSpPr>
          <p:cNvPr id="14" name="TextBox 13"/>
          <p:cNvSpPr txBox="1"/>
          <p:nvPr/>
        </p:nvSpPr>
        <p:spPr>
          <a:xfrm>
            <a:off x="6591548" y="1727199"/>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953735"/>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grpSp>
        <p:nvGrpSpPr>
          <p:cNvPr id="15" name="组合 14"/>
          <p:cNvGrpSpPr/>
          <p:nvPr/>
        </p:nvGrpSpPr>
        <p:grpSpPr>
          <a:xfrm>
            <a:off x="1230561" y="2459037"/>
            <a:ext cx="1439862" cy="2254250"/>
            <a:chOff x="1230561" y="2459037"/>
            <a:chExt cx="1439862" cy="2254250"/>
          </a:xfrm>
          <a:solidFill>
            <a:srgbClr val="0070C0"/>
          </a:solidFill>
        </p:grpSpPr>
        <p:sp>
          <p:nvSpPr>
            <p:cNvPr id="16" name="五边形 15"/>
            <p:cNvSpPr/>
            <p:nvPr/>
          </p:nvSpPr>
          <p:spPr>
            <a:xfrm>
              <a:off x="1230561" y="2603499"/>
              <a:ext cx="1439862" cy="333375"/>
            </a:xfrm>
            <a:prstGeom prst="homePlate">
              <a:avLst/>
            </a:prstGeom>
            <a:solidFill>
              <a:srgbClr val="098E88"/>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pitchFamily="34" charset="-122"/>
                  <a:ea typeface="宋体"/>
                </a:rPr>
                <a:t>添加文本</a:t>
              </a: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a:endParaRPr>
            </a:p>
          </p:txBody>
        </p:sp>
        <p:cxnSp>
          <p:nvCxnSpPr>
            <p:cNvPr id="17" name="直接连接符 16"/>
            <p:cNvCxnSpPr/>
            <p:nvPr/>
          </p:nvCxnSpPr>
          <p:spPr>
            <a:xfrm>
              <a:off x="1230561" y="24590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18" name="TextBox 9"/>
          <p:cNvSpPr txBox="1"/>
          <p:nvPr/>
        </p:nvSpPr>
        <p:spPr>
          <a:xfrm>
            <a:off x="1230561" y="3094037"/>
            <a:ext cx="1439862" cy="1212850"/>
          </a:xfrm>
          <a:prstGeom prst="rect">
            <a:avLst/>
          </a:prstGeom>
          <a:noFill/>
        </p:spPr>
        <p:txBody>
          <a:bodyPr>
            <a:spAutoFit/>
          </a:bodyPr>
          <a:lstStyle/>
          <a:p>
            <a:pPr algn="just" eaLnBrk="1" fontAlgn="auto" hangingPunct="1">
              <a:lnSpc>
                <a:spcPct val="130000"/>
              </a:lnSpc>
              <a:spcBef>
                <a:spcPts val="0"/>
              </a:spcBef>
              <a:spcAft>
                <a:spcPts val="0"/>
              </a:spcAft>
              <a:buClr>
                <a:srgbClr val="5ADAB0"/>
              </a:buClr>
              <a:buSzPct val="50000"/>
              <a:defRPr/>
            </a:pPr>
            <a:r>
              <a:rPr lang="zh-CN" altLang="en-US" sz="1400" dirty="0">
                <a:solidFill>
                  <a:srgbClr val="000000"/>
                </a:solidFill>
                <a:latin typeface="微软雅黑" pitchFamily="34" charset="-122"/>
                <a:ea typeface="微软雅黑" pitchFamily="34" charset="-122"/>
              </a:rPr>
              <a:t>请在此处输入您的文本，或者复制您的文字粘贴到此处</a:t>
            </a:r>
            <a:endParaRPr lang="en-US" altLang="zh-CN" sz="14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77157213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55"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ppt_w</p:attrName>
                                        </p:attrNameLst>
                                      </p:cBhvr>
                                      <p:tavLst>
                                        <p:tav tm="0">
                                          <p:val>
                                            <p:strVal val="#ppt_w*0.70"/>
                                          </p:val>
                                        </p:tav>
                                        <p:tav tm="100000">
                                          <p:val>
                                            <p:strVal val="#ppt_w"/>
                                          </p:val>
                                        </p:tav>
                                      </p:tavLst>
                                    </p:anim>
                                    <p:anim calcmode="lin" valueType="num">
                                      <p:cBhvr>
                                        <p:cTn id="35" dur="1000" fill="hold"/>
                                        <p:tgtEl>
                                          <p:spTgt spid="18"/>
                                        </p:tgtEl>
                                        <p:attrNameLst>
                                          <p:attrName>ppt_h</p:attrName>
                                        </p:attrNameLst>
                                      </p:cBhvr>
                                      <p:tavLst>
                                        <p:tav tm="0">
                                          <p:val>
                                            <p:strVal val="#ppt_h"/>
                                          </p:val>
                                        </p:tav>
                                        <p:tav tm="100000">
                                          <p:val>
                                            <p:strVal val="#ppt_h"/>
                                          </p:val>
                                        </p:tav>
                                      </p:tavLst>
                                    </p:anim>
                                    <p:animEffect transition="in" filter="fade">
                                      <p:cBhvr>
                                        <p:cTn id="36" dur="1000"/>
                                        <p:tgtEl>
                                          <p:spTgt spid="1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strVal val="#ppt_w*0.70"/>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Effect transition="in" filter="fade">
                                      <p:cBhvr>
                                        <p:cTn id="41" dur="1000"/>
                                        <p:tgtEl>
                                          <p:spTgt spid="6"/>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1000" fill="hold"/>
                                        <p:tgtEl>
                                          <p:spTgt spid="13"/>
                                        </p:tgtEl>
                                        <p:attrNameLst>
                                          <p:attrName>ppt_w</p:attrName>
                                        </p:attrNameLst>
                                      </p:cBhvr>
                                      <p:tavLst>
                                        <p:tav tm="0">
                                          <p:val>
                                            <p:strVal val="#ppt_w*0.70"/>
                                          </p:val>
                                        </p:tav>
                                        <p:tav tm="100000">
                                          <p:val>
                                            <p:strVal val="#ppt_w"/>
                                          </p:val>
                                        </p:tav>
                                      </p:tavLst>
                                    </p:anim>
                                    <p:anim calcmode="lin" valueType="num">
                                      <p:cBhvr>
                                        <p:cTn id="45" dur="1000" fill="hold"/>
                                        <p:tgtEl>
                                          <p:spTgt spid="13"/>
                                        </p:tgtEl>
                                        <p:attrNameLst>
                                          <p:attrName>ppt_h</p:attrName>
                                        </p:attrNameLst>
                                      </p:cBhvr>
                                      <p:tavLst>
                                        <p:tav tm="0">
                                          <p:val>
                                            <p:strVal val="#ppt_h"/>
                                          </p:val>
                                        </p:tav>
                                        <p:tav tm="100000">
                                          <p:val>
                                            <p:strVal val="#ppt_h"/>
                                          </p:val>
                                        </p:tav>
                                      </p:tavLst>
                                    </p:anim>
                                    <p:animEffect transition="in" filter="fade">
                                      <p:cBhvr>
                                        <p:cTn id="46" dur="1000"/>
                                        <p:tgtEl>
                                          <p:spTgt spid="13"/>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strVal val="#ppt_w*0.70"/>
                                          </p:val>
                                        </p:tav>
                                        <p:tav tm="100000">
                                          <p:val>
                                            <p:strVal val="#ppt_w"/>
                                          </p:val>
                                        </p:tav>
                                      </p:tavLst>
                                    </p:anim>
                                    <p:anim calcmode="lin" valueType="num">
                                      <p:cBhvr>
                                        <p:cTn id="50" dur="1000" fill="hold"/>
                                        <p:tgtEl>
                                          <p:spTgt spid="14"/>
                                        </p:tgtEl>
                                        <p:attrNameLst>
                                          <p:attrName>ppt_h</p:attrName>
                                        </p:attrNameLst>
                                      </p:cBhvr>
                                      <p:tavLst>
                                        <p:tav tm="0">
                                          <p:val>
                                            <p:strVal val="#ppt_h"/>
                                          </p:val>
                                        </p:tav>
                                        <p:tav tm="100000">
                                          <p:val>
                                            <p:strVal val="#ppt_h"/>
                                          </p:val>
                                        </p:tav>
                                      </p:tavLst>
                                    </p:anim>
                                    <p:animEffect transition="in" filter="fade">
                                      <p:cBhvr>
                                        <p:cTn id="5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6" grpId="0"/>
      <p:bldP spid="13" grpId="0"/>
      <p:bldP spid="14"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2557044" y="2483087"/>
            <a:ext cx="4034032" cy="1296143"/>
            <a:chOff x="2557044" y="2483087"/>
            <a:chExt cx="4034032" cy="1296143"/>
          </a:xfrm>
        </p:grpSpPr>
        <p:sp>
          <p:nvSpPr>
            <p:cNvPr id="4" name="Line 34"/>
            <p:cNvSpPr>
              <a:spLocks noChangeShapeType="1"/>
            </p:cNvSpPr>
            <p:nvPr/>
          </p:nvSpPr>
          <p:spPr bwMode="auto">
            <a:xfrm rot="618245" flipV="1">
              <a:off x="4879539" y="2483087"/>
              <a:ext cx="117053" cy="1046336"/>
            </a:xfrm>
            <a:prstGeom prst="line">
              <a:avLst/>
            </a:prstGeom>
            <a:noFill/>
            <a:ln w="9525">
              <a:solidFill>
                <a:srgbClr val="726C5C"/>
              </a:solidFill>
              <a:prstDash val="dash"/>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sp>
          <p:nvSpPr>
            <p:cNvPr id="5" name="Line 35"/>
            <p:cNvSpPr>
              <a:spLocks noChangeShapeType="1"/>
            </p:cNvSpPr>
            <p:nvPr/>
          </p:nvSpPr>
          <p:spPr bwMode="auto">
            <a:xfrm rot="618245" flipH="1" flipV="1">
              <a:off x="4208628" y="2554460"/>
              <a:ext cx="432523" cy="849346"/>
            </a:xfrm>
            <a:prstGeom prst="line">
              <a:avLst/>
            </a:prstGeom>
            <a:noFill/>
            <a:ln w="9525">
              <a:solidFill>
                <a:srgbClr val="726C5C"/>
              </a:solidFill>
              <a:prstDash val="dash"/>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sp>
          <p:nvSpPr>
            <p:cNvPr id="6" name="Line 36"/>
            <p:cNvSpPr>
              <a:spLocks noChangeShapeType="1"/>
            </p:cNvSpPr>
            <p:nvPr/>
          </p:nvSpPr>
          <p:spPr bwMode="auto">
            <a:xfrm rot="618245" flipH="1" flipV="1">
              <a:off x="3363565" y="2982702"/>
              <a:ext cx="1029206" cy="466783"/>
            </a:xfrm>
            <a:prstGeom prst="line">
              <a:avLst/>
            </a:prstGeom>
            <a:noFill/>
            <a:ln w="9525">
              <a:solidFill>
                <a:srgbClr val="726C5C"/>
              </a:solidFill>
              <a:prstDash val="dash"/>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sp>
          <p:nvSpPr>
            <p:cNvPr id="7" name="Line 37"/>
            <p:cNvSpPr>
              <a:spLocks noChangeShapeType="1"/>
            </p:cNvSpPr>
            <p:nvPr/>
          </p:nvSpPr>
          <p:spPr bwMode="auto">
            <a:xfrm rot="618245" flipH="1">
              <a:off x="2557044" y="3566538"/>
              <a:ext cx="1750079" cy="24267"/>
            </a:xfrm>
            <a:prstGeom prst="line">
              <a:avLst/>
            </a:prstGeom>
            <a:noFill/>
            <a:ln w="9525">
              <a:solidFill>
                <a:srgbClr val="726C5C"/>
              </a:solidFill>
              <a:prstDash val="dash"/>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sp>
          <p:nvSpPr>
            <p:cNvPr id="8" name="Line 38"/>
            <p:cNvSpPr>
              <a:spLocks noChangeShapeType="1"/>
            </p:cNvSpPr>
            <p:nvPr/>
          </p:nvSpPr>
          <p:spPr bwMode="auto">
            <a:xfrm rot="618245" flipV="1">
              <a:off x="5096515" y="2825680"/>
              <a:ext cx="662346" cy="765124"/>
            </a:xfrm>
            <a:prstGeom prst="line">
              <a:avLst/>
            </a:prstGeom>
            <a:noFill/>
            <a:ln w="9525">
              <a:solidFill>
                <a:srgbClr val="726C5C"/>
              </a:solidFill>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sp>
          <p:nvSpPr>
            <p:cNvPr id="9" name="Line 39"/>
            <p:cNvSpPr>
              <a:spLocks noChangeShapeType="1"/>
            </p:cNvSpPr>
            <p:nvPr/>
          </p:nvSpPr>
          <p:spPr bwMode="auto">
            <a:xfrm rot="618245" flipV="1">
              <a:off x="5293506" y="3303883"/>
              <a:ext cx="1297570" cy="475347"/>
            </a:xfrm>
            <a:prstGeom prst="line">
              <a:avLst/>
            </a:prstGeom>
            <a:noFill/>
            <a:ln w="9525">
              <a:solidFill>
                <a:srgbClr val="726C5C"/>
              </a:solidFill>
              <a:prstDash val="dash"/>
              <a:round/>
              <a:headEnd/>
              <a:tailEnd type="triangle" w="med" len="med"/>
            </a:ln>
          </p:spPr>
          <p:txBody>
            <a:bodyPr/>
            <a:lstStyle/>
            <a:p>
              <a:pPr defTabSz="914400"/>
              <a:endParaRPr lang="zh-CN" altLang="en-US">
                <a:solidFill>
                  <a:srgbClr val="986750"/>
                </a:solidFill>
                <a:latin typeface="微软雅黑" panose="020B0503020204020204" pitchFamily="34" charset="-122"/>
                <a:ea typeface="微软雅黑" panose="020B0503020204020204" pitchFamily="34" charset="-122"/>
              </a:endParaRPr>
            </a:p>
          </p:txBody>
        </p:sp>
      </p:grpSp>
      <p:sp>
        <p:nvSpPr>
          <p:cNvPr id="10" name="Oval 20"/>
          <p:cNvSpPr>
            <a:spLocks noChangeArrowheads="1"/>
          </p:cNvSpPr>
          <p:nvPr/>
        </p:nvSpPr>
        <p:spPr bwMode="auto">
          <a:xfrm>
            <a:off x="3770394" y="1576643"/>
            <a:ext cx="807948" cy="805094"/>
          </a:xfrm>
          <a:prstGeom prst="ellipse">
            <a:avLst/>
          </a:prstGeom>
          <a:solidFill>
            <a:srgbClr val="098E88"/>
          </a:solidFill>
          <a:ln w="9525" algn="ctr">
            <a:noFill/>
            <a:round/>
            <a:headEnd/>
            <a:tailEnd/>
          </a:ln>
        </p:spPr>
        <p:txBody>
          <a:bodyPr wrap="none" anchor="ctr"/>
          <a:lstStyle/>
          <a:p>
            <a:pPr algn="ctr" defTabSz="914400"/>
            <a:r>
              <a:rPr lang="en-US" altLang="zh-CN" sz="4000" dirty="0">
                <a:solidFill>
                  <a:srgbClr val="FFFFFF"/>
                </a:solidFill>
                <a:latin typeface="微软雅黑" panose="020B0503020204020204" pitchFamily="34" charset="-122"/>
                <a:ea typeface="微软雅黑" panose="020B0503020204020204" pitchFamily="34" charset="-122"/>
              </a:rPr>
              <a:t>3</a:t>
            </a:r>
          </a:p>
        </p:txBody>
      </p:sp>
      <p:sp>
        <p:nvSpPr>
          <p:cNvPr id="11" name="Oval 25"/>
          <p:cNvSpPr>
            <a:spLocks noChangeArrowheads="1"/>
          </p:cNvSpPr>
          <p:nvPr/>
        </p:nvSpPr>
        <p:spPr bwMode="auto">
          <a:xfrm>
            <a:off x="4918081" y="1610903"/>
            <a:ext cx="807949" cy="805093"/>
          </a:xfrm>
          <a:prstGeom prst="ellipse">
            <a:avLst/>
          </a:prstGeom>
          <a:solidFill>
            <a:srgbClr val="B93957"/>
          </a:solidFill>
          <a:ln w="9525" algn="ctr">
            <a:noFill/>
            <a:round/>
            <a:headEnd/>
            <a:tailEnd/>
          </a:ln>
        </p:spPr>
        <p:txBody>
          <a:bodyPr wrap="none" anchor="ctr"/>
          <a:lstStyle/>
          <a:p>
            <a:pPr algn="ctr" defTabSz="914400"/>
            <a:r>
              <a:rPr lang="en-US" altLang="zh-CN" sz="4000" dirty="0">
                <a:solidFill>
                  <a:srgbClr val="FFFFFF"/>
                </a:solidFill>
                <a:latin typeface="微软雅黑" panose="020B0503020204020204" pitchFamily="34" charset="-122"/>
                <a:ea typeface="微软雅黑" panose="020B0503020204020204" pitchFamily="34" charset="-122"/>
              </a:rPr>
              <a:t>4</a:t>
            </a:r>
          </a:p>
        </p:txBody>
      </p:sp>
      <p:sp>
        <p:nvSpPr>
          <p:cNvPr id="12" name="Oval 5"/>
          <p:cNvSpPr>
            <a:spLocks noChangeArrowheads="1"/>
          </p:cNvSpPr>
          <p:nvPr/>
        </p:nvSpPr>
        <p:spPr bwMode="auto">
          <a:xfrm>
            <a:off x="1714836" y="2947014"/>
            <a:ext cx="807948" cy="805094"/>
          </a:xfrm>
          <a:prstGeom prst="ellipse">
            <a:avLst/>
          </a:prstGeom>
          <a:solidFill>
            <a:srgbClr val="098E88"/>
          </a:solidFill>
          <a:ln w="9525" algn="ctr">
            <a:noFill/>
            <a:round/>
            <a:headEnd/>
            <a:tailEnd/>
          </a:ln>
        </p:spPr>
        <p:txBody>
          <a:bodyPr wrap="none" anchor="ctr"/>
          <a:lstStyle/>
          <a:p>
            <a:pPr algn="ctr" defTabSz="914400"/>
            <a:r>
              <a:rPr lang="en-US" altLang="zh-CN" sz="4000" dirty="0">
                <a:solidFill>
                  <a:srgbClr val="FFFFFF"/>
                </a:solidFill>
                <a:latin typeface="微软雅黑" panose="020B0503020204020204" pitchFamily="34" charset="-122"/>
                <a:ea typeface="微软雅黑" panose="020B0503020204020204" pitchFamily="34" charset="-122"/>
              </a:rPr>
              <a:t>1</a:t>
            </a:r>
          </a:p>
        </p:txBody>
      </p:sp>
      <p:sp>
        <p:nvSpPr>
          <p:cNvPr id="13" name="Oval 30"/>
          <p:cNvSpPr>
            <a:spLocks noChangeArrowheads="1"/>
          </p:cNvSpPr>
          <p:nvPr/>
        </p:nvSpPr>
        <p:spPr bwMode="auto">
          <a:xfrm>
            <a:off x="6733823" y="2981274"/>
            <a:ext cx="807948" cy="805094"/>
          </a:xfrm>
          <a:prstGeom prst="ellipse">
            <a:avLst/>
          </a:prstGeom>
          <a:solidFill>
            <a:srgbClr val="B93957"/>
          </a:solidFill>
          <a:ln w="9525" algn="ctr">
            <a:noFill/>
            <a:round/>
            <a:headEnd/>
            <a:tailEnd/>
          </a:ln>
        </p:spPr>
        <p:txBody>
          <a:bodyPr wrap="none" anchor="ctr"/>
          <a:lstStyle/>
          <a:p>
            <a:pPr algn="ctr" defTabSz="914400"/>
            <a:r>
              <a:rPr lang="en-US" altLang="zh-CN" sz="4000" dirty="0">
                <a:solidFill>
                  <a:srgbClr val="FFFFFF"/>
                </a:solidFill>
                <a:latin typeface="微软雅黑" panose="020B0503020204020204" pitchFamily="34" charset="-122"/>
                <a:ea typeface="微软雅黑" panose="020B0503020204020204" pitchFamily="34" charset="-122"/>
              </a:rPr>
              <a:t>6</a:t>
            </a:r>
          </a:p>
        </p:txBody>
      </p:sp>
      <p:sp>
        <p:nvSpPr>
          <p:cNvPr id="14" name="Oval 10"/>
          <p:cNvSpPr>
            <a:spLocks noChangeArrowheads="1"/>
          </p:cNvSpPr>
          <p:nvPr/>
        </p:nvSpPr>
        <p:spPr bwMode="auto">
          <a:xfrm>
            <a:off x="2554192" y="2141920"/>
            <a:ext cx="807949" cy="805093"/>
          </a:xfrm>
          <a:prstGeom prst="ellipse">
            <a:avLst/>
          </a:prstGeom>
          <a:solidFill>
            <a:srgbClr val="B93957"/>
          </a:solidFill>
          <a:ln w="9525" algn="ctr">
            <a:noFill/>
            <a:round/>
            <a:headEnd/>
            <a:tailEnd/>
          </a:ln>
        </p:spPr>
        <p:txBody>
          <a:bodyPr wrap="none" anchor="ctr"/>
          <a:lstStyle/>
          <a:p>
            <a:pPr algn="ctr" defTabSz="914400"/>
            <a:r>
              <a:rPr lang="en-US" altLang="zh-CN" sz="4000" dirty="0">
                <a:solidFill>
                  <a:srgbClr val="FFFFFF"/>
                </a:solidFill>
                <a:latin typeface="微软雅黑" panose="020B0503020204020204" pitchFamily="34" charset="-122"/>
                <a:ea typeface="微软雅黑" panose="020B0503020204020204" pitchFamily="34" charset="-122"/>
              </a:rPr>
              <a:t>2</a:t>
            </a:r>
          </a:p>
        </p:txBody>
      </p:sp>
      <p:sp>
        <p:nvSpPr>
          <p:cNvPr id="15" name="Oval 15"/>
          <p:cNvSpPr>
            <a:spLocks noChangeArrowheads="1"/>
          </p:cNvSpPr>
          <p:nvPr/>
        </p:nvSpPr>
        <p:spPr bwMode="auto">
          <a:xfrm>
            <a:off x="5891613" y="2117655"/>
            <a:ext cx="807948" cy="805094"/>
          </a:xfrm>
          <a:prstGeom prst="ellipse">
            <a:avLst/>
          </a:prstGeom>
          <a:solidFill>
            <a:srgbClr val="098E88"/>
          </a:solidFill>
          <a:ln w="9525" algn="ctr">
            <a:noFill/>
            <a:round/>
            <a:headEnd/>
            <a:tailEnd/>
          </a:ln>
        </p:spPr>
        <p:txBody>
          <a:bodyPr wrap="none" anchor="ctr"/>
          <a:lstStyle/>
          <a:p>
            <a:pPr algn="ctr" defTabSz="914400"/>
            <a:r>
              <a:rPr lang="en-US" altLang="zh-CN" sz="4000" dirty="0">
                <a:solidFill>
                  <a:schemeClr val="bg1"/>
                </a:solidFill>
                <a:latin typeface="微软雅黑" panose="020B0503020204020204" pitchFamily="34" charset="-122"/>
                <a:ea typeface="微软雅黑" panose="020B0503020204020204" pitchFamily="34" charset="-122"/>
              </a:rPr>
              <a:t>5</a:t>
            </a:r>
          </a:p>
        </p:txBody>
      </p:sp>
      <p:grpSp>
        <p:nvGrpSpPr>
          <p:cNvPr id="16" name="组合 15"/>
          <p:cNvGrpSpPr/>
          <p:nvPr/>
        </p:nvGrpSpPr>
        <p:grpSpPr>
          <a:xfrm>
            <a:off x="467544" y="975678"/>
            <a:ext cx="8280920" cy="1938758"/>
            <a:chOff x="467544" y="975678"/>
            <a:chExt cx="8280920" cy="1938758"/>
          </a:xfrm>
        </p:grpSpPr>
        <p:sp>
          <p:nvSpPr>
            <p:cNvPr id="17" name="Rectangle 58"/>
            <p:cNvSpPr>
              <a:spLocks noChangeArrowheads="1"/>
            </p:cNvSpPr>
            <p:nvPr/>
          </p:nvSpPr>
          <p:spPr bwMode="auto">
            <a:xfrm>
              <a:off x="2771800" y="1001374"/>
              <a:ext cx="1781483" cy="498598"/>
            </a:xfrm>
            <a:prstGeom prst="rect">
              <a:avLst/>
            </a:prstGeom>
            <a:noFill/>
            <a:ln w="9525">
              <a:noFill/>
              <a:miter lim="800000"/>
              <a:headEnd/>
              <a:tailEnd/>
            </a:ln>
          </p:spPr>
          <p:txBody>
            <a:bodyPr>
              <a:spAutoFit/>
            </a:bodyPr>
            <a:lstStyle/>
            <a:p>
              <a:pPr algn="ct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a:p>
              <a:pPr algn="ct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p:txBody>
        </p:sp>
        <p:sp>
          <p:nvSpPr>
            <p:cNvPr id="18" name="Rectangle 61"/>
            <p:cNvSpPr>
              <a:spLocks noChangeArrowheads="1"/>
            </p:cNvSpPr>
            <p:nvPr/>
          </p:nvSpPr>
          <p:spPr bwMode="auto">
            <a:xfrm>
              <a:off x="5022765" y="975678"/>
              <a:ext cx="1781483" cy="498598"/>
            </a:xfrm>
            <a:prstGeom prst="rect">
              <a:avLst/>
            </a:prstGeom>
            <a:noFill/>
            <a:ln w="9525">
              <a:noFill/>
              <a:miter lim="800000"/>
              <a:headEnd/>
              <a:tailEnd/>
            </a:ln>
          </p:spPr>
          <p:txBody>
            <a:bodyPr>
              <a:spAutoFit/>
            </a:bodyPr>
            <a:lstStyle/>
            <a:p>
              <a:pPr algn="ct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a:p>
              <a:pPr algn="ct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p:txBody>
        </p:sp>
        <p:sp>
          <p:nvSpPr>
            <p:cNvPr id="19" name="Rectangle 64"/>
            <p:cNvSpPr>
              <a:spLocks noChangeArrowheads="1"/>
            </p:cNvSpPr>
            <p:nvPr/>
          </p:nvSpPr>
          <p:spPr bwMode="auto">
            <a:xfrm>
              <a:off x="467544" y="2355726"/>
              <a:ext cx="1781483" cy="498598"/>
            </a:xfrm>
            <a:prstGeom prst="rect">
              <a:avLst/>
            </a:prstGeom>
            <a:noFill/>
            <a:ln w="9525">
              <a:noFill/>
              <a:miter lim="800000"/>
              <a:headEnd/>
              <a:tailEnd/>
            </a:ln>
          </p:spPr>
          <p:txBody>
            <a:bodyPr>
              <a:spAutoFit/>
            </a:bodyPr>
            <a:lstStyle/>
            <a:p>
              <a:pPr algn="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a:p>
              <a:pPr algn="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p:txBody>
        </p:sp>
        <p:sp>
          <p:nvSpPr>
            <p:cNvPr id="20" name="Rectangle 67"/>
            <p:cNvSpPr>
              <a:spLocks noChangeArrowheads="1"/>
            </p:cNvSpPr>
            <p:nvPr/>
          </p:nvSpPr>
          <p:spPr bwMode="auto">
            <a:xfrm>
              <a:off x="6966981" y="2415838"/>
              <a:ext cx="1781483" cy="498598"/>
            </a:xfrm>
            <a:prstGeom prst="rect">
              <a:avLst/>
            </a:prstGeom>
            <a:noFill/>
            <a:ln w="9525">
              <a:noFill/>
              <a:miter lim="800000"/>
              <a:headEnd/>
              <a:tailEnd/>
            </a:ln>
          </p:spPr>
          <p:txBody>
            <a:bodyPr>
              <a:spAutoFit/>
            </a:bodyPr>
            <a:lstStyle/>
            <a:p>
              <a:pP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a:p>
              <a:pPr defTabSz="914400">
                <a:spcBef>
                  <a:spcPct val="20000"/>
                </a:spcBef>
                <a:buClr>
                  <a:srgbClr val="E1B40C"/>
                </a:buClr>
                <a:buFont typeface="微软雅黑" pitchFamily="34" charset="-122"/>
                <a:buNone/>
              </a:pPr>
              <a:r>
                <a:rPr lang="zh-CN" altLang="en-US" sz="1200" dirty="0">
                  <a:solidFill>
                    <a:srgbClr val="000000"/>
                  </a:solidFill>
                  <a:latin typeface="微软雅黑" pitchFamily="34" charset="-122"/>
                  <a:ea typeface="微软雅黑" panose="020B0503020204020204" pitchFamily="34" charset="-122"/>
                </a:rPr>
                <a:t>单击此处添加文字内容</a:t>
              </a:r>
            </a:p>
          </p:txBody>
        </p:sp>
        <p:sp>
          <p:nvSpPr>
            <p:cNvPr id="21" name="Rectangle 70"/>
            <p:cNvSpPr>
              <a:spLocks noChangeArrowheads="1"/>
            </p:cNvSpPr>
            <p:nvPr/>
          </p:nvSpPr>
          <p:spPr bwMode="auto">
            <a:xfrm>
              <a:off x="1187624" y="1553754"/>
              <a:ext cx="1781484" cy="498598"/>
            </a:xfrm>
            <a:prstGeom prst="rect">
              <a:avLst/>
            </a:prstGeom>
            <a:noFill/>
            <a:ln w="9525">
              <a:noFill/>
              <a:miter lim="800000"/>
              <a:headEnd/>
              <a:tailEnd/>
            </a:ln>
          </p:spPr>
          <p:txBody>
            <a:bodyPr>
              <a:spAutoFit/>
            </a:bodyPr>
            <a:lstStyle/>
            <a:p>
              <a:pPr algn="r" defTabSz="914400">
                <a:spcBef>
                  <a:spcPct val="20000"/>
                </a:spcBef>
                <a:buClr>
                  <a:srgbClr val="E1B40C"/>
                </a:buClr>
                <a:buFont typeface="微软雅黑" pitchFamily="34" charset="-122"/>
                <a:buNone/>
              </a:pPr>
              <a:r>
                <a:rPr lang="zh-CN" altLang="en-US" sz="1200">
                  <a:solidFill>
                    <a:srgbClr val="000000"/>
                  </a:solidFill>
                  <a:latin typeface="微软雅黑" pitchFamily="34" charset="-122"/>
                  <a:ea typeface="微软雅黑" panose="020B0503020204020204" pitchFamily="34" charset="-122"/>
                </a:rPr>
                <a:t>单击此处添加文字内容</a:t>
              </a:r>
            </a:p>
            <a:p>
              <a:pPr algn="r" defTabSz="914400">
                <a:spcBef>
                  <a:spcPct val="20000"/>
                </a:spcBef>
                <a:buClr>
                  <a:srgbClr val="E1B40C"/>
                </a:buClr>
                <a:buFont typeface="微软雅黑" pitchFamily="34" charset="-122"/>
                <a:buNone/>
              </a:pPr>
              <a:r>
                <a:rPr lang="zh-CN" altLang="en-US" sz="1200">
                  <a:solidFill>
                    <a:srgbClr val="000000"/>
                  </a:solidFill>
                  <a:latin typeface="微软雅黑" pitchFamily="34" charset="-122"/>
                  <a:ea typeface="微软雅黑" panose="020B0503020204020204" pitchFamily="34" charset="-122"/>
                </a:rPr>
                <a:t>单击此处添加文字内容</a:t>
              </a:r>
            </a:p>
          </p:txBody>
        </p:sp>
        <p:sp>
          <p:nvSpPr>
            <p:cNvPr id="22" name="Rectangle 73"/>
            <p:cNvSpPr>
              <a:spLocks noChangeArrowheads="1"/>
            </p:cNvSpPr>
            <p:nvPr/>
          </p:nvSpPr>
          <p:spPr bwMode="auto">
            <a:xfrm>
              <a:off x="6750958" y="1641105"/>
              <a:ext cx="1781482" cy="498598"/>
            </a:xfrm>
            <a:prstGeom prst="rect">
              <a:avLst/>
            </a:prstGeom>
            <a:noFill/>
            <a:ln w="9525">
              <a:noFill/>
              <a:miter lim="800000"/>
              <a:headEnd/>
              <a:tailEnd/>
            </a:ln>
          </p:spPr>
          <p:txBody>
            <a:bodyPr>
              <a:spAutoFit/>
            </a:bodyPr>
            <a:lstStyle/>
            <a:p>
              <a:pPr defTabSz="914400">
                <a:spcBef>
                  <a:spcPct val="20000"/>
                </a:spcBef>
                <a:buClr>
                  <a:srgbClr val="E1B40C"/>
                </a:buClr>
                <a:buFont typeface="微软雅黑" pitchFamily="34" charset="-122"/>
                <a:buNone/>
              </a:pPr>
              <a:r>
                <a:rPr lang="zh-CN" altLang="en-US" sz="1200" dirty="0">
                  <a:solidFill>
                    <a:srgbClr val="B93957"/>
                  </a:solidFill>
                  <a:latin typeface="微软雅黑" pitchFamily="34" charset="-122"/>
                  <a:ea typeface="微软雅黑" panose="020B0503020204020204" pitchFamily="34" charset="-122"/>
                </a:rPr>
                <a:t>单击此处添加文字内容</a:t>
              </a:r>
            </a:p>
            <a:p>
              <a:pPr defTabSz="914400">
                <a:spcBef>
                  <a:spcPct val="20000"/>
                </a:spcBef>
                <a:buClr>
                  <a:srgbClr val="E1B40C"/>
                </a:buClr>
                <a:buFont typeface="微软雅黑" pitchFamily="34" charset="-122"/>
                <a:buNone/>
              </a:pPr>
              <a:r>
                <a:rPr lang="zh-CN" altLang="en-US" sz="1200" dirty="0">
                  <a:solidFill>
                    <a:srgbClr val="B93957"/>
                  </a:solidFill>
                  <a:latin typeface="微软雅黑" pitchFamily="34" charset="-122"/>
                  <a:ea typeface="微软雅黑" panose="020B0503020204020204" pitchFamily="34" charset="-122"/>
                </a:rPr>
                <a:t>单击此处添加文字内容</a:t>
              </a:r>
            </a:p>
          </p:txBody>
        </p:sp>
      </p:grpSp>
      <p:sp>
        <p:nvSpPr>
          <p:cNvPr id="23" name="Oval 44"/>
          <p:cNvSpPr>
            <a:spLocks noChangeArrowheads="1"/>
          </p:cNvSpPr>
          <p:nvPr/>
        </p:nvSpPr>
        <p:spPr bwMode="gray">
          <a:xfrm>
            <a:off x="4004502" y="3362411"/>
            <a:ext cx="1313274" cy="1297571"/>
          </a:xfrm>
          <a:prstGeom prst="ellipse">
            <a:avLst/>
          </a:prstGeom>
          <a:solidFill>
            <a:srgbClr val="098E88"/>
          </a:solidFill>
          <a:ln w="9525" algn="ctr">
            <a:noFill/>
            <a:round/>
            <a:headEnd/>
            <a:tailEnd/>
          </a:ln>
        </p:spPr>
        <p:txBody>
          <a:bodyPr wrap="none" anchor="ctr"/>
          <a:lstStyle/>
          <a:p>
            <a:pPr algn="ctr" defTabSz="914400"/>
            <a:r>
              <a:rPr lang="zh-CN" altLang="en-US" dirty="0">
                <a:solidFill>
                  <a:srgbClr val="FFFFFF"/>
                </a:solidFill>
                <a:latin typeface="微软雅黑" panose="020B0503020204020204" pitchFamily="34" charset="-122"/>
                <a:ea typeface="微软雅黑" panose="020B0503020204020204" pitchFamily="34" charset="-122"/>
              </a:rPr>
              <a:t>单击此处</a:t>
            </a:r>
          </a:p>
          <a:p>
            <a:pPr algn="ctr" defTabSz="914400"/>
            <a:r>
              <a:rPr lang="zh-CN" altLang="en-US" dirty="0">
                <a:solidFill>
                  <a:srgbClr val="FFFFFF"/>
                </a:solidFill>
                <a:latin typeface="微软雅黑" panose="020B0503020204020204" pitchFamily="34" charset="-122"/>
                <a:ea typeface="微软雅黑" panose="020B0503020204020204" pitchFamily="34" charset="-122"/>
              </a:rPr>
              <a:t>添加文字</a:t>
            </a:r>
          </a:p>
        </p:txBody>
      </p:sp>
    </p:spTree>
    <p:extLst>
      <p:ext uri="{BB962C8B-B14F-4D97-AF65-F5344CB8AC3E}">
        <p14:creationId xmlns:p14="http://schemas.microsoft.com/office/powerpoint/2010/main" val="135672487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animBg="1"/>
      <p:bldP spid="11" grpId="0" animBg="1"/>
      <p:bldP spid="12" grpId="0" animBg="1"/>
      <p:bldP spid="13" grpId="0" animBg="1"/>
      <p:bldP spid="14" grpId="0" animBg="1"/>
      <p:bldP spid="15"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
        <p:nvSpPr>
          <p:cNvPr id="3" name="等腰三角形 21"/>
          <p:cNvSpPr/>
          <p:nvPr/>
        </p:nvSpPr>
        <p:spPr bwMode="auto">
          <a:xfrm rot="16200000" flipH="1">
            <a:off x="4606612" y="153897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098E88">
              <a:alpha val="40000"/>
            </a:srgbClr>
          </a:solidFill>
          <a:ln w="9525" cap="rnd">
            <a:solidFill>
              <a:schemeClr val="bg1"/>
            </a:solidFill>
            <a:prstDash val="solid"/>
            <a:round/>
            <a:headEnd/>
            <a:tailEnd/>
          </a:ln>
        </p:spPr>
        <p:txBody>
          <a:bodyPr vert="eaVert" lIns="68567" tIns="34283" rIns="68567" bIns="34283" anchor="ctr"/>
          <a:lstStyle/>
          <a:p>
            <a:pPr defTabSz="685664"/>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2457163" y="153897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098E88">
              <a:alpha val="40000"/>
            </a:srgbClr>
          </a:solidFill>
          <a:ln w="9525" cap="rnd">
            <a:solidFill>
              <a:schemeClr val="bg1"/>
            </a:solidFill>
            <a:prstDash val="solid"/>
            <a:round/>
            <a:headEnd/>
            <a:tailEnd/>
          </a:ln>
        </p:spPr>
        <p:txBody>
          <a:bodyPr vert="eaVert" lIns="68567" tIns="34283" rIns="68567" bIns="34283" anchor="ctr"/>
          <a:lstStyle/>
          <a:p>
            <a:pPr defTabSz="685664"/>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2433446" y="1383079"/>
            <a:ext cx="2736412" cy="2736056"/>
          </a:xfrm>
          <a:prstGeom prst="ellipse">
            <a:avLst/>
          </a:prstGeom>
          <a:noFill/>
          <a:ln w="25400" cap="flat" cmpd="sng" algn="ctr">
            <a:solidFill>
              <a:srgbClr val="098E88"/>
            </a:solidFill>
            <a:prstDash val="solid"/>
          </a:ln>
          <a:effectLst/>
        </p:spPr>
        <p:txBody>
          <a:bodyPr lIns="68567" tIns="34283" rIns="68567" bIns="34283" anchor="ctr"/>
          <a:lstStyle/>
          <a:p>
            <a:pPr algn="ctr" defTabSz="685664">
              <a:defRPr/>
            </a:pPr>
            <a:endParaRPr lang="zh-CN" altLang="en-US" sz="1400" kern="0" dirty="0">
              <a:solidFill>
                <a:sysClr val="window" lastClr="FFFFFF"/>
              </a:solidFill>
              <a:ea typeface="微软雅黑" pitchFamily="34" charset="-122"/>
            </a:endParaRPr>
          </a:p>
        </p:txBody>
      </p:sp>
      <p:sp>
        <p:nvSpPr>
          <p:cNvPr id="6" name="椭圆 5"/>
          <p:cNvSpPr/>
          <p:nvPr/>
        </p:nvSpPr>
        <p:spPr bwMode="auto">
          <a:xfrm>
            <a:off x="4070767" y="1383079"/>
            <a:ext cx="2737604" cy="2736056"/>
          </a:xfrm>
          <a:prstGeom prst="ellipse">
            <a:avLst/>
          </a:prstGeom>
          <a:noFill/>
          <a:ln w="25400" cap="flat" cmpd="sng" algn="ctr">
            <a:solidFill>
              <a:srgbClr val="098E88"/>
            </a:solidFill>
            <a:prstDash val="solid"/>
          </a:ln>
          <a:effectLst/>
        </p:spPr>
        <p:txBody>
          <a:bodyPr lIns="68567" tIns="34283" rIns="68567" bIns="34283" anchor="ctr"/>
          <a:lstStyle/>
          <a:p>
            <a:pPr algn="ctr" defTabSz="685664">
              <a:defRPr/>
            </a:pPr>
            <a:endParaRPr lang="zh-CN" altLang="en-US" sz="1400" kern="0" dirty="0">
              <a:solidFill>
                <a:sysClr val="window" lastClr="FFFFFF"/>
              </a:solidFill>
              <a:ea typeface="微软雅黑" pitchFamily="34" charset="-122"/>
            </a:endParaRPr>
          </a:p>
        </p:txBody>
      </p:sp>
      <p:cxnSp>
        <p:nvCxnSpPr>
          <p:cNvPr id="7" name="直接连接符 6"/>
          <p:cNvCxnSpPr>
            <a:cxnSpLocks noChangeShapeType="1"/>
          </p:cNvCxnSpPr>
          <p:nvPr/>
        </p:nvCxnSpPr>
        <p:spPr bwMode="auto">
          <a:xfrm>
            <a:off x="3184827" y="2051022"/>
            <a:ext cx="428681" cy="201215"/>
          </a:xfrm>
          <a:prstGeom prst="line">
            <a:avLst/>
          </a:prstGeom>
          <a:noFill/>
          <a:ln w="28575" algn="ctr">
            <a:solidFill>
              <a:schemeClr val="bg1"/>
            </a:solidFill>
            <a:round/>
            <a:headEnd type="none" w="med" len="med"/>
            <a:tailEnd type="arrow" w="med" len="med"/>
          </a:ln>
        </p:spPr>
      </p:cxnSp>
      <p:cxnSp>
        <p:nvCxnSpPr>
          <p:cNvPr id="8" name="直接连接符 7"/>
          <p:cNvCxnSpPr>
            <a:cxnSpLocks noChangeShapeType="1"/>
          </p:cNvCxnSpPr>
          <p:nvPr/>
        </p:nvCxnSpPr>
        <p:spPr bwMode="auto">
          <a:xfrm>
            <a:off x="2956197" y="2668954"/>
            <a:ext cx="442970" cy="0"/>
          </a:xfrm>
          <a:prstGeom prst="line">
            <a:avLst/>
          </a:prstGeom>
          <a:noFill/>
          <a:ln w="28575" algn="ctr">
            <a:solidFill>
              <a:schemeClr val="bg1"/>
            </a:solidFill>
            <a:round/>
            <a:headEnd type="none" w="med" len="med"/>
            <a:tailEnd type="arrow" w="med" len="med"/>
          </a:ln>
        </p:spPr>
      </p:cxnSp>
      <p:cxnSp>
        <p:nvCxnSpPr>
          <p:cNvPr id="9" name="直接连接符 8"/>
          <p:cNvCxnSpPr>
            <a:cxnSpLocks noChangeShapeType="1"/>
          </p:cNvCxnSpPr>
          <p:nvPr/>
        </p:nvCxnSpPr>
        <p:spPr bwMode="auto">
          <a:xfrm flipV="1">
            <a:off x="3184827" y="3069004"/>
            <a:ext cx="442970" cy="234554"/>
          </a:xfrm>
          <a:prstGeom prst="line">
            <a:avLst/>
          </a:prstGeom>
          <a:noFill/>
          <a:ln w="28575"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flipH="1" flipV="1">
            <a:off x="5684274" y="3059479"/>
            <a:ext cx="442970" cy="234554"/>
          </a:xfrm>
          <a:prstGeom prst="line">
            <a:avLst/>
          </a:prstGeom>
          <a:noFill/>
          <a:ln w="28575" algn="ctr">
            <a:solidFill>
              <a:schemeClr val="bg1"/>
            </a:solidFill>
            <a:round/>
            <a:headEnd type="none" w="med" len="med"/>
            <a:tailEnd type="arrow" w="med" len="med"/>
          </a:ln>
        </p:spPr>
      </p:cxnSp>
      <p:cxnSp>
        <p:nvCxnSpPr>
          <p:cNvPr id="11" name="直接连接符 10"/>
          <p:cNvCxnSpPr>
            <a:cxnSpLocks noChangeShapeType="1"/>
          </p:cNvCxnSpPr>
          <p:nvPr/>
        </p:nvCxnSpPr>
        <p:spPr bwMode="auto">
          <a:xfrm flipH="1">
            <a:off x="5905760" y="2666573"/>
            <a:ext cx="442970" cy="0"/>
          </a:xfrm>
          <a:prstGeom prst="line">
            <a:avLst/>
          </a:prstGeom>
          <a:noFill/>
          <a:ln w="28575" algn="ctr">
            <a:solidFill>
              <a:schemeClr val="bg1"/>
            </a:solidFill>
            <a:round/>
            <a:headEnd type="none" w="med" len="med"/>
            <a:tailEnd type="arrow" w="med" len="med"/>
          </a:ln>
        </p:spPr>
      </p:cxnSp>
      <p:cxnSp>
        <p:nvCxnSpPr>
          <p:cNvPr id="12" name="直接连接符 11"/>
          <p:cNvCxnSpPr>
            <a:cxnSpLocks noChangeShapeType="1"/>
          </p:cNvCxnSpPr>
          <p:nvPr/>
        </p:nvCxnSpPr>
        <p:spPr bwMode="auto">
          <a:xfrm flipH="1">
            <a:off x="5698564" y="2051022"/>
            <a:ext cx="428681" cy="201215"/>
          </a:xfrm>
          <a:prstGeom prst="line">
            <a:avLst/>
          </a:prstGeom>
          <a:noFill/>
          <a:ln w="28575" algn="ctr">
            <a:solidFill>
              <a:schemeClr val="bg1"/>
            </a:solidFill>
            <a:round/>
            <a:headEnd type="none" w="med" len="med"/>
            <a:tailEnd type="arrow" w="med" len="med"/>
          </a:ln>
        </p:spPr>
      </p:cxnSp>
      <p:grpSp>
        <p:nvGrpSpPr>
          <p:cNvPr id="13" name="组合 12"/>
          <p:cNvGrpSpPr/>
          <p:nvPr/>
        </p:nvGrpSpPr>
        <p:grpSpPr>
          <a:xfrm>
            <a:off x="3832612" y="1884332"/>
            <a:ext cx="1578974" cy="1578769"/>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098E88"/>
            </a:solidFill>
            <a:ln w="3175" cap="flat" cmpd="sng" algn="ctr">
              <a:noFill/>
              <a:prstDash val="solid"/>
            </a:ln>
            <a:effectLst/>
          </p:spPr>
          <p:txBody>
            <a:bodyPr anchor="ctr"/>
            <a:lstStyle/>
            <a:p>
              <a:pPr algn="ctr" defTabSz="685664">
                <a:lnSpc>
                  <a:spcPct val="120000"/>
                </a:lnSpc>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noFill/>
              <a:prstDash val="solid"/>
            </a:ln>
            <a:effectLst/>
          </p:spPr>
          <p:txBody>
            <a:bodyPr anchor="ctr"/>
            <a:lstStyle/>
            <a:p>
              <a:pPr algn="ctr" defTabSz="685664">
                <a:lnSpc>
                  <a:spcPct val="120000"/>
                </a:lnSpc>
              </a:pPr>
              <a:r>
                <a:rPr lang="zh-CN" altLang="en-US" sz="1600" kern="0" dirty="0">
                  <a:solidFill>
                    <a:prstClr val="black">
                      <a:lumMod val="65000"/>
                      <a:lumOff val="35000"/>
                    </a:prstClr>
                  </a:solidFill>
                  <a:latin typeface="Impact" pitchFamily="34" charset="0"/>
                  <a:ea typeface="微软雅黑" pitchFamily="34" charset="-122"/>
                </a:rPr>
                <a:t>添加标题</a:t>
              </a:r>
            </a:p>
          </p:txBody>
        </p:sp>
      </p:grpSp>
      <p:sp>
        <p:nvSpPr>
          <p:cNvPr id="16" name="Oval 19"/>
          <p:cNvSpPr>
            <a:spLocks noChangeArrowheads="1"/>
          </p:cNvSpPr>
          <p:nvPr/>
        </p:nvSpPr>
        <p:spPr bwMode="auto">
          <a:xfrm>
            <a:off x="2446543" y="1447375"/>
            <a:ext cx="744238" cy="744140"/>
          </a:xfrm>
          <a:prstGeom prst="ellipse">
            <a:avLst/>
          </a:prstGeom>
          <a:solidFill>
            <a:srgbClr val="098E88"/>
          </a:solidFill>
          <a:ln w="9525">
            <a:noFill/>
            <a:round/>
            <a:headEnd/>
            <a:tailEnd/>
          </a:ln>
          <a:effectLst/>
        </p:spPr>
        <p:txBody>
          <a:bodyPr lIns="68567" tIns="34283" rIns="68567" bIns="34283" anchor="ctr"/>
          <a:lstStyle/>
          <a:p>
            <a:pPr algn="ctr" defTabSz="685664">
              <a:lnSpc>
                <a:spcPct val="120000"/>
              </a:lnSpc>
              <a:defRPr/>
            </a:pPr>
            <a:r>
              <a:rPr lang="zh-CN" altLang="en-US" sz="1400" ker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6089142" y="1459281"/>
            <a:ext cx="744237" cy="745331"/>
          </a:xfrm>
          <a:prstGeom prst="ellipse">
            <a:avLst/>
          </a:prstGeom>
          <a:solidFill>
            <a:srgbClr val="B93957"/>
          </a:solidFill>
          <a:ln w="9525">
            <a:noFill/>
            <a:round/>
            <a:headEnd/>
            <a:tailEnd/>
          </a:ln>
          <a:effectLst/>
        </p:spPr>
        <p:txBody>
          <a:bodyPr lIns="68567" tIns="34283" rIns="68567" bIns="34283" anchor="ctr"/>
          <a:lstStyle/>
          <a:p>
            <a:pPr algn="ctr" defTabSz="685664">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18" name="Oval 19"/>
          <p:cNvSpPr>
            <a:spLocks noChangeArrowheads="1"/>
          </p:cNvSpPr>
          <p:nvPr/>
        </p:nvSpPr>
        <p:spPr bwMode="auto">
          <a:xfrm>
            <a:off x="6427322" y="2323675"/>
            <a:ext cx="745428" cy="745331"/>
          </a:xfrm>
          <a:prstGeom prst="ellipse">
            <a:avLst/>
          </a:prstGeom>
          <a:solidFill>
            <a:srgbClr val="098E88"/>
          </a:solidFill>
          <a:ln w="9525">
            <a:noFill/>
            <a:round/>
            <a:headEnd/>
            <a:tailEnd/>
          </a:ln>
          <a:effectLst/>
        </p:spPr>
        <p:txBody>
          <a:bodyPr lIns="68567" tIns="34283" rIns="68567" bIns="34283" anchor="ctr"/>
          <a:lstStyle/>
          <a:p>
            <a:pPr algn="ctr" defTabSz="685664">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19" name="Oval 19"/>
          <p:cNvSpPr>
            <a:spLocks noChangeArrowheads="1"/>
          </p:cNvSpPr>
          <p:nvPr/>
        </p:nvSpPr>
        <p:spPr bwMode="auto">
          <a:xfrm>
            <a:off x="6126055" y="3178544"/>
            <a:ext cx="745428" cy="745331"/>
          </a:xfrm>
          <a:prstGeom prst="ellipse">
            <a:avLst/>
          </a:prstGeom>
          <a:solidFill>
            <a:srgbClr val="B93957"/>
          </a:solidFill>
          <a:ln w="9525">
            <a:noFill/>
            <a:round/>
            <a:headEnd/>
            <a:tailEnd/>
          </a:ln>
          <a:effectLst/>
        </p:spPr>
        <p:txBody>
          <a:bodyPr lIns="68567" tIns="34283" rIns="68567" bIns="34283" anchor="ctr"/>
          <a:lstStyle/>
          <a:p>
            <a:pPr algn="ctr" defTabSz="685664">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0" name="Oval 19"/>
          <p:cNvSpPr>
            <a:spLocks noChangeArrowheads="1"/>
          </p:cNvSpPr>
          <p:nvPr/>
        </p:nvSpPr>
        <p:spPr bwMode="auto">
          <a:xfrm>
            <a:off x="2113125" y="2295100"/>
            <a:ext cx="745428" cy="745331"/>
          </a:xfrm>
          <a:prstGeom prst="ellipse">
            <a:avLst/>
          </a:prstGeom>
          <a:solidFill>
            <a:srgbClr val="B93957"/>
          </a:solidFill>
          <a:ln w="9525">
            <a:noFill/>
            <a:round/>
            <a:headEnd/>
            <a:tailEnd/>
          </a:ln>
          <a:effectLst/>
        </p:spPr>
        <p:txBody>
          <a:bodyPr lIns="68567" tIns="34283" rIns="68567" bIns="34283" anchor="ctr"/>
          <a:lstStyle/>
          <a:p>
            <a:pPr algn="ctr" defTabSz="685664">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2417965" y="3173781"/>
            <a:ext cx="745428" cy="745331"/>
          </a:xfrm>
          <a:prstGeom prst="ellipse">
            <a:avLst/>
          </a:prstGeom>
          <a:solidFill>
            <a:srgbClr val="098E88"/>
          </a:solidFill>
          <a:ln w="9525">
            <a:noFill/>
            <a:round/>
            <a:headEnd/>
            <a:tailEnd/>
          </a:ln>
          <a:effectLst/>
        </p:spPr>
        <p:txBody>
          <a:bodyPr lIns="68567" tIns="34283" rIns="68567" bIns="34283" anchor="ctr"/>
          <a:lstStyle/>
          <a:p>
            <a:pPr algn="ctr" defTabSz="685664">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1083641" y="1329615"/>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a:t>
            </a:r>
          </a:p>
        </p:txBody>
      </p:sp>
      <p:sp>
        <p:nvSpPr>
          <p:cNvPr id="23" name="TextBox 22"/>
          <p:cNvSpPr txBox="1"/>
          <p:nvPr/>
        </p:nvSpPr>
        <p:spPr>
          <a:xfrm>
            <a:off x="6998552" y="1329615"/>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100">
                <a:solidFill>
                  <a:schemeClr val="tx1">
                    <a:lumMod val="75000"/>
                    <a:lumOff val="25000"/>
                  </a:schemeClr>
                </a:solidFill>
                <a:latin typeface="微软雅黑" pitchFamily="34" charset="-122"/>
                <a:ea typeface="微软雅黑" pitchFamily="34" charset="-122"/>
              </a:rPr>
              <a:t>文本后。</a:t>
            </a:r>
          </a:p>
        </p:txBody>
      </p:sp>
      <p:sp>
        <p:nvSpPr>
          <p:cNvPr id="24" name="TextBox 23"/>
          <p:cNvSpPr txBox="1"/>
          <p:nvPr/>
        </p:nvSpPr>
        <p:spPr>
          <a:xfrm>
            <a:off x="759564" y="2311321"/>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100">
                <a:solidFill>
                  <a:schemeClr val="tx1">
                    <a:lumMod val="75000"/>
                    <a:lumOff val="25000"/>
                  </a:schemeClr>
                </a:solidFill>
                <a:latin typeface="微软雅黑" pitchFamily="34" charset="-122"/>
                <a:ea typeface="微软雅黑" pitchFamily="34" charset="-122"/>
              </a:rPr>
              <a:t>文本后。</a:t>
            </a:r>
          </a:p>
        </p:txBody>
      </p:sp>
      <p:sp>
        <p:nvSpPr>
          <p:cNvPr id="25" name="TextBox 24"/>
          <p:cNvSpPr txBox="1"/>
          <p:nvPr/>
        </p:nvSpPr>
        <p:spPr>
          <a:xfrm>
            <a:off x="7349153" y="2311321"/>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100">
                <a:solidFill>
                  <a:schemeClr val="tx1">
                    <a:lumMod val="75000"/>
                    <a:lumOff val="25000"/>
                  </a:schemeClr>
                </a:solidFill>
                <a:latin typeface="微软雅黑" pitchFamily="34" charset="-122"/>
                <a:ea typeface="微软雅黑" pitchFamily="34" charset="-122"/>
              </a:rPr>
              <a:t>文本后。</a:t>
            </a:r>
          </a:p>
        </p:txBody>
      </p:sp>
      <p:sp>
        <p:nvSpPr>
          <p:cNvPr id="26" name="TextBox 25"/>
          <p:cNvSpPr txBox="1"/>
          <p:nvPr/>
        </p:nvSpPr>
        <p:spPr>
          <a:xfrm>
            <a:off x="7017909" y="3166191"/>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100">
                <a:solidFill>
                  <a:schemeClr val="tx1">
                    <a:lumMod val="75000"/>
                    <a:lumOff val="25000"/>
                  </a:schemeClr>
                </a:solidFill>
                <a:latin typeface="微软雅黑" pitchFamily="34" charset="-122"/>
                <a:ea typeface="微软雅黑" pitchFamily="34" charset="-122"/>
              </a:rPr>
              <a:t>文本后。</a:t>
            </a:r>
          </a:p>
        </p:txBody>
      </p:sp>
      <p:sp>
        <p:nvSpPr>
          <p:cNvPr id="27" name="TextBox 26"/>
          <p:cNvSpPr txBox="1"/>
          <p:nvPr/>
        </p:nvSpPr>
        <p:spPr>
          <a:xfrm>
            <a:off x="1061563" y="3166191"/>
            <a:ext cx="1128710" cy="729416"/>
          </a:xfrm>
          <a:prstGeom prst="rect">
            <a:avLst/>
          </a:prstGeom>
          <a:noFill/>
        </p:spPr>
        <p:txBody>
          <a:bodyPr wrap="square" lIns="68567" tIns="34283" rIns="68567" bIns="34283" rtlCol="0">
            <a:spAutoFit/>
          </a:bodyPr>
          <a:lstStyle/>
          <a:p>
            <a:pPr defTabSz="685664">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100">
                <a:solidFill>
                  <a:schemeClr val="tx1">
                    <a:lumMod val="75000"/>
                    <a:lumOff val="25000"/>
                  </a:schemeClr>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6473739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500"/>
                                        <p:tgtEl>
                                          <p:spTgt spid="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500"/>
                            </p:stCondLst>
                            <p:childTnLst>
                              <p:par>
                                <p:cTn id="32" presetID="52"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par>
                                <p:cTn id="37" presetID="52"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animScale>
                                      <p:cBhvr>
                                        <p:cTn id="3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7"/>
                                        </p:tgtEl>
                                        <p:attrNameLst>
                                          <p:attrName>ppt_x</p:attrName>
                                          <p:attrName>ppt_y</p:attrName>
                                        </p:attrNameLst>
                                      </p:cBhvr>
                                    </p:animMotion>
                                    <p:animEffect transition="in" filter="fade">
                                      <p:cBhvr>
                                        <p:cTn id="41" dur="1000"/>
                                        <p:tgtEl>
                                          <p:spTgt spid="17"/>
                                        </p:tgtEl>
                                      </p:cBhvr>
                                    </p:animEffect>
                                  </p:childTnLst>
                                </p:cTn>
                              </p:par>
                              <p:par>
                                <p:cTn id="42" presetID="52" presetClass="entr" presetSubtype="0" fill="hold" grpId="0" nodeType="withEffect">
                                  <p:stCondLst>
                                    <p:cond delay="400"/>
                                  </p:stCondLst>
                                  <p:childTnLst>
                                    <p:set>
                                      <p:cBhvr>
                                        <p:cTn id="43" dur="1" fill="hold">
                                          <p:stCondLst>
                                            <p:cond delay="0"/>
                                          </p:stCondLst>
                                        </p:cTn>
                                        <p:tgtEl>
                                          <p:spTgt spid="20"/>
                                        </p:tgtEl>
                                        <p:attrNameLst>
                                          <p:attrName>style.visibility</p:attrName>
                                        </p:attrNameLst>
                                      </p:cBhvr>
                                      <p:to>
                                        <p:strVal val="visible"/>
                                      </p:to>
                                    </p:set>
                                    <p:animScale>
                                      <p:cBhvr>
                                        <p:cTn id="4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0"/>
                                        </p:tgtEl>
                                        <p:attrNameLst>
                                          <p:attrName>ppt_x</p:attrName>
                                          <p:attrName>ppt_y</p:attrName>
                                        </p:attrNameLst>
                                      </p:cBhvr>
                                    </p:animMotion>
                                    <p:animEffect transition="in" filter="fade">
                                      <p:cBhvr>
                                        <p:cTn id="46" dur="1000"/>
                                        <p:tgtEl>
                                          <p:spTgt spid="20"/>
                                        </p:tgtEl>
                                      </p:cBhvr>
                                    </p:animEffect>
                                  </p:childTnLst>
                                </p:cTn>
                              </p:par>
                              <p:par>
                                <p:cTn id="47" presetID="52" presetClass="entr" presetSubtype="0" fill="hold" grpId="0" nodeType="withEffect">
                                  <p:stCondLst>
                                    <p:cond delay="600"/>
                                  </p:stCondLst>
                                  <p:childTnLst>
                                    <p:set>
                                      <p:cBhvr>
                                        <p:cTn id="48" dur="1" fill="hold">
                                          <p:stCondLst>
                                            <p:cond delay="0"/>
                                          </p:stCondLst>
                                        </p:cTn>
                                        <p:tgtEl>
                                          <p:spTgt spid="18"/>
                                        </p:tgtEl>
                                        <p:attrNameLst>
                                          <p:attrName>style.visibility</p:attrName>
                                        </p:attrNameLst>
                                      </p:cBhvr>
                                      <p:to>
                                        <p:strVal val="visible"/>
                                      </p:to>
                                    </p:set>
                                    <p:animScale>
                                      <p:cBhvr>
                                        <p:cTn id="4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8"/>
                                        </p:tgtEl>
                                        <p:attrNameLst>
                                          <p:attrName>ppt_x</p:attrName>
                                          <p:attrName>ppt_y</p:attrName>
                                        </p:attrNameLst>
                                      </p:cBhvr>
                                    </p:animMotion>
                                    <p:animEffect transition="in" filter="fade">
                                      <p:cBhvr>
                                        <p:cTn id="51" dur="1000"/>
                                        <p:tgtEl>
                                          <p:spTgt spid="18"/>
                                        </p:tgtEl>
                                      </p:cBhvr>
                                    </p:animEffect>
                                  </p:childTnLst>
                                </p:cTn>
                              </p:par>
                              <p:par>
                                <p:cTn id="52" presetID="52" presetClass="entr" presetSubtype="0" fill="hold" grpId="0" nodeType="withEffect">
                                  <p:stCondLst>
                                    <p:cond delay="800"/>
                                  </p:stCondLst>
                                  <p:childTnLst>
                                    <p:set>
                                      <p:cBhvr>
                                        <p:cTn id="53" dur="1" fill="hold">
                                          <p:stCondLst>
                                            <p:cond delay="0"/>
                                          </p:stCondLst>
                                        </p:cTn>
                                        <p:tgtEl>
                                          <p:spTgt spid="21"/>
                                        </p:tgtEl>
                                        <p:attrNameLst>
                                          <p:attrName>style.visibility</p:attrName>
                                        </p:attrNameLst>
                                      </p:cBhvr>
                                      <p:to>
                                        <p:strVal val="visible"/>
                                      </p:to>
                                    </p:set>
                                    <p:animScale>
                                      <p:cBhvr>
                                        <p:cTn id="5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1"/>
                                        </p:tgtEl>
                                        <p:attrNameLst>
                                          <p:attrName>ppt_x</p:attrName>
                                          <p:attrName>ppt_y</p:attrName>
                                        </p:attrNameLst>
                                      </p:cBhvr>
                                    </p:animMotion>
                                    <p:animEffect transition="in" filter="fade">
                                      <p:cBhvr>
                                        <p:cTn id="56" dur="1000"/>
                                        <p:tgtEl>
                                          <p:spTgt spid="21"/>
                                        </p:tgtEl>
                                      </p:cBhvr>
                                    </p:animEffect>
                                  </p:childTnLst>
                                </p:cTn>
                              </p:par>
                              <p:par>
                                <p:cTn id="57" presetID="52" presetClass="entr" presetSubtype="0" fill="hold" grpId="0" nodeType="withEffect">
                                  <p:stCondLst>
                                    <p:cond delay="1000"/>
                                  </p:stCondLst>
                                  <p:childTnLst>
                                    <p:set>
                                      <p:cBhvr>
                                        <p:cTn id="58" dur="1" fill="hold">
                                          <p:stCondLst>
                                            <p:cond delay="0"/>
                                          </p:stCondLst>
                                        </p:cTn>
                                        <p:tgtEl>
                                          <p:spTgt spid="19"/>
                                        </p:tgtEl>
                                        <p:attrNameLst>
                                          <p:attrName>style.visibility</p:attrName>
                                        </p:attrNameLst>
                                      </p:cBhvr>
                                      <p:to>
                                        <p:strVal val="visible"/>
                                      </p:to>
                                    </p:set>
                                    <p:animScale>
                                      <p:cBhvr>
                                        <p:cTn id="5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9"/>
                                        </p:tgtEl>
                                        <p:attrNameLst>
                                          <p:attrName>ppt_x</p:attrName>
                                          <p:attrName>ppt_y</p:attrName>
                                        </p:attrNameLst>
                                      </p:cBhvr>
                                    </p:animMotion>
                                    <p:animEffect transition="in" filter="fade">
                                      <p:cBhvr>
                                        <p:cTn id="61" dur="10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8"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par>
                                <p:cTn id="68" presetID="12" presetClass="entr" presetSubtype="8" fill="hold" nodeType="with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additive="base">
                                        <p:cTn id="70" dur="500"/>
                                        <p:tgtEl>
                                          <p:spTgt spid="8"/>
                                        </p:tgtEl>
                                        <p:attrNameLst>
                                          <p:attrName>ppt_x</p:attrName>
                                        </p:attrNameLst>
                                      </p:cBhvr>
                                      <p:tavLst>
                                        <p:tav tm="0">
                                          <p:val>
                                            <p:strVal val="#ppt_x-#ppt_w*1.125000"/>
                                          </p:val>
                                        </p:tav>
                                        <p:tav tm="100000">
                                          <p:val>
                                            <p:strVal val="#ppt_x"/>
                                          </p:val>
                                        </p:tav>
                                      </p:tavLst>
                                    </p:anim>
                                    <p:animEffect transition="in" filter="wipe(right)">
                                      <p:cBhvr>
                                        <p:cTn id="71" dur="500"/>
                                        <p:tgtEl>
                                          <p:spTgt spid="8"/>
                                        </p:tgtEl>
                                      </p:cBhvr>
                                    </p:animEffect>
                                  </p:childTnLst>
                                </p:cTn>
                              </p:par>
                              <p:par>
                                <p:cTn id="72" presetID="12" presetClass="entr" presetSubtype="8"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p:tgtEl>
                                          <p:spTgt spid="9"/>
                                        </p:tgtEl>
                                        <p:attrNameLst>
                                          <p:attrName>ppt_x</p:attrName>
                                        </p:attrNameLst>
                                      </p:cBhvr>
                                      <p:tavLst>
                                        <p:tav tm="0">
                                          <p:val>
                                            <p:strVal val="#ppt_x-#ppt_w*1.125000"/>
                                          </p:val>
                                        </p:tav>
                                        <p:tav tm="100000">
                                          <p:val>
                                            <p:strVal val="#ppt_x"/>
                                          </p:val>
                                        </p:tav>
                                      </p:tavLst>
                                    </p:anim>
                                    <p:animEffect transition="in" filter="wipe(right)">
                                      <p:cBhvr>
                                        <p:cTn id="75" dur="500"/>
                                        <p:tgtEl>
                                          <p:spTgt spid="9"/>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par>
                                <p:cTn id="84" presetID="12" presetClass="entr" presetSubtype="2" fill="hold" nodeType="withEffect">
                                  <p:stCondLst>
                                    <p:cond delay="0"/>
                                  </p:stCondLst>
                                  <p:childTnLst>
                                    <p:set>
                                      <p:cBhvr>
                                        <p:cTn id="85" dur="1" fill="hold">
                                          <p:stCondLst>
                                            <p:cond delay="0"/>
                                          </p:stCondLst>
                                        </p:cTn>
                                        <p:tgtEl>
                                          <p:spTgt spid="10"/>
                                        </p:tgtEl>
                                        <p:attrNameLst>
                                          <p:attrName>style.visibility</p:attrName>
                                        </p:attrNameLst>
                                      </p:cBhvr>
                                      <p:to>
                                        <p:strVal val="visible"/>
                                      </p:to>
                                    </p:set>
                                    <p:anim calcmode="lin" valueType="num">
                                      <p:cBhvr additive="base">
                                        <p:cTn id="86" dur="500"/>
                                        <p:tgtEl>
                                          <p:spTgt spid="10"/>
                                        </p:tgtEl>
                                        <p:attrNameLst>
                                          <p:attrName>ppt_x</p:attrName>
                                        </p:attrNameLst>
                                      </p:cBhvr>
                                      <p:tavLst>
                                        <p:tav tm="0">
                                          <p:val>
                                            <p:strVal val="#ppt_x+#ppt_w*1.125000"/>
                                          </p:val>
                                        </p:tav>
                                        <p:tav tm="100000">
                                          <p:val>
                                            <p:strVal val="#ppt_x"/>
                                          </p:val>
                                        </p:tav>
                                      </p:tavLst>
                                    </p:anim>
                                    <p:animEffect transition="in" filter="wipe(left)">
                                      <p:cBhvr>
                                        <p:cTn id="87" dur="500"/>
                                        <p:tgtEl>
                                          <p:spTgt spid="10"/>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500"/>
                                        <p:tgtEl>
                                          <p:spTgt spid="2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left)">
                                      <p:cBhvr>
                                        <p:cTn id="10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cxnSp>
        <p:nvCxnSpPr>
          <p:cNvPr id="3" name="直接连接符 2"/>
          <p:cNvCxnSpPr/>
          <p:nvPr/>
        </p:nvCxnSpPr>
        <p:spPr>
          <a:xfrm flipV="1">
            <a:off x="1267570" y="1908297"/>
            <a:ext cx="0" cy="51768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4579095" y="1908297"/>
            <a:ext cx="0" cy="51768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918570" y="3402592"/>
            <a:ext cx="0" cy="5192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236445" y="3402592"/>
            <a:ext cx="0" cy="5192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267570" y="1414432"/>
            <a:ext cx="0" cy="517685"/>
          </a:xfrm>
          <a:prstGeom prst="line">
            <a:avLst/>
          </a:prstGeom>
          <a:ln w="44450">
            <a:solidFill>
              <a:srgbClr val="098E88"/>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59641" y="2414865"/>
            <a:ext cx="1554163" cy="1024253"/>
          </a:xfrm>
          <a:prstGeom prst="rect">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612" tIns="44306" rIns="88612" bIns="44306" anchor="ctr"/>
          <a:lstStyle/>
          <a:p>
            <a:pPr algn="ctr" defTabSz="886122">
              <a:defRPr/>
            </a:pPr>
            <a:r>
              <a:rPr lang="zh-CN" altLang="en-US" sz="1900" dirty="0">
                <a:solidFill>
                  <a:prstClr val="white"/>
                </a:solidFill>
                <a:latin typeface="微软雅黑" panose="020B0503020204020204" pitchFamily="34" charset="-122"/>
                <a:ea typeface="微软雅黑" panose="020B0503020204020204" pitchFamily="34" charset="-122"/>
              </a:rPr>
              <a:t>增加内容</a:t>
            </a:r>
          </a:p>
        </p:txBody>
      </p:sp>
      <p:sp>
        <p:nvSpPr>
          <p:cNvPr id="9" name="矩形 8"/>
          <p:cNvSpPr/>
          <p:nvPr/>
        </p:nvSpPr>
        <p:spPr>
          <a:xfrm>
            <a:off x="2915395" y="2414865"/>
            <a:ext cx="1554162" cy="1024253"/>
          </a:xfrm>
          <a:prstGeom prst="rect">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612" tIns="44306" rIns="88612" bIns="44306" anchor="ctr"/>
          <a:lstStyle/>
          <a:p>
            <a:pPr algn="ctr" defTabSz="886122">
              <a:defRPr/>
            </a:pPr>
            <a:r>
              <a:rPr lang="zh-CN" altLang="en-US" sz="1900" dirty="0">
                <a:solidFill>
                  <a:prstClr val="white"/>
                </a:solidFill>
                <a:latin typeface="微软雅黑" panose="020B0503020204020204" pitchFamily="34" charset="-122"/>
                <a:ea typeface="微软雅黑" panose="020B0503020204020204" pitchFamily="34" charset="-122"/>
              </a:rPr>
              <a:t>增加内容</a:t>
            </a:r>
          </a:p>
        </p:txBody>
      </p:sp>
      <p:sp>
        <p:nvSpPr>
          <p:cNvPr id="10" name="矩形 9"/>
          <p:cNvSpPr/>
          <p:nvPr/>
        </p:nvSpPr>
        <p:spPr>
          <a:xfrm>
            <a:off x="4571166" y="2414865"/>
            <a:ext cx="1554163" cy="1024253"/>
          </a:xfrm>
          <a:prstGeom prst="rect">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lIns="88612" tIns="44306" rIns="88612" bIns="44306" anchor="ctr"/>
          <a:lstStyle/>
          <a:p>
            <a:pPr algn="ctr" defTabSz="886122">
              <a:defRPr/>
            </a:pPr>
            <a:r>
              <a:rPr lang="zh-CN" altLang="en-US" sz="1900" dirty="0">
                <a:solidFill>
                  <a:prstClr val="white"/>
                </a:solidFill>
                <a:latin typeface="微软雅黑" panose="020B0503020204020204" pitchFamily="34" charset="-122"/>
                <a:ea typeface="微软雅黑" panose="020B0503020204020204" pitchFamily="34" charset="-122"/>
              </a:rPr>
              <a:t>增加内容</a:t>
            </a:r>
          </a:p>
        </p:txBody>
      </p:sp>
      <p:sp>
        <p:nvSpPr>
          <p:cNvPr id="11" name="矩形 10"/>
          <p:cNvSpPr/>
          <p:nvPr/>
        </p:nvSpPr>
        <p:spPr>
          <a:xfrm>
            <a:off x="6226920" y="2414865"/>
            <a:ext cx="1554162" cy="1024253"/>
          </a:xfrm>
          <a:prstGeom prst="rect">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lIns="88612" tIns="44306" rIns="88612" bIns="44306" anchor="ctr"/>
          <a:lstStyle/>
          <a:p>
            <a:pPr algn="ctr" defTabSz="886122">
              <a:defRPr/>
            </a:pPr>
            <a:r>
              <a:rPr lang="zh-CN" altLang="en-US" sz="1900" dirty="0">
                <a:solidFill>
                  <a:prstClr val="white"/>
                </a:solidFill>
                <a:latin typeface="微软雅黑" panose="020B0503020204020204" pitchFamily="34" charset="-122"/>
                <a:ea typeface="微软雅黑" panose="020B0503020204020204" pitchFamily="34" charset="-122"/>
              </a:rPr>
              <a:t>增加内容</a:t>
            </a:r>
          </a:p>
        </p:txBody>
      </p:sp>
      <p:cxnSp>
        <p:nvCxnSpPr>
          <p:cNvPr id="12" name="直接连接符 11"/>
          <p:cNvCxnSpPr/>
          <p:nvPr/>
        </p:nvCxnSpPr>
        <p:spPr>
          <a:xfrm flipV="1">
            <a:off x="4579095" y="1414432"/>
            <a:ext cx="0" cy="517685"/>
          </a:xfrm>
          <a:prstGeom prst="line">
            <a:avLst/>
          </a:prstGeom>
          <a:ln w="44450">
            <a:solidFill>
              <a:srgbClr val="098E88"/>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18570" y="3898048"/>
            <a:ext cx="0" cy="517685"/>
          </a:xfrm>
          <a:prstGeom prst="line">
            <a:avLst/>
          </a:prstGeom>
          <a:ln w="44450">
            <a:solidFill>
              <a:srgbClr val="B9395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236445" y="3898048"/>
            <a:ext cx="0" cy="517685"/>
          </a:xfrm>
          <a:prstGeom prst="line">
            <a:avLst/>
          </a:prstGeom>
          <a:ln w="44450">
            <a:solidFill>
              <a:srgbClr val="B93957"/>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270746" y="1328681"/>
            <a:ext cx="2093912" cy="865454"/>
          </a:xfrm>
          <a:prstGeom prst="rect">
            <a:avLst/>
          </a:prstGeom>
        </p:spPr>
        <p:txBody>
          <a:bodyPr lIns="88612" tIns="44306" rIns="88612" bIns="44306"/>
          <a:lstStyle/>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p:txBody>
      </p:sp>
      <p:sp>
        <p:nvSpPr>
          <p:cNvPr id="16" name="矩形 15"/>
          <p:cNvSpPr/>
          <p:nvPr/>
        </p:nvSpPr>
        <p:spPr>
          <a:xfrm>
            <a:off x="4587040" y="1328681"/>
            <a:ext cx="2093913" cy="865454"/>
          </a:xfrm>
          <a:prstGeom prst="rect">
            <a:avLst/>
          </a:prstGeom>
        </p:spPr>
        <p:txBody>
          <a:bodyPr lIns="88612" tIns="44306" rIns="88612" bIns="44306"/>
          <a:lstStyle/>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p:txBody>
      </p:sp>
      <p:sp>
        <p:nvSpPr>
          <p:cNvPr id="17" name="矩形 16"/>
          <p:cNvSpPr/>
          <p:nvPr/>
        </p:nvSpPr>
        <p:spPr>
          <a:xfrm>
            <a:off x="2915396" y="3651906"/>
            <a:ext cx="2093912" cy="865455"/>
          </a:xfrm>
          <a:prstGeom prst="rect">
            <a:avLst/>
          </a:prstGeom>
        </p:spPr>
        <p:txBody>
          <a:bodyPr lIns="88612" tIns="44306" rIns="88612" bIns="44306" anchor="b"/>
          <a:lstStyle/>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p:txBody>
      </p:sp>
      <p:sp>
        <p:nvSpPr>
          <p:cNvPr id="18" name="矩形 17"/>
          <p:cNvSpPr/>
          <p:nvPr/>
        </p:nvSpPr>
        <p:spPr>
          <a:xfrm>
            <a:off x="6231690" y="3651906"/>
            <a:ext cx="2093913" cy="865455"/>
          </a:xfrm>
          <a:prstGeom prst="rect">
            <a:avLst/>
          </a:prstGeom>
        </p:spPr>
        <p:txBody>
          <a:bodyPr lIns="88612" tIns="44306" rIns="88612" bIns="44306" anchor="b"/>
          <a:lstStyle/>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a:p>
            <a:pPr defTabSz="886122">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a:t>
            </a:r>
            <a:endParaRPr lang="en-US" altLang="zh-CN" sz="1200" dirty="0">
              <a:solidFill>
                <a:srgbClr val="2209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388809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2" presetClass="entr" presetSubtype="4"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500"/>
                                        <p:tgtEl>
                                          <p:spTgt spid="4"/>
                                        </p:tgtEl>
                                      </p:cBhvr>
                                    </p:animEffect>
                                  </p:childTnLst>
                                </p:cTn>
                              </p:par>
                            </p:childTnLst>
                          </p:cTn>
                        </p:par>
                        <p:par>
                          <p:cTn id="53" fill="hold">
                            <p:stCondLst>
                              <p:cond delay="6000"/>
                            </p:stCondLst>
                            <p:childTnLst>
                              <p:par>
                                <p:cTn id="54" presetID="22" presetClass="entr" presetSubtype="4"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down)">
                                      <p:cBhvr>
                                        <p:cTn id="56" dur="500"/>
                                        <p:tgtEl>
                                          <p:spTgt spid="12"/>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7000"/>
                            </p:stCondLst>
                            <p:childTnLst>
                              <p:par>
                                <p:cTn id="62" presetID="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0-#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childTnLst>
                          </p:cTn>
                        </p:par>
                        <p:par>
                          <p:cTn id="66" fill="hold">
                            <p:stCondLst>
                              <p:cond delay="7500"/>
                            </p:stCondLst>
                            <p:childTnLst>
                              <p:par>
                                <p:cTn id="67" presetID="22"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8000"/>
                            </p:stCondLst>
                            <p:childTnLst>
                              <p:par>
                                <p:cTn id="71" presetID="22" presetClass="entr" presetSubtype="1"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8500"/>
                            </p:stCondLst>
                            <p:childTnLst>
                              <p:par>
                                <p:cTn id="75" presetID="2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8" grpId="0" animBg="1"/>
      <p:bldP spid="9" grpId="0" animBg="1"/>
      <p:bldP spid="10" grpId="0" animBg="1"/>
      <p:bldP spid="11" grpId="0" animBg="1"/>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5953" y="1991587"/>
            <a:ext cx="9135666" cy="166028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1B4A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43" tIns="34271" rIns="68543" bIns="34271" numCol="1" anchor="t" anchorCtr="0" compatLnSpc="1">
            <a:prstTxWarp prst="textNoShape">
              <a:avLst/>
            </a:prstTxWarp>
          </a:bodyPr>
          <a:lstStyle/>
          <a:p>
            <a:pPr defTabSz="685388"/>
            <a:endParaRPr lang="zh-CN" altLang="en-US" sz="1400">
              <a:solidFill>
                <a:schemeClr val="tx1">
                  <a:lumMod val="85000"/>
                  <a:lumOff val="15000"/>
                </a:schemeClr>
              </a:solidFill>
            </a:endParaRPr>
          </a:p>
        </p:txBody>
      </p:sp>
      <p:grpSp>
        <p:nvGrpSpPr>
          <p:cNvPr id="5" name="组合 4"/>
          <p:cNvGrpSpPr/>
          <p:nvPr/>
        </p:nvGrpSpPr>
        <p:grpSpPr>
          <a:xfrm>
            <a:off x="4085884" y="2685248"/>
            <a:ext cx="971122" cy="970995"/>
            <a:chOff x="6953364" y="3507721"/>
            <a:chExt cx="1294661" cy="1294660"/>
          </a:xfrm>
        </p:grpSpPr>
        <p:sp>
          <p:nvSpPr>
            <p:cNvPr id="6"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88"/>
              <a:endParaRPr lang="zh-CN" altLang="en-US" sz="1400">
                <a:solidFill>
                  <a:schemeClr val="tx1">
                    <a:lumMod val="85000"/>
                    <a:lumOff val="15000"/>
                  </a:schemeClr>
                </a:solidFill>
              </a:endParaRPr>
            </a:p>
          </p:txBody>
        </p:sp>
        <p:sp>
          <p:nvSpPr>
            <p:cNvPr id="7"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685388"/>
              <a:endParaRPr lang="zh-CN" altLang="en-US" sz="1400">
                <a:solidFill>
                  <a:schemeClr val="tx1">
                    <a:lumMod val="85000"/>
                    <a:lumOff val="15000"/>
                  </a:schemeClr>
                </a:solidFill>
              </a:endParaRPr>
            </a:p>
          </p:txBody>
        </p:sp>
      </p:grpSp>
      <p:grpSp>
        <p:nvGrpSpPr>
          <p:cNvPr id="8" name="组合 7"/>
          <p:cNvGrpSpPr/>
          <p:nvPr/>
        </p:nvGrpSpPr>
        <p:grpSpPr>
          <a:xfrm>
            <a:off x="1169179" y="2261003"/>
            <a:ext cx="971122" cy="970995"/>
            <a:chOff x="5699165" y="2802817"/>
            <a:chExt cx="1294661" cy="1294660"/>
          </a:xfrm>
        </p:grpSpPr>
        <p:sp>
          <p:nvSpPr>
            <p:cNvPr id="9"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88"/>
              <a:endParaRPr lang="zh-CN" altLang="en-US" sz="1400">
                <a:solidFill>
                  <a:srgbClr val="FB9183"/>
                </a:solidFill>
              </a:endParaRPr>
            </a:p>
          </p:txBody>
        </p:sp>
        <p:sp>
          <p:nvSpPr>
            <p:cNvPr id="10"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685388"/>
              <a:endParaRPr lang="zh-CN" altLang="en-US" sz="1400">
                <a:solidFill>
                  <a:srgbClr val="FB9183"/>
                </a:solidFill>
              </a:endParaRPr>
            </a:p>
          </p:txBody>
        </p:sp>
      </p:grpSp>
      <p:grpSp>
        <p:nvGrpSpPr>
          <p:cNvPr id="11" name="组合 10"/>
          <p:cNvGrpSpPr/>
          <p:nvPr/>
        </p:nvGrpSpPr>
        <p:grpSpPr>
          <a:xfrm>
            <a:off x="2843583" y="1512236"/>
            <a:ext cx="971122" cy="970995"/>
            <a:chOff x="6953364" y="2097915"/>
            <a:chExt cx="1294661" cy="1294660"/>
          </a:xfrm>
        </p:grpSpPr>
        <p:sp>
          <p:nvSpPr>
            <p:cNvPr id="12"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88"/>
              <a:endParaRPr lang="zh-CN" altLang="en-US" sz="1400">
                <a:solidFill>
                  <a:schemeClr val="tx1">
                    <a:lumMod val="85000"/>
                    <a:lumOff val="15000"/>
                  </a:schemeClr>
                </a:solidFill>
              </a:endParaRPr>
            </a:p>
          </p:txBody>
        </p:sp>
        <p:sp>
          <p:nvSpPr>
            <p:cNvPr id="13"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685388"/>
              <a:endParaRPr lang="zh-CN" altLang="en-US" sz="1400">
                <a:solidFill>
                  <a:schemeClr val="tx1">
                    <a:lumMod val="85000"/>
                    <a:lumOff val="15000"/>
                  </a:schemeClr>
                </a:solidFill>
              </a:endParaRPr>
            </a:p>
          </p:txBody>
        </p:sp>
      </p:grpSp>
      <p:grpSp>
        <p:nvGrpSpPr>
          <p:cNvPr id="14" name="组合 13"/>
          <p:cNvGrpSpPr/>
          <p:nvPr/>
        </p:nvGrpSpPr>
        <p:grpSpPr>
          <a:xfrm>
            <a:off x="5467899" y="1818686"/>
            <a:ext cx="971122" cy="970995"/>
            <a:chOff x="8328938" y="2097915"/>
            <a:chExt cx="1294661" cy="1294660"/>
          </a:xfrm>
        </p:grpSpPr>
        <p:sp>
          <p:nvSpPr>
            <p:cNvPr id="15"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88"/>
              <a:endParaRPr lang="zh-CN" altLang="en-US" sz="1400">
                <a:solidFill>
                  <a:schemeClr val="tx1">
                    <a:lumMod val="85000"/>
                    <a:lumOff val="15000"/>
                  </a:schemeClr>
                </a:solidFill>
              </a:endParaRPr>
            </a:p>
          </p:txBody>
        </p:sp>
        <p:sp>
          <p:nvSpPr>
            <p:cNvPr id="16"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685388"/>
              <a:endParaRPr lang="zh-CN" altLang="en-US" sz="1400">
                <a:solidFill>
                  <a:schemeClr val="tx1">
                    <a:lumMod val="85000"/>
                    <a:lumOff val="15000"/>
                  </a:schemeClr>
                </a:solidFill>
              </a:endParaRPr>
            </a:p>
          </p:txBody>
        </p:sp>
      </p:grpSp>
      <p:grpSp>
        <p:nvGrpSpPr>
          <p:cNvPr id="17" name="组合 16"/>
          <p:cNvGrpSpPr/>
          <p:nvPr/>
        </p:nvGrpSpPr>
        <p:grpSpPr>
          <a:xfrm>
            <a:off x="6703865" y="2714419"/>
            <a:ext cx="971122" cy="970995"/>
            <a:chOff x="8328938" y="3507721"/>
            <a:chExt cx="1294661" cy="1294660"/>
          </a:xfrm>
        </p:grpSpPr>
        <p:sp>
          <p:nvSpPr>
            <p:cNvPr id="18"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88"/>
              <a:endParaRPr lang="zh-CN" altLang="en-US" sz="1400">
                <a:solidFill>
                  <a:schemeClr val="tx1">
                    <a:lumMod val="85000"/>
                    <a:lumOff val="15000"/>
                  </a:schemeClr>
                </a:solidFill>
              </a:endParaRPr>
            </a:p>
          </p:txBody>
        </p:sp>
        <p:sp>
          <p:nvSpPr>
            <p:cNvPr id="19"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685388"/>
              <a:endParaRPr lang="zh-CN" altLang="en-US" sz="1400">
                <a:solidFill>
                  <a:schemeClr val="tx1">
                    <a:lumMod val="85000"/>
                    <a:lumOff val="15000"/>
                  </a:schemeClr>
                </a:solidFill>
              </a:endParaRPr>
            </a:p>
          </p:txBody>
        </p:sp>
      </p:grpSp>
      <p:sp>
        <p:nvSpPr>
          <p:cNvPr id="20" name="TextBox 19"/>
          <p:cNvSpPr txBox="1"/>
          <p:nvPr/>
        </p:nvSpPr>
        <p:spPr>
          <a:xfrm>
            <a:off x="737074" y="1218478"/>
            <a:ext cx="1685291" cy="438581"/>
          </a:xfrm>
          <a:prstGeom prst="rect">
            <a:avLst/>
          </a:prstGeom>
          <a:noFill/>
        </p:spPr>
        <p:txBody>
          <a:bodyPr wrap="square" lIns="68543" tIns="34271" rIns="68543" bIns="34271" rtlCol="0">
            <a:spAutoFit/>
          </a:bodyPr>
          <a:lstStyle/>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点击此处添加相关文字</a:t>
            </a:r>
            <a:endParaRPr lang="en-US" altLang="zh-CN" sz="1200" b="1">
              <a:solidFill>
                <a:schemeClr val="tx1">
                  <a:lumMod val="85000"/>
                  <a:lumOff val="15000"/>
                </a:schemeClr>
              </a:solidFill>
              <a:latin typeface="微软雅黑" pitchFamily="34" charset="-122"/>
              <a:ea typeface="微软雅黑" pitchFamily="34" charset="-122"/>
              <a:cs typeface="华文黑体" pitchFamily="2" charset="-122"/>
            </a:endParaRPr>
          </a:p>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点击添加相关文字</a:t>
            </a:r>
          </a:p>
        </p:txBody>
      </p:sp>
      <p:sp>
        <p:nvSpPr>
          <p:cNvPr id="21" name="TextBox 20"/>
          <p:cNvSpPr txBox="1"/>
          <p:nvPr/>
        </p:nvSpPr>
        <p:spPr>
          <a:xfrm>
            <a:off x="739438" y="1615262"/>
            <a:ext cx="1995712" cy="429327"/>
          </a:xfrm>
          <a:prstGeom prst="rect">
            <a:avLst/>
          </a:prstGeom>
          <a:noFill/>
        </p:spPr>
        <p:txBody>
          <a:bodyPr wrap="square" lIns="68543" tIns="34271" rIns="68543" bIns="34271" rtlCol="0">
            <a:spAutoFit/>
          </a:bodyPr>
          <a:lstStyle/>
          <a:p>
            <a:pPr defTabSz="685388">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85000"/>
                    <a:lumOff val="15000"/>
                  </a:schemeClr>
                </a:solidFill>
                <a:latin typeface="微软雅黑" pitchFamily="34" charset="-122"/>
                <a:ea typeface="微软雅黑" pitchFamily="34" charset="-122"/>
              </a:rPr>
              <a:t>选择粘贴。</a:t>
            </a:r>
          </a:p>
        </p:txBody>
      </p:sp>
      <p:sp>
        <p:nvSpPr>
          <p:cNvPr id="22" name="TextBox 21"/>
          <p:cNvSpPr txBox="1"/>
          <p:nvPr/>
        </p:nvSpPr>
        <p:spPr>
          <a:xfrm>
            <a:off x="3728798" y="1062805"/>
            <a:ext cx="1685291" cy="253916"/>
          </a:xfrm>
          <a:prstGeom prst="rect">
            <a:avLst/>
          </a:prstGeom>
          <a:noFill/>
        </p:spPr>
        <p:txBody>
          <a:bodyPr wrap="square" lIns="68543" tIns="34271" rIns="68543" bIns="34271" rtlCol="0">
            <a:spAutoFit/>
          </a:bodyPr>
          <a:lstStyle/>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点击此处添加相关文字</a:t>
            </a:r>
            <a:endParaRPr lang="en-US" altLang="zh-CN" sz="1200" b="1">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731161" y="1310405"/>
            <a:ext cx="1999318" cy="429327"/>
          </a:xfrm>
          <a:prstGeom prst="rect">
            <a:avLst/>
          </a:prstGeom>
          <a:noFill/>
        </p:spPr>
        <p:txBody>
          <a:bodyPr wrap="square" lIns="68543" tIns="34271" rIns="68543" bIns="34271" rtlCol="0">
            <a:spAutoFit/>
          </a:bodyPr>
          <a:lstStyle/>
          <a:p>
            <a:pPr defTabSz="685388">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85000"/>
                    <a:lumOff val="15000"/>
                  </a:schemeClr>
                </a:solidFill>
                <a:latin typeface="微软雅黑" pitchFamily="34" charset="-122"/>
                <a:ea typeface="微软雅黑" pitchFamily="34" charset="-122"/>
              </a:rPr>
              <a:t>选择粘贴。</a:t>
            </a:r>
          </a:p>
        </p:txBody>
      </p:sp>
      <p:sp>
        <p:nvSpPr>
          <p:cNvPr id="24" name="TextBox 23"/>
          <p:cNvSpPr txBox="1"/>
          <p:nvPr/>
        </p:nvSpPr>
        <p:spPr>
          <a:xfrm>
            <a:off x="6439020" y="1026732"/>
            <a:ext cx="1685291" cy="438581"/>
          </a:xfrm>
          <a:prstGeom prst="rect">
            <a:avLst/>
          </a:prstGeom>
          <a:noFill/>
        </p:spPr>
        <p:txBody>
          <a:bodyPr wrap="square" lIns="68543" tIns="34271" rIns="68543" bIns="34271" rtlCol="0">
            <a:spAutoFit/>
          </a:bodyPr>
          <a:lstStyle/>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点击此处添加相关文字</a:t>
            </a:r>
            <a:endParaRPr lang="en-US" altLang="zh-CN" sz="1200" b="1">
              <a:solidFill>
                <a:schemeClr val="tx1">
                  <a:lumMod val="85000"/>
                  <a:lumOff val="15000"/>
                </a:schemeClr>
              </a:solidFill>
              <a:latin typeface="微软雅黑" pitchFamily="34" charset="-122"/>
              <a:ea typeface="微软雅黑" pitchFamily="34" charset="-122"/>
              <a:cs typeface="华文黑体" pitchFamily="2" charset="-122"/>
            </a:endParaRPr>
          </a:p>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点击添加相关文字</a:t>
            </a:r>
          </a:p>
        </p:txBody>
      </p:sp>
      <p:sp>
        <p:nvSpPr>
          <p:cNvPr id="25" name="TextBox 24"/>
          <p:cNvSpPr txBox="1"/>
          <p:nvPr/>
        </p:nvSpPr>
        <p:spPr>
          <a:xfrm>
            <a:off x="6441385" y="1423516"/>
            <a:ext cx="1580435" cy="609398"/>
          </a:xfrm>
          <a:prstGeom prst="rect">
            <a:avLst/>
          </a:prstGeom>
          <a:noFill/>
        </p:spPr>
        <p:txBody>
          <a:bodyPr wrap="square" lIns="68543" tIns="34271" rIns="68543" bIns="34271" rtlCol="0">
            <a:spAutoFit/>
          </a:bodyPr>
          <a:lstStyle/>
          <a:p>
            <a:pPr defTabSz="685388">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85000"/>
                    <a:lumOff val="15000"/>
                  </a:schemeClr>
                </a:solidFill>
                <a:latin typeface="微软雅黑" pitchFamily="34" charset="-122"/>
                <a:ea typeface="微软雅黑" pitchFamily="34" charset="-122"/>
              </a:rPr>
              <a:t>选择粘贴。</a:t>
            </a:r>
          </a:p>
        </p:txBody>
      </p:sp>
      <p:sp>
        <p:nvSpPr>
          <p:cNvPr id="26" name="TextBox 25"/>
          <p:cNvSpPr txBox="1"/>
          <p:nvPr/>
        </p:nvSpPr>
        <p:spPr>
          <a:xfrm>
            <a:off x="2270627" y="3404326"/>
            <a:ext cx="1685291" cy="438581"/>
          </a:xfrm>
          <a:prstGeom prst="rect">
            <a:avLst/>
          </a:prstGeom>
          <a:noFill/>
        </p:spPr>
        <p:txBody>
          <a:bodyPr wrap="square" lIns="68543" tIns="34271" rIns="68543" bIns="34271" rtlCol="0">
            <a:spAutoFit/>
          </a:bodyPr>
          <a:lstStyle/>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点击此处添加相关文字</a:t>
            </a:r>
            <a:endParaRPr lang="en-US" altLang="zh-CN" sz="1200" b="1">
              <a:solidFill>
                <a:schemeClr val="tx1">
                  <a:lumMod val="85000"/>
                  <a:lumOff val="15000"/>
                </a:schemeClr>
              </a:solidFill>
              <a:latin typeface="微软雅黑" pitchFamily="34" charset="-122"/>
              <a:ea typeface="微软雅黑" pitchFamily="34" charset="-122"/>
              <a:cs typeface="华文黑体" pitchFamily="2" charset="-122"/>
            </a:endParaRPr>
          </a:p>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点击添加相关文字</a:t>
            </a:r>
          </a:p>
        </p:txBody>
      </p:sp>
      <p:sp>
        <p:nvSpPr>
          <p:cNvPr id="27" name="TextBox 26"/>
          <p:cNvSpPr txBox="1"/>
          <p:nvPr/>
        </p:nvSpPr>
        <p:spPr>
          <a:xfrm>
            <a:off x="2272990" y="3801110"/>
            <a:ext cx="1943108" cy="429327"/>
          </a:xfrm>
          <a:prstGeom prst="rect">
            <a:avLst/>
          </a:prstGeom>
          <a:noFill/>
        </p:spPr>
        <p:txBody>
          <a:bodyPr wrap="square" lIns="68543" tIns="34271" rIns="68543" bIns="34271" rtlCol="0">
            <a:spAutoFit/>
          </a:bodyPr>
          <a:lstStyle/>
          <a:p>
            <a:pPr defTabSz="685388">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85000"/>
                    <a:lumOff val="15000"/>
                  </a:schemeClr>
                </a:solidFill>
                <a:latin typeface="微软雅黑" pitchFamily="34" charset="-122"/>
                <a:ea typeface="微软雅黑" pitchFamily="34" charset="-122"/>
              </a:rPr>
              <a:t>选择粘贴。</a:t>
            </a:r>
          </a:p>
        </p:txBody>
      </p:sp>
      <p:sp>
        <p:nvSpPr>
          <p:cNvPr id="28" name="TextBox 27"/>
          <p:cNvSpPr txBox="1"/>
          <p:nvPr/>
        </p:nvSpPr>
        <p:spPr>
          <a:xfrm>
            <a:off x="5257932" y="3581823"/>
            <a:ext cx="1685291" cy="438581"/>
          </a:xfrm>
          <a:prstGeom prst="rect">
            <a:avLst/>
          </a:prstGeom>
          <a:noFill/>
        </p:spPr>
        <p:txBody>
          <a:bodyPr wrap="square" lIns="68543" tIns="34271" rIns="68543" bIns="34271" rtlCol="0">
            <a:spAutoFit/>
          </a:bodyPr>
          <a:lstStyle/>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点击此处添加相关文字</a:t>
            </a:r>
            <a:endParaRPr lang="en-US" altLang="zh-CN" sz="1200" b="1">
              <a:solidFill>
                <a:schemeClr val="tx1">
                  <a:lumMod val="85000"/>
                  <a:lumOff val="15000"/>
                </a:schemeClr>
              </a:solidFill>
              <a:latin typeface="微软雅黑" pitchFamily="34" charset="-122"/>
              <a:ea typeface="微软雅黑" pitchFamily="34" charset="-122"/>
              <a:cs typeface="华文黑体" pitchFamily="2" charset="-122"/>
            </a:endParaRPr>
          </a:p>
          <a:p>
            <a:pPr defTabSz="685388"/>
            <a:r>
              <a:rPr lang="zh-CN" altLang="en-US" sz="1200" b="1">
                <a:solidFill>
                  <a:schemeClr val="tx1">
                    <a:lumMod val="85000"/>
                    <a:lumOff val="15000"/>
                  </a:schemeClr>
                </a:solidFill>
                <a:latin typeface="微软雅黑" pitchFamily="34" charset="-122"/>
                <a:ea typeface="微软雅黑" pitchFamily="34" charset="-122"/>
                <a:cs typeface="华文黑体" pitchFamily="2" charset="-122"/>
              </a:rPr>
              <a:t>点击添加相关文字</a:t>
            </a:r>
          </a:p>
        </p:txBody>
      </p:sp>
      <p:sp>
        <p:nvSpPr>
          <p:cNvPr id="29" name="TextBox 28"/>
          <p:cNvSpPr txBox="1"/>
          <p:nvPr/>
        </p:nvSpPr>
        <p:spPr>
          <a:xfrm>
            <a:off x="5260293" y="3978608"/>
            <a:ext cx="1898980" cy="429327"/>
          </a:xfrm>
          <a:prstGeom prst="rect">
            <a:avLst/>
          </a:prstGeom>
          <a:noFill/>
        </p:spPr>
        <p:txBody>
          <a:bodyPr wrap="square" lIns="68543" tIns="34271" rIns="68543" bIns="34271" rtlCol="0">
            <a:spAutoFit/>
          </a:bodyPr>
          <a:lstStyle/>
          <a:p>
            <a:pPr defTabSz="685388">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85000"/>
                    <a:lumOff val="15000"/>
                  </a:schemeClr>
                </a:solidFill>
                <a:latin typeface="微软雅黑" pitchFamily="34" charset="-122"/>
                <a:ea typeface="微软雅黑" pitchFamily="34" charset="-122"/>
              </a:rPr>
              <a:t>选择粘贴。</a:t>
            </a:r>
          </a:p>
        </p:txBody>
      </p:sp>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spTree>
    <p:extLst>
      <p:ext uri="{BB962C8B-B14F-4D97-AF65-F5344CB8AC3E}">
        <p14:creationId xmlns:p14="http://schemas.microsoft.com/office/powerpoint/2010/main" val="3231071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nodeType="withEffect">
                                  <p:stCondLst>
                                    <p:cond delay="4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par>
                                <p:cTn id="33" presetID="49" presetClass="entr" presetSubtype="0" decel="100000" fill="hold" nodeType="withEffect">
                                  <p:stCondLst>
                                    <p:cond delay="1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 calcmode="lin" valueType="num">
                                      <p:cBhvr>
                                        <p:cTn id="37" dur="500" fill="hold"/>
                                        <p:tgtEl>
                                          <p:spTgt spid="17"/>
                                        </p:tgtEl>
                                        <p:attrNameLst>
                                          <p:attrName>style.rotation</p:attrName>
                                        </p:attrNameLst>
                                      </p:cBhvr>
                                      <p:tavLst>
                                        <p:tav tm="0">
                                          <p:val>
                                            <p:fltVal val="360"/>
                                          </p:val>
                                        </p:tav>
                                        <p:tav tm="100000">
                                          <p:val>
                                            <p:fltVal val="0"/>
                                          </p:val>
                                        </p:tav>
                                      </p:tavLst>
                                    </p:anim>
                                    <p:animEffect transition="in" filter="fade">
                                      <p:cBhvr>
                                        <p:cTn id="38" dur="500"/>
                                        <p:tgtEl>
                                          <p:spTgt spid="17"/>
                                        </p:tgtEl>
                                      </p:cBhvr>
                                    </p:animEffect>
                                  </p:childTnLst>
                                </p:cTn>
                              </p:par>
                              <p:par>
                                <p:cTn id="39" presetID="49" presetClass="entr" presetSubtype="0" decel="100000" fill="hold" nodeType="withEffect">
                                  <p:stCondLst>
                                    <p:cond delay="3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p:bldP spid="27" grpId="0"/>
      <p:bldP spid="28" grpId="0"/>
      <p:bldP spid="29"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0" y="2319722"/>
            <a:ext cx="9144000" cy="1662416"/>
            <a:chOff x="0" y="411510"/>
            <a:chExt cx="9144000" cy="1872208"/>
          </a:xfrm>
        </p:grpSpPr>
        <p:sp>
          <p:nvSpPr>
            <p:cNvPr id="5" name="矩形 4"/>
            <p:cNvSpPr/>
            <p:nvPr/>
          </p:nvSpPr>
          <p:spPr>
            <a:xfrm>
              <a:off x="0" y="411510"/>
              <a:ext cx="9144000" cy="1872208"/>
            </a:xfrm>
            <a:prstGeom prst="rect">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0" y="519522"/>
              <a:ext cx="9144000" cy="1656184"/>
            </a:xfrm>
            <a:prstGeom prst="rect">
              <a:avLst/>
            </a:prstGeom>
            <a:solidFill>
              <a:srgbClr val="098E88">
                <a:alpha val="9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TextBox 6"/>
          <p:cNvSpPr txBox="1"/>
          <p:nvPr/>
        </p:nvSpPr>
        <p:spPr>
          <a:xfrm>
            <a:off x="1619672" y="2456825"/>
            <a:ext cx="5760640" cy="769441"/>
          </a:xfrm>
          <a:prstGeom prst="rect">
            <a:avLst/>
          </a:prstGeom>
          <a:noFill/>
        </p:spPr>
        <p:txBody>
          <a:bodyPr wrap="square" lIns="91411" tIns="45705" rIns="91411" bIns="45705" rtlCol="0">
            <a:spAutoFit/>
          </a:bodyPr>
          <a:lstStyle/>
          <a:p>
            <a:r>
              <a:rPr lang="zh-CN" altLang="en-US" sz="4400" b="1" smtClean="0">
                <a:solidFill>
                  <a:prstClr val="white"/>
                </a:solidFill>
                <a:latin typeface="方正隶二繁体" panose="03000509000000000000" pitchFamily="65" charset="-122"/>
                <a:ea typeface="方正隶二繁体" panose="03000509000000000000" pitchFamily="65" charset="-122"/>
              </a:rPr>
              <a:t>汇报完毕，感谢聆听！</a:t>
            </a:r>
            <a:endParaRPr lang="zh-CN" altLang="en-US" sz="4400" b="1" dirty="0">
              <a:solidFill>
                <a:prstClr val="white"/>
              </a:solidFill>
              <a:latin typeface="方正隶二繁体" panose="03000509000000000000" pitchFamily="65" charset="-122"/>
              <a:ea typeface="方正隶二繁体" panose="03000509000000000000" pitchFamily="65" charset="-122"/>
            </a:endParaRPr>
          </a:p>
        </p:txBody>
      </p:sp>
      <p:grpSp>
        <p:nvGrpSpPr>
          <p:cNvPr id="8" name="组合 7"/>
          <p:cNvGrpSpPr/>
          <p:nvPr/>
        </p:nvGrpSpPr>
        <p:grpSpPr>
          <a:xfrm>
            <a:off x="1547664" y="3182394"/>
            <a:ext cx="6048673" cy="369332"/>
            <a:chOff x="1547664" y="3182394"/>
            <a:chExt cx="6048673" cy="369332"/>
          </a:xfrm>
        </p:grpSpPr>
        <p:sp>
          <p:nvSpPr>
            <p:cNvPr id="9" name="圆角矩形 8"/>
            <p:cNvSpPr/>
            <p:nvPr/>
          </p:nvSpPr>
          <p:spPr>
            <a:xfrm>
              <a:off x="1547664" y="3226266"/>
              <a:ext cx="5904656" cy="281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spcCol="0" rtlCol="0" anchor="ctr"/>
            <a:lstStyle/>
            <a:p>
              <a:pPr algn="ctr"/>
              <a:endParaRPr lang="zh-CN" altLang="en-US">
                <a:solidFill>
                  <a:prstClr val="white"/>
                </a:solidFill>
              </a:endParaRPr>
            </a:p>
          </p:txBody>
        </p:sp>
        <p:sp>
          <p:nvSpPr>
            <p:cNvPr id="10" name="TextBox 9"/>
            <p:cNvSpPr txBox="1"/>
            <p:nvPr/>
          </p:nvSpPr>
          <p:spPr>
            <a:xfrm>
              <a:off x="1979713" y="3182394"/>
              <a:ext cx="5616624" cy="369332"/>
            </a:xfrm>
            <a:prstGeom prst="rect">
              <a:avLst/>
            </a:prstGeom>
            <a:noFill/>
          </p:spPr>
          <p:txBody>
            <a:bodyPr wrap="square" lIns="91411" tIns="45705" rIns="91411" bIns="45705" rtlCol="0">
              <a:spAutoFit/>
            </a:bodyPr>
            <a:lstStyle/>
            <a:p>
              <a:r>
                <a:rPr lang="zh-CN" altLang="en-US" dirty="0" smtClean="0">
                  <a:solidFill>
                    <a:srgbClr val="B93957"/>
                  </a:solidFill>
                  <a:latin typeface="方正华隶简体" panose="03000509000000000000" pitchFamily="65" charset="-122"/>
                  <a:ea typeface="方正华隶简体" panose="03000509000000000000" pitchFamily="65" charset="-122"/>
                </a:rPr>
                <a:t>适用于民族风俗</a:t>
              </a:r>
              <a:r>
                <a:rPr lang="en-US" altLang="zh-CN" dirty="0" smtClean="0">
                  <a:solidFill>
                    <a:srgbClr val="B93957"/>
                  </a:solidFill>
                  <a:latin typeface="方正华隶简体" panose="03000509000000000000" pitchFamily="65" charset="-122"/>
                  <a:ea typeface="方正华隶简体" panose="03000509000000000000" pitchFamily="65" charset="-122"/>
                </a:rPr>
                <a:t>/</a:t>
              </a:r>
              <a:r>
                <a:rPr lang="zh-CN" altLang="en-US" dirty="0" smtClean="0">
                  <a:solidFill>
                    <a:srgbClr val="B93957"/>
                  </a:solidFill>
                  <a:latin typeface="方正华隶简体" panose="03000509000000000000" pitchFamily="65" charset="-122"/>
                  <a:ea typeface="方正华隶简体" panose="03000509000000000000" pitchFamily="65" charset="-122"/>
                </a:rPr>
                <a:t>民间艺术</a:t>
              </a:r>
              <a:r>
                <a:rPr lang="en-US" altLang="zh-CN" dirty="0" smtClean="0">
                  <a:solidFill>
                    <a:srgbClr val="B93957"/>
                  </a:solidFill>
                  <a:latin typeface="方正华隶简体" panose="03000509000000000000" pitchFamily="65" charset="-122"/>
                  <a:ea typeface="方正华隶简体" panose="03000509000000000000" pitchFamily="65" charset="-122"/>
                </a:rPr>
                <a:t>/</a:t>
              </a:r>
              <a:r>
                <a:rPr lang="zh-CN" altLang="en-US" dirty="0" smtClean="0">
                  <a:solidFill>
                    <a:srgbClr val="B93957"/>
                  </a:solidFill>
                  <a:latin typeface="方正华隶简体" panose="03000509000000000000" pitchFamily="65" charset="-122"/>
                  <a:ea typeface="方正华隶简体" panose="03000509000000000000" pitchFamily="65" charset="-122"/>
                </a:rPr>
                <a:t>欧式古典等通用</a:t>
              </a:r>
              <a:r>
                <a:rPr lang="en-US" altLang="zh-CN" dirty="0" smtClean="0">
                  <a:solidFill>
                    <a:srgbClr val="B93957"/>
                  </a:solidFill>
                  <a:latin typeface="方正华隶简体" panose="03000509000000000000" pitchFamily="65" charset="-122"/>
                  <a:ea typeface="方正华隶简体" panose="03000509000000000000" pitchFamily="65" charset="-122"/>
                </a:rPr>
                <a:t>PPT</a:t>
              </a:r>
              <a:endParaRPr lang="zh-CN" altLang="en-US" dirty="0">
                <a:solidFill>
                  <a:srgbClr val="B93957"/>
                </a:solidFill>
                <a:latin typeface="方正华隶简体" panose="03000509000000000000" pitchFamily="65" charset="-122"/>
                <a:ea typeface="方正华隶简体" panose="03000509000000000000" pitchFamily="65" charset="-122"/>
              </a:endParaRPr>
            </a:p>
          </p:txBody>
        </p:sp>
      </p:grpSp>
    </p:spTree>
    <p:extLst>
      <p:ext uri="{BB962C8B-B14F-4D97-AF65-F5344CB8AC3E}">
        <p14:creationId xmlns:p14="http://schemas.microsoft.com/office/powerpoint/2010/main" val="276791967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0" name="组合 29"/>
          <p:cNvGrpSpPr/>
          <p:nvPr/>
        </p:nvGrpSpPr>
        <p:grpSpPr>
          <a:xfrm>
            <a:off x="5276006" y="2772347"/>
            <a:ext cx="1800200" cy="1551897"/>
            <a:chOff x="2469011" y="1147395"/>
            <a:chExt cx="1800200" cy="1551897"/>
          </a:xfrm>
        </p:grpSpPr>
        <p:sp>
          <p:nvSpPr>
            <p:cNvPr id="32" name="六边形 31"/>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34" name="组合 33"/>
          <p:cNvGrpSpPr/>
          <p:nvPr/>
        </p:nvGrpSpPr>
        <p:grpSpPr>
          <a:xfrm>
            <a:off x="2315564" y="1147397"/>
            <a:ext cx="1800200" cy="1551897"/>
            <a:chOff x="2469011" y="1147395"/>
            <a:chExt cx="1800200" cy="1551897"/>
          </a:xfrm>
        </p:grpSpPr>
        <p:sp>
          <p:nvSpPr>
            <p:cNvPr id="35" name="六边形 34"/>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37" name="组合 36"/>
          <p:cNvGrpSpPr/>
          <p:nvPr/>
        </p:nvGrpSpPr>
        <p:grpSpPr>
          <a:xfrm>
            <a:off x="828477" y="1932254"/>
            <a:ext cx="1800200" cy="1551897"/>
            <a:chOff x="828477" y="1932254"/>
            <a:chExt cx="1800200" cy="1551897"/>
          </a:xfrm>
        </p:grpSpPr>
        <p:grpSp>
          <p:nvGrpSpPr>
            <p:cNvPr id="38" name="组合 37"/>
            <p:cNvGrpSpPr/>
            <p:nvPr/>
          </p:nvGrpSpPr>
          <p:grpSpPr>
            <a:xfrm>
              <a:off x="828477" y="1932254"/>
              <a:ext cx="1800200" cy="1551897"/>
              <a:chOff x="985377" y="1960081"/>
              <a:chExt cx="1800200" cy="1551897"/>
            </a:xfrm>
          </p:grpSpPr>
          <p:sp>
            <p:nvSpPr>
              <p:cNvPr id="40" name="六边形 3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081631" y="2043058"/>
                <a:ext cx="1607692" cy="1385942"/>
              </a:xfrm>
              <a:prstGeom prst="hexagon">
                <a:avLst/>
              </a:prstGeom>
              <a:solidFill>
                <a:srgbClr val="098E88"/>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flipH="1">
              <a:off x="1225322"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42" name="组合 41"/>
          <p:cNvGrpSpPr/>
          <p:nvPr/>
        </p:nvGrpSpPr>
        <p:grpSpPr>
          <a:xfrm>
            <a:off x="3794088" y="1960081"/>
            <a:ext cx="1800200" cy="1551897"/>
            <a:chOff x="3794088" y="1960081"/>
            <a:chExt cx="1800200" cy="1551897"/>
          </a:xfrm>
        </p:grpSpPr>
        <p:grpSp>
          <p:nvGrpSpPr>
            <p:cNvPr id="43" name="组合 42"/>
            <p:cNvGrpSpPr/>
            <p:nvPr/>
          </p:nvGrpSpPr>
          <p:grpSpPr>
            <a:xfrm>
              <a:off x="3794088" y="1960081"/>
              <a:ext cx="1800200" cy="1551897"/>
              <a:chOff x="985377" y="1960081"/>
              <a:chExt cx="1800200" cy="1551897"/>
            </a:xfrm>
          </p:grpSpPr>
          <p:sp>
            <p:nvSpPr>
              <p:cNvPr id="45" name="六边形 4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1081631" y="2043058"/>
                <a:ext cx="1607692" cy="1385942"/>
              </a:xfrm>
              <a:prstGeom prst="hexagon">
                <a:avLst/>
              </a:prstGeom>
              <a:solidFill>
                <a:srgbClr val="B9395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flipH="1">
              <a:off x="4172530"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47" name="组合 46"/>
          <p:cNvGrpSpPr/>
          <p:nvPr/>
        </p:nvGrpSpPr>
        <p:grpSpPr>
          <a:xfrm>
            <a:off x="6768011" y="1960081"/>
            <a:ext cx="1800200" cy="1551897"/>
            <a:chOff x="6768011" y="1960080"/>
            <a:chExt cx="1800200" cy="1551897"/>
          </a:xfrm>
        </p:grpSpPr>
        <p:grpSp>
          <p:nvGrpSpPr>
            <p:cNvPr id="48" name="组合 47"/>
            <p:cNvGrpSpPr/>
            <p:nvPr/>
          </p:nvGrpSpPr>
          <p:grpSpPr>
            <a:xfrm>
              <a:off x="6768011" y="1960080"/>
              <a:ext cx="1800200" cy="1551897"/>
              <a:chOff x="985377" y="1960081"/>
              <a:chExt cx="1800200" cy="1551897"/>
            </a:xfrm>
          </p:grpSpPr>
          <p:sp>
            <p:nvSpPr>
              <p:cNvPr id="50" name="六边形 4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1081631" y="2043058"/>
                <a:ext cx="1607692" cy="1385942"/>
              </a:xfrm>
              <a:prstGeom prst="hexagon">
                <a:avLst/>
              </a:prstGeom>
              <a:solidFill>
                <a:srgbClr val="B9395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flipH="1">
              <a:off x="7146453" y="2301388"/>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grpSp>
        <p:nvGrpSpPr>
          <p:cNvPr id="52" name="组合 51"/>
          <p:cNvGrpSpPr/>
          <p:nvPr/>
        </p:nvGrpSpPr>
        <p:grpSpPr>
          <a:xfrm>
            <a:off x="5276006" y="1147394"/>
            <a:ext cx="1800200" cy="1551897"/>
            <a:chOff x="5276006" y="1147394"/>
            <a:chExt cx="1800200" cy="1551897"/>
          </a:xfrm>
        </p:grpSpPr>
        <p:grpSp>
          <p:nvGrpSpPr>
            <p:cNvPr id="53" name="组合 52"/>
            <p:cNvGrpSpPr/>
            <p:nvPr/>
          </p:nvGrpSpPr>
          <p:grpSpPr>
            <a:xfrm>
              <a:off x="5276006" y="1147394"/>
              <a:ext cx="1800200" cy="1551897"/>
              <a:chOff x="985377" y="1960081"/>
              <a:chExt cx="1800200" cy="1551897"/>
            </a:xfrm>
          </p:grpSpPr>
          <p:sp>
            <p:nvSpPr>
              <p:cNvPr id="55" name="六边形 5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1081631" y="2043058"/>
                <a:ext cx="1607692" cy="1385942"/>
              </a:xfrm>
              <a:prstGeom prst="hexagon">
                <a:avLst/>
              </a:prstGeom>
              <a:solidFill>
                <a:srgbClr val="098E88"/>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53"/>
            <p:cNvSpPr txBox="1"/>
            <p:nvPr/>
          </p:nvSpPr>
          <p:spPr>
            <a:xfrm flipH="1">
              <a:off x="5653013" y="1476201"/>
              <a:ext cx="1043315" cy="83099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400" b="1" dirty="0">
                  <a:ln>
                    <a:noFill/>
                  </a:ln>
                  <a:effectLst/>
                </a:rPr>
                <a:t>添加</a:t>
              </a:r>
              <a:endParaRPr lang="en-US" altLang="zh-CN" sz="2400" b="1" dirty="0">
                <a:ln>
                  <a:noFill/>
                </a:ln>
                <a:effectLst/>
              </a:endParaRPr>
            </a:p>
            <a:p>
              <a:pPr>
                <a:lnSpc>
                  <a:spcPct val="100000"/>
                </a:lnSpc>
                <a:defRPr/>
              </a:pPr>
              <a:r>
                <a:rPr lang="zh-CN" altLang="en-US" sz="2400" b="1" dirty="0">
                  <a:ln>
                    <a:noFill/>
                  </a:ln>
                  <a:effectLst/>
                </a:rPr>
                <a:t>文本</a:t>
              </a:r>
            </a:p>
          </p:txBody>
        </p:sp>
      </p:grpSp>
      <p:sp>
        <p:nvSpPr>
          <p:cNvPr id="57" name="Title 3"/>
          <p:cNvSpPr txBox="1">
            <a:spLocks/>
          </p:cNvSpPr>
          <p:nvPr/>
        </p:nvSpPr>
        <p:spPr>
          <a:xfrm>
            <a:off x="1995105" y="3708453"/>
            <a:ext cx="2839779" cy="249299"/>
          </a:xfrm>
          <a:prstGeom prst="rect">
            <a:avLst/>
          </a:prstGeom>
        </p:spPr>
        <p:txBody>
          <a:bodyPr lIns="91404" tIns="45703" rIns="91404" bIns="45703"/>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a:latin typeface="微软雅黑" pitchFamily="34" charset="-122"/>
                <a:ea typeface="微软雅黑" pitchFamily="34" charset="-122"/>
              </a:rPr>
              <a:t>单击填加标题</a:t>
            </a:r>
            <a:endParaRPr lang="en-US" sz="1800" b="1" dirty="0">
              <a:latin typeface="微软雅黑" pitchFamily="34" charset="-122"/>
              <a:ea typeface="微软雅黑" pitchFamily="34" charset="-122"/>
            </a:endParaRPr>
          </a:p>
        </p:txBody>
      </p:sp>
      <p:sp>
        <p:nvSpPr>
          <p:cNvPr id="58" name="Title 3"/>
          <p:cNvSpPr txBox="1">
            <a:spLocks/>
          </p:cNvSpPr>
          <p:nvPr/>
        </p:nvSpPr>
        <p:spPr>
          <a:xfrm>
            <a:off x="2093158" y="4101590"/>
            <a:ext cx="2839779" cy="830997"/>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pPr>
            <a:r>
              <a:rPr lang="zh-CN" altLang="en-US" sz="1200" dirty="0">
                <a:solidFill>
                  <a:schemeClr val="tx1"/>
                </a:solidFill>
                <a:latin typeface="微软雅黑" pitchFamily="34" charset="-122"/>
                <a:ea typeface="微软雅黑" pitchFamily="34" charset="-122"/>
              </a:rPr>
              <a:t>单击填加文字内容单击填加文字内容</a:t>
            </a:r>
            <a:endParaRPr lang="en-US" altLang="zh-CN" sz="1200" dirty="0">
              <a:solidFill>
                <a:schemeClr val="tx1"/>
              </a:solidFill>
              <a:latin typeface="微软雅黑" pitchFamily="34" charset="-122"/>
              <a:ea typeface="微软雅黑" pitchFamily="34" charset="-122"/>
            </a:endParaRPr>
          </a:p>
          <a:p>
            <a:pPr>
              <a:lnSpc>
                <a:spcPct val="150000"/>
              </a:lnSpc>
            </a:pPr>
            <a:r>
              <a:rPr lang="zh-CN" altLang="en-US" sz="1200" dirty="0">
                <a:solidFill>
                  <a:schemeClr val="tx1"/>
                </a:solidFill>
                <a:latin typeface="微软雅黑" pitchFamily="34" charset="-122"/>
                <a:ea typeface="微软雅黑" pitchFamily="34" charset="-122"/>
              </a:rPr>
              <a:t>单击填加文字内容单击填加文字内容</a:t>
            </a:r>
          </a:p>
          <a:p>
            <a:pPr>
              <a:lnSpc>
                <a:spcPct val="150000"/>
              </a:lnSpc>
            </a:pPr>
            <a:endParaRPr lang="zh-CN" altLang="en-US" sz="12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18314033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350" fill="hold"/>
                                        <p:tgtEl>
                                          <p:spTgt spid="37"/>
                                        </p:tgtEl>
                                        <p:attrNameLst>
                                          <p:attrName>ppt_w</p:attrName>
                                        </p:attrNameLst>
                                      </p:cBhvr>
                                      <p:tavLst>
                                        <p:tav tm="0">
                                          <p:val>
                                            <p:fltVal val="0"/>
                                          </p:val>
                                        </p:tav>
                                        <p:tav tm="100000">
                                          <p:val>
                                            <p:strVal val="#ppt_w"/>
                                          </p:val>
                                        </p:tav>
                                      </p:tavLst>
                                    </p:anim>
                                    <p:anim calcmode="lin" valueType="num">
                                      <p:cBhvr>
                                        <p:cTn id="14" dur="350" fill="hold"/>
                                        <p:tgtEl>
                                          <p:spTgt spid="37"/>
                                        </p:tgtEl>
                                        <p:attrNameLst>
                                          <p:attrName>ppt_h</p:attrName>
                                        </p:attrNameLst>
                                      </p:cBhvr>
                                      <p:tavLst>
                                        <p:tav tm="0">
                                          <p:val>
                                            <p:fltVal val="0"/>
                                          </p:val>
                                        </p:tav>
                                        <p:tav tm="100000">
                                          <p:val>
                                            <p:strVal val="#ppt_h"/>
                                          </p:val>
                                        </p:tav>
                                      </p:tavLst>
                                    </p:anim>
                                    <p:animEffect transition="in" filter="fade">
                                      <p:cBhvr>
                                        <p:cTn id="15" dur="350"/>
                                        <p:tgtEl>
                                          <p:spTgt spid="37"/>
                                        </p:tgtEl>
                                      </p:cBhvr>
                                    </p:animEffect>
                                    <p:anim calcmode="lin" valueType="num">
                                      <p:cBhvr>
                                        <p:cTn id="16" dur="350" fill="hold"/>
                                        <p:tgtEl>
                                          <p:spTgt spid="37"/>
                                        </p:tgtEl>
                                        <p:attrNameLst>
                                          <p:attrName>ppt_x</p:attrName>
                                        </p:attrNameLst>
                                      </p:cBhvr>
                                      <p:tavLst>
                                        <p:tav tm="0">
                                          <p:val>
                                            <p:fltVal val="0.5"/>
                                          </p:val>
                                        </p:tav>
                                        <p:tav tm="100000">
                                          <p:val>
                                            <p:strVal val="#ppt_x"/>
                                          </p:val>
                                        </p:tav>
                                      </p:tavLst>
                                    </p:anim>
                                    <p:anim calcmode="lin" valueType="num">
                                      <p:cBhvr>
                                        <p:cTn id="17" dur="350" fill="hold"/>
                                        <p:tgtEl>
                                          <p:spTgt spid="37"/>
                                        </p:tgtEl>
                                        <p:attrNameLst>
                                          <p:attrName>ppt_y</p:attrName>
                                        </p:attrNameLst>
                                      </p:cBhvr>
                                      <p:tavLst>
                                        <p:tav tm="0">
                                          <p:val>
                                            <p:fltVal val="0.5"/>
                                          </p:val>
                                        </p:tav>
                                        <p:tav tm="100000">
                                          <p:val>
                                            <p:strVal val="#ppt_y"/>
                                          </p:val>
                                        </p:tav>
                                      </p:tavLst>
                                    </p:anim>
                                  </p:childTnLst>
                                </p:cTn>
                              </p:par>
                            </p:childTnLst>
                          </p:cTn>
                        </p:par>
                        <p:par>
                          <p:cTn id="18" fill="hold">
                            <p:stCondLst>
                              <p:cond delay="1350"/>
                            </p:stCondLst>
                            <p:childTnLst>
                              <p:par>
                                <p:cTn id="19" presetID="5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350" fill="hold"/>
                                        <p:tgtEl>
                                          <p:spTgt spid="34"/>
                                        </p:tgtEl>
                                        <p:attrNameLst>
                                          <p:attrName>ppt_w</p:attrName>
                                        </p:attrNameLst>
                                      </p:cBhvr>
                                      <p:tavLst>
                                        <p:tav tm="0">
                                          <p:val>
                                            <p:fltVal val="0"/>
                                          </p:val>
                                        </p:tav>
                                        <p:tav tm="100000">
                                          <p:val>
                                            <p:strVal val="#ppt_w"/>
                                          </p:val>
                                        </p:tav>
                                      </p:tavLst>
                                    </p:anim>
                                    <p:anim calcmode="lin" valueType="num">
                                      <p:cBhvr>
                                        <p:cTn id="22" dur="350" fill="hold"/>
                                        <p:tgtEl>
                                          <p:spTgt spid="34"/>
                                        </p:tgtEl>
                                        <p:attrNameLst>
                                          <p:attrName>ppt_h</p:attrName>
                                        </p:attrNameLst>
                                      </p:cBhvr>
                                      <p:tavLst>
                                        <p:tav tm="0">
                                          <p:val>
                                            <p:fltVal val="0"/>
                                          </p:val>
                                        </p:tav>
                                        <p:tav tm="100000">
                                          <p:val>
                                            <p:strVal val="#ppt_h"/>
                                          </p:val>
                                        </p:tav>
                                      </p:tavLst>
                                    </p:anim>
                                    <p:animEffect transition="in" filter="fade">
                                      <p:cBhvr>
                                        <p:cTn id="23" dur="350"/>
                                        <p:tgtEl>
                                          <p:spTgt spid="34"/>
                                        </p:tgtEl>
                                      </p:cBhvr>
                                    </p:animEffect>
                                    <p:anim calcmode="lin" valueType="num">
                                      <p:cBhvr>
                                        <p:cTn id="24" dur="350" fill="hold"/>
                                        <p:tgtEl>
                                          <p:spTgt spid="34"/>
                                        </p:tgtEl>
                                        <p:attrNameLst>
                                          <p:attrName>ppt_x</p:attrName>
                                        </p:attrNameLst>
                                      </p:cBhvr>
                                      <p:tavLst>
                                        <p:tav tm="0">
                                          <p:val>
                                            <p:fltVal val="0.5"/>
                                          </p:val>
                                        </p:tav>
                                        <p:tav tm="100000">
                                          <p:val>
                                            <p:strVal val="#ppt_x"/>
                                          </p:val>
                                        </p:tav>
                                      </p:tavLst>
                                    </p:anim>
                                    <p:anim calcmode="lin" valueType="num">
                                      <p:cBhvr>
                                        <p:cTn id="25" dur="350" fill="hold"/>
                                        <p:tgtEl>
                                          <p:spTgt spid="34"/>
                                        </p:tgtEl>
                                        <p:attrNameLst>
                                          <p:attrName>ppt_y</p:attrName>
                                        </p:attrNameLst>
                                      </p:cBhvr>
                                      <p:tavLst>
                                        <p:tav tm="0">
                                          <p:val>
                                            <p:fltVal val="0.5"/>
                                          </p:val>
                                        </p:tav>
                                        <p:tav tm="100000">
                                          <p:val>
                                            <p:strVal val="#ppt_y"/>
                                          </p:val>
                                        </p:tav>
                                      </p:tavLst>
                                    </p:anim>
                                  </p:childTnLst>
                                </p:cTn>
                              </p:par>
                            </p:childTnLst>
                          </p:cTn>
                        </p:par>
                        <p:par>
                          <p:cTn id="26" fill="hold">
                            <p:stCondLst>
                              <p:cond delay="1700"/>
                            </p:stCondLst>
                            <p:childTnLst>
                              <p:par>
                                <p:cTn id="27" presetID="53" presetClass="entr" presetSubtype="528"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350" fill="hold"/>
                                        <p:tgtEl>
                                          <p:spTgt spid="42"/>
                                        </p:tgtEl>
                                        <p:attrNameLst>
                                          <p:attrName>ppt_w</p:attrName>
                                        </p:attrNameLst>
                                      </p:cBhvr>
                                      <p:tavLst>
                                        <p:tav tm="0">
                                          <p:val>
                                            <p:fltVal val="0"/>
                                          </p:val>
                                        </p:tav>
                                        <p:tav tm="100000">
                                          <p:val>
                                            <p:strVal val="#ppt_w"/>
                                          </p:val>
                                        </p:tav>
                                      </p:tavLst>
                                    </p:anim>
                                    <p:anim calcmode="lin" valueType="num">
                                      <p:cBhvr>
                                        <p:cTn id="30" dur="350" fill="hold"/>
                                        <p:tgtEl>
                                          <p:spTgt spid="42"/>
                                        </p:tgtEl>
                                        <p:attrNameLst>
                                          <p:attrName>ppt_h</p:attrName>
                                        </p:attrNameLst>
                                      </p:cBhvr>
                                      <p:tavLst>
                                        <p:tav tm="0">
                                          <p:val>
                                            <p:fltVal val="0"/>
                                          </p:val>
                                        </p:tav>
                                        <p:tav tm="100000">
                                          <p:val>
                                            <p:strVal val="#ppt_h"/>
                                          </p:val>
                                        </p:tav>
                                      </p:tavLst>
                                    </p:anim>
                                    <p:animEffect transition="in" filter="fade">
                                      <p:cBhvr>
                                        <p:cTn id="31" dur="350"/>
                                        <p:tgtEl>
                                          <p:spTgt spid="42"/>
                                        </p:tgtEl>
                                      </p:cBhvr>
                                    </p:animEffect>
                                    <p:anim calcmode="lin" valueType="num">
                                      <p:cBhvr>
                                        <p:cTn id="32" dur="350" fill="hold"/>
                                        <p:tgtEl>
                                          <p:spTgt spid="42"/>
                                        </p:tgtEl>
                                        <p:attrNameLst>
                                          <p:attrName>ppt_x</p:attrName>
                                        </p:attrNameLst>
                                      </p:cBhvr>
                                      <p:tavLst>
                                        <p:tav tm="0">
                                          <p:val>
                                            <p:fltVal val="0.5"/>
                                          </p:val>
                                        </p:tav>
                                        <p:tav tm="100000">
                                          <p:val>
                                            <p:strVal val="#ppt_x"/>
                                          </p:val>
                                        </p:tav>
                                      </p:tavLst>
                                    </p:anim>
                                    <p:anim calcmode="lin" valueType="num">
                                      <p:cBhvr>
                                        <p:cTn id="33" dur="350" fill="hold"/>
                                        <p:tgtEl>
                                          <p:spTgt spid="42"/>
                                        </p:tgtEl>
                                        <p:attrNameLst>
                                          <p:attrName>ppt_y</p:attrName>
                                        </p:attrNameLst>
                                      </p:cBhvr>
                                      <p:tavLst>
                                        <p:tav tm="0">
                                          <p:val>
                                            <p:fltVal val="0.5"/>
                                          </p:val>
                                        </p:tav>
                                        <p:tav tm="100000">
                                          <p:val>
                                            <p:strVal val="#ppt_y"/>
                                          </p:val>
                                        </p:tav>
                                      </p:tavLst>
                                    </p:anim>
                                  </p:childTnLst>
                                </p:cTn>
                              </p:par>
                            </p:childTnLst>
                          </p:cTn>
                        </p:par>
                        <p:par>
                          <p:cTn id="34" fill="hold">
                            <p:stCondLst>
                              <p:cond delay="2050"/>
                            </p:stCondLst>
                            <p:childTnLst>
                              <p:par>
                                <p:cTn id="35" presetID="53" presetClass="entr" presetSubtype="52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p:cTn id="37" dur="350" fill="hold"/>
                                        <p:tgtEl>
                                          <p:spTgt spid="52"/>
                                        </p:tgtEl>
                                        <p:attrNameLst>
                                          <p:attrName>ppt_w</p:attrName>
                                        </p:attrNameLst>
                                      </p:cBhvr>
                                      <p:tavLst>
                                        <p:tav tm="0">
                                          <p:val>
                                            <p:fltVal val="0"/>
                                          </p:val>
                                        </p:tav>
                                        <p:tav tm="100000">
                                          <p:val>
                                            <p:strVal val="#ppt_w"/>
                                          </p:val>
                                        </p:tav>
                                      </p:tavLst>
                                    </p:anim>
                                    <p:anim calcmode="lin" valueType="num">
                                      <p:cBhvr>
                                        <p:cTn id="38" dur="350" fill="hold"/>
                                        <p:tgtEl>
                                          <p:spTgt spid="52"/>
                                        </p:tgtEl>
                                        <p:attrNameLst>
                                          <p:attrName>ppt_h</p:attrName>
                                        </p:attrNameLst>
                                      </p:cBhvr>
                                      <p:tavLst>
                                        <p:tav tm="0">
                                          <p:val>
                                            <p:fltVal val="0"/>
                                          </p:val>
                                        </p:tav>
                                        <p:tav tm="100000">
                                          <p:val>
                                            <p:strVal val="#ppt_h"/>
                                          </p:val>
                                        </p:tav>
                                      </p:tavLst>
                                    </p:anim>
                                    <p:animEffect transition="in" filter="fade">
                                      <p:cBhvr>
                                        <p:cTn id="39" dur="350"/>
                                        <p:tgtEl>
                                          <p:spTgt spid="52"/>
                                        </p:tgtEl>
                                      </p:cBhvr>
                                    </p:animEffect>
                                    <p:anim calcmode="lin" valueType="num">
                                      <p:cBhvr>
                                        <p:cTn id="40" dur="350" fill="hold"/>
                                        <p:tgtEl>
                                          <p:spTgt spid="52"/>
                                        </p:tgtEl>
                                        <p:attrNameLst>
                                          <p:attrName>ppt_x</p:attrName>
                                        </p:attrNameLst>
                                      </p:cBhvr>
                                      <p:tavLst>
                                        <p:tav tm="0">
                                          <p:val>
                                            <p:fltVal val="0.5"/>
                                          </p:val>
                                        </p:tav>
                                        <p:tav tm="100000">
                                          <p:val>
                                            <p:strVal val="#ppt_x"/>
                                          </p:val>
                                        </p:tav>
                                      </p:tavLst>
                                    </p:anim>
                                    <p:anim calcmode="lin" valueType="num">
                                      <p:cBhvr>
                                        <p:cTn id="41" dur="350" fill="hold"/>
                                        <p:tgtEl>
                                          <p:spTgt spid="52"/>
                                        </p:tgtEl>
                                        <p:attrNameLst>
                                          <p:attrName>ppt_y</p:attrName>
                                        </p:attrNameLst>
                                      </p:cBhvr>
                                      <p:tavLst>
                                        <p:tav tm="0">
                                          <p:val>
                                            <p:fltVal val="0.5"/>
                                          </p:val>
                                        </p:tav>
                                        <p:tav tm="100000">
                                          <p:val>
                                            <p:strVal val="#ppt_y"/>
                                          </p:val>
                                        </p:tav>
                                      </p:tavLst>
                                    </p:anim>
                                  </p:childTnLst>
                                </p:cTn>
                              </p:par>
                            </p:childTnLst>
                          </p:cTn>
                        </p:par>
                        <p:par>
                          <p:cTn id="42" fill="hold">
                            <p:stCondLst>
                              <p:cond delay="2400"/>
                            </p:stCondLst>
                            <p:childTnLst>
                              <p:par>
                                <p:cTn id="43" presetID="53" presetClass="entr" presetSubtype="528"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350" fill="hold"/>
                                        <p:tgtEl>
                                          <p:spTgt spid="30"/>
                                        </p:tgtEl>
                                        <p:attrNameLst>
                                          <p:attrName>ppt_w</p:attrName>
                                        </p:attrNameLst>
                                      </p:cBhvr>
                                      <p:tavLst>
                                        <p:tav tm="0">
                                          <p:val>
                                            <p:fltVal val="0"/>
                                          </p:val>
                                        </p:tav>
                                        <p:tav tm="100000">
                                          <p:val>
                                            <p:strVal val="#ppt_w"/>
                                          </p:val>
                                        </p:tav>
                                      </p:tavLst>
                                    </p:anim>
                                    <p:anim calcmode="lin" valueType="num">
                                      <p:cBhvr>
                                        <p:cTn id="46" dur="350" fill="hold"/>
                                        <p:tgtEl>
                                          <p:spTgt spid="30"/>
                                        </p:tgtEl>
                                        <p:attrNameLst>
                                          <p:attrName>ppt_h</p:attrName>
                                        </p:attrNameLst>
                                      </p:cBhvr>
                                      <p:tavLst>
                                        <p:tav tm="0">
                                          <p:val>
                                            <p:fltVal val="0"/>
                                          </p:val>
                                        </p:tav>
                                        <p:tav tm="100000">
                                          <p:val>
                                            <p:strVal val="#ppt_h"/>
                                          </p:val>
                                        </p:tav>
                                      </p:tavLst>
                                    </p:anim>
                                    <p:animEffect transition="in" filter="fade">
                                      <p:cBhvr>
                                        <p:cTn id="47" dur="350"/>
                                        <p:tgtEl>
                                          <p:spTgt spid="30"/>
                                        </p:tgtEl>
                                      </p:cBhvr>
                                    </p:animEffect>
                                    <p:anim calcmode="lin" valueType="num">
                                      <p:cBhvr>
                                        <p:cTn id="48" dur="350" fill="hold"/>
                                        <p:tgtEl>
                                          <p:spTgt spid="30"/>
                                        </p:tgtEl>
                                        <p:attrNameLst>
                                          <p:attrName>ppt_x</p:attrName>
                                        </p:attrNameLst>
                                      </p:cBhvr>
                                      <p:tavLst>
                                        <p:tav tm="0">
                                          <p:val>
                                            <p:fltVal val="0.5"/>
                                          </p:val>
                                        </p:tav>
                                        <p:tav tm="100000">
                                          <p:val>
                                            <p:strVal val="#ppt_x"/>
                                          </p:val>
                                        </p:tav>
                                      </p:tavLst>
                                    </p:anim>
                                    <p:anim calcmode="lin" valueType="num">
                                      <p:cBhvr>
                                        <p:cTn id="49" dur="350" fill="hold"/>
                                        <p:tgtEl>
                                          <p:spTgt spid="30"/>
                                        </p:tgtEl>
                                        <p:attrNameLst>
                                          <p:attrName>ppt_y</p:attrName>
                                        </p:attrNameLst>
                                      </p:cBhvr>
                                      <p:tavLst>
                                        <p:tav tm="0">
                                          <p:val>
                                            <p:fltVal val="0.5"/>
                                          </p:val>
                                        </p:tav>
                                        <p:tav tm="100000">
                                          <p:val>
                                            <p:strVal val="#ppt_y"/>
                                          </p:val>
                                        </p:tav>
                                      </p:tavLst>
                                    </p:anim>
                                  </p:childTnLst>
                                </p:cTn>
                              </p:par>
                            </p:childTnLst>
                          </p:cTn>
                        </p:par>
                        <p:par>
                          <p:cTn id="50" fill="hold">
                            <p:stCondLst>
                              <p:cond delay="2750"/>
                            </p:stCondLst>
                            <p:childTnLst>
                              <p:par>
                                <p:cTn id="51" presetID="53" presetClass="entr" presetSubtype="528"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350" fill="hold"/>
                                        <p:tgtEl>
                                          <p:spTgt spid="47"/>
                                        </p:tgtEl>
                                        <p:attrNameLst>
                                          <p:attrName>ppt_w</p:attrName>
                                        </p:attrNameLst>
                                      </p:cBhvr>
                                      <p:tavLst>
                                        <p:tav tm="0">
                                          <p:val>
                                            <p:fltVal val="0"/>
                                          </p:val>
                                        </p:tav>
                                        <p:tav tm="100000">
                                          <p:val>
                                            <p:strVal val="#ppt_w"/>
                                          </p:val>
                                        </p:tav>
                                      </p:tavLst>
                                    </p:anim>
                                    <p:anim calcmode="lin" valueType="num">
                                      <p:cBhvr>
                                        <p:cTn id="54" dur="350" fill="hold"/>
                                        <p:tgtEl>
                                          <p:spTgt spid="47"/>
                                        </p:tgtEl>
                                        <p:attrNameLst>
                                          <p:attrName>ppt_h</p:attrName>
                                        </p:attrNameLst>
                                      </p:cBhvr>
                                      <p:tavLst>
                                        <p:tav tm="0">
                                          <p:val>
                                            <p:fltVal val="0"/>
                                          </p:val>
                                        </p:tav>
                                        <p:tav tm="100000">
                                          <p:val>
                                            <p:strVal val="#ppt_h"/>
                                          </p:val>
                                        </p:tav>
                                      </p:tavLst>
                                    </p:anim>
                                    <p:animEffect transition="in" filter="fade">
                                      <p:cBhvr>
                                        <p:cTn id="55" dur="350"/>
                                        <p:tgtEl>
                                          <p:spTgt spid="47"/>
                                        </p:tgtEl>
                                      </p:cBhvr>
                                    </p:animEffect>
                                    <p:anim calcmode="lin" valueType="num">
                                      <p:cBhvr>
                                        <p:cTn id="56" dur="350" fill="hold"/>
                                        <p:tgtEl>
                                          <p:spTgt spid="47"/>
                                        </p:tgtEl>
                                        <p:attrNameLst>
                                          <p:attrName>ppt_x</p:attrName>
                                        </p:attrNameLst>
                                      </p:cBhvr>
                                      <p:tavLst>
                                        <p:tav tm="0">
                                          <p:val>
                                            <p:fltVal val="0.5"/>
                                          </p:val>
                                        </p:tav>
                                        <p:tav tm="100000">
                                          <p:val>
                                            <p:strVal val="#ppt_x"/>
                                          </p:val>
                                        </p:tav>
                                      </p:tavLst>
                                    </p:anim>
                                    <p:anim calcmode="lin" valueType="num">
                                      <p:cBhvr>
                                        <p:cTn id="57" dur="350" fill="hold"/>
                                        <p:tgtEl>
                                          <p:spTgt spid="47"/>
                                        </p:tgtEl>
                                        <p:attrNameLst>
                                          <p:attrName>ppt_y</p:attrName>
                                        </p:attrNameLst>
                                      </p:cBhvr>
                                      <p:tavLst>
                                        <p:tav tm="0">
                                          <p:val>
                                            <p:fltVal val="0.5"/>
                                          </p:val>
                                        </p:tav>
                                        <p:tav tm="100000">
                                          <p:val>
                                            <p:strVal val="#ppt_y"/>
                                          </p:val>
                                        </p:tav>
                                      </p:tavLst>
                                    </p:anim>
                                  </p:childTnLst>
                                </p:cTn>
                              </p:par>
                            </p:childTnLst>
                          </p:cTn>
                        </p:par>
                        <p:par>
                          <p:cTn id="58" fill="hold">
                            <p:stCondLst>
                              <p:cond delay="3100"/>
                            </p:stCondLst>
                            <p:childTnLst>
                              <p:par>
                                <p:cTn id="59" presetID="16" presetClass="entr" presetSubtype="21"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barn(inVertical)">
                                      <p:cBhvr>
                                        <p:cTn id="61" dur="1000"/>
                                        <p:tgtEl>
                                          <p:spTgt spid="57"/>
                                        </p:tgtEl>
                                      </p:cBhvr>
                                    </p:animEffect>
                                  </p:childTnLst>
                                </p:cTn>
                              </p:par>
                            </p:childTnLst>
                          </p:cTn>
                        </p:par>
                        <p:par>
                          <p:cTn id="62" fill="hold">
                            <p:stCondLst>
                              <p:cond delay="4100"/>
                            </p:stCondLst>
                            <p:childTnLst>
                              <p:par>
                                <p:cTn id="63" presetID="10" presetClass="entr" presetSubtype="0"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22" name="Group 8"/>
          <p:cNvGrpSpPr>
            <a:grpSpLocks/>
          </p:cNvGrpSpPr>
          <p:nvPr/>
        </p:nvGrpSpPr>
        <p:grpSpPr bwMode="auto">
          <a:xfrm>
            <a:off x="1475656" y="915566"/>
            <a:ext cx="2374900" cy="1622425"/>
            <a:chOff x="0" y="0"/>
            <a:chExt cx="9801" cy="6692"/>
          </a:xfrm>
          <a:solidFill>
            <a:srgbClr val="B93957"/>
          </a:solidFill>
        </p:grpSpPr>
        <p:sp>
          <p:nvSpPr>
            <p:cNvPr id="23"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6" name="Group 12"/>
          <p:cNvGrpSpPr>
            <a:grpSpLocks/>
          </p:cNvGrpSpPr>
          <p:nvPr/>
        </p:nvGrpSpPr>
        <p:grpSpPr bwMode="auto">
          <a:xfrm>
            <a:off x="5530131" y="915566"/>
            <a:ext cx="2374900" cy="1622425"/>
            <a:chOff x="0" y="0"/>
            <a:chExt cx="9801" cy="6692"/>
          </a:xfrm>
          <a:solidFill>
            <a:srgbClr val="098E88"/>
          </a:solidFill>
        </p:grpSpPr>
        <p:sp>
          <p:nvSpPr>
            <p:cNvPr id="27"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sp>
          <p:nvSpPr>
            <p:cNvPr id="28"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sp>
          <p:nvSpPr>
            <p:cNvPr id="29"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grpSp>
      <p:sp>
        <p:nvSpPr>
          <p:cNvPr id="30" name="Text Box 16"/>
          <p:cNvSpPr txBox="1">
            <a:spLocks noChangeArrowheads="1"/>
          </p:cNvSpPr>
          <p:nvPr/>
        </p:nvSpPr>
        <p:spPr bwMode="auto">
          <a:xfrm>
            <a:off x="1477244" y="2763413"/>
            <a:ext cx="2373312" cy="369332"/>
          </a:xfrm>
          <a:prstGeom prst="rect">
            <a:avLst/>
          </a:prstGeom>
          <a:solidFill>
            <a:srgbClr val="B93957"/>
          </a:solidFill>
          <a:ln w="3175" cap="flat" cmpd="sng">
            <a:noFill/>
            <a:bevel/>
            <a:headEnd/>
            <a:tailEnd/>
          </a:ln>
        </p:spPr>
        <p:txBody>
          <a:bodyPr lIns="91404" tIns="45703" rIns="91404" bIns="45703" anchor="ctr"/>
          <a:lstStyle>
            <a:defPPr>
              <a:defRPr lang="zh-CN"/>
            </a:defP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某某团队</a:t>
            </a:r>
          </a:p>
        </p:txBody>
      </p:sp>
      <p:sp>
        <p:nvSpPr>
          <p:cNvPr id="32" name="Rectangle 17"/>
          <p:cNvSpPr>
            <a:spLocks noChangeArrowheads="1"/>
          </p:cNvSpPr>
          <p:nvPr/>
        </p:nvSpPr>
        <p:spPr bwMode="auto">
          <a:xfrm>
            <a:off x="1477244" y="3195213"/>
            <a:ext cx="2374900" cy="1539339"/>
          </a:xfrm>
          <a:prstGeom prst="rect">
            <a:avLst/>
          </a:prstGeom>
          <a:solidFill>
            <a:srgbClr val="B93957"/>
          </a:solidFill>
          <a:ln>
            <a:noFill/>
          </a:ln>
          <a:effectLst/>
          <a:extLst/>
        </p:spPr>
        <p:txBody>
          <a:bodyPr lIns="91404" tIns="45703" rIns="91404" bIns="45703" anchor="ctr"/>
          <a:lstStyle/>
          <a:p>
            <a:endParaRPr lang="zh-CN" altLang="en-US">
              <a:latin typeface="微软雅黑" panose="020B0503020204020204" pitchFamily="34" charset="-122"/>
              <a:ea typeface="微软雅黑" panose="020B0503020204020204" pitchFamily="34" charset="-122"/>
            </a:endParaRPr>
          </a:p>
        </p:txBody>
      </p:sp>
      <p:sp>
        <p:nvSpPr>
          <p:cNvPr id="33" name="Text Box 18"/>
          <p:cNvSpPr txBox="1">
            <a:spLocks noChangeArrowheads="1"/>
          </p:cNvSpPr>
          <p:nvPr/>
        </p:nvSpPr>
        <p:spPr bwMode="auto">
          <a:xfrm>
            <a:off x="5530131" y="2763412"/>
            <a:ext cx="2374900" cy="400110"/>
          </a:xfrm>
          <a:prstGeom prst="rect">
            <a:avLst/>
          </a:prstGeom>
          <a:solidFill>
            <a:srgbClr val="098E88"/>
          </a:solidFill>
          <a:ln w="3175" cap="flat" cmpd="sng">
            <a:noFill/>
            <a:bevel/>
            <a:headEnd/>
            <a:tailEnd/>
          </a:ln>
        </p:spPr>
        <p:txBody>
          <a:bodyPr lIns="91404" tIns="45703" rIns="91404" bIns="45703" anchor="ctr"/>
          <a:lstStyle>
            <a:defPPr>
              <a:defRPr lang="zh-CN"/>
            </a:defPPr>
            <a:lvl1pPr algn="ctr">
              <a:defRPr sz="2000" b="1">
                <a:solidFill>
                  <a:srgbClr val="F8F8F8"/>
                </a:solidFill>
                <a:ea typeface="微软雅黑" pitchFamily="34" charset="-122"/>
              </a:defRPr>
            </a:lvl1pPr>
          </a:lstStyle>
          <a:p>
            <a:r>
              <a:rPr lang="zh-CN" altLang="en-US" dirty="0">
                <a:latin typeface="微软雅黑" panose="020B0503020204020204" pitchFamily="34" charset="-122"/>
              </a:rPr>
              <a:t>某某团队</a:t>
            </a:r>
          </a:p>
        </p:txBody>
      </p:sp>
      <p:sp>
        <p:nvSpPr>
          <p:cNvPr id="34" name="Rectangle 19"/>
          <p:cNvSpPr>
            <a:spLocks noChangeArrowheads="1"/>
          </p:cNvSpPr>
          <p:nvPr/>
        </p:nvSpPr>
        <p:spPr bwMode="auto">
          <a:xfrm>
            <a:off x="5530131" y="3195213"/>
            <a:ext cx="2374900" cy="1539339"/>
          </a:xfrm>
          <a:prstGeom prst="rect">
            <a:avLst/>
          </a:prstGeom>
          <a:solidFill>
            <a:srgbClr val="098E88"/>
          </a:solidFill>
          <a:ln>
            <a:noFill/>
          </a:ln>
          <a:effectLst/>
          <a:extLst/>
        </p:spPr>
        <p:txBody>
          <a:bodyPr lIns="91404" tIns="45703" rIns="91404" bIns="45703" anchor="ctr"/>
          <a:lstStyle/>
          <a:p>
            <a:endParaRPr lang="zh-CN" altLang="en-US">
              <a:latin typeface="微软雅黑" panose="020B0503020204020204" pitchFamily="34" charset="-122"/>
              <a:ea typeface="微软雅黑" panose="020B0503020204020204" pitchFamily="34" charset="-122"/>
            </a:endParaRPr>
          </a:p>
        </p:txBody>
      </p:sp>
      <p:sp>
        <p:nvSpPr>
          <p:cNvPr id="35" name="Text Box 20"/>
          <p:cNvSpPr txBox="1">
            <a:spLocks noChangeArrowheads="1"/>
          </p:cNvSpPr>
          <p:nvPr/>
        </p:nvSpPr>
        <p:spPr bwMode="auto">
          <a:xfrm>
            <a:off x="1653456" y="3338116"/>
            <a:ext cx="2063750"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04" tIns="45703" rIns="91404" bIns="45703">
            <a:spAutoFit/>
          </a:bodyPr>
          <a:lstStyle/>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36" name="Text Box 21"/>
          <p:cNvSpPr txBox="1">
            <a:spLocks noChangeArrowheads="1"/>
          </p:cNvSpPr>
          <p:nvPr/>
        </p:nvSpPr>
        <p:spPr bwMode="auto">
          <a:xfrm>
            <a:off x="5707931" y="3338116"/>
            <a:ext cx="2063750"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04" tIns="45703" rIns="91404" bIns="45703">
            <a:spAutoFit/>
          </a:bodyPr>
          <a:lstStyle/>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p>
          <a:p>
            <a:r>
              <a:rPr lang="zh-CN" altLang="en-US" sz="1600" dirty="0">
                <a:solidFill>
                  <a:srgbClr val="F8F8F8"/>
                </a:solidFill>
                <a:latin typeface="微软雅黑" panose="020B0503020204020204" pitchFamily="34" charset="-122"/>
                <a:ea typeface="微软雅黑" panose="020B0503020204020204" pitchFamily="34" charset="-122"/>
              </a:rPr>
              <a:t>●这里输入您的文字</a:t>
            </a:r>
            <a:endParaRPr lang="zh-CN" altLang="en-US" dirty="0">
              <a:solidFill>
                <a:srgbClr val="F8F8F8"/>
              </a:solidFill>
              <a:latin typeface="微软雅黑" panose="020B0503020204020204" pitchFamily="34" charset="-122"/>
              <a:ea typeface="微软雅黑" panose="020B0503020204020204" pitchFamily="34" charset="-122"/>
            </a:endParaRPr>
          </a:p>
        </p:txBody>
      </p:sp>
      <p:grpSp>
        <p:nvGrpSpPr>
          <p:cNvPr id="37" name="Group 22"/>
          <p:cNvGrpSpPr>
            <a:grpSpLocks/>
          </p:cNvGrpSpPr>
          <p:nvPr/>
        </p:nvGrpSpPr>
        <p:grpSpPr bwMode="auto">
          <a:xfrm>
            <a:off x="4193456" y="2430037"/>
            <a:ext cx="1079500" cy="1079500"/>
            <a:chOff x="0" y="0"/>
            <a:chExt cx="1700" cy="1700"/>
          </a:xfrm>
          <a:solidFill>
            <a:schemeClr val="accent4"/>
          </a:solidFill>
        </p:grpSpPr>
        <p:sp>
          <p:nvSpPr>
            <p:cNvPr id="38" name="Oval 23"/>
            <p:cNvSpPr>
              <a:spLocks noChangeArrowheads="1"/>
            </p:cNvSpPr>
            <p:nvPr/>
          </p:nvSpPr>
          <p:spPr bwMode="auto">
            <a:xfrm>
              <a:off x="0" y="0"/>
              <a:ext cx="1700" cy="1700"/>
            </a:xfrm>
            <a:prstGeom prst="ellipse">
              <a:avLst/>
            </a:prstGeom>
            <a:solidFill>
              <a:srgbClr val="1149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39" name="WordArt 24"/>
            <p:cNvSpPr>
              <a:spLocks noChangeArrowheads="1" noChangeShapeType="1"/>
            </p:cNvSpPr>
            <p:nvPr/>
          </p:nvSpPr>
          <p:spPr bwMode="auto">
            <a:xfrm>
              <a:off x="215" y="350"/>
              <a:ext cx="1245" cy="950"/>
            </a:xfrm>
            <a:prstGeom prst="rect">
              <a:avLst/>
            </a:prstGeom>
            <a:solidFill>
              <a:srgbClr val="11494B"/>
            </a:solid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3600" dirty="0">
                  <a:solidFill>
                    <a:srgbClr val="F8F8F8"/>
                  </a:solidFill>
                  <a:latin typeface="微软雅黑" panose="020B0503020204020204" pitchFamily="34" charset="-122"/>
                  <a:ea typeface="微软雅黑" panose="020B0503020204020204" pitchFamily="34" charset="-122"/>
                </a:rPr>
                <a:t>VS</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2580014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0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par>
                          <p:cTn id="19" fill="hold">
                            <p:stCondLst>
                              <p:cond delay="1700"/>
                            </p:stCondLst>
                            <p:childTnLst>
                              <p:par>
                                <p:cTn id="20" presetID="22"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par>
                                <p:cTn id="23" presetID="2" presetClass="entr" presetSubtype="1" fill="hold" grpId="0" nodeType="withEffect">
                                  <p:stCondLst>
                                    <p:cond delay="6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800"/>
                            </p:stCondLst>
                            <p:childTnLst>
                              <p:par>
                                <p:cTn id="28" presetID="2" presetClass="entr" presetSubtype="4"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ppt_x"/>
                                          </p:val>
                                        </p:tav>
                                        <p:tav tm="100000">
                                          <p:val>
                                            <p:strVal val="#ppt_x"/>
                                          </p:val>
                                        </p:tav>
                                      </p:tavLst>
                                    </p:anim>
                                    <p:anim calcmode="lin" valueType="num">
                                      <p:cBhvr additive="base">
                                        <p:cTn id="31" dur="500" fill="hold"/>
                                        <p:tgtEl>
                                          <p:spTgt spid="2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par>
                                <p:cTn id="40" presetID="2" presetClass="entr" presetSubtype="4" fill="hold" grpId="0" nodeType="withEffect">
                                  <p:stCondLst>
                                    <p:cond delay="60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fill="hold"/>
                                        <p:tgtEl>
                                          <p:spTgt spid="37"/>
                                        </p:tgtEl>
                                        <p:attrNameLst>
                                          <p:attrName>ppt_x</p:attrName>
                                        </p:attrNameLst>
                                      </p:cBhvr>
                                      <p:tavLst>
                                        <p:tav tm="0">
                                          <p:val>
                                            <p:strVal val="#ppt_x"/>
                                          </p:val>
                                        </p:tav>
                                        <p:tav tm="100000">
                                          <p:val>
                                            <p:strVal val="#ppt_x"/>
                                          </p:val>
                                        </p:tav>
                                      </p:tavLst>
                                    </p:anim>
                                    <p:anim calcmode="lin" valueType="num">
                                      <p:cBhvr additive="base">
                                        <p:cTn id="4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bldLvl="0" animBg="1" autoUpdateAnimBg="0"/>
      <p:bldP spid="32" grpId="0" animBg="1"/>
      <p:bldP spid="33" grpId="0" bldLvl="0" animBg="1" autoUpdateAnimBg="0"/>
      <p:bldP spid="34" grpId="0" animBg="1"/>
      <p:bldP spid="35" grpId="0" bldLvl="0" autoUpdateAnimBg="0"/>
      <p:bldP spid="3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3352282" y="1617341"/>
            <a:ext cx="1177925" cy="1106487"/>
            <a:chOff x="3352279" y="1617341"/>
            <a:chExt cx="1177925" cy="1106487"/>
          </a:xfrm>
        </p:grpSpPr>
        <p:sp>
          <p:nvSpPr>
            <p:cNvPr id="4" name="对角圆角矩形 3"/>
            <p:cNvSpPr/>
            <p:nvPr/>
          </p:nvSpPr>
          <p:spPr>
            <a:xfrm flipH="1">
              <a:off x="3352279"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endParaRPr lang="zh-CN" altLang="en-US">
                <a:solidFill>
                  <a:prstClr val="white"/>
                </a:solidFill>
                <a:latin typeface="微软雅黑" pitchFamily="34" charset="-122"/>
                <a:ea typeface="微软雅黑" pitchFamily="34" charset="-122"/>
              </a:endParaRPr>
            </a:p>
          </p:txBody>
        </p:sp>
        <p:sp>
          <p:nvSpPr>
            <p:cNvPr id="5" name="对角圆角矩形 4"/>
            <p:cNvSpPr/>
            <p:nvPr/>
          </p:nvSpPr>
          <p:spPr>
            <a:xfrm flipH="1">
              <a:off x="3482454" y="1676078"/>
              <a:ext cx="1047750" cy="1047750"/>
            </a:xfrm>
            <a:prstGeom prst="round2DiagRect">
              <a:avLst>
                <a:gd name="adj1" fmla="val 31271"/>
                <a:gd name="adj2" fmla="val 0"/>
              </a:avLst>
            </a:pr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r>
                <a:rPr lang="zh-CN" altLang="en-US" sz="2400" dirty="0">
                  <a:solidFill>
                    <a:prstClr val="white"/>
                  </a:solidFill>
                  <a:latin typeface="微软雅黑" pitchFamily="34" charset="-122"/>
                  <a:ea typeface="微软雅黑" pitchFamily="34" charset="-122"/>
                </a:rPr>
                <a:t>标题</a:t>
              </a:r>
            </a:p>
          </p:txBody>
        </p:sp>
      </p:grpSp>
      <p:grpSp>
        <p:nvGrpSpPr>
          <p:cNvPr id="6" name="组合 5"/>
          <p:cNvGrpSpPr/>
          <p:nvPr/>
        </p:nvGrpSpPr>
        <p:grpSpPr>
          <a:xfrm>
            <a:off x="4603231" y="1617341"/>
            <a:ext cx="1176338" cy="1106487"/>
            <a:chOff x="4603229" y="1617341"/>
            <a:chExt cx="1176338" cy="1106487"/>
          </a:xfrm>
        </p:grpSpPr>
        <p:sp>
          <p:nvSpPr>
            <p:cNvPr id="7" name="对角圆角矩形 6"/>
            <p:cNvSpPr/>
            <p:nvPr/>
          </p:nvSpPr>
          <p:spPr>
            <a:xfrm>
              <a:off x="4731817"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endParaRPr lang="zh-CN" altLang="en-US">
                <a:solidFill>
                  <a:prstClr val="white"/>
                </a:solidFill>
                <a:latin typeface="微软雅黑" pitchFamily="34" charset="-122"/>
                <a:ea typeface="微软雅黑" pitchFamily="34" charset="-122"/>
              </a:endParaRPr>
            </a:p>
          </p:txBody>
        </p:sp>
        <p:sp>
          <p:nvSpPr>
            <p:cNvPr id="8" name="对角圆角矩形 7"/>
            <p:cNvSpPr/>
            <p:nvPr/>
          </p:nvSpPr>
          <p:spPr>
            <a:xfrm>
              <a:off x="4603229" y="1676078"/>
              <a:ext cx="1047750" cy="1047750"/>
            </a:xfrm>
            <a:prstGeom prst="round2DiagRect">
              <a:avLst>
                <a:gd name="adj1" fmla="val 31271"/>
                <a:gd name="adj2" fmla="val 0"/>
              </a:avLst>
            </a:pr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r>
                <a:rPr lang="zh-CN" altLang="en-US" sz="2400" dirty="0">
                  <a:solidFill>
                    <a:prstClr val="white"/>
                  </a:solidFill>
                  <a:latin typeface="微软雅黑" pitchFamily="34" charset="-122"/>
                  <a:ea typeface="微软雅黑" pitchFamily="34" charset="-122"/>
                </a:rPr>
                <a:t>标题</a:t>
              </a:r>
            </a:p>
          </p:txBody>
        </p:sp>
      </p:grpSp>
      <p:grpSp>
        <p:nvGrpSpPr>
          <p:cNvPr id="9" name="组合 8"/>
          <p:cNvGrpSpPr/>
          <p:nvPr/>
        </p:nvGrpSpPr>
        <p:grpSpPr>
          <a:xfrm>
            <a:off x="4603231" y="2798441"/>
            <a:ext cx="1176338" cy="1106487"/>
            <a:chOff x="4603229" y="2798441"/>
            <a:chExt cx="1176338" cy="1106487"/>
          </a:xfrm>
        </p:grpSpPr>
        <p:sp>
          <p:nvSpPr>
            <p:cNvPr id="10" name="对角圆角矩形 9"/>
            <p:cNvSpPr/>
            <p:nvPr/>
          </p:nvSpPr>
          <p:spPr>
            <a:xfrm flipV="1">
              <a:off x="4731817"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endParaRPr lang="zh-CN" altLang="en-US">
                <a:solidFill>
                  <a:prstClr val="white"/>
                </a:solidFill>
                <a:latin typeface="微软雅黑" pitchFamily="34" charset="-122"/>
                <a:ea typeface="微软雅黑" pitchFamily="34" charset="-122"/>
              </a:endParaRPr>
            </a:p>
          </p:txBody>
        </p:sp>
        <p:sp>
          <p:nvSpPr>
            <p:cNvPr id="11" name="任意多边形 10"/>
            <p:cNvSpPr/>
            <p:nvPr/>
          </p:nvSpPr>
          <p:spPr>
            <a:xfrm>
              <a:off x="4603229" y="2798441"/>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098E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r>
                <a:rPr lang="zh-CN" altLang="en-US" sz="2400" dirty="0">
                  <a:solidFill>
                    <a:prstClr val="white"/>
                  </a:solidFill>
                  <a:latin typeface="微软雅黑" pitchFamily="34" charset="-122"/>
                  <a:ea typeface="微软雅黑" pitchFamily="34" charset="-122"/>
                </a:rPr>
                <a:t>标题</a:t>
              </a:r>
            </a:p>
          </p:txBody>
        </p:sp>
      </p:grpSp>
      <p:grpSp>
        <p:nvGrpSpPr>
          <p:cNvPr id="12" name="组合 11"/>
          <p:cNvGrpSpPr/>
          <p:nvPr/>
        </p:nvGrpSpPr>
        <p:grpSpPr>
          <a:xfrm>
            <a:off x="3352282" y="2798441"/>
            <a:ext cx="1177925" cy="1106487"/>
            <a:chOff x="3352279" y="2798441"/>
            <a:chExt cx="1177925" cy="1106487"/>
          </a:xfrm>
        </p:grpSpPr>
        <p:sp>
          <p:nvSpPr>
            <p:cNvPr id="13" name="对角圆角矩形 12"/>
            <p:cNvSpPr/>
            <p:nvPr/>
          </p:nvSpPr>
          <p:spPr>
            <a:xfrm flipH="1" flipV="1">
              <a:off x="3352279"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endParaRPr lang="zh-CN" altLang="en-US">
                <a:solidFill>
                  <a:prstClr val="white"/>
                </a:solidFill>
                <a:latin typeface="微软雅黑" pitchFamily="34" charset="-122"/>
                <a:ea typeface="微软雅黑" pitchFamily="34" charset="-122"/>
              </a:endParaRPr>
            </a:p>
          </p:txBody>
        </p:sp>
        <p:sp>
          <p:nvSpPr>
            <p:cNvPr id="14" name="任意多边形 13"/>
            <p:cNvSpPr/>
            <p:nvPr/>
          </p:nvSpPr>
          <p:spPr>
            <a:xfrm>
              <a:off x="3482454" y="2798441"/>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B939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71">
                <a:defRPr/>
              </a:pPr>
              <a:r>
                <a:rPr lang="zh-CN" altLang="en-US" sz="2400" dirty="0">
                  <a:solidFill>
                    <a:prstClr val="white"/>
                  </a:solidFill>
                  <a:latin typeface="微软雅黑" pitchFamily="34" charset="-122"/>
                  <a:ea typeface="微软雅黑" pitchFamily="34" charset="-122"/>
                </a:rPr>
                <a:t>标题</a:t>
              </a:r>
            </a:p>
          </p:txBody>
        </p:sp>
      </p:grpSp>
      <p:sp>
        <p:nvSpPr>
          <p:cNvPr id="15" name="文本框 112"/>
          <p:cNvSpPr txBox="1"/>
          <p:nvPr/>
        </p:nvSpPr>
        <p:spPr>
          <a:xfrm>
            <a:off x="5779567" y="1617343"/>
            <a:ext cx="2011362" cy="947552"/>
          </a:xfrm>
          <a:prstGeom prst="rect">
            <a:avLst/>
          </a:prstGeom>
          <a:noFill/>
        </p:spPr>
        <p:txBody>
          <a:bodyPr lIns="91388" tIns="45694" rIns="91388" bIns="45694">
            <a:spAutoFit/>
          </a:bodyPr>
          <a:lstStyle/>
          <a:p>
            <a:pPr algn="r" defTabSz="913871">
              <a:lnSpc>
                <a:spcPct val="130000"/>
              </a:lnSpc>
              <a:defRPr/>
            </a:pPr>
            <a:r>
              <a:rPr lang="zh-CN" altLang="en-US" sz="1400" b="1" dirty="0">
                <a:solidFill>
                  <a:srgbClr val="B93957"/>
                </a:solidFill>
                <a:latin typeface="微软雅黑" panose="020B0503020204020204" pitchFamily="34" charset="-122"/>
                <a:ea typeface="微软雅黑" panose="020B0503020204020204" pitchFamily="34" charset="-122"/>
              </a:rPr>
              <a:t>此处输入小标题</a:t>
            </a:r>
            <a:endParaRPr lang="en-US" altLang="zh-CN" sz="1400" b="1" dirty="0">
              <a:solidFill>
                <a:srgbClr val="B93957"/>
              </a:solidFill>
              <a:latin typeface="微软雅黑" panose="020B0503020204020204" pitchFamily="34" charset="-122"/>
              <a:ea typeface="微软雅黑" panose="020B0503020204020204" pitchFamily="34" charset="-122"/>
            </a:endParaRPr>
          </a:p>
          <a:p>
            <a:pPr algn="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6" name="文本框 113"/>
          <p:cNvSpPr txBox="1"/>
          <p:nvPr/>
        </p:nvSpPr>
        <p:spPr>
          <a:xfrm>
            <a:off x="5779567" y="2912743"/>
            <a:ext cx="2011362" cy="947552"/>
          </a:xfrm>
          <a:prstGeom prst="rect">
            <a:avLst/>
          </a:prstGeom>
          <a:noFill/>
        </p:spPr>
        <p:txBody>
          <a:bodyPr lIns="91388" tIns="45694" rIns="91388" bIns="45694">
            <a:spAutoFit/>
          </a:bodyPr>
          <a:lstStyle/>
          <a:p>
            <a:pPr algn="r" defTabSz="913871">
              <a:lnSpc>
                <a:spcPct val="130000"/>
              </a:lnSpc>
              <a:defRPr/>
            </a:pPr>
            <a:r>
              <a:rPr lang="zh-CN" altLang="en-US" sz="1400" b="1" dirty="0">
                <a:solidFill>
                  <a:srgbClr val="098E88"/>
                </a:solidFill>
                <a:latin typeface="微软雅黑" panose="020B0503020204020204" pitchFamily="34" charset="-122"/>
                <a:ea typeface="微软雅黑" panose="020B0503020204020204" pitchFamily="34" charset="-122"/>
              </a:rPr>
              <a:t>此处输入小标题</a:t>
            </a:r>
            <a:endParaRPr lang="en-US" altLang="zh-CN" sz="1400" b="1" dirty="0">
              <a:solidFill>
                <a:srgbClr val="098E88"/>
              </a:solidFill>
              <a:latin typeface="微软雅黑" panose="020B0503020204020204" pitchFamily="34" charset="-122"/>
              <a:ea typeface="微软雅黑" panose="020B0503020204020204" pitchFamily="34" charset="-122"/>
            </a:endParaRPr>
          </a:p>
          <a:p>
            <a:pPr algn="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7" name="文本框 114"/>
          <p:cNvSpPr txBox="1"/>
          <p:nvPr/>
        </p:nvSpPr>
        <p:spPr>
          <a:xfrm>
            <a:off x="1334802" y="1632043"/>
            <a:ext cx="2009775" cy="947552"/>
          </a:xfrm>
          <a:prstGeom prst="rect">
            <a:avLst/>
          </a:prstGeom>
          <a:noFill/>
        </p:spPr>
        <p:txBody>
          <a:bodyPr lIns="91388" tIns="45694" rIns="91388" bIns="45694">
            <a:spAutoFit/>
          </a:bodyPr>
          <a:lstStyle/>
          <a:p>
            <a:pPr defTabSz="913871">
              <a:lnSpc>
                <a:spcPct val="130000"/>
              </a:lnSpc>
              <a:defRPr/>
            </a:pPr>
            <a:r>
              <a:rPr lang="zh-CN" altLang="en-US" sz="1400" b="1" dirty="0">
                <a:solidFill>
                  <a:srgbClr val="098E88"/>
                </a:solidFill>
                <a:latin typeface="微软雅黑" panose="020B0503020204020204" pitchFamily="34" charset="-122"/>
                <a:ea typeface="微软雅黑" panose="020B0503020204020204" pitchFamily="34" charset="-122"/>
              </a:rPr>
              <a:t>此处输入小标题</a:t>
            </a:r>
            <a:endParaRPr lang="en-US" altLang="zh-CN" sz="1400" b="1" dirty="0">
              <a:solidFill>
                <a:srgbClr val="098E88"/>
              </a:solidFill>
              <a:latin typeface="微软雅黑" panose="020B0503020204020204" pitchFamily="34" charset="-122"/>
              <a:ea typeface="微软雅黑" panose="020B0503020204020204" pitchFamily="34" charset="-122"/>
            </a:endParaRPr>
          </a:p>
          <a:p>
            <a:pP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
        <p:nvSpPr>
          <p:cNvPr id="18" name="文本框 115"/>
          <p:cNvSpPr txBox="1"/>
          <p:nvPr/>
        </p:nvSpPr>
        <p:spPr>
          <a:xfrm>
            <a:off x="1331397" y="2912743"/>
            <a:ext cx="2009775" cy="947552"/>
          </a:xfrm>
          <a:prstGeom prst="rect">
            <a:avLst/>
          </a:prstGeom>
          <a:noFill/>
        </p:spPr>
        <p:txBody>
          <a:bodyPr lIns="91388" tIns="45694" rIns="91388" bIns="45694">
            <a:spAutoFit/>
          </a:bodyPr>
          <a:lstStyle/>
          <a:p>
            <a:pPr defTabSz="913871">
              <a:lnSpc>
                <a:spcPct val="130000"/>
              </a:lnSpc>
              <a:defRPr/>
            </a:pPr>
            <a:r>
              <a:rPr lang="zh-CN" altLang="en-US" sz="1400" b="1" dirty="0">
                <a:solidFill>
                  <a:srgbClr val="B93957"/>
                </a:solidFill>
                <a:latin typeface="微软雅黑" panose="020B0503020204020204" pitchFamily="34" charset="-122"/>
                <a:ea typeface="微软雅黑" panose="020B0503020204020204" pitchFamily="34" charset="-122"/>
              </a:rPr>
              <a:t>此处输入小标题</a:t>
            </a:r>
            <a:endParaRPr lang="en-US" altLang="zh-CN" sz="1400" b="1" dirty="0">
              <a:solidFill>
                <a:srgbClr val="B93957"/>
              </a:solidFill>
              <a:latin typeface="微软雅黑" panose="020B0503020204020204" pitchFamily="34" charset="-122"/>
              <a:ea typeface="微软雅黑" panose="020B0503020204020204" pitchFamily="34" charset="-122"/>
            </a:endParaRPr>
          </a:p>
          <a:p>
            <a:pP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913871">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309016912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1+#ppt_w/2"/>
                                          </p:val>
                                        </p:tav>
                                        <p:tav tm="100000">
                                          <p:val>
                                            <p:strVal val="#ppt_x"/>
                                          </p:val>
                                        </p:tav>
                                      </p:tavLst>
                                    </p:anim>
                                    <p:anim calcmode="lin" valueType="num">
                                      <p:cBhvr additive="base">
                                        <p:cTn id="22" dur="100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0-#ppt_w/2"/>
                                          </p:val>
                                        </p:tav>
                                        <p:tav tm="100000">
                                          <p:val>
                                            <p:strVal val="#ppt_x"/>
                                          </p:val>
                                        </p:tav>
                                      </p:tavLst>
                                    </p:anim>
                                    <p:anim calcmode="lin" valueType="num">
                                      <p:cBhvr additive="base">
                                        <p:cTn id="26" dur="10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right)">
                                      <p:cBhvr>
                                        <p:cTn id="30" dur="500"/>
                                        <p:tgtEl>
                                          <p:spTgt spid="17"/>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aphicFrame>
        <p:nvGraphicFramePr>
          <p:cNvPr id="3" name="SmartArt Placeholder 13"/>
          <p:cNvGraphicFramePr>
            <a:graphicFrameLocks/>
          </p:cNvGraphicFramePr>
          <p:nvPr>
            <p:extLst>
              <p:ext uri="{D42A27DB-BD31-4B8C-83A1-F6EECF244321}">
                <p14:modId xmlns:p14="http://schemas.microsoft.com/office/powerpoint/2010/main" val="745935557"/>
              </p:ext>
            </p:extLst>
          </p:nvPr>
        </p:nvGraphicFramePr>
        <p:xfrm>
          <a:off x="467544" y="1260177"/>
          <a:ext cx="4114800" cy="312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组合 3"/>
          <p:cNvGrpSpPr/>
          <p:nvPr/>
        </p:nvGrpSpPr>
        <p:grpSpPr>
          <a:xfrm>
            <a:off x="4942385" y="1369780"/>
            <a:ext cx="3960440" cy="492443"/>
            <a:chOff x="4932040" y="1169183"/>
            <a:chExt cx="3960440" cy="492441"/>
          </a:xfrm>
        </p:grpSpPr>
        <p:sp>
          <p:nvSpPr>
            <p:cNvPr id="5" name="Content Placeholder 9"/>
            <p:cNvSpPr txBox="1">
              <a:spLocks/>
            </p:cNvSpPr>
            <p:nvPr/>
          </p:nvSpPr>
          <p:spPr>
            <a:xfrm>
              <a:off x="4932040" y="1235977"/>
              <a:ext cx="609600" cy="365760"/>
            </a:xfrm>
            <a:prstGeom prst="rect">
              <a:avLst/>
            </a:prstGeom>
            <a:solidFill>
              <a:srgbClr val="B93957"/>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764" indent="-342764" defTabSz="914035">
                <a:defRPr/>
              </a:pPr>
              <a:r>
                <a:rPr lang="en-JM" sz="1600" dirty="0">
                  <a:solidFill>
                    <a:sysClr val="window" lastClr="FFFFFF"/>
                  </a:solidFill>
                  <a:latin typeface="微软雅黑" panose="020B0503020204020204" pitchFamily="34" charset="-122"/>
                  <a:ea typeface="微软雅黑" panose="020B0503020204020204" pitchFamily="34" charset="-122"/>
                </a:rPr>
                <a:t>100%</a:t>
              </a:r>
            </a:p>
          </p:txBody>
        </p:sp>
        <p:sp>
          <p:nvSpPr>
            <p:cNvPr id="6" name="矩形 5"/>
            <p:cNvSpPr/>
            <p:nvPr/>
          </p:nvSpPr>
          <p:spPr>
            <a:xfrm>
              <a:off x="5624395" y="1169183"/>
              <a:ext cx="3268085" cy="492441"/>
            </a:xfrm>
            <a:prstGeom prst="rect">
              <a:avLst/>
            </a:prstGeom>
          </p:spPr>
          <p:txBody>
            <a:bodyPr wrap="square">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文本，单击此处添加文本，单击此处添加文本，单击此处添加文本。</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7" name="组合 6"/>
          <p:cNvGrpSpPr/>
          <p:nvPr/>
        </p:nvGrpSpPr>
        <p:grpSpPr>
          <a:xfrm>
            <a:off x="4942385" y="2211429"/>
            <a:ext cx="3960440" cy="492443"/>
            <a:chOff x="4932040" y="2010834"/>
            <a:chExt cx="3960440" cy="492441"/>
          </a:xfrm>
        </p:grpSpPr>
        <p:sp>
          <p:nvSpPr>
            <p:cNvPr id="8" name="Content Placeholder 10"/>
            <p:cNvSpPr txBox="1">
              <a:spLocks/>
            </p:cNvSpPr>
            <p:nvPr/>
          </p:nvSpPr>
          <p:spPr>
            <a:xfrm>
              <a:off x="4932040" y="2074176"/>
              <a:ext cx="609600" cy="365760"/>
            </a:xfrm>
            <a:prstGeom prst="rect">
              <a:avLst/>
            </a:prstGeom>
            <a:solidFill>
              <a:srgbClr val="098E88"/>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764" indent="-342764" defTabSz="914035">
                <a:defRPr/>
              </a:pPr>
              <a:r>
                <a:rPr lang="en-JM" sz="1600">
                  <a:solidFill>
                    <a:sysClr val="window" lastClr="FFFFFF"/>
                  </a:solidFill>
                  <a:latin typeface="微软雅黑" panose="020B0503020204020204" pitchFamily="34" charset="-122"/>
                  <a:ea typeface="微软雅黑" panose="020B0503020204020204" pitchFamily="34" charset="-122"/>
                </a:rPr>
                <a:t>95%</a:t>
              </a:r>
              <a:endParaRPr lang="en-JM" sz="160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5624395" y="2010834"/>
              <a:ext cx="3268085" cy="492441"/>
            </a:xfrm>
            <a:prstGeom prst="rect">
              <a:avLst/>
            </a:prstGeom>
          </p:spPr>
          <p:txBody>
            <a:bodyPr wrap="square">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文本，单击此处添加文本，单击此处添加文本，单击此处添加文本。</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10" name="组合 9"/>
          <p:cNvGrpSpPr/>
          <p:nvPr/>
        </p:nvGrpSpPr>
        <p:grpSpPr>
          <a:xfrm>
            <a:off x="4942385" y="3024227"/>
            <a:ext cx="3960440" cy="492443"/>
            <a:chOff x="4932040" y="2823635"/>
            <a:chExt cx="3960440" cy="492441"/>
          </a:xfrm>
        </p:grpSpPr>
        <p:sp>
          <p:nvSpPr>
            <p:cNvPr id="11" name="Content Placeholder 11"/>
            <p:cNvSpPr txBox="1">
              <a:spLocks/>
            </p:cNvSpPr>
            <p:nvPr/>
          </p:nvSpPr>
          <p:spPr>
            <a:xfrm>
              <a:off x="4932040" y="2886977"/>
              <a:ext cx="609600" cy="365760"/>
            </a:xfrm>
            <a:prstGeom prst="rect">
              <a:avLst/>
            </a:prstGeom>
            <a:solidFill>
              <a:srgbClr val="B93957"/>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764" indent="-342764" defTabSz="914035">
                <a:defRPr/>
              </a:pPr>
              <a:r>
                <a:rPr lang="en-JM" sz="1600" dirty="0">
                  <a:solidFill>
                    <a:sysClr val="window" lastClr="FFFFFF"/>
                  </a:solidFill>
                  <a:latin typeface="微软雅黑" panose="020B0503020204020204" pitchFamily="34" charset="-122"/>
                  <a:ea typeface="微软雅黑" panose="020B0503020204020204" pitchFamily="34" charset="-122"/>
                </a:rPr>
                <a:t>85%</a:t>
              </a:r>
            </a:p>
          </p:txBody>
        </p:sp>
        <p:sp>
          <p:nvSpPr>
            <p:cNvPr id="12" name="矩形 11"/>
            <p:cNvSpPr/>
            <p:nvPr/>
          </p:nvSpPr>
          <p:spPr>
            <a:xfrm>
              <a:off x="5624395" y="2823635"/>
              <a:ext cx="3268085" cy="492441"/>
            </a:xfrm>
            <a:prstGeom prst="rect">
              <a:avLst/>
            </a:prstGeom>
          </p:spPr>
          <p:txBody>
            <a:bodyPr wrap="square">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文本，单击此处添加文本，单击此处添加文本，单击此处添加文本。</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13" name="组合 12"/>
          <p:cNvGrpSpPr/>
          <p:nvPr/>
        </p:nvGrpSpPr>
        <p:grpSpPr>
          <a:xfrm>
            <a:off x="4942385" y="3792074"/>
            <a:ext cx="3960440" cy="492443"/>
            <a:chOff x="4932040" y="3591475"/>
            <a:chExt cx="3960440" cy="492443"/>
          </a:xfrm>
        </p:grpSpPr>
        <p:sp>
          <p:nvSpPr>
            <p:cNvPr id="14" name="Content Placeholder 12"/>
            <p:cNvSpPr txBox="1">
              <a:spLocks/>
            </p:cNvSpPr>
            <p:nvPr/>
          </p:nvSpPr>
          <p:spPr>
            <a:xfrm>
              <a:off x="4932040" y="3699777"/>
              <a:ext cx="609600" cy="365760"/>
            </a:xfrm>
            <a:prstGeom prst="rect">
              <a:avLst/>
            </a:prstGeom>
            <a:solidFill>
              <a:srgbClr val="098E88"/>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764" indent="-342764" defTabSz="914035">
                <a:defRPr/>
              </a:pPr>
              <a:r>
                <a:rPr lang="en-JM" sz="1600" dirty="0">
                  <a:solidFill>
                    <a:sysClr val="window" lastClr="FFFFFF"/>
                  </a:solidFill>
                  <a:latin typeface="微软雅黑" panose="020B0503020204020204" pitchFamily="34" charset="-122"/>
                  <a:ea typeface="微软雅黑" panose="020B0503020204020204" pitchFamily="34" charset="-122"/>
                </a:rPr>
                <a:t>55%</a:t>
              </a:r>
            </a:p>
          </p:txBody>
        </p:sp>
        <p:sp>
          <p:nvSpPr>
            <p:cNvPr id="15" name="矩形 14"/>
            <p:cNvSpPr/>
            <p:nvPr/>
          </p:nvSpPr>
          <p:spPr>
            <a:xfrm>
              <a:off x="5624395" y="359147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文本，单击此处添加文本，单击此处添加文本，单击此处添加文本。</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spTree>
    <p:extLst>
      <p:ext uri="{BB962C8B-B14F-4D97-AF65-F5344CB8AC3E}">
        <p14:creationId xmlns:p14="http://schemas.microsoft.com/office/powerpoint/2010/main" val="13120090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graphicEl>
                                              <a:dgm id="{864F954D-81D4-4546-B08E-448FBA7A18FE}"/>
                                            </p:graphicEl>
                                          </p:spTgt>
                                        </p:tgtEl>
                                        <p:attrNameLst>
                                          <p:attrName>style.visibility</p:attrName>
                                        </p:attrNameLst>
                                      </p:cBhvr>
                                      <p:to>
                                        <p:strVal val="visible"/>
                                      </p:to>
                                    </p:set>
                                    <p:animEffect transition="in" filter="fade">
                                      <p:cBhvr>
                                        <p:cTn id="13" dur="500"/>
                                        <p:tgtEl>
                                          <p:spTgt spid="3">
                                            <p:graphicEl>
                                              <a:dgm id="{864F954D-81D4-4546-B08E-448FBA7A18FE}"/>
                                            </p:graphicEl>
                                          </p:spTgt>
                                        </p:tgtEl>
                                      </p:cBhvr>
                                    </p:animEffect>
                                    <p:anim calcmode="lin" valueType="num">
                                      <p:cBhvr>
                                        <p:cTn id="14" dur="500" fill="hold"/>
                                        <p:tgtEl>
                                          <p:spTgt spid="3">
                                            <p:graphicEl>
                                              <a:dgm id="{864F954D-81D4-4546-B08E-448FBA7A18FE}"/>
                                            </p:graphicEl>
                                          </p:spTgt>
                                        </p:tgtEl>
                                        <p:attrNameLst>
                                          <p:attrName>ppt_x</p:attrName>
                                        </p:attrNameLst>
                                      </p:cBhvr>
                                      <p:tavLst>
                                        <p:tav tm="0">
                                          <p:val>
                                            <p:strVal val="#ppt_x"/>
                                          </p:val>
                                        </p:tav>
                                        <p:tav tm="100000">
                                          <p:val>
                                            <p:strVal val="#ppt_x"/>
                                          </p:val>
                                        </p:tav>
                                      </p:tavLst>
                                    </p:anim>
                                    <p:anim calcmode="lin" valueType="num">
                                      <p:cBhvr>
                                        <p:cTn id="15" dur="500" fill="hold"/>
                                        <p:tgtEl>
                                          <p:spTgt spid="3">
                                            <p:graphicEl>
                                              <a:dgm id="{864F954D-81D4-4546-B08E-448FBA7A18FE}"/>
                                            </p:graphic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300"/>
                                  </p:stCondLst>
                                  <p:childTnLst>
                                    <p:set>
                                      <p:cBhvr>
                                        <p:cTn id="17" dur="1" fill="hold">
                                          <p:stCondLst>
                                            <p:cond delay="0"/>
                                          </p:stCondLst>
                                        </p:cTn>
                                        <p:tgtEl>
                                          <p:spTgt spid="3">
                                            <p:graphicEl>
                                              <a:dgm id="{753AA43A-5097-42D8-A3EF-20B11215D8F3}"/>
                                            </p:graphicEl>
                                          </p:spTgt>
                                        </p:tgtEl>
                                        <p:attrNameLst>
                                          <p:attrName>style.visibility</p:attrName>
                                        </p:attrNameLst>
                                      </p:cBhvr>
                                      <p:to>
                                        <p:strVal val="visible"/>
                                      </p:to>
                                    </p:set>
                                    <p:animEffect transition="in" filter="fade">
                                      <p:cBhvr>
                                        <p:cTn id="18" dur="500"/>
                                        <p:tgtEl>
                                          <p:spTgt spid="3">
                                            <p:graphicEl>
                                              <a:dgm id="{753AA43A-5097-42D8-A3EF-20B11215D8F3}"/>
                                            </p:graphicEl>
                                          </p:spTgt>
                                        </p:tgtEl>
                                      </p:cBhvr>
                                    </p:animEffect>
                                    <p:anim calcmode="lin" valueType="num">
                                      <p:cBhvr>
                                        <p:cTn id="19" dur="500" fill="hold"/>
                                        <p:tgtEl>
                                          <p:spTgt spid="3">
                                            <p:graphicEl>
                                              <a:dgm id="{753AA43A-5097-42D8-A3EF-20B11215D8F3}"/>
                                            </p:graphicEl>
                                          </p:spTgt>
                                        </p:tgtEl>
                                        <p:attrNameLst>
                                          <p:attrName>ppt_x</p:attrName>
                                        </p:attrNameLst>
                                      </p:cBhvr>
                                      <p:tavLst>
                                        <p:tav tm="0">
                                          <p:val>
                                            <p:strVal val="#ppt_x"/>
                                          </p:val>
                                        </p:tav>
                                        <p:tav tm="100000">
                                          <p:val>
                                            <p:strVal val="#ppt_x"/>
                                          </p:val>
                                        </p:tav>
                                      </p:tavLst>
                                    </p:anim>
                                    <p:anim calcmode="lin" valueType="num">
                                      <p:cBhvr>
                                        <p:cTn id="20" dur="500" fill="hold"/>
                                        <p:tgtEl>
                                          <p:spTgt spid="3">
                                            <p:graphicEl>
                                              <a:dgm id="{753AA43A-5097-42D8-A3EF-20B11215D8F3}"/>
                                            </p:graphic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3">
                                            <p:graphicEl>
                                              <a:dgm id="{E6279944-4AC5-4561-B5D0-64EE0E57E695}"/>
                                            </p:graphicEl>
                                          </p:spTgt>
                                        </p:tgtEl>
                                        <p:attrNameLst>
                                          <p:attrName>style.visibility</p:attrName>
                                        </p:attrNameLst>
                                      </p:cBhvr>
                                      <p:to>
                                        <p:strVal val="visible"/>
                                      </p:to>
                                    </p:set>
                                    <p:animEffect transition="in" filter="fade">
                                      <p:cBhvr>
                                        <p:cTn id="23" dur="500"/>
                                        <p:tgtEl>
                                          <p:spTgt spid="3">
                                            <p:graphicEl>
                                              <a:dgm id="{E6279944-4AC5-4561-B5D0-64EE0E57E695}"/>
                                            </p:graphicEl>
                                          </p:spTgt>
                                        </p:tgtEl>
                                      </p:cBhvr>
                                    </p:animEffect>
                                    <p:anim calcmode="lin" valueType="num">
                                      <p:cBhvr>
                                        <p:cTn id="24" dur="500" fill="hold"/>
                                        <p:tgtEl>
                                          <p:spTgt spid="3">
                                            <p:graphicEl>
                                              <a:dgm id="{E6279944-4AC5-4561-B5D0-64EE0E57E695}"/>
                                            </p:graphicEl>
                                          </p:spTgt>
                                        </p:tgtEl>
                                        <p:attrNameLst>
                                          <p:attrName>ppt_x</p:attrName>
                                        </p:attrNameLst>
                                      </p:cBhvr>
                                      <p:tavLst>
                                        <p:tav tm="0">
                                          <p:val>
                                            <p:strVal val="#ppt_x"/>
                                          </p:val>
                                        </p:tav>
                                        <p:tav tm="100000">
                                          <p:val>
                                            <p:strVal val="#ppt_x"/>
                                          </p:val>
                                        </p:tav>
                                      </p:tavLst>
                                    </p:anim>
                                    <p:anim calcmode="lin" valueType="num">
                                      <p:cBhvr>
                                        <p:cTn id="25" dur="500" fill="hold"/>
                                        <p:tgtEl>
                                          <p:spTgt spid="3">
                                            <p:graphicEl>
                                              <a:dgm id="{E6279944-4AC5-4561-B5D0-64EE0E57E695}"/>
                                            </p:graphic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600"/>
                                  </p:stCondLst>
                                  <p:childTnLst>
                                    <p:set>
                                      <p:cBhvr>
                                        <p:cTn id="27" dur="1" fill="hold">
                                          <p:stCondLst>
                                            <p:cond delay="0"/>
                                          </p:stCondLst>
                                        </p:cTn>
                                        <p:tgtEl>
                                          <p:spTgt spid="3">
                                            <p:graphicEl>
                                              <a:dgm id="{285279A8-A2FF-4704-92DF-4753853CE322}"/>
                                            </p:graphicEl>
                                          </p:spTgt>
                                        </p:tgtEl>
                                        <p:attrNameLst>
                                          <p:attrName>style.visibility</p:attrName>
                                        </p:attrNameLst>
                                      </p:cBhvr>
                                      <p:to>
                                        <p:strVal val="visible"/>
                                      </p:to>
                                    </p:set>
                                    <p:animEffect transition="in" filter="fade">
                                      <p:cBhvr>
                                        <p:cTn id="28" dur="500"/>
                                        <p:tgtEl>
                                          <p:spTgt spid="3">
                                            <p:graphicEl>
                                              <a:dgm id="{285279A8-A2FF-4704-92DF-4753853CE322}"/>
                                            </p:graphicEl>
                                          </p:spTgt>
                                        </p:tgtEl>
                                      </p:cBhvr>
                                    </p:animEffect>
                                    <p:anim calcmode="lin" valueType="num">
                                      <p:cBhvr>
                                        <p:cTn id="29" dur="500" fill="hold"/>
                                        <p:tgtEl>
                                          <p:spTgt spid="3">
                                            <p:graphicEl>
                                              <a:dgm id="{285279A8-A2FF-4704-92DF-4753853CE322}"/>
                                            </p:graphicEl>
                                          </p:spTgt>
                                        </p:tgtEl>
                                        <p:attrNameLst>
                                          <p:attrName>ppt_x</p:attrName>
                                        </p:attrNameLst>
                                      </p:cBhvr>
                                      <p:tavLst>
                                        <p:tav tm="0">
                                          <p:val>
                                            <p:strVal val="#ppt_x"/>
                                          </p:val>
                                        </p:tav>
                                        <p:tav tm="100000">
                                          <p:val>
                                            <p:strVal val="#ppt_x"/>
                                          </p:val>
                                        </p:tav>
                                      </p:tavLst>
                                    </p:anim>
                                    <p:anim calcmode="lin" valueType="num">
                                      <p:cBhvr>
                                        <p:cTn id="30" dur="500" fill="hold"/>
                                        <p:tgtEl>
                                          <p:spTgt spid="3">
                                            <p:graphicEl>
                                              <a:dgm id="{285279A8-A2FF-4704-92DF-4753853CE322}"/>
                                            </p:graphicEl>
                                          </p:spTgt>
                                        </p:tgtEl>
                                        <p:attrNameLst>
                                          <p:attrName>ppt_y</p:attrName>
                                        </p:attrNameLst>
                                      </p:cBhvr>
                                      <p:tavLst>
                                        <p:tav tm="0">
                                          <p:val>
                                            <p:strVal val="#ppt_y+.1"/>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3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Graphic spid="3" grpId="0">
        <p:bldSub>
          <a:bldDgm bld="lvlAtOnc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28"/>
          <p:cNvSpPr txBox="1"/>
          <p:nvPr/>
        </p:nvSpPr>
        <p:spPr>
          <a:xfrm>
            <a:off x="3246179" y="237893"/>
            <a:ext cx="2357420" cy="461649"/>
          </a:xfrm>
          <a:prstGeom prst="rect">
            <a:avLst/>
          </a:prstGeom>
          <a:noFill/>
        </p:spPr>
        <p:txBody>
          <a:bodyPr wrap="square" lIns="91390" tIns="45694" rIns="91390" bIns="45694" rtlCol="0">
            <a:spAutoFit/>
          </a:bodyPr>
          <a:lstStyle/>
          <a:p>
            <a:pPr algn="ctr"/>
            <a:r>
              <a:rPr lang="zh-CN" altLang="en-US" sz="2400" b="1" spc="300" dirty="0">
                <a:solidFill>
                  <a:schemeClr val="bg1"/>
                </a:solidFill>
                <a:latin typeface="方正正准黑简体" panose="02000000000000000000" pitchFamily="2" charset="-122"/>
                <a:ea typeface="方正正准黑简体" panose="02000000000000000000" pitchFamily="2" charset="-122"/>
              </a:rPr>
              <a:t>点击添加标题</a:t>
            </a:r>
          </a:p>
        </p:txBody>
      </p:sp>
      <p:grpSp>
        <p:nvGrpSpPr>
          <p:cNvPr id="3" name="组合 2"/>
          <p:cNvGrpSpPr/>
          <p:nvPr/>
        </p:nvGrpSpPr>
        <p:grpSpPr>
          <a:xfrm>
            <a:off x="3297463" y="1410893"/>
            <a:ext cx="2197100" cy="2500530"/>
            <a:chOff x="3360585" y="1637866"/>
            <a:chExt cx="2197100" cy="2500530"/>
          </a:xfrm>
        </p:grpSpPr>
        <p:sp>
          <p:nvSpPr>
            <p:cNvPr id="4" name="Freeform 6"/>
            <p:cNvSpPr>
              <a:spLocks/>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B93957"/>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5" name="Freeform 7"/>
            <p:cNvSpPr>
              <a:spLocks/>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6" name="Freeform 8"/>
            <p:cNvSpPr>
              <a:spLocks/>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7" name="Freeform 9"/>
            <p:cNvSpPr>
              <a:spLocks/>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B93957"/>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8" name="Freeform 10"/>
            <p:cNvSpPr>
              <a:spLocks/>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B93957"/>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9" name="Freeform 11"/>
            <p:cNvSpPr>
              <a:spLocks/>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098E88"/>
            </a:solidFill>
            <a:ln>
              <a:noFill/>
            </a:ln>
          </p:spPr>
          <p:txBody>
            <a:bodyPr vert="horz" wrap="square" lIns="91440" tIns="45720" rIns="91440" bIns="4572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grpSp>
      <p:sp>
        <p:nvSpPr>
          <p:cNvPr id="10" name="Freeform 12"/>
          <p:cNvSpPr>
            <a:spLocks/>
          </p:cNvSpPr>
          <p:nvPr/>
        </p:nvSpPr>
        <p:spPr bwMode="auto">
          <a:xfrm>
            <a:off x="3961908" y="2426391"/>
            <a:ext cx="434104" cy="650050"/>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bg1">
              <a:lumMod val="50000"/>
            </a:schemeClr>
          </a:solidFill>
          <a:ln>
            <a:noFill/>
          </a:ln>
        </p:spPr>
        <p:txBody>
          <a:bodyPr vert="horz" wrap="square" lIns="91400" tIns="45700" rIns="91400" bIns="4570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11" name="Freeform 13"/>
          <p:cNvSpPr>
            <a:spLocks/>
          </p:cNvSpPr>
          <p:nvPr/>
        </p:nvSpPr>
        <p:spPr bwMode="auto">
          <a:xfrm>
            <a:off x="4021714" y="2210442"/>
            <a:ext cx="748609" cy="431890"/>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B93957"/>
          </a:solidFill>
          <a:ln>
            <a:noFill/>
          </a:ln>
        </p:spPr>
        <p:txBody>
          <a:bodyPr vert="horz" wrap="square" lIns="91400" tIns="45700" rIns="91400" bIns="4570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sp>
        <p:nvSpPr>
          <p:cNvPr id="12" name="Freeform 14"/>
          <p:cNvSpPr>
            <a:spLocks/>
          </p:cNvSpPr>
          <p:nvPr/>
        </p:nvSpPr>
        <p:spPr bwMode="auto">
          <a:xfrm>
            <a:off x="4396015" y="2426391"/>
            <a:ext cx="432997" cy="650050"/>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098E88"/>
          </a:solidFill>
          <a:ln>
            <a:noFill/>
          </a:ln>
        </p:spPr>
        <p:txBody>
          <a:bodyPr vert="horz" wrap="square" lIns="91400" tIns="45700" rIns="91400" bIns="45700" numCol="1" anchor="t" anchorCtr="0" compatLnSpc="1">
            <a:prstTxWarp prst="textNoShape">
              <a:avLst/>
            </a:prstTxWarp>
          </a:bodyPr>
          <a:lstStyle/>
          <a:p>
            <a:pPr defTabSz="913990">
              <a:defRPr/>
            </a:pPr>
            <a:endParaRPr lang="zh-CN" altLang="en-US" kern="0">
              <a:solidFill>
                <a:schemeClr val="tx1">
                  <a:lumMod val="75000"/>
                  <a:lumOff val="25000"/>
                </a:schemeClr>
              </a:solidFill>
            </a:endParaRPr>
          </a:p>
        </p:txBody>
      </p:sp>
      <p:grpSp>
        <p:nvGrpSpPr>
          <p:cNvPr id="13" name="组合 12"/>
          <p:cNvGrpSpPr/>
          <p:nvPr/>
        </p:nvGrpSpPr>
        <p:grpSpPr>
          <a:xfrm>
            <a:off x="764464" y="1612305"/>
            <a:ext cx="3050161" cy="118384"/>
            <a:chOff x="1161799" y="2300503"/>
            <a:chExt cx="3050161" cy="118384"/>
          </a:xfrm>
        </p:grpSpPr>
        <p:cxnSp>
          <p:nvCxnSpPr>
            <p:cNvPr id="14" name="直接连接符 13"/>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15" name="直接连接符 14"/>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16" name="椭圆 15"/>
          <p:cNvSpPr/>
          <p:nvPr/>
        </p:nvSpPr>
        <p:spPr>
          <a:xfrm>
            <a:off x="3781394" y="1706436"/>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sp>
        <p:nvSpPr>
          <p:cNvPr id="17" name="矩形 16"/>
          <p:cNvSpPr/>
          <p:nvPr/>
        </p:nvSpPr>
        <p:spPr>
          <a:xfrm>
            <a:off x="795072" y="1120641"/>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8" name="椭圆 17"/>
          <p:cNvSpPr/>
          <p:nvPr/>
        </p:nvSpPr>
        <p:spPr>
          <a:xfrm>
            <a:off x="3297464" y="2548354"/>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cxnSp>
        <p:nvCxnSpPr>
          <p:cNvPr id="19" name="直接连接符 18"/>
          <p:cNvCxnSpPr/>
          <p:nvPr/>
        </p:nvCxnSpPr>
        <p:spPr>
          <a:xfrm flipH="1">
            <a:off x="795073" y="2594541"/>
            <a:ext cx="2502392" cy="0"/>
          </a:xfrm>
          <a:prstGeom prst="line">
            <a:avLst/>
          </a:prstGeom>
          <a:noFill/>
          <a:ln w="9525" cap="flat" cmpd="sng" algn="ctr">
            <a:solidFill>
              <a:sysClr val="windowText" lastClr="000000">
                <a:lumMod val="50000"/>
                <a:lumOff val="50000"/>
              </a:sysClr>
            </a:solidFill>
            <a:prstDash val="sysDash"/>
          </a:ln>
          <a:effectLst/>
        </p:spPr>
      </p:cxnSp>
      <p:sp>
        <p:nvSpPr>
          <p:cNvPr id="20" name="矩形 19"/>
          <p:cNvSpPr/>
          <p:nvPr/>
        </p:nvSpPr>
        <p:spPr>
          <a:xfrm>
            <a:off x="795072" y="2128753"/>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1" name="组合 20"/>
          <p:cNvGrpSpPr/>
          <p:nvPr/>
        </p:nvGrpSpPr>
        <p:grpSpPr>
          <a:xfrm flipV="1">
            <a:off x="795072" y="3609246"/>
            <a:ext cx="3061540" cy="118384"/>
            <a:chOff x="1150420" y="2300503"/>
            <a:chExt cx="3061540" cy="118384"/>
          </a:xfrm>
        </p:grpSpPr>
        <p:cxnSp>
          <p:nvCxnSpPr>
            <p:cNvPr id="22" name="直接连接符 21"/>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3" name="直接连接符 22"/>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24" name="椭圆 23"/>
          <p:cNvSpPr/>
          <p:nvPr/>
        </p:nvSpPr>
        <p:spPr>
          <a:xfrm>
            <a:off x="3854503" y="3522159"/>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sp>
        <p:nvSpPr>
          <p:cNvPr id="25" name="矩形 24"/>
          <p:cNvSpPr/>
          <p:nvPr/>
        </p:nvSpPr>
        <p:spPr>
          <a:xfrm>
            <a:off x="836675" y="3271312"/>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6" name="组合 25"/>
          <p:cNvGrpSpPr/>
          <p:nvPr/>
        </p:nvGrpSpPr>
        <p:grpSpPr>
          <a:xfrm flipH="1">
            <a:off x="4983052" y="1611279"/>
            <a:ext cx="3050161" cy="118384"/>
            <a:chOff x="1161799" y="2300503"/>
            <a:chExt cx="3050161" cy="118384"/>
          </a:xfrm>
        </p:grpSpPr>
        <p:cxnSp>
          <p:nvCxnSpPr>
            <p:cNvPr id="27" name="直接连接符 26"/>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8" name="直接连接符 27"/>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29" name="椭圆 28"/>
          <p:cNvSpPr/>
          <p:nvPr/>
        </p:nvSpPr>
        <p:spPr>
          <a:xfrm>
            <a:off x="4913728" y="1706436"/>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sp>
        <p:nvSpPr>
          <p:cNvPr id="30" name="矩形 29"/>
          <p:cNvSpPr/>
          <p:nvPr/>
        </p:nvSpPr>
        <p:spPr>
          <a:xfrm>
            <a:off x="6017193" y="1212193"/>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椭圆 31"/>
          <p:cNvSpPr/>
          <p:nvPr/>
        </p:nvSpPr>
        <p:spPr>
          <a:xfrm>
            <a:off x="5384120" y="2558494"/>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cxnSp>
        <p:nvCxnSpPr>
          <p:cNvPr id="33" name="直接连接符 32"/>
          <p:cNvCxnSpPr/>
          <p:nvPr/>
        </p:nvCxnSpPr>
        <p:spPr>
          <a:xfrm flipH="1">
            <a:off x="5494564" y="2608231"/>
            <a:ext cx="2502392" cy="0"/>
          </a:xfrm>
          <a:prstGeom prst="line">
            <a:avLst/>
          </a:prstGeom>
          <a:noFill/>
          <a:ln w="9525" cap="flat" cmpd="sng" algn="ctr">
            <a:solidFill>
              <a:sysClr val="windowText" lastClr="000000">
                <a:lumMod val="50000"/>
                <a:lumOff val="50000"/>
              </a:sysClr>
            </a:solidFill>
            <a:prstDash val="sysDash"/>
          </a:ln>
          <a:effectLst/>
        </p:spPr>
      </p:cxnSp>
      <p:sp>
        <p:nvSpPr>
          <p:cNvPr id="34" name="矩形 33"/>
          <p:cNvSpPr/>
          <p:nvPr/>
        </p:nvSpPr>
        <p:spPr>
          <a:xfrm>
            <a:off x="6017193" y="2128753"/>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35" name="组合 34"/>
          <p:cNvGrpSpPr/>
          <p:nvPr/>
        </p:nvGrpSpPr>
        <p:grpSpPr>
          <a:xfrm flipH="1" flipV="1">
            <a:off x="4937229" y="3609246"/>
            <a:ext cx="3061540" cy="118384"/>
            <a:chOff x="1150420" y="2300503"/>
            <a:chExt cx="3061540" cy="118384"/>
          </a:xfrm>
        </p:grpSpPr>
        <p:cxnSp>
          <p:nvCxnSpPr>
            <p:cNvPr id="36" name="直接连接符 35"/>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37" name="直接连接符 36"/>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38" name="椭圆 37"/>
          <p:cNvSpPr/>
          <p:nvPr/>
        </p:nvSpPr>
        <p:spPr>
          <a:xfrm>
            <a:off x="4863196" y="3522159"/>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lIns="91400" tIns="45700" rIns="91400" bIns="45700" rtlCol="0" anchor="ctr"/>
          <a:lstStyle/>
          <a:p>
            <a:pPr algn="ctr" defTabSz="913990">
              <a:defRPr/>
            </a:pPr>
            <a:endParaRPr lang="zh-CN" altLang="en-US" kern="0">
              <a:solidFill>
                <a:schemeClr val="tx1">
                  <a:lumMod val="75000"/>
                  <a:lumOff val="25000"/>
                </a:schemeClr>
              </a:solidFill>
            </a:endParaRPr>
          </a:p>
        </p:txBody>
      </p:sp>
      <p:sp>
        <p:nvSpPr>
          <p:cNvPr id="39" name="矩形 38"/>
          <p:cNvSpPr/>
          <p:nvPr/>
        </p:nvSpPr>
        <p:spPr>
          <a:xfrm>
            <a:off x="6017193" y="3246256"/>
            <a:ext cx="2016018" cy="400110"/>
          </a:xfrm>
          <a:prstGeom prst="rect">
            <a:avLst/>
          </a:prstGeom>
        </p:spPr>
        <p:txBody>
          <a:bodyPr wrap="square" lIns="91400" tIns="45700" rIns="91400" bIns="45700">
            <a:spAutoFit/>
          </a:bodyPr>
          <a:lstStyle/>
          <a:p>
            <a:pPr algn="just" defTabSz="913831">
              <a:lnSpc>
                <a:spcPts val="1200"/>
              </a:lnSpc>
            </a:pPr>
            <a:r>
              <a:rPr lang="zh-CN" altLang="en-US" sz="1000" dirty="0">
                <a:solidFill>
                  <a:schemeClr val="tx1">
                    <a:lumMod val="75000"/>
                    <a:lumOff val="25000"/>
                  </a:schemeClr>
                </a:solidFill>
                <a:latin typeface="微软雅黑" pitchFamily="34" charset="-122"/>
                <a:ea typeface="微软雅黑" pitchFamily="34" charset="-122"/>
              </a:rPr>
              <a:t>点击添加文字内容点击添加文字内容点击添加文字内容。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2944137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grpId="0" nodeType="afterEffect" p14:presetBounceEnd="60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60000">
                                          <p:cBhvr additive="base">
                                            <p:cTn id="13" dur="3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14" dur="3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14:presetBounceEnd="60000">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14:bounceEnd="60000">
                                          <p:cBhvr additive="base">
                                            <p:cTn id="17" dur="3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18" dur="3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14:presetBounceEnd="6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60000">
                                          <p:cBhvr additive="base">
                                            <p:cTn id="21" dur="3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22" dur="30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13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3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90"/>
                                              </p:val>
                                            </p:tav>
                                            <p:tav tm="100000">
                                              <p:val>
                                                <p:fltVal val="0"/>
                                              </p:val>
                                            </p:tav>
                                          </p:tavLst>
                                        </p:anim>
                                        <p:animEffect transition="in" filter="fade">
                                          <p:cBhvr>
                                            <p:cTn id="32" dur="500"/>
                                            <p:tgtEl>
                                              <p:spTgt spid="3"/>
                                            </p:tgtEl>
                                          </p:cBhvr>
                                        </p:animEffect>
                                      </p:childTnLst>
                                    </p:cTn>
                                  </p:par>
                                </p:childTnLst>
                              </p:cTn>
                            </p:par>
                            <p:par>
                              <p:cTn id="33" fill="hold">
                                <p:stCondLst>
                                  <p:cond delay="1800"/>
                                </p:stCondLst>
                                <p:childTnLst>
                                  <p:par>
                                    <p:cTn id="34" presetID="10" presetClass="entr" presetSubtype="0" repeatCount="300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50"/>
                                            <p:tgtEl>
                                              <p:spTgt spid="16"/>
                                            </p:tgtEl>
                                          </p:cBhvr>
                                        </p:animEffect>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300"/>
                                            <p:tgtEl>
                                              <p:spTgt spid="13"/>
                                            </p:tgtEl>
                                          </p:cBhvr>
                                        </p:animEffect>
                                      </p:childTnLst>
                                    </p:cTn>
                                  </p:par>
                                </p:childTnLst>
                              </p:cTn>
                            </p:par>
                            <p:par>
                              <p:cTn id="41" fill="hold">
                                <p:stCondLst>
                                  <p:cond delay="2550"/>
                                </p:stCondLst>
                                <p:childTnLst>
                                  <p:par>
                                    <p:cTn id="42" presetID="2" presetClass="entr" presetSubtype="2" fill="hold" grpId="0" nodeType="afterEffect" p14:presetBounceEnd="56667">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6667">
                                          <p:cBhvr additive="base">
                                            <p:cTn id="44" dur="300" fill="hold"/>
                                            <p:tgtEl>
                                              <p:spTgt spid="17"/>
                                            </p:tgtEl>
                                            <p:attrNameLst>
                                              <p:attrName>ppt_x</p:attrName>
                                            </p:attrNameLst>
                                          </p:cBhvr>
                                          <p:tavLst>
                                            <p:tav tm="0">
                                              <p:val>
                                                <p:strVal val="1+#ppt_w/2"/>
                                              </p:val>
                                            </p:tav>
                                            <p:tav tm="100000">
                                              <p:val>
                                                <p:strVal val="#ppt_x"/>
                                              </p:val>
                                            </p:tav>
                                          </p:tavLst>
                                        </p:anim>
                                        <p:anim calcmode="lin" valueType="num" p14:bounceEnd="56667">
                                          <p:cBhvr additive="base">
                                            <p:cTn id="45" dur="30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2850"/>
                                </p:stCondLst>
                                <p:childTnLst>
                                  <p:par>
                                    <p:cTn id="47" presetID="10" presetClass="entr" presetSubtype="0" repeatCount="300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50"/>
                                            <p:tgtEl>
                                              <p:spTgt spid="18"/>
                                            </p:tgtEl>
                                          </p:cBhvr>
                                        </p:animEffect>
                                      </p:childTnLst>
                                    </p:cTn>
                                  </p:par>
                                </p:childTnLst>
                              </p:cTn>
                            </p:par>
                            <p:par>
                              <p:cTn id="50" fill="hold">
                                <p:stCondLst>
                                  <p:cond delay="3300"/>
                                </p:stCondLst>
                                <p:childTnLst>
                                  <p:par>
                                    <p:cTn id="51" presetID="22" presetClass="entr" presetSubtype="2"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right)">
                                          <p:cBhvr>
                                            <p:cTn id="53" dur="300"/>
                                            <p:tgtEl>
                                              <p:spTgt spid="19"/>
                                            </p:tgtEl>
                                          </p:cBhvr>
                                        </p:animEffect>
                                      </p:childTnLst>
                                    </p:cTn>
                                  </p:par>
                                </p:childTnLst>
                              </p:cTn>
                            </p:par>
                            <p:par>
                              <p:cTn id="54" fill="hold">
                                <p:stCondLst>
                                  <p:cond delay="3600"/>
                                </p:stCondLst>
                                <p:childTnLst>
                                  <p:par>
                                    <p:cTn id="55" presetID="2" presetClass="entr" presetSubtype="2" fill="hold" grpId="0" nodeType="afterEffect" p14:presetBounceEnd="56667">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14:bounceEnd="56667">
                                          <p:cBhvr additive="base">
                                            <p:cTn id="57"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58" dur="300" fill="hold"/>
                                            <p:tgtEl>
                                              <p:spTgt spid="20"/>
                                            </p:tgtEl>
                                            <p:attrNameLst>
                                              <p:attrName>ppt_y</p:attrName>
                                            </p:attrNameLst>
                                          </p:cBhvr>
                                          <p:tavLst>
                                            <p:tav tm="0">
                                              <p:val>
                                                <p:strVal val="#ppt_y"/>
                                              </p:val>
                                            </p:tav>
                                            <p:tav tm="100000">
                                              <p:val>
                                                <p:strVal val="#ppt_y"/>
                                              </p:val>
                                            </p:tav>
                                          </p:tavLst>
                                        </p:anim>
                                      </p:childTnLst>
                                    </p:cTn>
                                  </p:par>
                                </p:childTnLst>
                              </p:cTn>
                            </p:par>
                            <p:par>
                              <p:cTn id="59" fill="hold">
                                <p:stCondLst>
                                  <p:cond delay="3900"/>
                                </p:stCondLst>
                                <p:childTnLst>
                                  <p:par>
                                    <p:cTn id="60" presetID="10" presetClass="entr" presetSubtype="0" repeatCount="300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50"/>
                                            <p:tgtEl>
                                              <p:spTgt spid="24"/>
                                            </p:tgtEl>
                                          </p:cBhvr>
                                        </p:animEffect>
                                      </p:childTnLst>
                                    </p:cTn>
                                  </p:par>
                                </p:childTnLst>
                              </p:cTn>
                            </p:par>
                            <p:par>
                              <p:cTn id="63" fill="hold">
                                <p:stCondLst>
                                  <p:cond delay="4350"/>
                                </p:stCondLst>
                                <p:childTnLst>
                                  <p:par>
                                    <p:cTn id="64" presetID="22" presetClass="entr" presetSubtype="2"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300"/>
                                            <p:tgtEl>
                                              <p:spTgt spid="21"/>
                                            </p:tgtEl>
                                          </p:cBhvr>
                                        </p:animEffect>
                                      </p:childTnLst>
                                    </p:cTn>
                                  </p:par>
                                </p:childTnLst>
                              </p:cTn>
                            </p:par>
                            <p:par>
                              <p:cTn id="67" fill="hold">
                                <p:stCondLst>
                                  <p:cond delay="4650"/>
                                </p:stCondLst>
                                <p:childTnLst>
                                  <p:par>
                                    <p:cTn id="68" presetID="2" presetClass="entr" presetSubtype="2" fill="hold" grpId="0" nodeType="afterEffect" p14:presetBounceEnd="56667">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14:bounceEnd="56667">
                                          <p:cBhvr additive="base">
                                            <p:cTn id="70" dur="300" fill="hold"/>
                                            <p:tgtEl>
                                              <p:spTgt spid="25"/>
                                            </p:tgtEl>
                                            <p:attrNameLst>
                                              <p:attrName>ppt_x</p:attrName>
                                            </p:attrNameLst>
                                          </p:cBhvr>
                                          <p:tavLst>
                                            <p:tav tm="0">
                                              <p:val>
                                                <p:strVal val="1+#ppt_w/2"/>
                                              </p:val>
                                            </p:tav>
                                            <p:tav tm="100000">
                                              <p:val>
                                                <p:strVal val="#ppt_x"/>
                                              </p:val>
                                            </p:tav>
                                          </p:tavLst>
                                        </p:anim>
                                        <p:anim calcmode="lin" valueType="num" p14:bounceEnd="56667">
                                          <p:cBhvr additive="base">
                                            <p:cTn id="71" dur="3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4950"/>
                                </p:stCondLst>
                                <p:childTnLst>
                                  <p:par>
                                    <p:cTn id="73" presetID="10" presetClass="entr" presetSubtype="0" repeatCount="300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50"/>
                                            <p:tgtEl>
                                              <p:spTgt spid="29"/>
                                            </p:tgtEl>
                                          </p:cBhvr>
                                        </p:animEffect>
                                      </p:childTnLst>
                                    </p:cTn>
                                  </p:par>
                                </p:childTnLst>
                              </p:cTn>
                            </p:par>
                            <p:par>
                              <p:cTn id="76" fill="hold">
                                <p:stCondLst>
                                  <p:cond delay="5400"/>
                                </p:stCondLst>
                                <p:childTnLst>
                                  <p:par>
                                    <p:cTn id="77" presetID="22" presetClass="entr" presetSubtype="8"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300"/>
                                            <p:tgtEl>
                                              <p:spTgt spid="26"/>
                                            </p:tgtEl>
                                          </p:cBhvr>
                                        </p:animEffect>
                                      </p:childTnLst>
                                    </p:cTn>
                                  </p:par>
                                </p:childTnLst>
                              </p:cTn>
                            </p:par>
                            <p:par>
                              <p:cTn id="80" fill="hold">
                                <p:stCondLst>
                                  <p:cond delay="5700"/>
                                </p:stCondLst>
                                <p:childTnLst>
                                  <p:par>
                                    <p:cTn id="81" presetID="2" presetClass="entr" presetSubtype="2" fill="hold" grpId="0" nodeType="afterEffect" p14:presetBounceEnd="56667">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14:bounceEnd="56667">
                                          <p:cBhvr additive="base">
                                            <p:cTn id="83" dur="300" fill="hold"/>
                                            <p:tgtEl>
                                              <p:spTgt spid="30"/>
                                            </p:tgtEl>
                                            <p:attrNameLst>
                                              <p:attrName>ppt_x</p:attrName>
                                            </p:attrNameLst>
                                          </p:cBhvr>
                                          <p:tavLst>
                                            <p:tav tm="0">
                                              <p:val>
                                                <p:strVal val="1+#ppt_w/2"/>
                                              </p:val>
                                            </p:tav>
                                            <p:tav tm="100000">
                                              <p:val>
                                                <p:strVal val="#ppt_x"/>
                                              </p:val>
                                            </p:tav>
                                          </p:tavLst>
                                        </p:anim>
                                        <p:anim calcmode="lin" valueType="num" p14:bounceEnd="56667">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6000"/>
                                </p:stCondLst>
                                <p:childTnLst>
                                  <p:par>
                                    <p:cTn id="86" presetID="10" presetClass="entr" presetSubtype="0" repeatCount="300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150"/>
                                            <p:tgtEl>
                                              <p:spTgt spid="32"/>
                                            </p:tgtEl>
                                          </p:cBhvr>
                                        </p:animEffect>
                                      </p:childTnLst>
                                    </p:cTn>
                                  </p:par>
                                </p:childTnLst>
                              </p:cTn>
                            </p:par>
                            <p:par>
                              <p:cTn id="89" fill="hold">
                                <p:stCondLst>
                                  <p:cond delay="6450"/>
                                </p:stCondLst>
                                <p:childTnLst>
                                  <p:par>
                                    <p:cTn id="90" presetID="22" presetClass="entr" presetSubtype="8"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left)">
                                          <p:cBhvr>
                                            <p:cTn id="92" dur="300"/>
                                            <p:tgtEl>
                                              <p:spTgt spid="33"/>
                                            </p:tgtEl>
                                          </p:cBhvr>
                                        </p:animEffect>
                                      </p:childTnLst>
                                    </p:cTn>
                                  </p:par>
                                </p:childTnLst>
                              </p:cTn>
                            </p:par>
                            <p:par>
                              <p:cTn id="93" fill="hold">
                                <p:stCondLst>
                                  <p:cond delay="6750"/>
                                </p:stCondLst>
                                <p:childTnLst>
                                  <p:par>
                                    <p:cTn id="94" presetID="2" presetClass="entr" presetSubtype="2" fill="hold" grpId="0" nodeType="afterEffect" p14:presetBounceEnd="56667">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14:bounceEnd="56667">
                                          <p:cBhvr additive="base">
                                            <p:cTn id="96" dur="300" fill="hold"/>
                                            <p:tgtEl>
                                              <p:spTgt spid="34"/>
                                            </p:tgtEl>
                                            <p:attrNameLst>
                                              <p:attrName>ppt_x</p:attrName>
                                            </p:attrNameLst>
                                          </p:cBhvr>
                                          <p:tavLst>
                                            <p:tav tm="0">
                                              <p:val>
                                                <p:strVal val="1+#ppt_w/2"/>
                                              </p:val>
                                            </p:tav>
                                            <p:tav tm="100000">
                                              <p:val>
                                                <p:strVal val="#ppt_x"/>
                                              </p:val>
                                            </p:tav>
                                          </p:tavLst>
                                        </p:anim>
                                        <p:anim calcmode="lin" valueType="num" p14:bounceEnd="56667">
                                          <p:cBhvr additive="base">
                                            <p:cTn id="97" dur="300" fill="hold"/>
                                            <p:tgtEl>
                                              <p:spTgt spid="34"/>
                                            </p:tgtEl>
                                            <p:attrNameLst>
                                              <p:attrName>ppt_y</p:attrName>
                                            </p:attrNameLst>
                                          </p:cBhvr>
                                          <p:tavLst>
                                            <p:tav tm="0">
                                              <p:val>
                                                <p:strVal val="#ppt_y"/>
                                              </p:val>
                                            </p:tav>
                                            <p:tav tm="100000">
                                              <p:val>
                                                <p:strVal val="#ppt_y"/>
                                              </p:val>
                                            </p:tav>
                                          </p:tavLst>
                                        </p:anim>
                                      </p:childTnLst>
                                    </p:cTn>
                                  </p:par>
                                </p:childTnLst>
                              </p:cTn>
                            </p:par>
                            <p:par>
                              <p:cTn id="98" fill="hold">
                                <p:stCondLst>
                                  <p:cond delay="7050"/>
                                </p:stCondLst>
                                <p:childTnLst>
                                  <p:par>
                                    <p:cTn id="99" presetID="10" presetClass="entr" presetSubtype="0" repeatCount="300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150"/>
                                            <p:tgtEl>
                                              <p:spTgt spid="38"/>
                                            </p:tgtEl>
                                          </p:cBhvr>
                                        </p:animEffect>
                                      </p:childTnLst>
                                    </p:cTn>
                                  </p:par>
                                </p:childTnLst>
                              </p:cTn>
                            </p:par>
                            <p:par>
                              <p:cTn id="102" fill="hold">
                                <p:stCondLst>
                                  <p:cond delay="7500"/>
                                </p:stCondLst>
                                <p:childTnLst>
                                  <p:par>
                                    <p:cTn id="103" presetID="22" presetClass="entr" presetSubtype="8" fill="hold"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300"/>
                                            <p:tgtEl>
                                              <p:spTgt spid="35"/>
                                            </p:tgtEl>
                                          </p:cBhvr>
                                        </p:animEffect>
                                      </p:childTnLst>
                                    </p:cTn>
                                  </p:par>
                                </p:childTnLst>
                              </p:cTn>
                            </p:par>
                            <p:par>
                              <p:cTn id="106" fill="hold">
                                <p:stCondLst>
                                  <p:cond delay="7800"/>
                                </p:stCondLst>
                                <p:childTnLst>
                                  <p:par>
                                    <p:cTn id="107" presetID="2" presetClass="entr" presetSubtype="2" fill="hold" grpId="0" nodeType="afterEffect" p14:presetBounceEnd="56667">
                                      <p:stCondLst>
                                        <p:cond delay="0"/>
                                      </p:stCondLst>
                                      <p:childTnLst>
                                        <p:set>
                                          <p:cBhvr>
                                            <p:cTn id="108" dur="1" fill="hold">
                                              <p:stCondLst>
                                                <p:cond delay="0"/>
                                              </p:stCondLst>
                                            </p:cTn>
                                            <p:tgtEl>
                                              <p:spTgt spid="39"/>
                                            </p:tgtEl>
                                            <p:attrNameLst>
                                              <p:attrName>style.visibility</p:attrName>
                                            </p:attrNameLst>
                                          </p:cBhvr>
                                          <p:to>
                                            <p:strVal val="visible"/>
                                          </p:to>
                                        </p:set>
                                        <p:anim calcmode="lin" valueType="num" p14:bounceEnd="56667">
                                          <p:cBhvr additive="base">
                                            <p:cTn id="109" dur="300" fill="hold"/>
                                            <p:tgtEl>
                                              <p:spTgt spid="39"/>
                                            </p:tgtEl>
                                            <p:attrNameLst>
                                              <p:attrName>ppt_x</p:attrName>
                                            </p:attrNameLst>
                                          </p:cBhvr>
                                          <p:tavLst>
                                            <p:tav tm="0">
                                              <p:val>
                                                <p:strVal val="1+#ppt_w/2"/>
                                              </p:val>
                                            </p:tav>
                                            <p:tav tm="100000">
                                              <p:val>
                                                <p:strVal val="#ppt_x"/>
                                              </p:val>
                                            </p:tav>
                                          </p:tavLst>
                                        </p:anim>
                                        <p:anim calcmode="lin" valueType="num" p14:bounceEnd="56667">
                                          <p:cBhvr additive="base">
                                            <p:cTn id="110"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animBg="1"/>
          <p:bldP spid="11" grpId="0" animBg="1"/>
          <p:bldP spid="12" grpId="0" animBg="1"/>
          <p:bldP spid="16" grpId="0" animBg="1"/>
          <p:bldP spid="17" grpId="0"/>
          <p:bldP spid="18" grpId="0" animBg="1"/>
          <p:bldP spid="20" grpId="0"/>
          <p:bldP spid="24" grpId="0" animBg="1"/>
          <p:bldP spid="25" grpId="0"/>
          <p:bldP spid="29" grpId="0" animBg="1"/>
          <p:bldP spid="30" grpId="0"/>
          <p:bldP spid="32" grpId="0" animBg="1"/>
          <p:bldP spid="34" grpId="0"/>
          <p:bldP spid="38" grpId="0" animBg="1"/>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300" fill="hold"/>
                                            <p:tgtEl>
                                              <p:spTgt spid="10"/>
                                            </p:tgtEl>
                                            <p:attrNameLst>
                                              <p:attrName>ppt_x</p:attrName>
                                            </p:attrNameLst>
                                          </p:cBhvr>
                                          <p:tavLst>
                                            <p:tav tm="0">
                                              <p:val>
                                                <p:strVal val="0-#ppt_w/2"/>
                                              </p:val>
                                            </p:tav>
                                            <p:tav tm="100000">
                                              <p:val>
                                                <p:strVal val="#ppt_x"/>
                                              </p:val>
                                            </p:tav>
                                          </p:tavLst>
                                        </p:anim>
                                        <p:anim calcmode="lin" valueType="num">
                                          <p:cBhvr additive="base">
                                            <p:cTn id="14" dur="3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300" fill="hold"/>
                                            <p:tgtEl>
                                              <p:spTgt spid="12"/>
                                            </p:tgtEl>
                                            <p:attrNameLst>
                                              <p:attrName>ppt_x</p:attrName>
                                            </p:attrNameLst>
                                          </p:cBhvr>
                                          <p:tavLst>
                                            <p:tav tm="0">
                                              <p:val>
                                                <p:strVal val="1+#ppt_w/2"/>
                                              </p:val>
                                            </p:tav>
                                            <p:tav tm="100000">
                                              <p:val>
                                                <p:strVal val="#ppt_x"/>
                                              </p:val>
                                            </p:tav>
                                          </p:tavLst>
                                        </p:anim>
                                        <p:anim calcmode="lin" valueType="num">
                                          <p:cBhvr additive="base">
                                            <p:cTn id="18" dur="3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300" fill="hold"/>
                                            <p:tgtEl>
                                              <p:spTgt spid="11"/>
                                            </p:tgtEl>
                                            <p:attrNameLst>
                                              <p:attrName>ppt_x</p:attrName>
                                            </p:attrNameLst>
                                          </p:cBhvr>
                                          <p:tavLst>
                                            <p:tav tm="0">
                                              <p:val>
                                                <p:strVal val="#ppt_x"/>
                                              </p:val>
                                            </p:tav>
                                            <p:tav tm="100000">
                                              <p:val>
                                                <p:strVal val="#ppt_x"/>
                                              </p:val>
                                            </p:tav>
                                          </p:tavLst>
                                        </p:anim>
                                        <p:anim calcmode="lin" valueType="num">
                                          <p:cBhvr additive="base">
                                            <p:cTn id="22" dur="30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13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3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90"/>
                                              </p:val>
                                            </p:tav>
                                            <p:tav tm="100000">
                                              <p:val>
                                                <p:fltVal val="0"/>
                                              </p:val>
                                            </p:tav>
                                          </p:tavLst>
                                        </p:anim>
                                        <p:animEffect transition="in" filter="fade">
                                          <p:cBhvr>
                                            <p:cTn id="32" dur="500"/>
                                            <p:tgtEl>
                                              <p:spTgt spid="3"/>
                                            </p:tgtEl>
                                          </p:cBhvr>
                                        </p:animEffect>
                                      </p:childTnLst>
                                    </p:cTn>
                                  </p:par>
                                </p:childTnLst>
                              </p:cTn>
                            </p:par>
                            <p:par>
                              <p:cTn id="33" fill="hold">
                                <p:stCondLst>
                                  <p:cond delay="1800"/>
                                </p:stCondLst>
                                <p:childTnLst>
                                  <p:par>
                                    <p:cTn id="34" presetID="10" presetClass="entr" presetSubtype="0" repeatCount="300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50"/>
                                            <p:tgtEl>
                                              <p:spTgt spid="16"/>
                                            </p:tgtEl>
                                          </p:cBhvr>
                                        </p:animEffect>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300"/>
                                            <p:tgtEl>
                                              <p:spTgt spid="13"/>
                                            </p:tgtEl>
                                          </p:cBhvr>
                                        </p:animEffect>
                                      </p:childTnLst>
                                    </p:cTn>
                                  </p:par>
                                </p:childTnLst>
                              </p:cTn>
                            </p:par>
                            <p:par>
                              <p:cTn id="41" fill="hold">
                                <p:stCondLst>
                                  <p:cond delay="2550"/>
                                </p:stCondLst>
                                <p:childTnLst>
                                  <p:par>
                                    <p:cTn id="42" presetID="2" presetClass="entr" presetSubtype="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300" fill="hold"/>
                                            <p:tgtEl>
                                              <p:spTgt spid="17"/>
                                            </p:tgtEl>
                                            <p:attrNameLst>
                                              <p:attrName>ppt_x</p:attrName>
                                            </p:attrNameLst>
                                          </p:cBhvr>
                                          <p:tavLst>
                                            <p:tav tm="0">
                                              <p:val>
                                                <p:strVal val="1+#ppt_w/2"/>
                                              </p:val>
                                            </p:tav>
                                            <p:tav tm="100000">
                                              <p:val>
                                                <p:strVal val="#ppt_x"/>
                                              </p:val>
                                            </p:tav>
                                          </p:tavLst>
                                        </p:anim>
                                        <p:anim calcmode="lin" valueType="num">
                                          <p:cBhvr additive="base">
                                            <p:cTn id="45" dur="30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2850"/>
                                </p:stCondLst>
                                <p:childTnLst>
                                  <p:par>
                                    <p:cTn id="47" presetID="10" presetClass="entr" presetSubtype="0" repeatCount="300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50"/>
                                            <p:tgtEl>
                                              <p:spTgt spid="18"/>
                                            </p:tgtEl>
                                          </p:cBhvr>
                                        </p:animEffect>
                                      </p:childTnLst>
                                    </p:cTn>
                                  </p:par>
                                </p:childTnLst>
                              </p:cTn>
                            </p:par>
                            <p:par>
                              <p:cTn id="50" fill="hold">
                                <p:stCondLst>
                                  <p:cond delay="3300"/>
                                </p:stCondLst>
                                <p:childTnLst>
                                  <p:par>
                                    <p:cTn id="51" presetID="22" presetClass="entr" presetSubtype="2"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right)">
                                          <p:cBhvr>
                                            <p:cTn id="53" dur="300"/>
                                            <p:tgtEl>
                                              <p:spTgt spid="19"/>
                                            </p:tgtEl>
                                          </p:cBhvr>
                                        </p:animEffect>
                                      </p:childTnLst>
                                    </p:cTn>
                                  </p:par>
                                </p:childTnLst>
                              </p:cTn>
                            </p:par>
                            <p:par>
                              <p:cTn id="54" fill="hold">
                                <p:stCondLst>
                                  <p:cond delay="3600"/>
                                </p:stCondLst>
                                <p:childTnLst>
                                  <p:par>
                                    <p:cTn id="55" presetID="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300" fill="hold"/>
                                            <p:tgtEl>
                                              <p:spTgt spid="20"/>
                                            </p:tgtEl>
                                            <p:attrNameLst>
                                              <p:attrName>ppt_x</p:attrName>
                                            </p:attrNameLst>
                                          </p:cBhvr>
                                          <p:tavLst>
                                            <p:tav tm="0">
                                              <p:val>
                                                <p:strVal val="1+#ppt_w/2"/>
                                              </p:val>
                                            </p:tav>
                                            <p:tav tm="100000">
                                              <p:val>
                                                <p:strVal val="#ppt_x"/>
                                              </p:val>
                                            </p:tav>
                                          </p:tavLst>
                                        </p:anim>
                                        <p:anim calcmode="lin" valueType="num">
                                          <p:cBhvr additive="base">
                                            <p:cTn id="58" dur="300" fill="hold"/>
                                            <p:tgtEl>
                                              <p:spTgt spid="20"/>
                                            </p:tgtEl>
                                            <p:attrNameLst>
                                              <p:attrName>ppt_y</p:attrName>
                                            </p:attrNameLst>
                                          </p:cBhvr>
                                          <p:tavLst>
                                            <p:tav tm="0">
                                              <p:val>
                                                <p:strVal val="#ppt_y"/>
                                              </p:val>
                                            </p:tav>
                                            <p:tav tm="100000">
                                              <p:val>
                                                <p:strVal val="#ppt_y"/>
                                              </p:val>
                                            </p:tav>
                                          </p:tavLst>
                                        </p:anim>
                                      </p:childTnLst>
                                    </p:cTn>
                                  </p:par>
                                </p:childTnLst>
                              </p:cTn>
                            </p:par>
                            <p:par>
                              <p:cTn id="59" fill="hold">
                                <p:stCondLst>
                                  <p:cond delay="3900"/>
                                </p:stCondLst>
                                <p:childTnLst>
                                  <p:par>
                                    <p:cTn id="60" presetID="10" presetClass="entr" presetSubtype="0" repeatCount="300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50"/>
                                            <p:tgtEl>
                                              <p:spTgt spid="24"/>
                                            </p:tgtEl>
                                          </p:cBhvr>
                                        </p:animEffect>
                                      </p:childTnLst>
                                    </p:cTn>
                                  </p:par>
                                </p:childTnLst>
                              </p:cTn>
                            </p:par>
                            <p:par>
                              <p:cTn id="63" fill="hold">
                                <p:stCondLst>
                                  <p:cond delay="4350"/>
                                </p:stCondLst>
                                <p:childTnLst>
                                  <p:par>
                                    <p:cTn id="64" presetID="22" presetClass="entr" presetSubtype="2"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300"/>
                                            <p:tgtEl>
                                              <p:spTgt spid="21"/>
                                            </p:tgtEl>
                                          </p:cBhvr>
                                        </p:animEffect>
                                      </p:childTnLst>
                                    </p:cTn>
                                  </p:par>
                                </p:childTnLst>
                              </p:cTn>
                            </p:par>
                            <p:par>
                              <p:cTn id="67" fill="hold">
                                <p:stCondLst>
                                  <p:cond delay="4650"/>
                                </p:stCondLst>
                                <p:childTnLst>
                                  <p:par>
                                    <p:cTn id="68" presetID="2"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300" fill="hold"/>
                                            <p:tgtEl>
                                              <p:spTgt spid="25"/>
                                            </p:tgtEl>
                                            <p:attrNameLst>
                                              <p:attrName>ppt_x</p:attrName>
                                            </p:attrNameLst>
                                          </p:cBhvr>
                                          <p:tavLst>
                                            <p:tav tm="0">
                                              <p:val>
                                                <p:strVal val="1+#ppt_w/2"/>
                                              </p:val>
                                            </p:tav>
                                            <p:tav tm="100000">
                                              <p:val>
                                                <p:strVal val="#ppt_x"/>
                                              </p:val>
                                            </p:tav>
                                          </p:tavLst>
                                        </p:anim>
                                        <p:anim calcmode="lin" valueType="num">
                                          <p:cBhvr additive="base">
                                            <p:cTn id="71" dur="3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4950"/>
                                </p:stCondLst>
                                <p:childTnLst>
                                  <p:par>
                                    <p:cTn id="73" presetID="10" presetClass="entr" presetSubtype="0" repeatCount="300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50"/>
                                            <p:tgtEl>
                                              <p:spTgt spid="29"/>
                                            </p:tgtEl>
                                          </p:cBhvr>
                                        </p:animEffect>
                                      </p:childTnLst>
                                    </p:cTn>
                                  </p:par>
                                </p:childTnLst>
                              </p:cTn>
                            </p:par>
                            <p:par>
                              <p:cTn id="76" fill="hold">
                                <p:stCondLst>
                                  <p:cond delay="5400"/>
                                </p:stCondLst>
                                <p:childTnLst>
                                  <p:par>
                                    <p:cTn id="77" presetID="22" presetClass="entr" presetSubtype="8"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300"/>
                                            <p:tgtEl>
                                              <p:spTgt spid="26"/>
                                            </p:tgtEl>
                                          </p:cBhvr>
                                        </p:animEffect>
                                      </p:childTnLst>
                                    </p:cTn>
                                  </p:par>
                                </p:childTnLst>
                              </p:cTn>
                            </p:par>
                            <p:par>
                              <p:cTn id="80" fill="hold">
                                <p:stCondLst>
                                  <p:cond delay="5700"/>
                                </p:stCondLst>
                                <p:childTnLst>
                                  <p:par>
                                    <p:cTn id="81" presetID="2" presetClass="entr" presetSubtype="2"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300" fill="hold"/>
                                            <p:tgtEl>
                                              <p:spTgt spid="30"/>
                                            </p:tgtEl>
                                            <p:attrNameLst>
                                              <p:attrName>ppt_x</p:attrName>
                                            </p:attrNameLst>
                                          </p:cBhvr>
                                          <p:tavLst>
                                            <p:tav tm="0">
                                              <p:val>
                                                <p:strVal val="1+#ppt_w/2"/>
                                              </p:val>
                                            </p:tav>
                                            <p:tav tm="100000">
                                              <p:val>
                                                <p:strVal val="#ppt_x"/>
                                              </p:val>
                                            </p:tav>
                                          </p:tavLst>
                                        </p:anim>
                                        <p:anim calcmode="lin" valueType="num">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6000"/>
                                </p:stCondLst>
                                <p:childTnLst>
                                  <p:par>
                                    <p:cTn id="86" presetID="10" presetClass="entr" presetSubtype="0" repeatCount="300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150"/>
                                            <p:tgtEl>
                                              <p:spTgt spid="32"/>
                                            </p:tgtEl>
                                          </p:cBhvr>
                                        </p:animEffect>
                                      </p:childTnLst>
                                    </p:cTn>
                                  </p:par>
                                </p:childTnLst>
                              </p:cTn>
                            </p:par>
                            <p:par>
                              <p:cTn id="89" fill="hold">
                                <p:stCondLst>
                                  <p:cond delay="6450"/>
                                </p:stCondLst>
                                <p:childTnLst>
                                  <p:par>
                                    <p:cTn id="90" presetID="22" presetClass="entr" presetSubtype="8"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left)">
                                          <p:cBhvr>
                                            <p:cTn id="92" dur="300"/>
                                            <p:tgtEl>
                                              <p:spTgt spid="33"/>
                                            </p:tgtEl>
                                          </p:cBhvr>
                                        </p:animEffect>
                                      </p:childTnLst>
                                    </p:cTn>
                                  </p:par>
                                </p:childTnLst>
                              </p:cTn>
                            </p:par>
                            <p:par>
                              <p:cTn id="93" fill="hold">
                                <p:stCondLst>
                                  <p:cond delay="6750"/>
                                </p:stCondLst>
                                <p:childTnLst>
                                  <p:par>
                                    <p:cTn id="94" presetID="2" presetClass="entr" presetSubtype="2"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300" fill="hold"/>
                                            <p:tgtEl>
                                              <p:spTgt spid="34"/>
                                            </p:tgtEl>
                                            <p:attrNameLst>
                                              <p:attrName>ppt_x</p:attrName>
                                            </p:attrNameLst>
                                          </p:cBhvr>
                                          <p:tavLst>
                                            <p:tav tm="0">
                                              <p:val>
                                                <p:strVal val="1+#ppt_w/2"/>
                                              </p:val>
                                            </p:tav>
                                            <p:tav tm="100000">
                                              <p:val>
                                                <p:strVal val="#ppt_x"/>
                                              </p:val>
                                            </p:tav>
                                          </p:tavLst>
                                        </p:anim>
                                        <p:anim calcmode="lin" valueType="num">
                                          <p:cBhvr additive="base">
                                            <p:cTn id="97" dur="300" fill="hold"/>
                                            <p:tgtEl>
                                              <p:spTgt spid="34"/>
                                            </p:tgtEl>
                                            <p:attrNameLst>
                                              <p:attrName>ppt_y</p:attrName>
                                            </p:attrNameLst>
                                          </p:cBhvr>
                                          <p:tavLst>
                                            <p:tav tm="0">
                                              <p:val>
                                                <p:strVal val="#ppt_y"/>
                                              </p:val>
                                            </p:tav>
                                            <p:tav tm="100000">
                                              <p:val>
                                                <p:strVal val="#ppt_y"/>
                                              </p:val>
                                            </p:tav>
                                          </p:tavLst>
                                        </p:anim>
                                      </p:childTnLst>
                                    </p:cTn>
                                  </p:par>
                                </p:childTnLst>
                              </p:cTn>
                            </p:par>
                            <p:par>
                              <p:cTn id="98" fill="hold">
                                <p:stCondLst>
                                  <p:cond delay="7050"/>
                                </p:stCondLst>
                                <p:childTnLst>
                                  <p:par>
                                    <p:cTn id="99" presetID="10" presetClass="entr" presetSubtype="0" repeatCount="300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150"/>
                                            <p:tgtEl>
                                              <p:spTgt spid="38"/>
                                            </p:tgtEl>
                                          </p:cBhvr>
                                        </p:animEffect>
                                      </p:childTnLst>
                                    </p:cTn>
                                  </p:par>
                                </p:childTnLst>
                              </p:cTn>
                            </p:par>
                            <p:par>
                              <p:cTn id="102" fill="hold">
                                <p:stCondLst>
                                  <p:cond delay="7500"/>
                                </p:stCondLst>
                                <p:childTnLst>
                                  <p:par>
                                    <p:cTn id="103" presetID="22" presetClass="entr" presetSubtype="8" fill="hold"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300"/>
                                            <p:tgtEl>
                                              <p:spTgt spid="35"/>
                                            </p:tgtEl>
                                          </p:cBhvr>
                                        </p:animEffect>
                                      </p:childTnLst>
                                    </p:cTn>
                                  </p:par>
                                </p:childTnLst>
                              </p:cTn>
                            </p:par>
                            <p:par>
                              <p:cTn id="106" fill="hold">
                                <p:stCondLst>
                                  <p:cond delay="7800"/>
                                </p:stCondLst>
                                <p:childTnLst>
                                  <p:par>
                                    <p:cTn id="107" presetID="2" presetClass="entr" presetSubtype="2"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300" fill="hold"/>
                                            <p:tgtEl>
                                              <p:spTgt spid="39"/>
                                            </p:tgtEl>
                                            <p:attrNameLst>
                                              <p:attrName>ppt_x</p:attrName>
                                            </p:attrNameLst>
                                          </p:cBhvr>
                                          <p:tavLst>
                                            <p:tav tm="0">
                                              <p:val>
                                                <p:strVal val="1+#ppt_w/2"/>
                                              </p:val>
                                            </p:tav>
                                            <p:tav tm="100000">
                                              <p:val>
                                                <p:strVal val="#ppt_x"/>
                                              </p:val>
                                            </p:tav>
                                          </p:tavLst>
                                        </p:anim>
                                        <p:anim calcmode="lin" valueType="num">
                                          <p:cBhvr additive="base">
                                            <p:cTn id="110"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animBg="1"/>
          <p:bldP spid="11" grpId="0" animBg="1"/>
          <p:bldP spid="12" grpId="0" animBg="1"/>
          <p:bldP spid="16" grpId="0" animBg="1"/>
          <p:bldP spid="17" grpId="0"/>
          <p:bldP spid="18" grpId="0" animBg="1"/>
          <p:bldP spid="20" grpId="0"/>
          <p:bldP spid="24" grpId="0" animBg="1"/>
          <p:bldP spid="25" grpId="0"/>
          <p:bldP spid="29" grpId="0" animBg="1"/>
          <p:bldP spid="30" grpId="0"/>
          <p:bldP spid="32" grpId="0" animBg="1"/>
          <p:bldP spid="34" grpId="0"/>
          <p:bldP spid="38" grpId="0" animBg="1"/>
          <p:bldP spid="39"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2924</Words>
  <Application>Microsoft Office PowerPoint</Application>
  <PresentationFormat>全屏显示(16:9)</PresentationFormat>
  <Paragraphs>497</Paragraphs>
  <Slides>40</Slides>
  <Notes>0</Notes>
  <HiddenSlides>0</HiddenSlides>
  <MMClips>1</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cp:revision>
  <dcterms:created xsi:type="dcterms:W3CDTF">2016-03-10T05:20:05Z</dcterms:created>
  <dcterms:modified xsi:type="dcterms:W3CDTF">2016-03-10T07:30:57Z</dcterms:modified>
</cp:coreProperties>
</file>