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7" r:id="rId3"/>
    <p:sldId id="258" r:id="rId4"/>
    <p:sldId id="259" r:id="rId5"/>
    <p:sldId id="260" r:id="rId6"/>
    <p:sldId id="261" r:id="rId7"/>
    <p:sldId id="262" r:id="rId8"/>
    <p:sldId id="263" r:id="rId9"/>
    <p:sldId id="264" r:id="rId10"/>
    <p:sldId id="265" r:id="rId11"/>
    <p:sldId id="282" r:id="rId12"/>
    <p:sldId id="266" r:id="rId13"/>
    <p:sldId id="280" r:id="rId14"/>
    <p:sldId id="267" r:id="rId15"/>
    <p:sldId id="268" r:id="rId16"/>
    <p:sldId id="269" r:id="rId17"/>
    <p:sldId id="283" r:id="rId18"/>
    <p:sldId id="270" r:id="rId19"/>
    <p:sldId id="281" r:id="rId20"/>
    <p:sldId id="271" r:id="rId21"/>
    <p:sldId id="272" r:id="rId22"/>
    <p:sldId id="284" r:id="rId23"/>
    <p:sldId id="273" r:id="rId24"/>
    <p:sldId id="278" r:id="rId26"/>
    <p:sldId id="279" r:id="rId27"/>
    <p:sldId id="285" r:id="rId28"/>
    <p:sldId id="286" r:id="rId29"/>
    <p:sldId id="287" r:id="rId30"/>
  </p:sldIdLst>
  <p:sldSz cx="12192000" cy="6858000"/>
  <p:notesSz cx="6858000" cy="9144000"/>
  <p:embeddedFontLst>
    <p:embeddedFont>
      <p:font typeface="禹卫书法隶书简体" panose="02000603000000000000" charset="-122"/>
      <p:regular r:id="rId34"/>
    </p:embeddedFont>
    <p:embeddedFont>
      <p:font typeface="Impact" panose="020B0806030902050204" charset="0"/>
      <p:regular r:id="rId35"/>
    </p:embeddedFont>
    <p:embeddedFont>
      <p:font typeface="微软雅黑" panose="020B0503020204020204" charset="-122"/>
      <p:regular r:id="rId36"/>
    </p:embeddedFont>
    <p:embeddedFont>
      <p:font typeface="方正舒体" panose="02010601030101010101" charset="-122"/>
      <p:regular r:id="rId37"/>
    </p:embeddedFont>
    <p:embeddedFont>
      <p:font typeface="华文细黑" panose="02010600040101010101" charset="-122"/>
      <p:regular r:id="rId38"/>
    </p:embeddedFont>
    <p:embeddedFont>
      <p:font typeface="Segoe UI Light" panose="020B0502040204020203" pitchFamily="34" charset="0"/>
      <p:regular r:id="rId39"/>
      <p:italic r:id="rId40"/>
    </p:embeddedFont>
    <p:embeddedFont>
      <p:font typeface="Verdana" panose="020B0604030504040204" charset="0"/>
      <p:regular r:id="rId41"/>
      <p:bold r:id="rId42"/>
      <p:italic r:id="rId43"/>
      <p:boldItalic r:id="rId44"/>
    </p:embeddedFont>
    <p:embeddedFont>
      <p:font typeface="Calibri" panose="020F0502020204030204" charset="0"/>
      <p:regular r:id="rId45"/>
      <p:bold r:id="rId46"/>
      <p:italic r:id="rId47"/>
      <p:boldItalic r:id="rId48"/>
    </p:embeddedFont>
    <p:embeddedFont>
      <p:font typeface="Calibri Light" panose="020F0302020204030204" charset="0"/>
      <p:regular r:id="rId49"/>
      <p:italic r:id="rId50"/>
    </p:embeddedFont>
    <p:embeddedFont>
      <p:font typeface="MingLiU_HKSCS-ExtB" panose="02020500000000000000" charset="-120"/>
      <p:regular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8E07"/>
    <a:srgbClr val="F8B935"/>
    <a:srgbClr val="E59407"/>
    <a:srgbClr val="F7A913"/>
    <a:srgbClr val="ED6E22"/>
    <a:srgbClr val="F9B8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1" Type="http://schemas.openxmlformats.org/officeDocument/2006/relationships/font" Target="fonts/font18.fntdata"/><Relationship Id="rId50" Type="http://schemas.openxmlformats.org/officeDocument/2006/relationships/font" Target="fonts/font17.fntdata"/><Relationship Id="rId5" Type="http://schemas.openxmlformats.org/officeDocument/2006/relationships/slide" Target="slides/slide3.xml"/><Relationship Id="rId49" Type="http://schemas.openxmlformats.org/officeDocument/2006/relationships/font" Target="fonts/font16.fntdata"/><Relationship Id="rId48" Type="http://schemas.openxmlformats.org/officeDocument/2006/relationships/font" Target="fonts/font15.fntdata"/><Relationship Id="rId47" Type="http://schemas.openxmlformats.org/officeDocument/2006/relationships/font" Target="fonts/font14.fntdata"/><Relationship Id="rId46" Type="http://schemas.openxmlformats.org/officeDocument/2006/relationships/font" Target="fonts/font13.fntdata"/><Relationship Id="rId45" Type="http://schemas.openxmlformats.org/officeDocument/2006/relationships/font" Target="fonts/font12.fntdata"/><Relationship Id="rId44" Type="http://schemas.openxmlformats.org/officeDocument/2006/relationships/font" Target="fonts/font11.fntdata"/><Relationship Id="rId43" Type="http://schemas.openxmlformats.org/officeDocument/2006/relationships/font" Target="fonts/font10.fntdata"/><Relationship Id="rId42" Type="http://schemas.openxmlformats.org/officeDocument/2006/relationships/font" Target="fonts/font9.fntdata"/><Relationship Id="rId41" Type="http://schemas.openxmlformats.org/officeDocument/2006/relationships/font" Target="fonts/font8.fntdata"/><Relationship Id="rId40" Type="http://schemas.openxmlformats.org/officeDocument/2006/relationships/font" Target="fonts/font7.fntdata"/><Relationship Id="rId4" Type="http://schemas.openxmlformats.org/officeDocument/2006/relationships/slide" Target="slides/slide2.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19050" cap="rnd" cmpd="sng" algn="ctr">
              <a:solidFill>
                <a:schemeClr val="tx1">
                  <a:lumMod val="75000"/>
                  <a:lumOff val="25000"/>
                </a:schemeClr>
              </a:solidFill>
              <a:prstDash val="solid"/>
              <a:round/>
            </a:ln>
          </c:spPr>
          <c:marker>
            <c:symbol val="circle"/>
            <c:size val="5"/>
            <c:spPr>
              <a:solidFill>
                <a:srgbClr val="A08770"/>
              </a:solidFill>
              <a:ln w="19050" cap="flat" cmpd="sng" algn="ctr">
                <a:solidFill>
                  <a:schemeClr val="tx1">
                    <a:lumMod val="75000"/>
                    <a:lumOff val="25000"/>
                  </a:schemeClr>
                </a:solidFill>
                <a:prstDash val="solid"/>
                <a:round/>
              </a:ln>
            </c:spPr>
          </c:marker>
          <c:dLbls>
            <c:delete val="1"/>
          </c:dLbls>
          <c:cat>
            <c:numRef>
              <c:f>Sheet1!$A$2:$A$9</c:f>
              <c:numCache>
                <c:formatCode>General</c:formatCode>
                <c:ptCount val="8"/>
                <c:pt idx="0">
                  <c:v>1</c:v>
                </c:pt>
                <c:pt idx="1">
                  <c:v>2</c:v>
                </c:pt>
                <c:pt idx="2">
                  <c:v>3</c:v>
                </c:pt>
                <c:pt idx="3">
                  <c:v>4</c:v>
                </c:pt>
                <c:pt idx="4">
                  <c:v>5</c:v>
                </c:pt>
                <c:pt idx="5">
                  <c:v>6</c:v>
                </c:pt>
                <c:pt idx="6">
                  <c:v>7</c:v>
                </c:pt>
                <c:pt idx="7">
                  <c:v>8</c:v>
                </c:pt>
              </c:numCache>
            </c:numRef>
          </c:cat>
          <c:val>
            <c:numRef>
              <c:f>Sheet1!$B$2:$B$9</c:f>
              <c:numCache>
                <c:formatCode>General</c:formatCode>
                <c:ptCount val="8"/>
                <c:pt idx="0">
                  <c:v>0</c:v>
                </c:pt>
                <c:pt idx="1">
                  <c:v>1</c:v>
                </c:pt>
                <c:pt idx="2">
                  <c:v>2</c:v>
                </c:pt>
                <c:pt idx="3">
                  <c:v>1</c:v>
                </c:pt>
                <c:pt idx="4">
                  <c:v>4</c:v>
                </c:pt>
                <c:pt idx="5">
                  <c:v>2</c:v>
                </c:pt>
                <c:pt idx="6">
                  <c:v>3</c:v>
                </c:pt>
                <c:pt idx="7">
                  <c:v>5</c:v>
                </c:pt>
              </c:numCache>
            </c:numRef>
          </c:val>
          <c:smooth val="0"/>
        </c:ser>
        <c:ser>
          <c:idx val="1"/>
          <c:order val="1"/>
          <c:tx>
            <c:strRef>
              <c:f>Sheet1!$C$1</c:f>
              <c:strCache>
                <c:ptCount val="1"/>
                <c:pt idx="0">
                  <c:v>Series 2</c:v>
                </c:pt>
              </c:strCache>
            </c:strRef>
          </c:tx>
          <c:spPr>
            <a:ln w="19050" cap="rnd" cmpd="sng" algn="ctr">
              <a:solidFill>
                <a:srgbClr val="DB8E07"/>
              </a:solidFill>
              <a:prstDash val="solid"/>
              <a:round/>
            </a:ln>
          </c:spPr>
          <c:marker>
            <c:symbol val="circle"/>
            <c:size val="5"/>
            <c:spPr>
              <a:solidFill>
                <a:srgbClr val="E4979D"/>
              </a:solidFill>
              <a:ln w="19050" cap="flat" cmpd="sng" algn="ctr">
                <a:solidFill>
                  <a:srgbClr val="DB8E07"/>
                </a:solidFill>
                <a:prstDash val="solid"/>
                <a:round/>
              </a:ln>
            </c:spPr>
          </c:marker>
          <c:dLbls>
            <c:delete val="1"/>
          </c:dLbls>
          <c:cat>
            <c:numRef>
              <c:f>Sheet1!$A$2:$A$9</c:f>
              <c:numCache>
                <c:formatCode>General</c:formatCode>
                <c:ptCount val="8"/>
                <c:pt idx="0">
                  <c:v>1</c:v>
                </c:pt>
                <c:pt idx="1">
                  <c:v>2</c:v>
                </c:pt>
                <c:pt idx="2">
                  <c:v>3</c:v>
                </c:pt>
                <c:pt idx="3">
                  <c:v>4</c:v>
                </c:pt>
                <c:pt idx="4">
                  <c:v>5</c:v>
                </c:pt>
                <c:pt idx="5">
                  <c:v>6</c:v>
                </c:pt>
                <c:pt idx="6">
                  <c:v>7</c:v>
                </c:pt>
                <c:pt idx="7">
                  <c:v>8</c:v>
                </c:pt>
              </c:numCache>
            </c:numRef>
          </c:cat>
          <c:val>
            <c:numRef>
              <c:f>Sheet1!$C$2:$C$9</c:f>
              <c:numCache>
                <c:formatCode>General</c:formatCode>
                <c:ptCount val="8"/>
                <c:pt idx="0">
                  <c:v>1.2</c:v>
                </c:pt>
                <c:pt idx="1">
                  <c:v>2</c:v>
                </c:pt>
                <c:pt idx="2">
                  <c:v>2.5</c:v>
                </c:pt>
                <c:pt idx="3">
                  <c:v>3</c:v>
                </c:pt>
                <c:pt idx="4">
                  <c:v>2.5</c:v>
                </c:pt>
                <c:pt idx="5">
                  <c:v>4</c:v>
                </c:pt>
                <c:pt idx="6">
                  <c:v>2</c:v>
                </c:pt>
                <c:pt idx="7">
                  <c:v>6</c:v>
                </c:pt>
              </c:numCache>
            </c:numRef>
          </c:val>
          <c:smooth val="0"/>
        </c:ser>
        <c:ser>
          <c:idx val="2"/>
          <c:order val="2"/>
          <c:tx>
            <c:strRef>
              <c:f>Sheet1!$D$1</c:f>
              <c:strCache>
                <c:ptCount val="1"/>
                <c:pt idx="0">
                  <c:v>Series 3</c:v>
                </c:pt>
              </c:strCache>
            </c:strRef>
          </c:tx>
          <c:spPr>
            <a:ln w="19050" cap="rnd" cmpd="sng" algn="ctr">
              <a:solidFill>
                <a:srgbClr val="DB8E07"/>
              </a:solidFill>
              <a:prstDash val="solid"/>
              <a:round/>
            </a:ln>
          </c:spPr>
          <c:marker>
            <c:symbol val="circle"/>
            <c:size val="5"/>
            <c:spPr>
              <a:ln w="19050" cap="flat" cmpd="sng" algn="ctr">
                <a:solidFill>
                  <a:srgbClr val="DB8E07"/>
                </a:solidFill>
                <a:prstDash val="solid"/>
                <a:round/>
              </a:ln>
            </c:spPr>
          </c:marker>
          <c:dLbls>
            <c:delete val="1"/>
          </c:dLbls>
          <c:cat>
            <c:numRef>
              <c:f>Sheet1!$A$2:$A$9</c:f>
              <c:numCache>
                <c:formatCode>General</c:formatCode>
                <c:ptCount val="8"/>
                <c:pt idx="0">
                  <c:v>1</c:v>
                </c:pt>
                <c:pt idx="1">
                  <c:v>2</c:v>
                </c:pt>
                <c:pt idx="2">
                  <c:v>3</c:v>
                </c:pt>
                <c:pt idx="3">
                  <c:v>4</c:v>
                </c:pt>
                <c:pt idx="4">
                  <c:v>5</c:v>
                </c:pt>
                <c:pt idx="5">
                  <c:v>6</c:v>
                </c:pt>
                <c:pt idx="6">
                  <c:v>7</c:v>
                </c:pt>
                <c:pt idx="7">
                  <c:v>8</c:v>
                </c:pt>
              </c:numCache>
            </c:numRef>
          </c:cat>
          <c:val>
            <c:numRef>
              <c:f>Sheet1!$D$2:$D$9</c:f>
              <c:numCache>
                <c:formatCode>General</c:formatCode>
                <c:ptCount val="8"/>
                <c:pt idx="0">
                  <c:v>2.3</c:v>
                </c:pt>
                <c:pt idx="1">
                  <c:v>3</c:v>
                </c:pt>
                <c:pt idx="2">
                  <c:v>3.5</c:v>
                </c:pt>
                <c:pt idx="3">
                  <c:v>3.5</c:v>
                </c:pt>
                <c:pt idx="4">
                  <c:v>4.5</c:v>
                </c:pt>
                <c:pt idx="5">
                  <c:v>4.5</c:v>
                </c:pt>
                <c:pt idx="6">
                  <c:v>5</c:v>
                </c:pt>
                <c:pt idx="7">
                  <c:v>6.5</c:v>
                </c:pt>
              </c:numCache>
            </c:numRef>
          </c:val>
          <c:smooth val="0"/>
        </c:ser>
        <c:ser>
          <c:idx val="3"/>
          <c:order val="3"/>
          <c:tx>
            <c:strRef>
              <c:f>Sheet1!$E$1</c:f>
              <c:strCache>
                <c:ptCount val="1"/>
                <c:pt idx="0">
                  <c:v>Series 4</c:v>
                </c:pt>
              </c:strCache>
            </c:strRef>
          </c:tx>
          <c:spPr>
            <a:ln w="19050" cap="rnd" cmpd="sng" algn="ctr">
              <a:solidFill>
                <a:srgbClr val="F8B935"/>
              </a:solidFill>
              <a:prstDash val="solid"/>
              <a:round/>
            </a:ln>
          </c:spPr>
          <c:marker>
            <c:symbol val="circle"/>
            <c:size val="5"/>
            <c:spPr>
              <a:solidFill>
                <a:srgbClr val="778863"/>
              </a:solidFill>
              <a:ln w="19050" cap="flat" cmpd="sng" algn="ctr">
                <a:solidFill>
                  <a:srgbClr val="F8B935"/>
                </a:solidFill>
                <a:prstDash val="solid"/>
                <a:round/>
              </a:ln>
            </c:spPr>
          </c:marker>
          <c:dLbls>
            <c:delete val="1"/>
          </c:dLbls>
          <c:cat>
            <c:numRef>
              <c:f>Sheet1!$A$2:$A$9</c:f>
              <c:numCache>
                <c:formatCode>General</c:formatCode>
                <c:ptCount val="8"/>
                <c:pt idx="0">
                  <c:v>1</c:v>
                </c:pt>
                <c:pt idx="1">
                  <c:v>2</c:v>
                </c:pt>
                <c:pt idx="2">
                  <c:v>3</c:v>
                </c:pt>
                <c:pt idx="3">
                  <c:v>4</c:v>
                </c:pt>
                <c:pt idx="4">
                  <c:v>5</c:v>
                </c:pt>
                <c:pt idx="5">
                  <c:v>6</c:v>
                </c:pt>
                <c:pt idx="6">
                  <c:v>7</c:v>
                </c:pt>
                <c:pt idx="7">
                  <c:v>8</c:v>
                </c:pt>
              </c:numCache>
            </c:numRef>
          </c:cat>
          <c:val>
            <c:numRef>
              <c:f>Sheet1!$E$2:$E$9</c:f>
              <c:numCache>
                <c:formatCode>General</c:formatCode>
                <c:ptCount val="8"/>
                <c:pt idx="0">
                  <c:v>2</c:v>
                </c:pt>
                <c:pt idx="1">
                  <c:v>3.5</c:v>
                </c:pt>
                <c:pt idx="2">
                  <c:v>4</c:v>
                </c:pt>
                <c:pt idx="3">
                  <c:v>6</c:v>
                </c:pt>
                <c:pt idx="4">
                  <c:v>5</c:v>
                </c:pt>
                <c:pt idx="5">
                  <c:v>3.5</c:v>
                </c:pt>
                <c:pt idx="6">
                  <c:v>6.5</c:v>
                </c:pt>
                <c:pt idx="7">
                  <c:v>7</c:v>
                </c:pt>
              </c:numCache>
            </c:numRef>
          </c:val>
          <c:smooth val="0"/>
        </c:ser>
        <c:dLbls>
          <c:showLegendKey val="0"/>
          <c:showVal val="0"/>
          <c:showCatName val="0"/>
          <c:showSerName val="0"/>
          <c:showPercent val="0"/>
          <c:showBubbleSize val="0"/>
        </c:dLbls>
        <c:marker val="1"/>
        <c:smooth val="0"/>
        <c:axId val="555661408"/>
        <c:axId val="555658272"/>
      </c:lineChart>
      <c:catAx>
        <c:axId val="555661408"/>
        <c:scaling>
          <c:orientation val="minMax"/>
        </c:scaling>
        <c:delete val="0"/>
        <c:axPos val="b"/>
        <c:numFmt formatCode="#\ ?/?" sourceLinked="0"/>
        <c:majorTickMark val="out"/>
        <c:minorTickMark val="none"/>
        <c:tickLblPos val="low"/>
        <c:txPr>
          <a:bodyPr rot="-60000000" spcFirstLastPara="0" vertOverflow="ellipsis" vert="horz" wrap="square" anchor="ctr" anchorCtr="1"/>
          <a:lstStyle/>
          <a:p>
            <a:pPr>
              <a:defRPr lang="zh-CN" sz="1000" b="0" i="0" u="none" strike="noStrike" kern="1200" baseline="0">
                <a:solidFill>
                  <a:schemeClr val="bg1">
                    <a:lumMod val="65000"/>
                  </a:schemeClr>
                </a:solidFill>
                <a:latin typeface="+mn-lt"/>
                <a:ea typeface="+mn-ea"/>
                <a:cs typeface="+mn-cs"/>
              </a:defRPr>
            </a:pPr>
          </a:p>
        </c:txPr>
        <c:crossAx val="555658272"/>
        <c:crosses val="autoZero"/>
        <c:auto val="1"/>
        <c:lblAlgn val="ctr"/>
        <c:lblOffset val="100"/>
        <c:noMultiLvlLbl val="0"/>
      </c:catAx>
      <c:valAx>
        <c:axId val="555658272"/>
        <c:scaling>
          <c:orientation val="minMax"/>
        </c:scaling>
        <c:delete val="0"/>
        <c:axPos val="l"/>
        <c:majorGridlines>
          <c:spPr>
            <a:ln w="9525" cap="flat" cmpd="sng" algn="ctr">
              <a:solidFill>
                <a:schemeClr val="bg1">
                  <a:lumMod val="95000"/>
                </a:schemeClr>
              </a:solidFill>
              <a:prstDash val="solid"/>
              <a:round/>
            </a:ln>
          </c:spPr>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bg1">
                    <a:lumMod val="65000"/>
                  </a:schemeClr>
                </a:solidFill>
                <a:latin typeface="+mn-lt"/>
                <a:ea typeface="+mn-ea"/>
                <a:cs typeface="+mn-cs"/>
              </a:defRPr>
            </a:pPr>
          </a:p>
        </c:txPr>
        <c:crossAx val="555661408"/>
        <c:crosses val="autoZero"/>
        <c:crossBetween val="between"/>
      </c:valAx>
      <c:spPr>
        <a:ln w="12700">
          <a:noFill/>
        </a:ln>
      </c:spPr>
    </c:plotArea>
    <c:plotVisOnly val="1"/>
    <c:dispBlanksAs val="gap"/>
    <c:showDLblsOverMax val="0"/>
  </c:chart>
  <c:txPr>
    <a:bodyPr/>
    <a:lstStyle/>
    <a:p>
      <a:pPr>
        <a:defRPr lang="zh-CN" sz="1000">
          <a:solidFill>
            <a:schemeClr val="bg1">
              <a:lumMod val="65000"/>
            </a:schemeClr>
          </a:solidFill>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8" name="图片 7" descr="1"/>
          <p:cNvPicPr>
            <a:picLocks noChangeAspect="1"/>
          </p:cNvPicPr>
          <p:nvPr userDrawn="1"/>
        </p:nvPicPr>
        <p:blipFill>
          <a:blip r:embed="rId2"/>
          <a:srcRect l="8628"/>
          <a:stretch>
            <a:fillRect/>
          </a:stretch>
        </p:blipFill>
        <p:spPr>
          <a:xfrm rot="16200000">
            <a:off x="2641600" y="-2663825"/>
            <a:ext cx="6892925" cy="12201525"/>
          </a:xfrm>
          <a:prstGeom prst="rect">
            <a:avLst/>
          </a:prstGeom>
        </p:spPr>
      </p:pic>
      <p:sp>
        <p:nvSpPr>
          <p:cNvPr id="9" name="矩形 8"/>
          <p:cNvSpPr/>
          <p:nvPr userDrawn="1"/>
        </p:nvSpPr>
        <p:spPr>
          <a:xfrm>
            <a:off x="-12700" y="-9525"/>
            <a:ext cx="12201525" cy="6892925"/>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7" name="日期占位符 3"/>
          <p:cNvSpPr>
            <a:spLocks noGrp="1"/>
          </p:cNvSpPr>
          <p:nvPr userDrawn="1"/>
        </p:nvSpPr>
        <p:spPr>
          <a:xfrm>
            <a:off x="965200" y="6483350"/>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997B5FA-0921-464F-AAE1-844C04324D75}" type="datetimeFigureOut">
              <a:rPr lang="zh-CN" altLang="en-US" smtClean="0"/>
            </a:fld>
            <a:endParaRPr lang="zh-CN" altLang="en-US"/>
          </a:p>
        </p:txBody>
      </p:sp>
      <p:sp>
        <p:nvSpPr>
          <p:cNvPr id="9" name="灯片编号占位符 5"/>
          <p:cNvSpPr>
            <a:spLocks noGrp="1"/>
          </p:cNvSpPr>
          <p:nvPr userDrawn="1"/>
        </p:nvSpPr>
        <p:spPr>
          <a:xfrm>
            <a:off x="8737600" y="6483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65CE74E-AB26-4998-AD42-012C4C1AD076}" type="slidenum">
              <a:rPr lang="zh-CN" altLang="en-US" smtClean="0"/>
            </a:fld>
            <a:endParaRPr lang="zh-CN" altLang="en-US"/>
          </a:p>
        </p:txBody>
      </p:sp>
      <p:pic>
        <p:nvPicPr>
          <p:cNvPr id="10" name="图片 9" descr="1"/>
          <p:cNvPicPr>
            <a:picLocks noChangeAspect="1"/>
          </p:cNvPicPr>
          <p:nvPr userDrawn="1"/>
        </p:nvPicPr>
        <p:blipFill>
          <a:blip r:embed="rId2"/>
          <a:srcRect l="8628"/>
          <a:stretch>
            <a:fillRect/>
          </a:stretch>
        </p:blipFill>
        <p:spPr>
          <a:xfrm rot="16200000">
            <a:off x="2641600" y="-2663825"/>
            <a:ext cx="6892925" cy="12201525"/>
          </a:xfrm>
          <a:prstGeom prst="rect">
            <a:avLst/>
          </a:prstGeom>
        </p:spPr>
      </p:pic>
      <p:sp>
        <p:nvSpPr>
          <p:cNvPr id="11" name="矩形 10"/>
          <p:cNvSpPr/>
          <p:nvPr userDrawn="1"/>
        </p:nvSpPr>
        <p:spPr>
          <a:xfrm>
            <a:off x="-12700" y="-9525"/>
            <a:ext cx="12201525" cy="6892925"/>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1"/>
          <p:cNvPicPr>
            <a:picLocks noChangeAspect="1"/>
          </p:cNvPicPr>
          <p:nvPr userDrawn="1"/>
        </p:nvPicPr>
        <p:blipFill>
          <a:blip r:embed="rId1"/>
          <a:stretch>
            <a:fillRect/>
          </a:stretch>
        </p:blipFill>
        <p:spPr>
          <a:xfrm>
            <a:off x="-11430" y="3739515"/>
            <a:ext cx="7342505" cy="3137535"/>
          </a:xfrm>
          <a:prstGeom prst="rect">
            <a:avLst/>
          </a:prstGeom>
        </p:spPr>
      </p:pic>
      <p:pic>
        <p:nvPicPr>
          <p:cNvPr id="29" name="图片 28" descr="4"/>
          <p:cNvPicPr>
            <a:picLocks noChangeAspect="1"/>
          </p:cNvPicPr>
          <p:nvPr/>
        </p:nvPicPr>
        <p:blipFill>
          <a:blip r:embed="rId2"/>
          <a:stretch>
            <a:fillRect/>
          </a:stretch>
        </p:blipFill>
        <p:spPr>
          <a:xfrm>
            <a:off x="3792220" y="442595"/>
            <a:ext cx="3324860" cy="5344160"/>
          </a:xfrm>
          <a:prstGeom prst="rect">
            <a:avLst/>
          </a:prstGeom>
        </p:spPr>
      </p:pic>
      <p:pic>
        <p:nvPicPr>
          <p:cNvPr id="4" name="图片 3" descr="3"/>
          <p:cNvPicPr>
            <a:picLocks noChangeAspect="1"/>
          </p:cNvPicPr>
          <p:nvPr/>
        </p:nvPicPr>
        <p:blipFill>
          <a:blip r:embed="rId3"/>
          <a:stretch>
            <a:fillRect/>
          </a:stretch>
        </p:blipFill>
        <p:spPr>
          <a:xfrm>
            <a:off x="9025890" y="-61595"/>
            <a:ext cx="3507105" cy="3950335"/>
          </a:xfrm>
          <a:prstGeom prst="rect">
            <a:avLst/>
          </a:prstGeom>
        </p:spPr>
      </p:pic>
      <p:pic>
        <p:nvPicPr>
          <p:cNvPr id="6" name="图片 5" descr="1"/>
          <p:cNvPicPr>
            <a:picLocks noChangeAspect="1"/>
          </p:cNvPicPr>
          <p:nvPr userDrawn="1"/>
        </p:nvPicPr>
        <p:blipFill>
          <a:blip r:embed="rId1"/>
          <a:stretch>
            <a:fillRect/>
          </a:stretch>
        </p:blipFill>
        <p:spPr>
          <a:xfrm flipH="1">
            <a:off x="7331075" y="3739515"/>
            <a:ext cx="7342505" cy="3137535"/>
          </a:xfrm>
          <a:prstGeom prst="rect">
            <a:avLst/>
          </a:prstGeom>
        </p:spPr>
      </p:pic>
      <p:sp>
        <p:nvSpPr>
          <p:cNvPr id="8" name="文本框 7"/>
          <p:cNvSpPr txBox="1"/>
          <p:nvPr/>
        </p:nvSpPr>
        <p:spPr>
          <a:xfrm>
            <a:off x="3674745" y="123825"/>
            <a:ext cx="3860800" cy="2501265"/>
          </a:xfrm>
          <a:prstGeom prst="rect">
            <a:avLst/>
          </a:prstGeom>
          <a:noFill/>
        </p:spPr>
        <p:txBody>
          <a:bodyPr vert="eaVert" wrap="square" rtlCol="0">
            <a:spAutoFit/>
          </a:bodyPr>
          <a:p>
            <a:r>
              <a:rPr lang="zh-CN" altLang="en-US" sz="23900">
                <a:solidFill>
                  <a:srgbClr val="E59407"/>
                </a:solidFill>
                <a:latin typeface="禹卫书法隶书简体" panose="02000603000000000000" charset="-122"/>
                <a:ea typeface="禹卫书法隶书简体" panose="02000603000000000000" charset="-122"/>
              </a:rPr>
              <a:t>年</a:t>
            </a:r>
            <a:endParaRPr lang="zh-CN" altLang="en-US" sz="23900">
              <a:solidFill>
                <a:srgbClr val="E59407"/>
              </a:solidFill>
              <a:latin typeface="禹卫书法隶书简体" panose="02000603000000000000" charset="-122"/>
              <a:ea typeface="禹卫书法隶书简体" panose="02000603000000000000" charset="-122"/>
            </a:endParaRPr>
          </a:p>
        </p:txBody>
      </p:sp>
      <p:sp>
        <p:nvSpPr>
          <p:cNvPr id="9" name="文本框 8"/>
          <p:cNvSpPr txBox="1"/>
          <p:nvPr/>
        </p:nvSpPr>
        <p:spPr>
          <a:xfrm>
            <a:off x="4862195" y="2337435"/>
            <a:ext cx="2737485" cy="2501265"/>
          </a:xfrm>
          <a:prstGeom prst="rect">
            <a:avLst/>
          </a:prstGeom>
          <a:noFill/>
        </p:spPr>
        <p:txBody>
          <a:bodyPr vert="eaVert" wrap="square" rtlCol="0">
            <a:spAutoFit/>
          </a:bodyPr>
          <a:p>
            <a:r>
              <a:rPr lang="zh-CN" altLang="en-US" sz="16600">
                <a:solidFill>
                  <a:srgbClr val="E59407"/>
                </a:solidFill>
                <a:latin typeface="禹卫书法隶书简体" panose="02000603000000000000" charset="-122"/>
                <a:ea typeface="禹卫书法隶书简体" panose="02000603000000000000" charset="-122"/>
              </a:rPr>
              <a:t>终</a:t>
            </a:r>
            <a:endParaRPr lang="zh-CN" altLang="en-US" sz="16600">
              <a:solidFill>
                <a:srgbClr val="E59407"/>
              </a:solidFill>
              <a:latin typeface="禹卫书法隶书简体" panose="02000603000000000000" charset="-122"/>
              <a:ea typeface="禹卫书法隶书简体" panose="02000603000000000000" charset="-122"/>
            </a:endParaRPr>
          </a:p>
        </p:txBody>
      </p:sp>
      <p:sp>
        <p:nvSpPr>
          <p:cNvPr id="10" name="文本框 9"/>
          <p:cNvSpPr txBox="1"/>
          <p:nvPr/>
        </p:nvSpPr>
        <p:spPr>
          <a:xfrm>
            <a:off x="3184525" y="2337435"/>
            <a:ext cx="2737485" cy="2501265"/>
          </a:xfrm>
          <a:prstGeom prst="rect">
            <a:avLst/>
          </a:prstGeom>
          <a:noFill/>
        </p:spPr>
        <p:txBody>
          <a:bodyPr vert="eaVert" wrap="square" rtlCol="0">
            <a:spAutoFit/>
          </a:bodyPr>
          <a:p>
            <a:r>
              <a:rPr lang="zh-CN" altLang="en-US" sz="16600">
                <a:solidFill>
                  <a:srgbClr val="E59407"/>
                </a:solidFill>
                <a:latin typeface="禹卫书法隶书简体" panose="02000603000000000000" charset="-122"/>
                <a:ea typeface="禹卫书法隶书简体" panose="02000603000000000000" charset="-122"/>
              </a:rPr>
              <a:t>总</a:t>
            </a:r>
            <a:endParaRPr lang="zh-CN" altLang="en-US" sz="16600">
              <a:solidFill>
                <a:srgbClr val="E59407"/>
              </a:solidFill>
              <a:latin typeface="禹卫书法隶书简体" panose="02000603000000000000" charset="-122"/>
              <a:ea typeface="禹卫书法隶书简体" panose="02000603000000000000" charset="-122"/>
            </a:endParaRPr>
          </a:p>
        </p:txBody>
      </p:sp>
      <p:sp>
        <p:nvSpPr>
          <p:cNvPr id="11" name="文本框 10"/>
          <p:cNvSpPr txBox="1"/>
          <p:nvPr/>
        </p:nvSpPr>
        <p:spPr>
          <a:xfrm>
            <a:off x="4236085" y="3856990"/>
            <a:ext cx="2737485" cy="1929765"/>
          </a:xfrm>
          <a:prstGeom prst="rect">
            <a:avLst/>
          </a:prstGeom>
          <a:noFill/>
        </p:spPr>
        <p:txBody>
          <a:bodyPr vert="eaVert" wrap="square" rtlCol="0">
            <a:spAutoFit/>
          </a:bodyPr>
          <a:p>
            <a:r>
              <a:rPr lang="zh-CN" altLang="en-US" sz="16600">
                <a:solidFill>
                  <a:srgbClr val="E59407"/>
                </a:solidFill>
                <a:latin typeface="禹卫书法隶书简体" panose="02000603000000000000" charset="-122"/>
                <a:ea typeface="禹卫书法隶书简体" panose="02000603000000000000" charset="-122"/>
              </a:rPr>
              <a:t>结</a:t>
            </a:r>
            <a:endParaRPr lang="zh-CN" altLang="en-US" sz="16600">
              <a:solidFill>
                <a:srgbClr val="E59407"/>
              </a:solidFill>
              <a:latin typeface="禹卫书法隶书简体" panose="02000603000000000000" charset="-122"/>
              <a:ea typeface="禹卫书法隶书简体" panose="02000603000000000000" charset="-122"/>
            </a:endParaRPr>
          </a:p>
        </p:txBody>
      </p:sp>
      <p:grpSp>
        <p:nvGrpSpPr>
          <p:cNvPr id="20" name="组合 19"/>
          <p:cNvGrpSpPr/>
          <p:nvPr/>
        </p:nvGrpSpPr>
        <p:grpSpPr>
          <a:xfrm>
            <a:off x="6973570" y="934720"/>
            <a:ext cx="412115" cy="2103120"/>
            <a:chOff x="10088" y="4088"/>
            <a:chExt cx="881" cy="4489"/>
          </a:xfrm>
        </p:grpSpPr>
        <p:sp>
          <p:nvSpPr>
            <p:cNvPr id="21" name="椭圆 20"/>
            <p:cNvSpPr/>
            <p:nvPr/>
          </p:nvSpPr>
          <p:spPr>
            <a:xfrm>
              <a:off x="10088" y="4088"/>
              <a:ext cx="881" cy="881"/>
            </a:xfrm>
            <a:prstGeom prst="ellipse">
              <a:avLst/>
            </a:prstGeom>
            <a:noFill/>
            <a:ln>
              <a:solidFill>
                <a:srgbClr val="F7A913"/>
              </a:solidFill>
            </a:ln>
            <a:extLst>
              <a:ext uri="{909E8E84-426E-40DD-AFC4-6F175D3DCCD1}">
                <a14:hiddenFill xmlns:a14="http://schemas.microsoft.com/office/drawing/2010/main">
                  <a:solidFill>
                    <a:srgbClr val="576D4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a:solidFill>
                    <a:srgbClr val="F7A913"/>
                  </a:solidFill>
                  <a:latin typeface="Impact" panose="020B0806030902050204" charset="0"/>
                </a:rPr>
                <a:t>2</a:t>
              </a:r>
              <a:endParaRPr lang="en-US" altLang="zh-CN" sz="1600">
                <a:solidFill>
                  <a:srgbClr val="F7A913"/>
                </a:solidFill>
                <a:latin typeface="Impact" panose="020B0806030902050204" charset="0"/>
              </a:endParaRPr>
            </a:p>
          </p:txBody>
        </p:sp>
        <p:sp>
          <p:nvSpPr>
            <p:cNvPr id="22" name="椭圆 21"/>
            <p:cNvSpPr/>
            <p:nvPr/>
          </p:nvSpPr>
          <p:spPr>
            <a:xfrm>
              <a:off x="10088" y="5272"/>
              <a:ext cx="881" cy="881"/>
            </a:xfrm>
            <a:prstGeom prst="ellipse">
              <a:avLst/>
            </a:prstGeom>
            <a:noFill/>
            <a:ln>
              <a:solidFill>
                <a:srgbClr val="F7A913"/>
              </a:solidFill>
            </a:ln>
            <a:extLst>
              <a:ext uri="{909E8E84-426E-40DD-AFC4-6F175D3DCCD1}">
                <a14:hiddenFill xmlns:a14="http://schemas.microsoft.com/office/drawing/2010/main">
                  <a:solidFill>
                    <a:srgbClr val="576D4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a:solidFill>
                    <a:srgbClr val="F7A913"/>
                  </a:solidFill>
                  <a:latin typeface="Impact" panose="020B0806030902050204" charset="0"/>
                </a:rPr>
                <a:t>0</a:t>
              </a:r>
              <a:endParaRPr lang="en-US" altLang="zh-CN" sz="1600">
                <a:solidFill>
                  <a:srgbClr val="F7A913"/>
                </a:solidFill>
                <a:latin typeface="Impact" panose="020B0806030902050204" charset="0"/>
              </a:endParaRPr>
            </a:p>
          </p:txBody>
        </p:sp>
        <p:sp>
          <p:nvSpPr>
            <p:cNvPr id="23" name="椭圆 22"/>
            <p:cNvSpPr/>
            <p:nvPr/>
          </p:nvSpPr>
          <p:spPr>
            <a:xfrm>
              <a:off x="10088" y="6503"/>
              <a:ext cx="881" cy="881"/>
            </a:xfrm>
            <a:prstGeom prst="ellipse">
              <a:avLst/>
            </a:prstGeom>
            <a:noFill/>
            <a:ln>
              <a:solidFill>
                <a:srgbClr val="F7A913"/>
              </a:solidFill>
            </a:ln>
            <a:extLst>
              <a:ext uri="{909E8E84-426E-40DD-AFC4-6F175D3DCCD1}">
                <a14:hiddenFill xmlns:a14="http://schemas.microsoft.com/office/drawing/2010/main">
                  <a:solidFill>
                    <a:srgbClr val="576D4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a:solidFill>
                    <a:srgbClr val="F7A913"/>
                  </a:solidFill>
                  <a:latin typeface="Impact" panose="020B0806030902050204" charset="0"/>
                </a:rPr>
                <a:t>1</a:t>
              </a:r>
              <a:endParaRPr lang="en-US" altLang="zh-CN" sz="1600">
                <a:solidFill>
                  <a:srgbClr val="F7A913"/>
                </a:solidFill>
                <a:latin typeface="Impact" panose="020B0806030902050204" charset="0"/>
              </a:endParaRPr>
            </a:p>
          </p:txBody>
        </p:sp>
        <p:sp>
          <p:nvSpPr>
            <p:cNvPr id="24" name="椭圆 23"/>
            <p:cNvSpPr/>
            <p:nvPr/>
          </p:nvSpPr>
          <p:spPr>
            <a:xfrm>
              <a:off x="10088" y="7696"/>
              <a:ext cx="881" cy="881"/>
            </a:xfrm>
            <a:prstGeom prst="ellipse">
              <a:avLst/>
            </a:prstGeom>
            <a:noFill/>
            <a:ln>
              <a:solidFill>
                <a:srgbClr val="F7A913"/>
              </a:solidFill>
            </a:ln>
            <a:extLst>
              <a:ext uri="{909E8E84-426E-40DD-AFC4-6F175D3DCCD1}">
                <a14:hiddenFill xmlns:a14="http://schemas.microsoft.com/office/drawing/2010/main">
                  <a:solidFill>
                    <a:srgbClr val="576D4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a:solidFill>
                    <a:srgbClr val="F7A913"/>
                  </a:solidFill>
                  <a:latin typeface="Impact" panose="020B0806030902050204" charset="0"/>
                </a:rPr>
                <a:t>8</a:t>
              </a:r>
              <a:endParaRPr lang="en-US" altLang="zh-CN" sz="1600">
                <a:solidFill>
                  <a:srgbClr val="F7A913"/>
                </a:solidFill>
                <a:latin typeface="Impact" panose="020B0806030902050204" charset="0"/>
              </a:endParaRPr>
            </a:p>
          </p:txBody>
        </p:sp>
      </p:grpSp>
      <p:sp>
        <p:nvSpPr>
          <p:cNvPr id="25" name="文本框 24"/>
          <p:cNvSpPr txBox="1"/>
          <p:nvPr/>
        </p:nvSpPr>
        <p:spPr>
          <a:xfrm>
            <a:off x="7520305" y="934720"/>
            <a:ext cx="398145" cy="2084705"/>
          </a:xfrm>
          <a:prstGeom prst="rect">
            <a:avLst/>
          </a:prstGeom>
          <a:noFill/>
        </p:spPr>
        <p:txBody>
          <a:bodyPr vert="eaVert" wrap="square" rtlCol="0">
            <a:spAutoFit/>
          </a:bodyPr>
          <a:p>
            <a:pPr algn="dist"/>
            <a:r>
              <a:rPr lang="zh-CN" altLang="en-US" sz="1400">
                <a:solidFill>
                  <a:schemeClr val="tx1">
                    <a:lumMod val="75000"/>
                    <a:lumOff val="25000"/>
                  </a:schemeClr>
                </a:solidFill>
                <a:latin typeface="微软雅黑" panose="020B0503020204020204" charset="-122"/>
                <a:ea typeface="微软雅黑" panose="020B0503020204020204" charset="-122"/>
              </a:rPr>
              <a:t>工作总结</a:t>
            </a:r>
            <a:r>
              <a:rPr lang="en-US" altLang="zh-CN" sz="1400">
                <a:solidFill>
                  <a:schemeClr val="tx1">
                    <a:lumMod val="75000"/>
                    <a:lumOff val="25000"/>
                  </a:schemeClr>
                </a:solidFill>
                <a:latin typeface="微软雅黑" panose="020B0503020204020204" charset="-122"/>
                <a:ea typeface="微软雅黑" panose="020B0503020204020204" charset="-122"/>
              </a:rPr>
              <a:t>/</a:t>
            </a:r>
            <a:r>
              <a:rPr lang="zh-CN" altLang="en-US" sz="1400">
                <a:solidFill>
                  <a:schemeClr val="tx1">
                    <a:lumMod val="75000"/>
                    <a:lumOff val="25000"/>
                  </a:schemeClr>
                </a:solidFill>
                <a:latin typeface="微软雅黑" panose="020B0503020204020204" charset="-122"/>
                <a:ea typeface="微软雅黑" panose="020B0503020204020204" charset="-122"/>
              </a:rPr>
              <a:t>汇报</a:t>
            </a:r>
            <a:r>
              <a:rPr lang="en-US" altLang="zh-CN" sz="1400">
                <a:solidFill>
                  <a:schemeClr val="tx1">
                    <a:lumMod val="75000"/>
                    <a:lumOff val="25000"/>
                  </a:schemeClr>
                </a:solidFill>
                <a:latin typeface="微软雅黑" panose="020B0503020204020204" charset="-122"/>
                <a:ea typeface="微软雅黑" panose="020B0503020204020204" charset="-122"/>
              </a:rPr>
              <a:t>/</a:t>
            </a:r>
            <a:r>
              <a:rPr lang="zh-CN" altLang="en-US" sz="1400">
                <a:solidFill>
                  <a:schemeClr val="tx1">
                    <a:lumMod val="75000"/>
                    <a:lumOff val="25000"/>
                  </a:schemeClr>
                </a:solidFill>
                <a:latin typeface="微软雅黑" panose="020B0503020204020204" charset="-122"/>
                <a:ea typeface="微软雅黑" panose="020B0503020204020204" charset="-122"/>
              </a:rPr>
              <a:t>年中总结</a:t>
            </a:r>
            <a:endParaRPr lang="zh-CN" altLang="en-US" sz="1400">
              <a:solidFill>
                <a:schemeClr val="tx1">
                  <a:lumMod val="75000"/>
                  <a:lumOff val="25000"/>
                </a:schemeClr>
              </a:solidFill>
              <a:latin typeface="微软雅黑" panose="020B0503020204020204" charset="-122"/>
              <a:ea typeface="微软雅黑" panose="020B0503020204020204" charset="-122"/>
            </a:endParaRPr>
          </a:p>
        </p:txBody>
      </p:sp>
      <p:sp>
        <p:nvSpPr>
          <p:cNvPr id="26" name="文本框 25"/>
          <p:cNvSpPr txBox="1"/>
          <p:nvPr/>
        </p:nvSpPr>
        <p:spPr>
          <a:xfrm>
            <a:off x="6973570" y="3263265"/>
            <a:ext cx="1013460" cy="2087880"/>
          </a:xfrm>
          <a:prstGeom prst="rect">
            <a:avLst/>
          </a:prstGeom>
          <a:noFill/>
        </p:spPr>
        <p:txBody>
          <a:bodyPr vert="eaVert" wrap="square" rtlCol="0">
            <a:spAutoFit/>
          </a:bodyPr>
          <a:p>
            <a:pPr indent="0" algn="l"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pic>
        <p:nvPicPr>
          <p:cNvPr id="27" name="图片 26" descr="3"/>
          <p:cNvPicPr>
            <a:picLocks noChangeAspect="1"/>
          </p:cNvPicPr>
          <p:nvPr/>
        </p:nvPicPr>
        <p:blipFill>
          <a:blip r:embed="rId3"/>
          <a:stretch>
            <a:fillRect/>
          </a:stretch>
        </p:blipFill>
        <p:spPr>
          <a:xfrm rot="2820000">
            <a:off x="-1663700" y="-2440940"/>
            <a:ext cx="3982720" cy="4486275"/>
          </a:xfrm>
          <a:prstGeom prst="rect">
            <a:avLst/>
          </a:prstGeom>
        </p:spPr>
      </p:pic>
      <p:pic>
        <p:nvPicPr>
          <p:cNvPr id="30" name="图片 29" descr="3"/>
          <p:cNvPicPr>
            <a:picLocks noChangeAspect="1"/>
          </p:cNvPicPr>
          <p:nvPr/>
        </p:nvPicPr>
        <p:blipFill>
          <a:blip r:embed="rId3"/>
          <a:srcRect l="6138" t="74586" r="85823" b="19273"/>
          <a:stretch>
            <a:fillRect/>
          </a:stretch>
        </p:blipFill>
        <p:spPr>
          <a:xfrm>
            <a:off x="4862195" y="520065"/>
            <a:ext cx="346710" cy="298450"/>
          </a:xfrm>
          <a:prstGeom prst="rect">
            <a:avLst/>
          </a:prstGeom>
        </p:spPr>
      </p:pic>
      <p:pic>
        <p:nvPicPr>
          <p:cNvPr id="31" name="图片 30" descr="3"/>
          <p:cNvPicPr>
            <a:picLocks noChangeAspect="1"/>
          </p:cNvPicPr>
          <p:nvPr/>
        </p:nvPicPr>
        <p:blipFill>
          <a:blip r:embed="rId3"/>
          <a:srcRect l="6138" t="74586" r="85823" b="19273"/>
          <a:stretch>
            <a:fillRect/>
          </a:stretch>
        </p:blipFill>
        <p:spPr>
          <a:xfrm>
            <a:off x="6598285" y="4716780"/>
            <a:ext cx="243840" cy="21018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descr="4"/>
          <p:cNvPicPr>
            <a:picLocks noChangeAspect="1"/>
          </p:cNvPicPr>
          <p:nvPr/>
        </p:nvPicPr>
        <p:blipFill>
          <a:blip r:embed="rId1"/>
          <a:stretch>
            <a:fillRect/>
          </a:stretch>
        </p:blipFill>
        <p:spPr>
          <a:xfrm>
            <a:off x="4427220" y="575945"/>
            <a:ext cx="3073400" cy="4609465"/>
          </a:xfrm>
          <a:prstGeom prst="rect">
            <a:avLst/>
          </a:prstGeom>
        </p:spPr>
      </p:pic>
      <p:pic>
        <p:nvPicPr>
          <p:cNvPr id="7" name="图片 6" descr="1"/>
          <p:cNvPicPr>
            <a:picLocks noChangeAspect="1"/>
          </p:cNvPicPr>
          <p:nvPr userDrawn="1"/>
        </p:nvPicPr>
        <p:blipFill>
          <a:blip r:embed="rId2"/>
          <a:stretch>
            <a:fillRect/>
          </a:stretch>
        </p:blipFill>
        <p:spPr>
          <a:xfrm>
            <a:off x="-11430" y="3739515"/>
            <a:ext cx="7342505" cy="3137535"/>
          </a:xfrm>
          <a:prstGeom prst="rect">
            <a:avLst/>
          </a:prstGeom>
        </p:spPr>
      </p:pic>
      <p:pic>
        <p:nvPicPr>
          <p:cNvPr id="4" name="图片 3" descr="3"/>
          <p:cNvPicPr>
            <a:picLocks noChangeAspect="1"/>
          </p:cNvPicPr>
          <p:nvPr/>
        </p:nvPicPr>
        <p:blipFill>
          <a:blip r:embed="rId3"/>
          <a:stretch>
            <a:fillRect/>
          </a:stretch>
        </p:blipFill>
        <p:spPr>
          <a:xfrm>
            <a:off x="9025890" y="-61595"/>
            <a:ext cx="3507105" cy="3950335"/>
          </a:xfrm>
          <a:prstGeom prst="rect">
            <a:avLst/>
          </a:prstGeom>
        </p:spPr>
      </p:pic>
      <p:pic>
        <p:nvPicPr>
          <p:cNvPr id="6" name="图片 5" descr="1"/>
          <p:cNvPicPr>
            <a:picLocks noChangeAspect="1"/>
          </p:cNvPicPr>
          <p:nvPr userDrawn="1"/>
        </p:nvPicPr>
        <p:blipFill>
          <a:blip r:embed="rId2"/>
          <a:stretch>
            <a:fillRect/>
          </a:stretch>
        </p:blipFill>
        <p:spPr>
          <a:xfrm flipH="1">
            <a:off x="7331075" y="3739515"/>
            <a:ext cx="7342505" cy="3137535"/>
          </a:xfrm>
          <a:prstGeom prst="rect">
            <a:avLst/>
          </a:prstGeom>
        </p:spPr>
      </p:pic>
      <p:pic>
        <p:nvPicPr>
          <p:cNvPr id="27" name="图片 26" descr="3"/>
          <p:cNvPicPr>
            <a:picLocks noChangeAspect="1"/>
          </p:cNvPicPr>
          <p:nvPr/>
        </p:nvPicPr>
        <p:blipFill>
          <a:blip r:embed="rId3"/>
          <a:stretch>
            <a:fillRect/>
          </a:stretch>
        </p:blipFill>
        <p:spPr>
          <a:xfrm rot="2820000">
            <a:off x="-1663700" y="-2440940"/>
            <a:ext cx="3982720" cy="4486275"/>
          </a:xfrm>
          <a:prstGeom prst="rect">
            <a:avLst/>
          </a:prstGeom>
        </p:spPr>
      </p:pic>
      <p:sp>
        <p:nvSpPr>
          <p:cNvPr id="8" name="文本框 7"/>
          <p:cNvSpPr txBox="1"/>
          <p:nvPr/>
        </p:nvSpPr>
        <p:spPr>
          <a:xfrm>
            <a:off x="4729480" y="1141730"/>
            <a:ext cx="1198245" cy="2607310"/>
          </a:xfrm>
          <a:prstGeom prst="rect">
            <a:avLst/>
          </a:prstGeom>
          <a:noFill/>
        </p:spPr>
        <p:txBody>
          <a:bodyPr vert="eaVert" wrap="square" rtlCol="0">
            <a:spAutoFit/>
          </a:bodyPr>
          <a:p>
            <a:r>
              <a:rPr lang="zh-CN" altLang="en-US" sz="6600">
                <a:solidFill>
                  <a:srgbClr val="E59407"/>
                </a:solidFill>
                <a:latin typeface="禹卫书法隶书简体" panose="02000603000000000000" charset="-122"/>
                <a:ea typeface="禹卫书法隶书简体" panose="02000603000000000000" charset="-122"/>
              </a:rPr>
              <a:t>第二节</a:t>
            </a:r>
            <a:endParaRPr lang="zh-CN" altLang="en-US" sz="6600">
              <a:solidFill>
                <a:srgbClr val="E59407"/>
              </a:solidFill>
              <a:latin typeface="禹卫书法隶书简体" panose="02000603000000000000" charset="-122"/>
              <a:ea typeface="禹卫书法隶书简体" panose="02000603000000000000" charset="-122"/>
            </a:endParaRPr>
          </a:p>
        </p:txBody>
      </p:sp>
      <p:sp>
        <p:nvSpPr>
          <p:cNvPr id="9" name="文本框 8"/>
          <p:cNvSpPr txBox="1"/>
          <p:nvPr/>
        </p:nvSpPr>
        <p:spPr>
          <a:xfrm>
            <a:off x="6398260" y="1223010"/>
            <a:ext cx="805815" cy="3218815"/>
          </a:xfrm>
          <a:prstGeom prst="rect">
            <a:avLst/>
          </a:prstGeom>
          <a:noFill/>
        </p:spPr>
        <p:txBody>
          <a:bodyPr vert="eaVert"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21" name="文本框 20"/>
          <p:cNvSpPr txBox="1"/>
          <p:nvPr/>
        </p:nvSpPr>
        <p:spPr>
          <a:xfrm>
            <a:off x="5695950" y="1141730"/>
            <a:ext cx="675005" cy="3651250"/>
          </a:xfrm>
          <a:prstGeom prst="rect">
            <a:avLst/>
          </a:prstGeom>
          <a:noFill/>
        </p:spPr>
        <p:txBody>
          <a:bodyPr vert="eaVert" wrap="square" rtlCol="0">
            <a:spAutoFit/>
          </a:bodyPr>
          <a:p>
            <a:pPr algn="l"/>
            <a:r>
              <a:rPr lang="zh-CN" altLang="en-US" sz="3200">
                <a:solidFill>
                  <a:srgbClr val="E59407"/>
                </a:solidFill>
                <a:latin typeface="禹卫书法隶书简体" panose="02000603000000000000" charset="-122"/>
                <a:ea typeface="禹卫书法隶书简体" panose="02000603000000000000" charset="-122"/>
                <a:sym typeface="+mn-ea"/>
              </a:rPr>
              <a:t>单击此处输入标题</a:t>
            </a:r>
            <a:endParaRPr lang="zh-CN" altLang="en-US" sz="3200" dirty="0">
              <a:solidFill>
                <a:srgbClr val="E59407"/>
              </a:solidFill>
              <a:effectLst/>
              <a:latin typeface="禹卫书法隶书简体" panose="02000603000000000000" charset="-122"/>
              <a:ea typeface="禹卫书法隶书简体" panose="02000603000000000000" charset="-122"/>
              <a:cs typeface="+mn-ea"/>
              <a:sym typeface="+mn-ea"/>
            </a:endParaRPr>
          </a:p>
        </p:txBody>
      </p:sp>
      <p:pic>
        <p:nvPicPr>
          <p:cNvPr id="11" name="图片 10" descr="3"/>
          <p:cNvPicPr>
            <a:picLocks noChangeAspect="1"/>
          </p:cNvPicPr>
          <p:nvPr/>
        </p:nvPicPr>
        <p:blipFill>
          <a:blip r:embed="rId3"/>
          <a:srcRect l="6138" t="74586" r="85823" b="19273"/>
          <a:stretch>
            <a:fillRect/>
          </a:stretch>
        </p:blipFill>
        <p:spPr>
          <a:xfrm>
            <a:off x="6997065" y="4199255"/>
            <a:ext cx="281940" cy="242570"/>
          </a:xfrm>
          <a:prstGeom prst="rect">
            <a:avLst/>
          </a:prstGeom>
        </p:spPr>
      </p:pic>
      <p:pic>
        <p:nvPicPr>
          <p:cNvPr id="15" name="图片 14" descr="3"/>
          <p:cNvPicPr>
            <a:picLocks noChangeAspect="1"/>
          </p:cNvPicPr>
          <p:nvPr/>
        </p:nvPicPr>
        <p:blipFill>
          <a:blip r:embed="rId3"/>
          <a:srcRect l="6138" t="74586" r="85823" b="19273"/>
          <a:stretch>
            <a:fillRect/>
          </a:stretch>
        </p:blipFill>
        <p:spPr>
          <a:xfrm>
            <a:off x="5492750" y="669290"/>
            <a:ext cx="281940" cy="242570"/>
          </a:xfrm>
          <a:prstGeom prst="rect">
            <a:avLst/>
          </a:prstGeom>
        </p:spPr>
      </p:pic>
      <p:pic>
        <p:nvPicPr>
          <p:cNvPr id="17" name="图片 16" descr="3"/>
          <p:cNvPicPr>
            <a:picLocks noChangeAspect="1"/>
          </p:cNvPicPr>
          <p:nvPr/>
        </p:nvPicPr>
        <p:blipFill>
          <a:blip r:embed="rId3"/>
          <a:srcRect l="6138" t="74586" r="85823" b="19273"/>
          <a:stretch>
            <a:fillRect/>
          </a:stretch>
        </p:blipFill>
        <p:spPr>
          <a:xfrm>
            <a:off x="6270625" y="669290"/>
            <a:ext cx="281940" cy="242570"/>
          </a:xfrm>
          <a:prstGeom prst="rect">
            <a:avLst/>
          </a:prstGeom>
        </p:spPr>
      </p:pic>
      <p:pic>
        <p:nvPicPr>
          <p:cNvPr id="19" name="图片 18" descr="3"/>
          <p:cNvPicPr>
            <a:picLocks noChangeAspect="1"/>
          </p:cNvPicPr>
          <p:nvPr/>
        </p:nvPicPr>
        <p:blipFill>
          <a:blip r:embed="rId3"/>
          <a:srcRect l="6138" t="74586" r="85823" b="19273"/>
          <a:stretch>
            <a:fillRect/>
          </a:stretch>
        </p:blipFill>
        <p:spPr>
          <a:xfrm>
            <a:off x="5187315" y="4792980"/>
            <a:ext cx="281940" cy="242570"/>
          </a:xfrm>
          <a:prstGeom prst="rect">
            <a:avLst/>
          </a:prstGeom>
        </p:spPr>
      </p:pic>
      <p:pic>
        <p:nvPicPr>
          <p:cNvPr id="20" name="图片 19" descr="3"/>
          <p:cNvPicPr>
            <a:picLocks noChangeAspect="1"/>
          </p:cNvPicPr>
          <p:nvPr/>
        </p:nvPicPr>
        <p:blipFill>
          <a:blip r:embed="rId3"/>
          <a:srcRect l="6138" t="74586" r="85823" b="19273"/>
          <a:stretch>
            <a:fillRect/>
          </a:stretch>
        </p:blipFill>
        <p:spPr>
          <a:xfrm>
            <a:off x="6715125" y="4792980"/>
            <a:ext cx="281940" cy="24257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9" name="直接连接符 18"/>
          <p:cNvCxnSpPr/>
          <p:nvPr/>
        </p:nvCxnSpPr>
        <p:spPr>
          <a:xfrm>
            <a:off x="1873250" y="2930525"/>
            <a:ext cx="934720" cy="591185"/>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rot="0">
            <a:off x="1163955" y="2348865"/>
            <a:ext cx="780415" cy="780415"/>
            <a:chOff x="934222" y="2322879"/>
            <a:chExt cx="672029" cy="672029"/>
          </a:xfrm>
        </p:grpSpPr>
        <p:sp>
          <p:nvSpPr>
            <p:cNvPr id="82" name="椭圆 81"/>
            <p:cNvSpPr/>
            <p:nvPr/>
          </p:nvSpPr>
          <p:spPr>
            <a:xfrm>
              <a:off x="934222" y="2322879"/>
              <a:ext cx="672029" cy="672029"/>
            </a:xfrm>
            <a:prstGeom prst="ellipse">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83" name="Freeform 25"/>
            <p:cNvSpPr>
              <a:spLocks noEditPoints="1"/>
            </p:cNvSpPr>
            <p:nvPr/>
          </p:nvSpPr>
          <p:spPr bwMode="auto">
            <a:xfrm>
              <a:off x="1004560" y="2513140"/>
              <a:ext cx="531352" cy="35486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rot="0">
            <a:off x="2786380" y="3307715"/>
            <a:ext cx="780415" cy="780415"/>
            <a:chOff x="3027427" y="4029437"/>
            <a:chExt cx="672029" cy="672029"/>
          </a:xfrm>
        </p:grpSpPr>
        <p:sp>
          <p:nvSpPr>
            <p:cNvPr id="78" name="椭圆 77"/>
            <p:cNvSpPr/>
            <p:nvPr/>
          </p:nvSpPr>
          <p:spPr>
            <a:xfrm>
              <a:off x="3027427" y="4029437"/>
              <a:ext cx="672029" cy="672029"/>
            </a:xfrm>
            <a:prstGeom prst="ellipse">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73" name="组合 72"/>
            <p:cNvGrpSpPr/>
            <p:nvPr/>
          </p:nvGrpSpPr>
          <p:grpSpPr>
            <a:xfrm>
              <a:off x="3196481" y="4113527"/>
              <a:ext cx="333919" cy="527241"/>
              <a:chOff x="9262097" y="1333500"/>
              <a:chExt cx="2654300" cy="4191000"/>
            </a:xfrm>
            <a:solidFill>
              <a:schemeClr val="bg1"/>
            </a:solidFill>
          </p:grpSpPr>
          <p:sp>
            <p:nvSpPr>
              <p:cNvPr id="74" name="Freeform 5"/>
              <p:cNvSpPr>
                <a:spLocks noEditPoints="1"/>
              </p:cNvSpPr>
              <p:nvPr/>
            </p:nvSpPr>
            <p:spPr bwMode="auto">
              <a:xfrm>
                <a:off x="9262097" y="1333500"/>
                <a:ext cx="2654300" cy="3822700"/>
              </a:xfrm>
              <a:custGeom>
                <a:avLst/>
                <a:gdLst>
                  <a:gd name="T0" fmla="*/ 705 w 705"/>
                  <a:gd name="T1" fmla="*/ 353 h 1017"/>
                  <a:gd name="T2" fmla="*/ 352 w 705"/>
                  <a:gd name="T3" fmla="*/ 0 h 1017"/>
                  <a:gd name="T4" fmla="*/ 0 w 705"/>
                  <a:gd name="T5" fmla="*/ 353 h 1017"/>
                  <a:gd name="T6" fmla="*/ 170 w 705"/>
                  <a:gd name="T7" fmla="*/ 654 h 1017"/>
                  <a:gd name="T8" fmla="*/ 155 w 705"/>
                  <a:gd name="T9" fmla="*/ 721 h 1017"/>
                  <a:gd name="T10" fmla="*/ 125 w 705"/>
                  <a:gd name="T11" fmla="*/ 742 h 1017"/>
                  <a:gd name="T12" fmla="*/ 124 w 705"/>
                  <a:gd name="T13" fmla="*/ 859 h 1017"/>
                  <a:gd name="T14" fmla="*/ 125 w 705"/>
                  <a:gd name="T15" fmla="*/ 873 h 1017"/>
                  <a:gd name="T16" fmla="*/ 124 w 705"/>
                  <a:gd name="T17" fmla="*/ 991 h 1017"/>
                  <a:gd name="T18" fmla="*/ 161 w 705"/>
                  <a:gd name="T19" fmla="*/ 1014 h 1017"/>
                  <a:gd name="T20" fmla="*/ 582 w 705"/>
                  <a:gd name="T21" fmla="*/ 977 h 1017"/>
                  <a:gd name="T22" fmla="*/ 604 w 705"/>
                  <a:gd name="T23" fmla="*/ 899 h 1017"/>
                  <a:gd name="T24" fmla="*/ 588 w 705"/>
                  <a:gd name="T25" fmla="*/ 832 h 1017"/>
                  <a:gd name="T26" fmla="*/ 604 w 705"/>
                  <a:gd name="T27" fmla="*/ 768 h 1017"/>
                  <a:gd name="T28" fmla="*/ 581 w 705"/>
                  <a:gd name="T29" fmla="*/ 683 h 1017"/>
                  <a:gd name="T30" fmla="*/ 541 w 705"/>
                  <a:gd name="T31" fmla="*/ 687 h 1017"/>
                  <a:gd name="T32" fmla="*/ 656 w 705"/>
                  <a:gd name="T33" fmla="*/ 532 h 1017"/>
                  <a:gd name="T34" fmla="*/ 185 w 705"/>
                  <a:gd name="T35" fmla="*/ 939 h 1017"/>
                  <a:gd name="T36" fmla="*/ 186 w 705"/>
                  <a:gd name="T37" fmla="*/ 923 h 1017"/>
                  <a:gd name="T38" fmla="*/ 531 w 705"/>
                  <a:gd name="T39" fmla="*/ 899 h 1017"/>
                  <a:gd name="T40" fmla="*/ 530 w 705"/>
                  <a:gd name="T41" fmla="*/ 777 h 1017"/>
                  <a:gd name="T42" fmla="*/ 185 w 705"/>
                  <a:gd name="T43" fmla="*/ 802 h 1017"/>
                  <a:gd name="T44" fmla="*/ 530 w 705"/>
                  <a:gd name="T45" fmla="*/ 761 h 1017"/>
                  <a:gd name="T46" fmla="*/ 530 w 705"/>
                  <a:gd name="T47" fmla="*/ 777 h 1017"/>
                  <a:gd name="T48" fmla="*/ 289 w 705"/>
                  <a:gd name="T49" fmla="*/ 442 h 1017"/>
                  <a:gd name="T50" fmla="*/ 320 w 705"/>
                  <a:gd name="T51" fmla="*/ 434 h 1017"/>
                  <a:gd name="T52" fmla="*/ 380 w 705"/>
                  <a:gd name="T53" fmla="*/ 435 h 1017"/>
                  <a:gd name="T54" fmla="*/ 424 w 705"/>
                  <a:gd name="T55" fmla="*/ 443 h 1017"/>
                  <a:gd name="T56" fmla="*/ 372 w 705"/>
                  <a:gd name="T57" fmla="*/ 528 h 1017"/>
                  <a:gd name="T58" fmla="*/ 372 w 705"/>
                  <a:gd name="T59" fmla="*/ 701 h 1017"/>
                  <a:gd name="T60" fmla="*/ 342 w 705"/>
                  <a:gd name="T61" fmla="*/ 533 h 1017"/>
                  <a:gd name="T62" fmla="*/ 339 w 705"/>
                  <a:gd name="T63" fmla="*/ 523 h 1017"/>
                  <a:gd name="T64" fmla="*/ 468 w 705"/>
                  <a:gd name="T65" fmla="*/ 608 h 1017"/>
                  <a:gd name="T66" fmla="*/ 468 w 705"/>
                  <a:gd name="T67" fmla="*/ 693 h 1017"/>
                  <a:gd name="T68" fmla="*/ 408 w 705"/>
                  <a:gd name="T69" fmla="*/ 538 h 1017"/>
                  <a:gd name="T70" fmla="*/ 453 w 705"/>
                  <a:gd name="T71" fmla="*/ 397 h 1017"/>
                  <a:gd name="T72" fmla="*/ 415 w 705"/>
                  <a:gd name="T73" fmla="*/ 426 h 1017"/>
                  <a:gd name="T74" fmla="*/ 379 w 705"/>
                  <a:gd name="T75" fmla="*/ 410 h 1017"/>
                  <a:gd name="T76" fmla="*/ 351 w 705"/>
                  <a:gd name="T77" fmla="*/ 427 h 1017"/>
                  <a:gd name="T78" fmla="*/ 319 w 705"/>
                  <a:gd name="T79" fmla="*/ 411 h 1017"/>
                  <a:gd name="T80" fmla="*/ 292 w 705"/>
                  <a:gd name="T81" fmla="*/ 424 h 1017"/>
                  <a:gd name="T82" fmla="*/ 261 w 705"/>
                  <a:gd name="T83" fmla="*/ 397 h 1017"/>
                  <a:gd name="T84" fmla="*/ 305 w 705"/>
                  <a:gd name="T85" fmla="*/ 538 h 1017"/>
                  <a:gd name="T86" fmla="*/ 244 w 705"/>
                  <a:gd name="T87" fmla="*/ 701 h 1017"/>
                  <a:gd name="T88" fmla="*/ 244 w 705"/>
                  <a:gd name="T89" fmla="*/ 611 h 1017"/>
                  <a:gd name="T90" fmla="*/ 113 w 705"/>
                  <a:gd name="T91" fmla="*/ 498 h 1017"/>
                  <a:gd name="T92" fmla="*/ 155 w 705"/>
                  <a:gd name="T93" fmla="*/ 155 h 1017"/>
                  <a:gd name="T94" fmla="*/ 550 w 705"/>
                  <a:gd name="T95" fmla="*/ 155 h 1017"/>
                  <a:gd name="T96" fmla="*/ 593 w 705"/>
                  <a:gd name="T97" fmla="*/ 49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5" h="1017">
                    <a:moveTo>
                      <a:pt x="656" y="532"/>
                    </a:moveTo>
                    <a:cubicBezTo>
                      <a:pt x="687" y="479"/>
                      <a:pt x="705" y="418"/>
                      <a:pt x="705" y="353"/>
                    </a:cubicBezTo>
                    <a:cubicBezTo>
                      <a:pt x="705" y="255"/>
                      <a:pt x="665" y="167"/>
                      <a:pt x="602" y="103"/>
                    </a:cubicBezTo>
                    <a:cubicBezTo>
                      <a:pt x="538" y="40"/>
                      <a:pt x="450" y="0"/>
                      <a:pt x="352" y="0"/>
                    </a:cubicBezTo>
                    <a:cubicBezTo>
                      <a:pt x="255" y="0"/>
                      <a:pt x="167" y="40"/>
                      <a:pt x="103" y="103"/>
                    </a:cubicBezTo>
                    <a:cubicBezTo>
                      <a:pt x="39" y="167"/>
                      <a:pt x="0" y="255"/>
                      <a:pt x="0" y="353"/>
                    </a:cubicBezTo>
                    <a:cubicBezTo>
                      <a:pt x="0" y="419"/>
                      <a:pt x="18" y="482"/>
                      <a:pt x="51" y="535"/>
                    </a:cubicBezTo>
                    <a:cubicBezTo>
                      <a:pt x="81" y="584"/>
                      <a:pt x="122" y="625"/>
                      <a:pt x="170" y="654"/>
                    </a:cubicBezTo>
                    <a:cubicBezTo>
                      <a:pt x="170" y="719"/>
                      <a:pt x="170" y="719"/>
                      <a:pt x="170" y="719"/>
                    </a:cubicBezTo>
                    <a:cubicBezTo>
                      <a:pt x="155" y="721"/>
                      <a:pt x="155" y="721"/>
                      <a:pt x="155" y="721"/>
                    </a:cubicBezTo>
                    <a:cubicBezTo>
                      <a:pt x="134" y="723"/>
                      <a:pt x="134" y="723"/>
                      <a:pt x="134" y="723"/>
                    </a:cubicBezTo>
                    <a:cubicBezTo>
                      <a:pt x="125" y="742"/>
                      <a:pt x="125" y="742"/>
                      <a:pt x="125" y="742"/>
                    </a:cubicBezTo>
                    <a:cubicBezTo>
                      <a:pt x="115" y="764"/>
                      <a:pt x="111" y="785"/>
                      <a:pt x="112" y="805"/>
                    </a:cubicBezTo>
                    <a:cubicBezTo>
                      <a:pt x="113" y="825"/>
                      <a:pt x="118" y="842"/>
                      <a:pt x="124" y="859"/>
                    </a:cubicBezTo>
                    <a:cubicBezTo>
                      <a:pt x="128" y="868"/>
                      <a:pt x="128" y="868"/>
                      <a:pt x="128" y="868"/>
                    </a:cubicBezTo>
                    <a:cubicBezTo>
                      <a:pt x="125" y="873"/>
                      <a:pt x="125" y="873"/>
                      <a:pt x="125" y="873"/>
                    </a:cubicBezTo>
                    <a:cubicBezTo>
                      <a:pt x="115" y="895"/>
                      <a:pt x="111" y="916"/>
                      <a:pt x="112" y="937"/>
                    </a:cubicBezTo>
                    <a:cubicBezTo>
                      <a:pt x="113" y="956"/>
                      <a:pt x="118" y="974"/>
                      <a:pt x="124" y="991"/>
                    </a:cubicBezTo>
                    <a:cubicBezTo>
                      <a:pt x="134" y="1017"/>
                      <a:pt x="134" y="1017"/>
                      <a:pt x="134" y="1017"/>
                    </a:cubicBezTo>
                    <a:cubicBezTo>
                      <a:pt x="161" y="1014"/>
                      <a:pt x="161" y="1014"/>
                      <a:pt x="161" y="1014"/>
                    </a:cubicBezTo>
                    <a:cubicBezTo>
                      <a:pt x="561" y="979"/>
                      <a:pt x="561" y="979"/>
                      <a:pt x="561" y="979"/>
                    </a:cubicBezTo>
                    <a:cubicBezTo>
                      <a:pt x="582" y="977"/>
                      <a:pt x="582" y="977"/>
                      <a:pt x="582" y="977"/>
                    </a:cubicBezTo>
                    <a:cubicBezTo>
                      <a:pt x="591" y="958"/>
                      <a:pt x="591" y="958"/>
                      <a:pt x="591" y="958"/>
                    </a:cubicBezTo>
                    <a:cubicBezTo>
                      <a:pt x="599" y="939"/>
                      <a:pt x="604" y="919"/>
                      <a:pt x="604" y="899"/>
                    </a:cubicBezTo>
                    <a:cubicBezTo>
                      <a:pt x="604" y="880"/>
                      <a:pt x="600" y="860"/>
                      <a:pt x="591" y="839"/>
                    </a:cubicBezTo>
                    <a:cubicBezTo>
                      <a:pt x="588" y="832"/>
                      <a:pt x="588" y="832"/>
                      <a:pt x="588" y="832"/>
                    </a:cubicBezTo>
                    <a:cubicBezTo>
                      <a:pt x="591" y="826"/>
                      <a:pt x="591" y="826"/>
                      <a:pt x="591" y="826"/>
                    </a:cubicBezTo>
                    <a:cubicBezTo>
                      <a:pt x="599" y="807"/>
                      <a:pt x="604" y="788"/>
                      <a:pt x="604" y="768"/>
                    </a:cubicBezTo>
                    <a:cubicBezTo>
                      <a:pt x="604" y="748"/>
                      <a:pt x="600" y="728"/>
                      <a:pt x="591" y="708"/>
                    </a:cubicBezTo>
                    <a:cubicBezTo>
                      <a:pt x="581" y="683"/>
                      <a:pt x="581" y="683"/>
                      <a:pt x="581" y="683"/>
                    </a:cubicBezTo>
                    <a:cubicBezTo>
                      <a:pt x="554" y="686"/>
                      <a:pt x="554" y="686"/>
                      <a:pt x="554" y="686"/>
                    </a:cubicBezTo>
                    <a:cubicBezTo>
                      <a:pt x="541" y="687"/>
                      <a:pt x="541" y="687"/>
                      <a:pt x="541" y="687"/>
                    </a:cubicBezTo>
                    <a:cubicBezTo>
                      <a:pt x="541" y="650"/>
                      <a:pt x="541" y="650"/>
                      <a:pt x="541" y="650"/>
                    </a:cubicBezTo>
                    <a:cubicBezTo>
                      <a:pt x="588" y="621"/>
                      <a:pt x="627" y="580"/>
                      <a:pt x="656" y="532"/>
                    </a:cubicBezTo>
                    <a:close/>
                    <a:moveTo>
                      <a:pt x="530" y="908"/>
                    </a:moveTo>
                    <a:cubicBezTo>
                      <a:pt x="185" y="939"/>
                      <a:pt x="185" y="939"/>
                      <a:pt x="185" y="939"/>
                    </a:cubicBezTo>
                    <a:cubicBezTo>
                      <a:pt x="185" y="937"/>
                      <a:pt x="185" y="935"/>
                      <a:pt x="185" y="934"/>
                    </a:cubicBezTo>
                    <a:cubicBezTo>
                      <a:pt x="185" y="930"/>
                      <a:pt x="185" y="927"/>
                      <a:pt x="186" y="923"/>
                    </a:cubicBezTo>
                    <a:cubicBezTo>
                      <a:pt x="530" y="893"/>
                      <a:pt x="530" y="893"/>
                      <a:pt x="530" y="893"/>
                    </a:cubicBezTo>
                    <a:cubicBezTo>
                      <a:pt x="531" y="895"/>
                      <a:pt x="531" y="897"/>
                      <a:pt x="531" y="899"/>
                    </a:cubicBezTo>
                    <a:cubicBezTo>
                      <a:pt x="531" y="902"/>
                      <a:pt x="530" y="905"/>
                      <a:pt x="530" y="908"/>
                    </a:cubicBezTo>
                    <a:close/>
                    <a:moveTo>
                      <a:pt x="530" y="777"/>
                    </a:moveTo>
                    <a:cubicBezTo>
                      <a:pt x="185" y="807"/>
                      <a:pt x="185" y="807"/>
                      <a:pt x="185" y="807"/>
                    </a:cubicBezTo>
                    <a:cubicBezTo>
                      <a:pt x="185" y="806"/>
                      <a:pt x="185" y="804"/>
                      <a:pt x="185" y="802"/>
                    </a:cubicBezTo>
                    <a:cubicBezTo>
                      <a:pt x="185" y="799"/>
                      <a:pt x="185" y="795"/>
                      <a:pt x="186" y="792"/>
                    </a:cubicBezTo>
                    <a:cubicBezTo>
                      <a:pt x="530" y="761"/>
                      <a:pt x="530" y="761"/>
                      <a:pt x="530" y="761"/>
                    </a:cubicBezTo>
                    <a:cubicBezTo>
                      <a:pt x="531" y="763"/>
                      <a:pt x="531" y="766"/>
                      <a:pt x="531" y="768"/>
                    </a:cubicBezTo>
                    <a:cubicBezTo>
                      <a:pt x="531" y="771"/>
                      <a:pt x="530" y="774"/>
                      <a:pt x="530" y="777"/>
                    </a:cubicBezTo>
                    <a:close/>
                    <a:moveTo>
                      <a:pt x="339" y="523"/>
                    </a:moveTo>
                    <a:cubicBezTo>
                      <a:pt x="289" y="442"/>
                      <a:pt x="289" y="442"/>
                      <a:pt x="289" y="442"/>
                    </a:cubicBezTo>
                    <a:cubicBezTo>
                      <a:pt x="290" y="443"/>
                      <a:pt x="291" y="443"/>
                      <a:pt x="292" y="443"/>
                    </a:cubicBezTo>
                    <a:cubicBezTo>
                      <a:pt x="302" y="443"/>
                      <a:pt x="311" y="440"/>
                      <a:pt x="320" y="434"/>
                    </a:cubicBezTo>
                    <a:cubicBezTo>
                      <a:pt x="330" y="441"/>
                      <a:pt x="340" y="445"/>
                      <a:pt x="350" y="446"/>
                    </a:cubicBezTo>
                    <a:cubicBezTo>
                      <a:pt x="361" y="446"/>
                      <a:pt x="371" y="443"/>
                      <a:pt x="380" y="435"/>
                    </a:cubicBezTo>
                    <a:cubicBezTo>
                      <a:pt x="392" y="443"/>
                      <a:pt x="404" y="446"/>
                      <a:pt x="416" y="445"/>
                    </a:cubicBezTo>
                    <a:cubicBezTo>
                      <a:pt x="419" y="444"/>
                      <a:pt x="422" y="444"/>
                      <a:pt x="424" y="443"/>
                    </a:cubicBezTo>
                    <a:cubicBezTo>
                      <a:pt x="374" y="523"/>
                      <a:pt x="374" y="523"/>
                      <a:pt x="374" y="523"/>
                    </a:cubicBezTo>
                    <a:cubicBezTo>
                      <a:pt x="372" y="528"/>
                      <a:pt x="372" y="528"/>
                      <a:pt x="372" y="528"/>
                    </a:cubicBezTo>
                    <a:cubicBezTo>
                      <a:pt x="372" y="533"/>
                      <a:pt x="372" y="533"/>
                      <a:pt x="372" y="533"/>
                    </a:cubicBezTo>
                    <a:cubicBezTo>
                      <a:pt x="372" y="701"/>
                      <a:pt x="372" y="701"/>
                      <a:pt x="372" y="701"/>
                    </a:cubicBezTo>
                    <a:cubicBezTo>
                      <a:pt x="342" y="701"/>
                      <a:pt x="342" y="701"/>
                      <a:pt x="342" y="701"/>
                    </a:cubicBezTo>
                    <a:cubicBezTo>
                      <a:pt x="342" y="533"/>
                      <a:pt x="342" y="533"/>
                      <a:pt x="342" y="533"/>
                    </a:cubicBezTo>
                    <a:cubicBezTo>
                      <a:pt x="342" y="528"/>
                      <a:pt x="342" y="528"/>
                      <a:pt x="342" y="528"/>
                    </a:cubicBezTo>
                    <a:lnTo>
                      <a:pt x="339" y="523"/>
                    </a:lnTo>
                    <a:close/>
                    <a:moveTo>
                      <a:pt x="487" y="598"/>
                    </a:moveTo>
                    <a:cubicBezTo>
                      <a:pt x="468" y="608"/>
                      <a:pt x="468" y="608"/>
                      <a:pt x="468" y="608"/>
                    </a:cubicBezTo>
                    <a:cubicBezTo>
                      <a:pt x="468" y="630"/>
                      <a:pt x="468" y="630"/>
                      <a:pt x="468" y="630"/>
                    </a:cubicBezTo>
                    <a:cubicBezTo>
                      <a:pt x="468" y="693"/>
                      <a:pt x="468" y="693"/>
                      <a:pt x="468" y="693"/>
                    </a:cubicBezTo>
                    <a:cubicBezTo>
                      <a:pt x="408" y="698"/>
                      <a:pt x="408" y="698"/>
                      <a:pt x="408" y="698"/>
                    </a:cubicBezTo>
                    <a:cubicBezTo>
                      <a:pt x="408" y="538"/>
                      <a:pt x="408" y="538"/>
                      <a:pt x="408" y="538"/>
                    </a:cubicBezTo>
                    <a:cubicBezTo>
                      <a:pt x="484" y="416"/>
                      <a:pt x="484" y="416"/>
                      <a:pt x="484" y="416"/>
                    </a:cubicBezTo>
                    <a:cubicBezTo>
                      <a:pt x="453" y="397"/>
                      <a:pt x="453" y="397"/>
                      <a:pt x="453" y="397"/>
                    </a:cubicBezTo>
                    <a:cubicBezTo>
                      <a:pt x="440" y="418"/>
                      <a:pt x="440" y="418"/>
                      <a:pt x="440" y="418"/>
                    </a:cubicBezTo>
                    <a:cubicBezTo>
                      <a:pt x="431" y="422"/>
                      <a:pt x="423" y="426"/>
                      <a:pt x="415" y="426"/>
                    </a:cubicBezTo>
                    <a:cubicBezTo>
                      <a:pt x="405" y="427"/>
                      <a:pt x="396" y="425"/>
                      <a:pt x="385" y="416"/>
                    </a:cubicBezTo>
                    <a:cubicBezTo>
                      <a:pt x="379" y="410"/>
                      <a:pt x="379" y="410"/>
                      <a:pt x="379" y="410"/>
                    </a:cubicBezTo>
                    <a:cubicBezTo>
                      <a:pt x="373" y="417"/>
                      <a:pt x="373" y="417"/>
                      <a:pt x="373" y="417"/>
                    </a:cubicBezTo>
                    <a:cubicBezTo>
                      <a:pt x="365" y="424"/>
                      <a:pt x="358" y="428"/>
                      <a:pt x="351" y="427"/>
                    </a:cubicBezTo>
                    <a:cubicBezTo>
                      <a:pt x="343" y="427"/>
                      <a:pt x="334" y="423"/>
                      <a:pt x="325" y="416"/>
                    </a:cubicBezTo>
                    <a:cubicBezTo>
                      <a:pt x="319" y="411"/>
                      <a:pt x="319" y="411"/>
                      <a:pt x="319" y="411"/>
                    </a:cubicBezTo>
                    <a:cubicBezTo>
                      <a:pt x="313" y="416"/>
                      <a:pt x="313" y="416"/>
                      <a:pt x="313" y="416"/>
                    </a:cubicBezTo>
                    <a:cubicBezTo>
                      <a:pt x="307" y="422"/>
                      <a:pt x="300" y="424"/>
                      <a:pt x="292" y="424"/>
                    </a:cubicBezTo>
                    <a:cubicBezTo>
                      <a:pt x="287" y="424"/>
                      <a:pt x="281" y="423"/>
                      <a:pt x="275" y="420"/>
                    </a:cubicBezTo>
                    <a:cubicBezTo>
                      <a:pt x="261" y="397"/>
                      <a:pt x="261" y="397"/>
                      <a:pt x="261" y="397"/>
                    </a:cubicBezTo>
                    <a:cubicBezTo>
                      <a:pt x="230" y="416"/>
                      <a:pt x="230" y="416"/>
                      <a:pt x="230" y="416"/>
                    </a:cubicBezTo>
                    <a:cubicBezTo>
                      <a:pt x="305" y="538"/>
                      <a:pt x="305" y="538"/>
                      <a:pt x="305" y="538"/>
                    </a:cubicBezTo>
                    <a:cubicBezTo>
                      <a:pt x="305" y="701"/>
                      <a:pt x="305" y="701"/>
                      <a:pt x="305" y="701"/>
                    </a:cubicBezTo>
                    <a:cubicBezTo>
                      <a:pt x="244" y="701"/>
                      <a:pt x="244" y="701"/>
                      <a:pt x="244" y="701"/>
                    </a:cubicBezTo>
                    <a:cubicBezTo>
                      <a:pt x="244" y="633"/>
                      <a:pt x="244" y="633"/>
                      <a:pt x="244" y="633"/>
                    </a:cubicBezTo>
                    <a:cubicBezTo>
                      <a:pt x="244" y="611"/>
                      <a:pt x="244" y="611"/>
                      <a:pt x="244" y="611"/>
                    </a:cubicBezTo>
                    <a:cubicBezTo>
                      <a:pt x="224" y="601"/>
                      <a:pt x="224" y="601"/>
                      <a:pt x="224" y="601"/>
                    </a:cubicBezTo>
                    <a:cubicBezTo>
                      <a:pt x="178" y="577"/>
                      <a:pt x="140" y="541"/>
                      <a:pt x="113" y="498"/>
                    </a:cubicBezTo>
                    <a:cubicBezTo>
                      <a:pt x="88" y="456"/>
                      <a:pt x="73" y="406"/>
                      <a:pt x="73" y="353"/>
                    </a:cubicBezTo>
                    <a:cubicBezTo>
                      <a:pt x="73" y="276"/>
                      <a:pt x="104" y="206"/>
                      <a:pt x="155" y="155"/>
                    </a:cubicBezTo>
                    <a:cubicBezTo>
                      <a:pt x="205" y="105"/>
                      <a:pt x="275" y="73"/>
                      <a:pt x="352" y="73"/>
                    </a:cubicBezTo>
                    <a:cubicBezTo>
                      <a:pt x="429" y="73"/>
                      <a:pt x="499" y="105"/>
                      <a:pt x="550" y="155"/>
                    </a:cubicBezTo>
                    <a:cubicBezTo>
                      <a:pt x="600" y="206"/>
                      <a:pt x="632" y="276"/>
                      <a:pt x="632" y="353"/>
                    </a:cubicBezTo>
                    <a:cubicBezTo>
                      <a:pt x="632" y="405"/>
                      <a:pt x="617" y="453"/>
                      <a:pt x="593" y="495"/>
                    </a:cubicBezTo>
                    <a:cubicBezTo>
                      <a:pt x="567" y="538"/>
                      <a:pt x="531" y="573"/>
                      <a:pt x="487" y="5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75" name="Freeform 6"/>
              <p:cNvSpPr/>
              <p:nvPr/>
            </p:nvSpPr>
            <p:spPr bwMode="auto">
              <a:xfrm>
                <a:off x="10220947" y="5130800"/>
                <a:ext cx="760413" cy="393700"/>
              </a:xfrm>
              <a:custGeom>
                <a:avLst/>
                <a:gdLst>
                  <a:gd name="T0" fmla="*/ 202 w 202"/>
                  <a:gd name="T1" fmla="*/ 0 h 105"/>
                  <a:gd name="T2" fmla="*/ 0 w 202"/>
                  <a:gd name="T3" fmla="*/ 18 h 105"/>
                  <a:gd name="T4" fmla="*/ 101 w 202"/>
                  <a:gd name="T5" fmla="*/ 105 h 105"/>
                  <a:gd name="T6" fmla="*/ 202 w 202"/>
                  <a:gd name="T7" fmla="*/ 4 h 105"/>
                  <a:gd name="T8" fmla="*/ 202 w 202"/>
                  <a:gd name="T9" fmla="*/ 0 h 105"/>
                </a:gdLst>
                <a:ahLst/>
                <a:cxnLst>
                  <a:cxn ang="0">
                    <a:pos x="T0" y="T1"/>
                  </a:cxn>
                  <a:cxn ang="0">
                    <a:pos x="T2" y="T3"/>
                  </a:cxn>
                  <a:cxn ang="0">
                    <a:pos x="T4" y="T5"/>
                  </a:cxn>
                  <a:cxn ang="0">
                    <a:pos x="T6" y="T7"/>
                  </a:cxn>
                  <a:cxn ang="0">
                    <a:pos x="T8" y="T9"/>
                  </a:cxn>
                </a:cxnLst>
                <a:rect l="0" t="0" r="r" b="b"/>
                <a:pathLst>
                  <a:path w="202" h="105">
                    <a:moveTo>
                      <a:pt x="202" y="0"/>
                    </a:moveTo>
                    <a:cubicBezTo>
                      <a:pt x="0" y="18"/>
                      <a:pt x="0" y="18"/>
                      <a:pt x="0" y="18"/>
                    </a:cubicBezTo>
                    <a:cubicBezTo>
                      <a:pt x="7" y="67"/>
                      <a:pt x="50" y="105"/>
                      <a:pt x="101" y="105"/>
                    </a:cubicBezTo>
                    <a:cubicBezTo>
                      <a:pt x="157" y="105"/>
                      <a:pt x="202" y="60"/>
                      <a:pt x="202" y="4"/>
                    </a:cubicBezTo>
                    <a:cubicBezTo>
                      <a:pt x="202" y="3"/>
                      <a:pt x="202" y="1"/>
                      <a:pt x="2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grpSp>
      </p:grpSp>
      <p:grpSp>
        <p:nvGrpSpPr>
          <p:cNvPr id="11" name="组合 10"/>
          <p:cNvGrpSpPr/>
          <p:nvPr/>
        </p:nvGrpSpPr>
        <p:grpSpPr>
          <a:xfrm rot="0">
            <a:off x="4829810" y="2348865"/>
            <a:ext cx="780415" cy="780415"/>
            <a:chOff x="4773683" y="3192971"/>
            <a:chExt cx="672029" cy="672029"/>
          </a:xfrm>
        </p:grpSpPr>
        <p:sp>
          <p:nvSpPr>
            <p:cNvPr id="71" name="椭圆 70"/>
            <p:cNvSpPr/>
            <p:nvPr/>
          </p:nvSpPr>
          <p:spPr>
            <a:xfrm>
              <a:off x="4773683" y="3192971"/>
              <a:ext cx="672029" cy="672029"/>
            </a:xfrm>
            <a:prstGeom prst="ellipse">
              <a:avLst/>
            </a:prstGeom>
            <a:solidFill>
              <a:srgbClr val="E594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68" name="Freeform 10"/>
            <p:cNvSpPr>
              <a:spLocks noEditPoints="1"/>
            </p:cNvSpPr>
            <p:nvPr/>
          </p:nvSpPr>
          <p:spPr bwMode="auto">
            <a:xfrm>
              <a:off x="4984629" y="3305870"/>
              <a:ext cx="250135" cy="446230"/>
            </a:xfrm>
            <a:custGeom>
              <a:avLst/>
              <a:gdLst>
                <a:gd name="T0" fmla="*/ 1726 w 1870"/>
                <a:gd name="T1" fmla="*/ 1236 h 3336"/>
                <a:gd name="T2" fmla="*/ 1840 w 1870"/>
                <a:gd name="T3" fmla="*/ 710 h 3336"/>
                <a:gd name="T4" fmla="*/ 1863 w 1870"/>
                <a:gd name="T5" fmla="*/ 608 h 3336"/>
                <a:gd name="T6" fmla="*/ 1759 w 1870"/>
                <a:gd name="T7" fmla="*/ 585 h 3336"/>
                <a:gd name="T8" fmla="*/ 1728 w 1870"/>
                <a:gd name="T9" fmla="*/ 578 h 3336"/>
                <a:gd name="T10" fmla="*/ 1764 w 1870"/>
                <a:gd name="T11" fmla="*/ 417 h 3336"/>
                <a:gd name="T12" fmla="*/ 1652 w 1870"/>
                <a:gd name="T13" fmla="*/ 391 h 3336"/>
                <a:gd name="T14" fmla="*/ 1707 w 1870"/>
                <a:gd name="T15" fmla="*/ 144 h 3336"/>
                <a:gd name="T16" fmla="*/ 1335 w 1870"/>
                <a:gd name="T17" fmla="*/ 192 h 3336"/>
                <a:gd name="T18" fmla="*/ 1309 w 1870"/>
                <a:gd name="T19" fmla="*/ 315 h 3336"/>
                <a:gd name="T20" fmla="*/ 1202 w 1870"/>
                <a:gd name="T21" fmla="*/ 291 h 3336"/>
                <a:gd name="T22" fmla="*/ 1166 w 1870"/>
                <a:gd name="T23" fmla="*/ 455 h 3336"/>
                <a:gd name="T24" fmla="*/ 1126 w 1870"/>
                <a:gd name="T25" fmla="*/ 445 h 3336"/>
                <a:gd name="T26" fmla="*/ 1022 w 1870"/>
                <a:gd name="T27" fmla="*/ 424 h 3336"/>
                <a:gd name="T28" fmla="*/ 1001 w 1870"/>
                <a:gd name="T29" fmla="*/ 526 h 3336"/>
                <a:gd name="T30" fmla="*/ 913 w 1870"/>
                <a:gd name="T31" fmla="*/ 923 h 3336"/>
                <a:gd name="T32" fmla="*/ 740 w 1870"/>
                <a:gd name="T33" fmla="*/ 421 h 3336"/>
                <a:gd name="T34" fmla="*/ 730 w 1870"/>
                <a:gd name="T35" fmla="*/ 391 h 3336"/>
                <a:gd name="T36" fmla="*/ 702 w 1870"/>
                <a:gd name="T37" fmla="*/ 369 h 3336"/>
                <a:gd name="T38" fmla="*/ 309 w 1870"/>
                <a:gd name="T39" fmla="*/ 88 h 3336"/>
                <a:gd name="T40" fmla="*/ 188 w 1870"/>
                <a:gd name="T41" fmla="*/ 0 h 3336"/>
                <a:gd name="T42" fmla="*/ 145 w 1870"/>
                <a:gd name="T43" fmla="*/ 142 h 3336"/>
                <a:gd name="T44" fmla="*/ 10 w 1870"/>
                <a:gd name="T45" fmla="*/ 606 h 3336"/>
                <a:gd name="T46" fmla="*/ 0 w 1870"/>
                <a:gd name="T47" fmla="*/ 639 h 3336"/>
                <a:gd name="T48" fmla="*/ 10 w 1870"/>
                <a:gd name="T49" fmla="*/ 670 h 3336"/>
                <a:gd name="T50" fmla="*/ 204 w 1870"/>
                <a:gd name="T51" fmla="*/ 1236 h 3336"/>
                <a:gd name="T52" fmla="*/ 17 w 1870"/>
                <a:gd name="T53" fmla="*/ 1236 h 3336"/>
                <a:gd name="T54" fmla="*/ 306 w 1870"/>
                <a:gd name="T55" fmla="*/ 3336 h 3336"/>
                <a:gd name="T56" fmla="*/ 1515 w 1870"/>
                <a:gd name="T57" fmla="*/ 3336 h 3336"/>
                <a:gd name="T58" fmla="*/ 1870 w 1870"/>
                <a:gd name="T59" fmla="*/ 1236 h 3336"/>
                <a:gd name="T60" fmla="*/ 1726 w 1870"/>
                <a:gd name="T61" fmla="*/ 1236 h 3336"/>
                <a:gd name="T62" fmla="*/ 427 w 1870"/>
                <a:gd name="T63" fmla="*/ 1236 h 3336"/>
                <a:gd name="T64" fmla="*/ 221 w 1870"/>
                <a:gd name="T65" fmla="*/ 632 h 3336"/>
                <a:gd name="T66" fmla="*/ 550 w 1870"/>
                <a:gd name="T67" fmla="*/ 521 h 3336"/>
                <a:gd name="T68" fmla="*/ 794 w 1870"/>
                <a:gd name="T69" fmla="*/ 1236 h 3336"/>
                <a:gd name="T70" fmla="*/ 427 w 1870"/>
                <a:gd name="T71" fmla="*/ 1236 h 3336"/>
                <a:gd name="T72" fmla="*/ 1292 w 1870"/>
                <a:gd name="T73" fmla="*/ 3033 h 3336"/>
                <a:gd name="T74" fmla="*/ 906 w 1870"/>
                <a:gd name="T75" fmla="*/ 3033 h 3336"/>
                <a:gd name="T76" fmla="*/ 1133 w 1870"/>
                <a:gd name="T77" fmla="*/ 1470 h 3336"/>
                <a:gd name="T78" fmla="*/ 1520 w 1870"/>
                <a:gd name="T79" fmla="*/ 1470 h 3336"/>
                <a:gd name="T80" fmla="*/ 1292 w 1870"/>
                <a:gd name="T81" fmla="*/ 3033 h 3336"/>
                <a:gd name="T82" fmla="*/ 1508 w 1870"/>
                <a:gd name="T83" fmla="*/ 1236 h 3336"/>
                <a:gd name="T84" fmla="*/ 1060 w 1870"/>
                <a:gd name="T85" fmla="*/ 1236 h 3336"/>
                <a:gd name="T86" fmla="*/ 1183 w 1870"/>
                <a:gd name="T87" fmla="*/ 675 h 3336"/>
                <a:gd name="T88" fmla="*/ 1612 w 1870"/>
                <a:gd name="T89" fmla="*/ 769 h 3336"/>
                <a:gd name="T90" fmla="*/ 1508 w 1870"/>
                <a:gd name="T91" fmla="*/ 1236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0" h="3336">
                  <a:moveTo>
                    <a:pt x="1726" y="1236"/>
                  </a:moveTo>
                  <a:lnTo>
                    <a:pt x="1840" y="710"/>
                  </a:lnTo>
                  <a:lnTo>
                    <a:pt x="1863" y="608"/>
                  </a:lnTo>
                  <a:lnTo>
                    <a:pt x="1759" y="585"/>
                  </a:lnTo>
                  <a:lnTo>
                    <a:pt x="1728" y="578"/>
                  </a:lnTo>
                  <a:lnTo>
                    <a:pt x="1764" y="417"/>
                  </a:lnTo>
                  <a:lnTo>
                    <a:pt x="1652" y="391"/>
                  </a:lnTo>
                  <a:lnTo>
                    <a:pt x="1707" y="144"/>
                  </a:lnTo>
                  <a:lnTo>
                    <a:pt x="1335" y="192"/>
                  </a:lnTo>
                  <a:lnTo>
                    <a:pt x="1309" y="315"/>
                  </a:lnTo>
                  <a:lnTo>
                    <a:pt x="1202" y="291"/>
                  </a:lnTo>
                  <a:lnTo>
                    <a:pt x="1166" y="455"/>
                  </a:lnTo>
                  <a:lnTo>
                    <a:pt x="1126" y="445"/>
                  </a:lnTo>
                  <a:lnTo>
                    <a:pt x="1022" y="424"/>
                  </a:lnTo>
                  <a:lnTo>
                    <a:pt x="1001" y="526"/>
                  </a:lnTo>
                  <a:lnTo>
                    <a:pt x="913" y="923"/>
                  </a:lnTo>
                  <a:lnTo>
                    <a:pt x="740" y="421"/>
                  </a:lnTo>
                  <a:lnTo>
                    <a:pt x="730" y="391"/>
                  </a:lnTo>
                  <a:lnTo>
                    <a:pt x="702" y="369"/>
                  </a:lnTo>
                  <a:lnTo>
                    <a:pt x="309" y="88"/>
                  </a:lnTo>
                  <a:lnTo>
                    <a:pt x="188" y="0"/>
                  </a:lnTo>
                  <a:lnTo>
                    <a:pt x="145" y="142"/>
                  </a:lnTo>
                  <a:lnTo>
                    <a:pt x="10" y="606"/>
                  </a:lnTo>
                  <a:lnTo>
                    <a:pt x="0" y="639"/>
                  </a:lnTo>
                  <a:lnTo>
                    <a:pt x="10" y="670"/>
                  </a:lnTo>
                  <a:lnTo>
                    <a:pt x="204" y="1236"/>
                  </a:lnTo>
                  <a:lnTo>
                    <a:pt x="17" y="1236"/>
                  </a:lnTo>
                  <a:lnTo>
                    <a:pt x="306" y="3336"/>
                  </a:lnTo>
                  <a:lnTo>
                    <a:pt x="1515" y="3336"/>
                  </a:lnTo>
                  <a:lnTo>
                    <a:pt x="1870" y="1236"/>
                  </a:lnTo>
                  <a:lnTo>
                    <a:pt x="1726" y="1236"/>
                  </a:lnTo>
                  <a:close/>
                  <a:moveTo>
                    <a:pt x="427" y="1236"/>
                  </a:moveTo>
                  <a:lnTo>
                    <a:pt x="221" y="632"/>
                  </a:lnTo>
                  <a:lnTo>
                    <a:pt x="550" y="521"/>
                  </a:lnTo>
                  <a:lnTo>
                    <a:pt x="794" y="1236"/>
                  </a:lnTo>
                  <a:lnTo>
                    <a:pt x="427" y="1236"/>
                  </a:lnTo>
                  <a:close/>
                  <a:moveTo>
                    <a:pt x="1292" y="3033"/>
                  </a:moveTo>
                  <a:lnTo>
                    <a:pt x="906" y="3033"/>
                  </a:lnTo>
                  <a:lnTo>
                    <a:pt x="1133" y="1470"/>
                  </a:lnTo>
                  <a:lnTo>
                    <a:pt x="1520" y="1470"/>
                  </a:lnTo>
                  <a:lnTo>
                    <a:pt x="1292" y="3033"/>
                  </a:lnTo>
                  <a:close/>
                  <a:moveTo>
                    <a:pt x="1508" y="1236"/>
                  </a:moveTo>
                  <a:lnTo>
                    <a:pt x="1060" y="1236"/>
                  </a:lnTo>
                  <a:lnTo>
                    <a:pt x="1183" y="675"/>
                  </a:lnTo>
                  <a:lnTo>
                    <a:pt x="1612" y="769"/>
                  </a:lnTo>
                  <a:lnTo>
                    <a:pt x="1508" y="1236"/>
                  </a:lnTo>
                  <a:close/>
                </a:path>
              </a:pathLst>
            </a:custGeom>
            <a:solidFill>
              <a:schemeClr val="bg1"/>
            </a:solidFill>
            <a:ln>
              <a:noFill/>
            </a:ln>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3" name="组合 12"/>
          <p:cNvGrpSpPr/>
          <p:nvPr/>
        </p:nvGrpSpPr>
        <p:grpSpPr>
          <a:xfrm rot="0">
            <a:off x="6454775" y="4148455"/>
            <a:ext cx="780415" cy="780415"/>
            <a:chOff x="6172825" y="4742123"/>
            <a:chExt cx="672029" cy="672029"/>
          </a:xfrm>
        </p:grpSpPr>
        <p:sp>
          <p:nvSpPr>
            <p:cNvPr id="66" name="椭圆 65"/>
            <p:cNvSpPr/>
            <p:nvPr/>
          </p:nvSpPr>
          <p:spPr>
            <a:xfrm>
              <a:off x="6172825" y="4742123"/>
              <a:ext cx="672029" cy="672029"/>
            </a:xfrm>
            <a:prstGeom prst="ellipse">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50" name="组合 49"/>
            <p:cNvGrpSpPr/>
            <p:nvPr/>
          </p:nvGrpSpPr>
          <p:grpSpPr>
            <a:xfrm>
              <a:off x="6264106" y="4787774"/>
              <a:ext cx="489469" cy="538243"/>
              <a:chOff x="4298950" y="1449388"/>
              <a:chExt cx="3600450" cy="3959225"/>
            </a:xfrm>
            <a:solidFill>
              <a:schemeClr val="bg1"/>
            </a:solidFill>
          </p:grpSpPr>
          <p:sp>
            <p:nvSpPr>
              <p:cNvPr id="51" name="Freeform 14"/>
              <p:cNvSpPr/>
              <p:nvPr/>
            </p:nvSpPr>
            <p:spPr bwMode="auto">
              <a:xfrm>
                <a:off x="4852988" y="3543301"/>
                <a:ext cx="357188" cy="123825"/>
              </a:xfrm>
              <a:custGeom>
                <a:avLst/>
                <a:gdLst>
                  <a:gd name="T0" fmla="*/ 0 w 225"/>
                  <a:gd name="T1" fmla="*/ 0 h 78"/>
                  <a:gd name="T2" fmla="*/ 225 w 225"/>
                  <a:gd name="T3" fmla="*/ 0 h 78"/>
                  <a:gd name="T4" fmla="*/ 225 w 225"/>
                  <a:gd name="T5" fmla="*/ 78 h 78"/>
                  <a:gd name="T6" fmla="*/ 0 w 225"/>
                  <a:gd name="T7" fmla="*/ 78 h 78"/>
                  <a:gd name="T8" fmla="*/ 0 w 225"/>
                  <a:gd name="T9" fmla="*/ 0 h 78"/>
                  <a:gd name="T10" fmla="*/ 0 w 225"/>
                  <a:gd name="T11" fmla="*/ 0 h 78"/>
                </a:gdLst>
                <a:ahLst/>
                <a:cxnLst>
                  <a:cxn ang="0">
                    <a:pos x="T0" y="T1"/>
                  </a:cxn>
                  <a:cxn ang="0">
                    <a:pos x="T2" y="T3"/>
                  </a:cxn>
                  <a:cxn ang="0">
                    <a:pos x="T4" y="T5"/>
                  </a:cxn>
                  <a:cxn ang="0">
                    <a:pos x="T6" y="T7"/>
                  </a:cxn>
                  <a:cxn ang="0">
                    <a:pos x="T8" y="T9"/>
                  </a:cxn>
                  <a:cxn ang="0">
                    <a:pos x="T10" y="T11"/>
                  </a:cxn>
                </a:cxnLst>
                <a:rect l="0" t="0" r="r" b="b"/>
                <a:pathLst>
                  <a:path w="225" h="78">
                    <a:moveTo>
                      <a:pt x="0" y="0"/>
                    </a:moveTo>
                    <a:lnTo>
                      <a:pt x="225" y="0"/>
                    </a:lnTo>
                    <a:lnTo>
                      <a:pt x="225" y="78"/>
                    </a:lnTo>
                    <a:lnTo>
                      <a:pt x="0" y="7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52" name="Freeform 15"/>
              <p:cNvSpPr/>
              <p:nvPr/>
            </p:nvSpPr>
            <p:spPr bwMode="auto">
              <a:xfrm>
                <a:off x="5556250" y="2768601"/>
                <a:ext cx="1155700" cy="1095375"/>
              </a:xfrm>
              <a:custGeom>
                <a:avLst/>
                <a:gdLst>
                  <a:gd name="T0" fmla="*/ 156 w 307"/>
                  <a:gd name="T1" fmla="*/ 176 h 291"/>
                  <a:gd name="T2" fmla="*/ 181 w 307"/>
                  <a:gd name="T3" fmla="*/ 182 h 291"/>
                  <a:gd name="T4" fmla="*/ 280 w 307"/>
                  <a:gd name="T5" fmla="*/ 87 h 291"/>
                  <a:gd name="T6" fmla="*/ 307 w 307"/>
                  <a:gd name="T7" fmla="*/ 112 h 291"/>
                  <a:gd name="T8" fmla="*/ 212 w 307"/>
                  <a:gd name="T9" fmla="*/ 222 h 291"/>
                  <a:gd name="T10" fmla="*/ 213 w 307"/>
                  <a:gd name="T11" fmla="*/ 233 h 291"/>
                  <a:gd name="T12" fmla="*/ 156 w 307"/>
                  <a:gd name="T13" fmla="*/ 291 h 291"/>
                  <a:gd name="T14" fmla="*/ 98 w 307"/>
                  <a:gd name="T15" fmla="*/ 233 h 291"/>
                  <a:gd name="T16" fmla="*/ 109 w 307"/>
                  <a:gd name="T17" fmla="*/ 201 h 291"/>
                  <a:gd name="T18" fmla="*/ 0 w 307"/>
                  <a:gd name="T19" fmla="*/ 16 h 291"/>
                  <a:gd name="T20" fmla="*/ 29 w 307"/>
                  <a:gd name="T21" fmla="*/ 0 h 291"/>
                  <a:gd name="T22" fmla="*/ 139 w 307"/>
                  <a:gd name="T23" fmla="*/ 178 h 291"/>
                  <a:gd name="T24" fmla="*/ 156 w 307"/>
                  <a:gd name="T25" fmla="*/ 17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7" h="291">
                    <a:moveTo>
                      <a:pt x="156" y="176"/>
                    </a:moveTo>
                    <a:cubicBezTo>
                      <a:pt x="165" y="176"/>
                      <a:pt x="173" y="178"/>
                      <a:pt x="181" y="182"/>
                    </a:cubicBezTo>
                    <a:cubicBezTo>
                      <a:pt x="210" y="146"/>
                      <a:pt x="243" y="114"/>
                      <a:pt x="280" y="87"/>
                    </a:cubicBezTo>
                    <a:cubicBezTo>
                      <a:pt x="289" y="95"/>
                      <a:pt x="298" y="104"/>
                      <a:pt x="307" y="112"/>
                    </a:cubicBezTo>
                    <a:cubicBezTo>
                      <a:pt x="279" y="155"/>
                      <a:pt x="247" y="191"/>
                      <a:pt x="212" y="222"/>
                    </a:cubicBezTo>
                    <a:cubicBezTo>
                      <a:pt x="213" y="226"/>
                      <a:pt x="213" y="229"/>
                      <a:pt x="213" y="233"/>
                    </a:cubicBezTo>
                    <a:cubicBezTo>
                      <a:pt x="213" y="265"/>
                      <a:pt x="187" y="291"/>
                      <a:pt x="156" y="291"/>
                    </a:cubicBezTo>
                    <a:cubicBezTo>
                      <a:pt x="124" y="291"/>
                      <a:pt x="98" y="265"/>
                      <a:pt x="98" y="233"/>
                    </a:cubicBezTo>
                    <a:cubicBezTo>
                      <a:pt x="98" y="221"/>
                      <a:pt x="102" y="210"/>
                      <a:pt x="109" y="201"/>
                    </a:cubicBezTo>
                    <a:cubicBezTo>
                      <a:pt x="66" y="143"/>
                      <a:pt x="30" y="82"/>
                      <a:pt x="0" y="16"/>
                    </a:cubicBezTo>
                    <a:cubicBezTo>
                      <a:pt x="10" y="11"/>
                      <a:pt x="20" y="5"/>
                      <a:pt x="29" y="0"/>
                    </a:cubicBezTo>
                    <a:cubicBezTo>
                      <a:pt x="72" y="57"/>
                      <a:pt x="109" y="116"/>
                      <a:pt x="139" y="178"/>
                    </a:cubicBezTo>
                    <a:cubicBezTo>
                      <a:pt x="144" y="177"/>
                      <a:pt x="150" y="176"/>
                      <a:pt x="15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53" name="Freeform 16"/>
              <p:cNvSpPr/>
              <p:nvPr/>
            </p:nvSpPr>
            <p:spPr bwMode="auto">
              <a:xfrm>
                <a:off x="4298950" y="1449388"/>
                <a:ext cx="3536950" cy="3959225"/>
              </a:xfrm>
              <a:custGeom>
                <a:avLst/>
                <a:gdLst>
                  <a:gd name="T0" fmla="*/ 408 w 940"/>
                  <a:gd name="T1" fmla="*/ 214 h 1053"/>
                  <a:gd name="T2" fmla="*/ 407 w 940"/>
                  <a:gd name="T3" fmla="*/ 312 h 1053"/>
                  <a:gd name="T4" fmla="*/ 678 w 940"/>
                  <a:gd name="T5" fmla="*/ 157 h 1053"/>
                  <a:gd name="T6" fmla="*/ 408 w 940"/>
                  <a:gd name="T7" fmla="*/ 0 h 1053"/>
                  <a:gd name="T8" fmla="*/ 408 w 940"/>
                  <a:gd name="T9" fmla="*/ 101 h 1053"/>
                  <a:gd name="T10" fmla="*/ 140 w 940"/>
                  <a:gd name="T11" fmla="*/ 236 h 1053"/>
                  <a:gd name="T12" fmla="*/ 0 w 940"/>
                  <a:gd name="T13" fmla="*/ 574 h 1053"/>
                  <a:gd name="T14" fmla="*/ 140 w 940"/>
                  <a:gd name="T15" fmla="*/ 913 h 1053"/>
                  <a:gd name="T16" fmla="*/ 479 w 940"/>
                  <a:gd name="T17" fmla="*/ 1053 h 1053"/>
                  <a:gd name="T18" fmla="*/ 817 w 940"/>
                  <a:gd name="T19" fmla="*/ 913 h 1053"/>
                  <a:gd name="T20" fmla="*/ 934 w 940"/>
                  <a:gd name="T21" fmla="*/ 721 h 1053"/>
                  <a:gd name="T22" fmla="*/ 940 w 940"/>
                  <a:gd name="T23" fmla="*/ 704 h 1053"/>
                  <a:gd name="T24" fmla="*/ 833 w 940"/>
                  <a:gd name="T25" fmla="*/ 672 h 1053"/>
                  <a:gd name="T26" fmla="*/ 827 w 940"/>
                  <a:gd name="T27" fmla="*/ 688 h 1053"/>
                  <a:gd name="T28" fmla="*/ 738 w 940"/>
                  <a:gd name="T29" fmla="*/ 834 h 1053"/>
                  <a:gd name="T30" fmla="*/ 479 w 940"/>
                  <a:gd name="T31" fmla="*/ 941 h 1053"/>
                  <a:gd name="T32" fmla="*/ 219 w 940"/>
                  <a:gd name="T33" fmla="*/ 834 h 1053"/>
                  <a:gd name="T34" fmla="*/ 112 w 940"/>
                  <a:gd name="T35" fmla="*/ 574 h 1053"/>
                  <a:gd name="T36" fmla="*/ 219 w 940"/>
                  <a:gd name="T37" fmla="*/ 315 h 1053"/>
                  <a:gd name="T38" fmla="*/ 408 w 940"/>
                  <a:gd name="T39" fmla="*/ 214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0" h="1053">
                    <a:moveTo>
                      <a:pt x="408" y="214"/>
                    </a:moveTo>
                    <a:cubicBezTo>
                      <a:pt x="407" y="312"/>
                      <a:pt x="407" y="312"/>
                      <a:pt x="407" y="312"/>
                    </a:cubicBezTo>
                    <a:cubicBezTo>
                      <a:pt x="678" y="157"/>
                      <a:pt x="678" y="157"/>
                      <a:pt x="678" y="157"/>
                    </a:cubicBezTo>
                    <a:cubicBezTo>
                      <a:pt x="408" y="0"/>
                      <a:pt x="408" y="0"/>
                      <a:pt x="408" y="0"/>
                    </a:cubicBezTo>
                    <a:cubicBezTo>
                      <a:pt x="408" y="101"/>
                      <a:pt x="408" y="101"/>
                      <a:pt x="408" y="101"/>
                    </a:cubicBezTo>
                    <a:cubicBezTo>
                      <a:pt x="306" y="116"/>
                      <a:pt x="213" y="163"/>
                      <a:pt x="140" y="236"/>
                    </a:cubicBezTo>
                    <a:cubicBezTo>
                      <a:pt x="50" y="326"/>
                      <a:pt x="0" y="447"/>
                      <a:pt x="0" y="574"/>
                    </a:cubicBezTo>
                    <a:cubicBezTo>
                      <a:pt x="0" y="702"/>
                      <a:pt x="50" y="823"/>
                      <a:pt x="140" y="913"/>
                    </a:cubicBezTo>
                    <a:cubicBezTo>
                      <a:pt x="230" y="1003"/>
                      <a:pt x="351" y="1053"/>
                      <a:pt x="479" y="1053"/>
                    </a:cubicBezTo>
                    <a:cubicBezTo>
                      <a:pt x="606" y="1053"/>
                      <a:pt x="727" y="1003"/>
                      <a:pt x="817" y="913"/>
                    </a:cubicBezTo>
                    <a:cubicBezTo>
                      <a:pt x="871" y="859"/>
                      <a:pt x="911" y="793"/>
                      <a:pt x="934" y="721"/>
                    </a:cubicBezTo>
                    <a:cubicBezTo>
                      <a:pt x="940" y="704"/>
                      <a:pt x="940" y="704"/>
                      <a:pt x="940" y="704"/>
                    </a:cubicBezTo>
                    <a:cubicBezTo>
                      <a:pt x="833" y="672"/>
                      <a:pt x="833" y="672"/>
                      <a:pt x="833" y="672"/>
                    </a:cubicBezTo>
                    <a:cubicBezTo>
                      <a:pt x="827" y="688"/>
                      <a:pt x="827" y="688"/>
                      <a:pt x="827" y="688"/>
                    </a:cubicBezTo>
                    <a:cubicBezTo>
                      <a:pt x="809" y="743"/>
                      <a:pt x="779" y="793"/>
                      <a:pt x="738" y="834"/>
                    </a:cubicBezTo>
                    <a:cubicBezTo>
                      <a:pt x="669" y="903"/>
                      <a:pt x="576" y="941"/>
                      <a:pt x="479" y="941"/>
                    </a:cubicBezTo>
                    <a:cubicBezTo>
                      <a:pt x="381" y="941"/>
                      <a:pt x="288" y="903"/>
                      <a:pt x="219" y="834"/>
                    </a:cubicBezTo>
                    <a:cubicBezTo>
                      <a:pt x="150" y="765"/>
                      <a:pt x="112" y="672"/>
                      <a:pt x="112" y="574"/>
                    </a:cubicBezTo>
                    <a:cubicBezTo>
                      <a:pt x="112" y="477"/>
                      <a:pt x="150" y="384"/>
                      <a:pt x="219" y="315"/>
                    </a:cubicBezTo>
                    <a:cubicBezTo>
                      <a:pt x="271" y="263"/>
                      <a:pt x="336" y="228"/>
                      <a:pt x="408"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54" name="Freeform 17"/>
              <p:cNvSpPr/>
              <p:nvPr/>
            </p:nvSpPr>
            <p:spPr bwMode="auto">
              <a:xfrm>
                <a:off x="7377113" y="2935288"/>
                <a:ext cx="519113" cy="525463"/>
              </a:xfrm>
              <a:custGeom>
                <a:avLst/>
                <a:gdLst>
                  <a:gd name="T0" fmla="*/ 23 w 138"/>
                  <a:gd name="T1" fmla="*/ 124 h 140"/>
                  <a:gd name="T2" fmla="*/ 6 w 138"/>
                  <a:gd name="T3" fmla="*/ 55 h 140"/>
                  <a:gd name="T4" fmla="*/ 0 w 138"/>
                  <a:gd name="T5" fmla="*/ 39 h 140"/>
                  <a:gd name="T6" fmla="*/ 105 w 138"/>
                  <a:gd name="T7" fmla="*/ 0 h 140"/>
                  <a:gd name="T8" fmla="*/ 111 w 138"/>
                  <a:gd name="T9" fmla="*/ 17 h 140"/>
                  <a:gd name="T10" fmla="*/ 135 w 138"/>
                  <a:gd name="T11" fmla="*/ 117 h 140"/>
                  <a:gd name="T12" fmla="*/ 138 w 138"/>
                  <a:gd name="T13" fmla="*/ 136 h 140"/>
                  <a:gd name="T14" fmla="*/ 26 w 138"/>
                  <a:gd name="T15" fmla="*/ 140 h 140"/>
                  <a:gd name="T16" fmla="*/ 23 w 138"/>
                  <a:gd name="T17"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0">
                    <a:moveTo>
                      <a:pt x="23" y="124"/>
                    </a:moveTo>
                    <a:cubicBezTo>
                      <a:pt x="20" y="101"/>
                      <a:pt x="14" y="78"/>
                      <a:pt x="6" y="55"/>
                    </a:cubicBezTo>
                    <a:cubicBezTo>
                      <a:pt x="0" y="39"/>
                      <a:pt x="0" y="39"/>
                      <a:pt x="0" y="39"/>
                    </a:cubicBezTo>
                    <a:cubicBezTo>
                      <a:pt x="105" y="0"/>
                      <a:pt x="105" y="0"/>
                      <a:pt x="105" y="0"/>
                    </a:cubicBezTo>
                    <a:cubicBezTo>
                      <a:pt x="111" y="17"/>
                      <a:pt x="111" y="17"/>
                      <a:pt x="111" y="17"/>
                    </a:cubicBezTo>
                    <a:cubicBezTo>
                      <a:pt x="123" y="49"/>
                      <a:pt x="131" y="82"/>
                      <a:pt x="135" y="117"/>
                    </a:cubicBezTo>
                    <a:cubicBezTo>
                      <a:pt x="138" y="136"/>
                      <a:pt x="138" y="136"/>
                      <a:pt x="138" y="136"/>
                    </a:cubicBezTo>
                    <a:cubicBezTo>
                      <a:pt x="26" y="140"/>
                      <a:pt x="26" y="140"/>
                      <a:pt x="26" y="140"/>
                    </a:cubicBezTo>
                    <a:cubicBezTo>
                      <a:pt x="23" y="124"/>
                      <a:pt x="23" y="124"/>
                      <a:pt x="23" y="1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55" name="Freeform 18"/>
              <p:cNvSpPr/>
              <p:nvPr/>
            </p:nvSpPr>
            <p:spPr bwMode="auto">
              <a:xfrm>
                <a:off x="7445375" y="3502026"/>
                <a:ext cx="454025" cy="538163"/>
              </a:xfrm>
              <a:custGeom>
                <a:avLst/>
                <a:gdLst>
                  <a:gd name="T0" fmla="*/ 3 w 121"/>
                  <a:gd name="T1" fmla="*/ 95 h 143"/>
                  <a:gd name="T2" fmla="*/ 9 w 121"/>
                  <a:gd name="T3" fmla="*/ 28 h 143"/>
                  <a:gd name="T4" fmla="*/ 9 w 121"/>
                  <a:gd name="T5" fmla="*/ 22 h 143"/>
                  <a:gd name="T6" fmla="*/ 9 w 121"/>
                  <a:gd name="T7" fmla="*/ 4 h 143"/>
                  <a:gd name="T8" fmla="*/ 121 w 121"/>
                  <a:gd name="T9" fmla="*/ 0 h 143"/>
                  <a:gd name="T10" fmla="*/ 121 w 121"/>
                  <a:gd name="T11" fmla="*/ 18 h 143"/>
                  <a:gd name="T12" fmla="*/ 121 w 121"/>
                  <a:gd name="T13" fmla="*/ 28 h 143"/>
                  <a:gd name="T14" fmla="*/ 112 w 121"/>
                  <a:gd name="T15" fmla="*/ 124 h 143"/>
                  <a:gd name="T16" fmla="*/ 108 w 121"/>
                  <a:gd name="T17" fmla="*/ 143 h 143"/>
                  <a:gd name="T18" fmla="*/ 0 w 121"/>
                  <a:gd name="T19" fmla="*/ 111 h 143"/>
                  <a:gd name="T20" fmla="*/ 3 w 121"/>
                  <a:gd name="T21" fmla="*/ 9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43">
                    <a:moveTo>
                      <a:pt x="3" y="95"/>
                    </a:moveTo>
                    <a:cubicBezTo>
                      <a:pt x="7" y="73"/>
                      <a:pt x="9" y="51"/>
                      <a:pt x="9" y="28"/>
                    </a:cubicBezTo>
                    <a:cubicBezTo>
                      <a:pt x="9" y="26"/>
                      <a:pt x="9" y="24"/>
                      <a:pt x="9" y="22"/>
                    </a:cubicBezTo>
                    <a:cubicBezTo>
                      <a:pt x="9" y="4"/>
                      <a:pt x="9" y="4"/>
                      <a:pt x="9" y="4"/>
                    </a:cubicBezTo>
                    <a:cubicBezTo>
                      <a:pt x="121" y="0"/>
                      <a:pt x="121" y="0"/>
                      <a:pt x="121" y="0"/>
                    </a:cubicBezTo>
                    <a:cubicBezTo>
                      <a:pt x="121" y="18"/>
                      <a:pt x="121" y="18"/>
                      <a:pt x="121" y="18"/>
                    </a:cubicBezTo>
                    <a:cubicBezTo>
                      <a:pt x="121" y="22"/>
                      <a:pt x="121" y="25"/>
                      <a:pt x="121" y="28"/>
                    </a:cubicBezTo>
                    <a:cubicBezTo>
                      <a:pt x="121" y="60"/>
                      <a:pt x="118" y="93"/>
                      <a:pt x="112" y="124"/>
                    </a:cubicBezTo>
                    <a:cubicBezTo>
                      <a:pt x="108" y="143"/>
                      <a:pt x="108" y="143"/>
                      <a:pt x="108" y="143"/>
                    </a:cubicBezTo>
                    <a:cubicBezTo>
                      <a:pt x="0" y="111"/>
                      <a:pt x="0" y="111"/>
                      <a:pt x="0" y="111"/>
                    </a:cubicBezTo>
                    <a:cubicBezTo>
                      <a:pt x="3" y="95"/>
                      <a:pt x="3" y="95"/>
                      <a:pt x="3"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56" name="Freeform 19"/>
              <p:cNvSpPr/>
              <p:nvPr/>
            </p:nvSpPr>
            <p:spPr bwMode="auto">
              <a:xfrm>
                <a:off x="7154863" y="2460626"/>
                <a:ext cx="595313" cy="568325"/>
              </a:xfrm>
              <a:custGeom>
                <a:avLst/>
                <a:gdLst>
                  <a:gd name="T0" fmla="*/ 45 w 158"/>
                  <a:gd name="T1" fmla="*/ 137 h 151"/>
                  <a:gd name="T2" fmla="*/ 11 w 158"/>
                  <a:gd name="T3" fmla="*/ 83 h 151"/>
                  <a:gd name="T4" fmla="*/ 0 w 158"/>
                  <a:gd name="T5" fmla="*/ 69 h 151"/>
                  <a:gd name="T6" fmla="*/ 89 w 158"/>
                  <a:gd name="T7" fmla="*/ 0 h 151"/>
                  <a:gd name="T8" fmla="*/ 99 w 158"/>
                  <a:gd name="T9" fmla="*/ 14 h 151"/>
                  <a:gd name="T10" fmla="*/ 149 w 158"/>
                  <a:gd name="T11" fmla="*/ 94 h 151"/>
                  <a:gd name="T12" fmla="*/ 158 w 158"/>
                  <a:gd name="T13" fmla="*/ 112 h 151"/>
                  <a:gd name="T14" fmla="*/ 53 w 158"/>
                  <a:gd name="T15" fmla="*/ 151 h 151"/>
                  <a:gd name="T16" fmla="*/ 45 w 158"/>
                  <a:gd name="T17"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1">
                    <a:moveTo>
                      <a:pt x="45" y="137"/>
                    </a:moveTo>
                    <a:cubicBezTo>
                      <a:pt x="36" y="118"/>
                      <a:pt x="24" y="100"/>
                      <a:pt x="11" y="83"/>
                    </a:cubicBezTo>
                    <a:cubicBezTo>
                      <a:pt x="0" y="69"/>
                      <a:pt x="0" y="69"/>
                      <a:pt x="0" y="69"/>
                    </a:cubicBezTo>
                    <a:cubicBezTo>
                      <a:pt x="89" y="0"/>
                      <a:pt x="89" y="0"/>
                      <a:pt x="89" y="0"/>
                    </a:cubicBezTo>
                    <a:cubicBezTo>
                      <a:pt x="99" y="14"/>
                      <a:pt x="99" y="14"/>
                      <a:pt x="99" y="14"/>
                    </a:cubicBezTo>
                    <a:cubicBezTo>
                      <a:pt x="119" y="39"/>
                      <a:pt x="135" y="66"/>
                      <a:pt x="149" y="94"/>
                    </a:cubicBezTo>
                    <a:cubicBezTo>
                      <a:pt x="158" y="112"/>
                      <a:pt x="158" y="112"/>
                      <a:pt x="158" y="112"/>
                    </a:cubicBezTo>
                    <a:cubicBezTo>
                      <a:pt x="53" y="151"/>
                      <a:pt x="53" y="151"/>
                      <a:pt x="53" y="151"/>
                    </a:cubicBezTo>
                    <a:cubicBezTo>
                      <a:pt x="45" y="137"/>
                      <a:pt x="45" y="137"/>
                      <a:pt x="45"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57" name="Freeform 20"/>
              <p:cNvSpPr/>
              <p:nvPr/>
            </p:nvSpPr>
            <p:spPr bwMode="auto">
              <a:xfrm>
                <a:off x="6816725" y="2095501"/>
                <a:ext cx="631825" cy="579438"/>
              </a:xfrm>
              <a:custGeom>
                <a:avLst/>
                <a:gdLst>
                  <a:gd name="T0" fmla="*/ 80 w 168"/>
                  <a:gd name="T1" fmla="*/ 154 h 154"/>
                  <a:gd name="T2" fmla="*/ 69 w 168"/>
                  <a:gd name="T3" fmla="*/ 143 h 154"/>
                  <a:gd name="T4" fmla="*/ 16 w 168"/>
                  <a:gd name="T5" fmla="*/ 99 h 154"/>
                  <a:gd name="T6" fmla="*/ 0 w 168"/>
                  <a:gd name="T7" fmla="*/ 88 h 154"/>
                  <a:gd name="T8" fmla="*/ 70 w 168"/>
                  <a:gd name="T9" fmla="*/ 0 h 154"/>
                  <a:gd name="T10" fmla="*/ 83 w 168"/>
                  <a:gd name="T11" fmla="*/ 10 h 154"/>
                  <a:gd name="T12" fmla="*/ 148 w 168"/>
                  <a:gd name="T13" fmla="*/ 64 h 154"/>
                  <a:gd name="T14" fmla="*/ 155 w 168"/>
                  <a:gd name="T15" fmla="*/ 71 h 154"/>
                  <a:gd name="T16" fmla="*/ 168 w 168"/>
                  <a:gd name="T17" fmla="*/ 85 h 154"/>
                  <a:gd name="T18" fmla="*/ 80 w 168"/>
                  <a:gd name="T1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54">
                    <a:moveTo>
                      <a:pt x="80" y="154"/>
                    </a:moveTo>
                    <a:cubicBezTo>
                      <a:pt x="69" y="143"/>
                      <a:pt x="69" y="143"/>
                      <a:pt x="69" y="143"/>
                    </a:cubicBezTo>
                    <a:cubicBezTo>
                      <a:pt x="53" y="127"/>
                      <a:pt x="35" y="112"/>
                      <a:pt x="16" y="99"/>
                    </a:cubicBezTo>
                    <a:cubicBezTo>
                      <a:pt x="0" y="88"/>
                      <a:pt x="0" y="88"/>
                      <a:pt x="0" y="88"/>
                    </a:cubicBezTo>
                    <a:cubicBezTo>
                      <a:pt x="70" y="0"/>
                      <a:pt x="70" y="0"/>
                      <a:pt x="70" y="0"/>
                    </a:cubicBezTo>
                    <a:cubicBezTo>
                      <a:pt x="83" y="10"/>
                      <a:pt x="83" y="10"/>
                      <a:pt x="83" y="10"/>
                    </a:cubicBezTo>
                    <a:cubicBezTo>
                      <a:pt x="107" y="26"/>
                      <a:pt x="128" y="44"/>
                      <a:pt x="148" y="64"/>
                    </a:cubicBezTo>
                    <a:cubicBezTo>
                      <a:pt x="150" y="66"/>
                      <a:pt x="153" y="69"/>
                      <a:pt x="155" y="71"/>
                    </a:cubicBezTo>
                    <a:cubicBezTo>
                      <a:pt x="168" y="85"/>
                      <a:pt x="168" y="85"/>
                      <a:pt x="168" y="85"/>
                    </a:cubicBezTo>
                    <a:cubicBezTo>
                      <a:pt x="80" y="154"/>
                      <a:pt x="80" y="154"/>
                      <a:pt x="80"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58" name="Freeform 21"/>
              <p:cNvSpPr/>
              <p:nvPr/>
            </p:nvSpPr>
            <p:spPr bwMode="auto">
              <a:xfrm>
                <a:off x="6102350" y="4476751"/>
                <a:ext cx="123825" cy="357188"/>
              </a:xfrm>
              <a:custGeom>
                <a:avLst/>
                <a:gdLst>
                  <a:gd name="T0" fmla="*/ 0 w 78"/>
                  <a:gd name="T1" fmla="*/ 225 h 225"/>
                  <a:gd name="T2" fmla="*/ 0 w 78"/>
                  <a:gd name="T3" fmla="*/ 0 h 225"/>
                  <a:gd name="T4" fmla="*/ 78 w 78"/>
                  <a:gd name="T5" fmla="*/ 0 h 225"/>
                  <a:gd name="T6" fmla="*/ 78 w 78"/>
                  <a:gd name="T7" fmla="*/ 225 h 225"/>
                  <a:gd name="T8" fmla="*/ 0 w 78"/>
                  <a:gd name="T9" fmla="*/ 225 h 225"/>
                  <a:gd name="T10" fmla="*/ 0 w 78"/>
                  <a:gd name="T11" fmla="*/ 225 h 225"/>
                </a:gdLst>
                <a:ahLst/>
                <a:cxnLst>
                  <a:cxn ang="0">
                    <a:pos x="T0" y="T1"/>
                  </a:cxn>
                  <a:cxn ang="0">
                    <a:pos x="T2" y="T3"/>
                  </a:cxn>
                  <a:cxn ang="0">
                    <a:pos x="T4" y="T5"/>
                  </a:cxn>
                  <a:cxn ang="0">
                    <a:pos x="T6" y="T7"/>
                  </a:cxn>
                  <a:cxn ang="0">
                    <a:pos x="T8" y="T9"/>
                  </a:cxn>
                  <a:cxn ang="0">
                    <a:pos x="T10" y="T11"/>
                  </a:cxn>
                </a:cxnLst>
                <a:rect l="0" t="0" r="r" b="b"/>
                <a:pathLst>
                  <a:path w="78" h="225">
                    <a:moveTo>
                      <a:pt x="0" y="225"/>
                    </a:moveTo>
                    <a:lnTo>
                      <a:pt x="0" y="0"/>
                    </a:lnTo>
                    <a:lnTo>
                      <a:pt x="78" y="0"/>
                    </a:lnTo>
                    <a:lnTo>
                      <a:pt x="78" y="225"/>
                    </a:lnTo>
                    <a:lnTo>
                      <a:pt x="0" y="225"/>
                    </a:lnTo>
                    <a:lnTo>
                      <a:pt x="0" y="2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59" name="Freeform 22"/>
              <p:cNvSpPr/>
              <p:nvPr/>
            </p:nvSpPr>
            <p:spPr bwMode="auto">
              <a:xfrm>
                <a:off x="6753225" y="4133851"/>
                <a:ext cx="338138" cy="342900"/>
              </a:xfrm>
              <a:custGeom>
                <a:avLst/>
                <a:gdLst>
                  <a:gd name="T0" fmla="*/ 158 w 213"/>
                  <a:gd name="T1" fmla="*/ 216 h 216"/>
                  <a:gd name="T2" fmla="*/ 0 w 213"/>
                  <a:gd name="T3" fmla="*/ 57 h 216"/>
                  <a:gd name="T4" fmla="*/ 54 w 213"/>
                  <a:gd name="T5" fmla="*/ 0 h 216"/>
                  <a:gd name="T6" fmla="*/ 213 w 213"/>
                  <a:gd name="T7" fmla="*/ 161 h 216"/>
                  <a:gd name="T8" fmla="*/ 158 w 213"/>
                  <a:gd name="T9" fmla="*/ 216 h 216"/>
                  <a:gd name="T10" fmla="*/ 158 w 213"/>
                  <a:gd name="T11" fmla="*/ 216 h 216"/>
                </a:gdLst>
                <a:ahLst/>
                <a:cxnLst>
                  <a:cxn ang="0">
                    <a:pos x="T0" y="T1"/>
                  </a:cxn>
                  <a:cxn ang="0">
                    <a:pos x="T2" y="T3"/>
                  </a:cxn>
                  <a:cxn ang="0">
                    <a:pos x="T4" y="T5"/>
                  </a:cxn>
                  <a:cxn ang="0">
                    <a:pos x="T6" y="T7"/>
                  </a:cxn>
                  <a:cxn ang="0">
                    <a:pos x="T8" y="T9"/>
                  </a:cxn>
                  <a:cxn ang="0">
                    <a:pos x="T10" y="T11"/>
                  </a:cxn>
                </a:cxnLst>
                <a:rect l="0" t="0" r="r" b="b"/>
                <a:pathLst>
                  <a:path w="213" h="216">
                    <a:moveTo>
                      <a:pt x="158" y="216"/>
                    </a:moveTo>
                    <a:lnTo>
                      <a:pt x="0" y="57"/>
                    </a:lnTo>
                    <a:lnTo>
                      <a:pt x="54" y="0"/>
                    </a:lnTo>
                    <a:lnTo>
                      <a:pt x="213" y="161"/>
                    </a:lnTo>
                    <a:lnTo>
                      <a:pt x="158" y="216"/>
                    </a:lnTo>
                    <a:lnTo>
                      <a:pt x="158" y="2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60" name="Freeform 23"/>
              <p:cNvSpPr/>
              <p:nvPr/>
            </p:nvSpPr>
            <p:spPr bwMode="auto">
              <a:xfrm>
                <a:off x="5210175" y="4194176"/>
                <a:ext cx="338138" cy="338138"/>
              </a:xfrm>
              <a:custGeom>
                <a:avLst/>
                <a:gdLst>
                  <a:gd name="T0" fmla="*/ 0 w 213"/>
                  <a:gd name="T1" fmla="*/ 159 h 213"/>
                  <a:gd name="T2" fmla="*/ 159 w 213"/>
                  <a:gd name="T3" fmla="*/ 0 h 213"/>
                  <a:gd name="T4" fmla="*/ 213 w 213"/>
                  <a:gd name="T5" fmla="*/ 54 h 213"/>
                  <a:gd name="T6" fmla="*/ 54 w 213"/>
                  <a:gd name="T7" fmla="*/ 213 h 213"/>
                  <a:gd name="T8" fmla="*/ 0 w 213"/>
                  <a:gd name="T9" fmla="*/ 159 h 213"/>
                  <a:gd name="T10" fmla="*/ 0 w 213"/>
                  <a:gd name="T11" fmla="*/ 159 h 213"/>
                </a:gdLst>
                <a:ahLst/>
                <a:cxnLst>
                  <a:cxn ang="0">
                    <a:pos x="T0" y="T1"/>
                  </a:cxn>
                  <a:cxn ang="0">
                    <a:pos x="T2" y="T3"/>
                  </a:cxn>
                  <a:cxn ang="0">
                    <a:pos x="T4" y="T5"/>
                  </a:cxn>
                  <a:cxn ang="0">
                    <a:pos x="T6" y="T7"/>
                  </a:cxn>
                  <a:cxn ang="0">
                    <a:pos x="T8" y="T9"/>
                  </a:cxn>
                  <a:cxn ang="0">
                    <a:pos x="T10" y="T11"/>
                  </a:cxn>
                </a:cxnLst>
                <a:rect l="0" t="0" r="r" b="b"/>
                <a:pathLst>
                  <a:path w="213" h="213">
                    <a:moveTo>
                      <a:pt x="0" y="159"/>
                    </a:moveTo>
                    <a:lnTo>
                      <a:pt x="159" y="0"/>
                    </a:lnTo>
                    <a:lnTo>
                      <a:pt x="213" y="54"/>
                    </a:lnTo>
                    <a:lnTo>
                      <a:pt x="54" y="213"/>
                    </a:lnTo>
                    <a:lnTo>
                      <a:pt x="0" y="159"/>
                    </a:lnTo>
                    <a:lnTo>
                      <a:pt x="0"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61" name="Freeform 24"/>
              <p:cNvSpPr/>
              <p:nvPr/>
            </p:nvSpPr>
            <p:spPr bwMode="auto">
              <a:xfrm>
                <a:off x="5149850" y="2652713"/>
                <a:ext cx="342900" cy="338138"/>
              </a:xfrm>
              <a:custGeom>
                <a:avLst/>
                <a:gdLst>
                  <a:gd name="T0" fmla="*/ 57 w 216"/>
                  <a:gd name="T1" fmla="*/ 0 h 213"/>
                  <a:gd name="T2" fmla="*/ 216 w 216"/>
                  <a:gd name="T3" fmla="*/ 159 h 213"/>
                  <a:gd name="T4" fmla="*/ 161 w 216"/>
                  <a:gd name="T5" fmla="*/ 213 h 213"/>
                  <a:gd name="T6" fmla="*/ 0 w 216"/>
                  <a:gd name="T7" fmla="*/ 54 h 213"/>
                  <a:gd name="T8" fmla="*/ 57 w 216"/>
                  <a:gd name="T9" fmla="*/ 0 h 213"/>
                  <a:gd name="T10" fmla="*/ 57 w 216"/>
                  <a:gd name="T11" fmla="*/ 0 h 213"/>
                </a:gdLst>
                <a:ahLst/>
                <a:cxnLst>
                  <a:cxn ang="0">
                    <a:pos x="T0" y="T1"/>
                  </a:cxn>
                  <a:cxn ang="0">
                    <a:pos x="T2" y="T3"/>
                  </a:cxn>
                  <a:cxn ang="0">
                    <a:pos x="T4" y="T5"/>
                  </a:cxn>
                  <a:cxn ang="0">
                    <a:pos x="T6" y="T7"/>
                  </a:cxn>
                  <a:cxn ang="0">
                    <a:pos x="T8" y="T9"/>
                  </a:cxn>
                  <a:cxn ang="0">
                    <a:pos x="T10" y="T11"/>
                  </a:cxn>
                </a:cxnLst>
                <a:rect l="0" t="0" r="r" b="b"/>
                <a:pathLst>
                  <a:path w="216" h="213">
                    <a:moveTo>
                      <a:pt x="57" y="0"/>
                    </a:moveTo>
                    <a:lnTo>
                      <a:pt x="216" y="159"/>
                    </a:lnTo>
                    <a:lnTo>
                      <a:pt x="161" y="213"/>
                    </a:lnTo>
                    <a:lnTo>
                      <a:pt x="0" y="54"/>
                    </a:lnTo>
                    <a:lnTo>
                      <a:pt x="57" y="0"/>
                    </a:ln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62" name="Freeform 25"/>
              <p:cNvSpPr/>
              <p:nvPr/>
            </p:nvSpPr>
            <p:spPr bwMode="auto">
              <a:xfrm>
                <a:off x="6692900" y="2592388"/>
                <a:ext cx="341313" cy="342900"/>
              </a:xfrm>
              <a:custGeom>
                <a:avLst/>
                <a:gdLst>
                  <a:gd name="T0" fmla="*/ 215 w 215"/>
                  <a:gd name="T1" fmla="*/ 57 h 216"/>
                  <a:gd name="T2" fmla="*/ 161 w 215"/>
                  <a:gd name="T3" fmla="*/ 0 h 216"/>
                  <a:gd name="T4" fmla="*/ 0 w 215"/>
                  <a:gd name="T5" fmla="*/ 161 h 216"/>
                  <a:gd name="T6" fmla="*/ 57 w 215"/>
                  <a:gd name="T7" fmla="*/ 216 h 216"/>
                  <a:gd name="T8" fmla="*/ 215 w 215"/>
                  <a:gd name="T9" fmla="*/ 57 h 216"/>
                  <a:gd name="T10" fmla="*/ 215 w 215"/>
                  <a:gd name="T11" fmla="*/ 57 h 216"/>
                </a:gdLst>
                <a:ahLst/>
                <a:cxnLst>
                  <a:cxn ang="0">
                    <a:pos x="T0" y="T1"/>
                  </a:cxn>
                  <a:cxn ang="0">
                    <a:pos x="T2" y="T3"/>
                  </a:cxn>
                  <a:cxn ang="0">
                    <a:pos x="T4" y="T5"/>
                  </a:cxn>
                  <a:cxn ang="0">
                    <a:pos x="T6" y="T7"/>
                  </a:cxn>
                  <a:cxn ang="0">
                    <a:pos x="T8" y="T9"/>
                  </a:cxn>
                  <a:cxn ang="0">
                    <a:pos x="T10" y="T11"/>
                  </a:cxn>
                </a:cxnLst>
                <a:rect l="0" t="0" r="r" b="b"/>
                <a:pathLst>
                  <a:path w="215" h="216">
                    <a:moveTo>
                      <a:pt x="215" y="57"/>
                    </a:moveTo>
                    <a:lnTo>
                      <a:pt x="161" y="0"/>
                    </a:lnTo>
                    <a:lnTo>
                      <a:pt x="0" y="161"/>
                    </a:lnTo>
                    <a:lnTo>
                      <a:pt x="57" y="216"/>
                    </a:lnTo>
                    <a:lnTo>
                      <a:pt x="215" y="57"/>
                    </a:lnTo>
                    <a:lnTo>
                      <a:pt x="215"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63" name="Rectangle 26"/>
              <p:cNvSpPr>
                <a:spLocks noChangeArrowheads="1"/>
              </p:cNvSpPr>
              <p:nvPr/>
            </p:nvSpPr>
            <p:spPr bwMode="auto">
              <a:xfrm>
                <a:off x="7034213" y="3460751"/>
                <a:ext cx="35718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grpSp>
      </p:grpSp>
      <p:grpSp>
        <p:nvGrpSpPr>
          <p:cNvPr id="16" name="组合 15"/>
          <p:cNvGrpSpPr/>
          <p:nvPr/>
        </p:nvGrpSpPr>
        <p:grpSpPr>
          <a:xfrm rot="0">
            <a:off x="8454390" y="3124835"/>
            <a:ext cx="780415" cy="780415"/>
            <a:chOff x="7894263" y="3861029"/>
            <a:chExt cx="672029" cy="672029"/>
          </a:xfrm>
        </p:grpSpPr>
        <p:sp>
          <p:nvSpPr>
            <p:cNvPr id="48" name="椭圆 47"/>
            <p:cNvSpPr/>
            <p:nvPr/>
          </p:nvSpPr>
          <p:spPr>
            <a:xfrm>
              <a:off x="7894263" y="3861029"/>
              <a:ext cx="672029" cy="672029"/>
            </a:xfrm>
            <a:prstGeom prst="ellipse">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37" name="组合 36"/>
            <p:cNvGrpSpPr/>
            <p:nvPr/>
          </p:nvGrpSpPr>
          <p:grpSpPr>
            <a:xfrm>
              <a:off x="8036508" y="4002061"/>
              <a:ext cx="400079" cy="400998"/>
              <a:chOff x="4024313" y="1354138"/>
              <a:chExt cx="4143375" cy="4152900"/>
            </a:xfrm>
            <a:solidFill>
              <a:schemeClr val="bg1"/>
            </a:solidFill>
          </p:grpSpPr>
          <p:sp>
            <p:nvSpPr>
              <p:cNvPr id="38" name="Freeform 30"/>
              <p:cNvSpPr/>
              <p:nvPr/>
            </p:nvSpPr>
            <p:spPr bwMode="auto">
              <a:xfrm>
                <a:off x="5197476" y="2343151"/>
                <a:ext cx="1951038" cy="654050"/>
              </a:xfrm>
              <a:custGeom>
                <a:avLst/>
                <a:gdLst>
                  <a:gd name="T0" fmla="*/ 1229 w 1229"/>
                  <a:gd name="T1" fmla="*/ 12 h 412"/>
                  <a:gd name="T2" fmla="*/ 1118 w 1229"/>
                  <a:gd name="T3" fmla="*/ 7 h 412"/>
                  <a:gd name="T4" fmla="*/ 1006 w 1229"/>
                  <a:gd name="T5" fmla="*/ 0 h 412"/>
                  <a:gd name="T6" fmla="*/ 1037 w 1229"/>
                  <a:gd name="T7" fmla="*/ 61 h 412"/>
                  <a:gd name="T8" fmla="*/ 604 w 1229"/>
                  <a:gd name="T9" fmla="*/ 308 h 412"/>
                  <a:gd name="T10" fmla="*/ 426 w 1229"/>
                  <a:gd name="T11" fmla="*/ 182 h 412"/>
                  <a:gd name="T12" fmla="*/ 407 w 1229"/>
                  <a:gd name="T13" fmla="*/ 170 h 412"/>
                  <a:gd name="T14" fmla="*/ 386 w 1229"/>
                  <a:gd name="T15" fmla="*/ 177 h 412"/>
                  <a:gd name="T16" fmla="*/ 0 w 1229"/>
                  <a:gd name="T17" fmla="*/ 324 h 412"/>
                  <a:gd name="T18" fmla="*/ 33 w 1229"/>
                  <a:gd name="T19" fmla="*/ 407 h 412"/>
                  <a:gd name="T20" fmla="*/ 395 w 1229"/>
                  <a:gd name="T21" fmla="*/ 270 h 412"/>
                  <a:gd name="T22" fmla="*/ 575 w 1229"/>
                  <a:gd name="T23" fmla="*/ 397 h 412"/>
                  <a:gd name="T24" fmla="*/ 599 w 1229"/>
                  <a:gd name="T25" fmla="*/ 412 h 412"/>
                  <a:gd name="T26" fmla="*/ 623 w 1229"/>
                  <a:gd name="T27" fmla="*/ 400 h 412"/>
                  <a:gd name="T28" fmla="*/ 1080 w 1229"/>
                  <a:gd name="T29" fmla="*/ 142 h 412"/>
                  <a:gd name="T30" fmla="*/ 1108 w 1229"/>
                  <a:gd name="T31" fmla="*/ 199 h 412"/>
                  <a:gd name="T32" fmla="*/ 1170 w 1229"/>
                  <a:gd name="T33" fmla="*/ 106 h 412"/>
                  <a:gd name="T34" fmla="*/ 1229 w 1229"/>
                  <a:gd name="T35" fmla="*/ 12 h 412"/>
                  <a:gd name="T36" fmla="*/ 1229 w 1229"/>
                  <a:gd name="T37" fmla="*/ 1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412">
                    <a:moveTo>
                      <a:pt x="1229" y="12"/>
                    </a:moveTo>
                    <a:lnTo>
                      <a:pt x="1118" y="7"/>
                    </a:lnTo>
                    <a:lnTo>
                      <a:pt x="1006" y="0"/>
                    </a:lnTo>
                    <a:lnTo>
                      <a:pt x="1037" y="61"/>
                    </a:lnTo>
                    <a:lnTo>
                      <a:pt x="604" y="308"/>
                    </a:lnTo>
                    <a:lnTo>
                      <a:pt x="426" y="182"/>
                    </a:lnTo>
                    <a:lnTo>
                      <a:pt x="407" y="170"/>
                    </a:lnTo>
                    <a:lnTo>
                      <a:pt x="386" y="177"/>
                    </a:lnTo>
                    <a:lnTo>
                      <a:pt x="0" y="324"/>
                    </a:lnTo>
                    <a:lnTo>
                      <a:pt x="33" y="407"/>
                    </a:lnTo>
                    <a:lnTo>
                      <a:pt x="395" y="270"/>
                    </a:lnTo>
                    <a:lnTo>
                      <a:pt x="575" y="397"/>
                    </a:lnTo>
                    <a:lnTo>
                      <a:pt x="599" y="412"/>
                    </a:lnTo>
                    <a:lnTo>
                      <a:pt x="623" y="400"/>
                    </a:lnTo>
                    <a:lnTo>
                      <a:pt x="1080" y="142"/>
                    </a:lnTo>
                    <a:lnTo>
                      <a:pt x="1108" y="199"/>
                    </a:lnTo>
                    <a:lnTo>
                      <a:pt x="1170" y="106"/>
                    </a:lnTo>
                    <a:lnTo>
                      <a:pt x="1229" y="12"/>
                    </a:lnTo>
                    <a:lnTo>
                      <a:pt x="122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9" name="Freeform 31"/>
              <p:cNvSpPr/>
              <p:nvPr/>
            </p:nvSpPr>
            <p:spPr bwMode="auto">
              <a:xfrm>
                <a:off x="6791326" y="2816226"/>
                <a:ext cx="198438" cy="654050"/>
              </a:xfrm>
              <a:custGeom>
                <a:avLst/>
                <a:gdLst>
                  <a:gd name="T0" fmla="*/ 0 w 125"/>
                  <a:gd name="T1" fmla="*/ 0 h 412"/>
                  <a:gd name="T2" fmla="*/ 0 w 125"/>
                  <a:gd name="T3" fmla="*/ 412 h 412"/>
                  <a:gd name="T4" fmla="*/ 125 w 125"/>
                  <a:gd name="T5" fmla="*/ 412 h 412"/>
                  <a:gd name="T6" fmla="*/ 125 w 125"/>
                  <a:gd name="T7" fmla="*/ 0 h 412"/>
                  <a:gd name="T8" fmla="*/ 0 w 125"/>
                  <a:gd name="T9" fmla="*/ 0 h 412"/>
                  <a:gd name="T10" fmla="*/ 0 w 125"/>
                  <a:gd name="T11" fmla="*/ 0 h 412"/>
                </a:gdLst>
                <a:ahLst/>
                <a:cxnLst>
                  <a:cxn ang="0">
                    <a:pos x="T0" y="T1"/>
                  </a:cxn>
                  <a:cxn ang="0">
                    <a:pos x="T2" y="T3"/>
                  </a:cxn>
                  <a:cxn ang="0">
                    <a:pos x="T4" y="T5"/>
                  </a:cxn>
                  <a:cxn ang="0">
                    <a:pos x="T6" y="T7"/>
                  </a:cxn>
                  <a:cxn ang="0">
                    <a:pos x="T8" y="T9"/>
                  </a:cxn>
                  <a:cxn ang="0">
                    <a:pos x="T10" y="T11"/>
                  </a:cxn>
                </a:cxnLst>
                <a:rect l="0" t="0" r="r" b="b"/>
                <a:pathLst>
                  <a:path w="125" h="412">
                    <a:moveTo>
                      <a:pt x="0" y="0"/>
                    </a:moveTo>
                    <a:lnTo>
                      <a:pt x="0" y="412"/>
                    </a:lnTo>
                    <a:lnTo>
                      <a:pt x="125" y="412"/>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40" name="Freeform 32"/>
              <p:cNvSpPr/>
              <p:nvPr/>
            </p:nvSpPr>
            <p:spPr bwMode="auto">
              <a:xfrm>
                <a:off x="6475413" y="2997201"/>
                <a:ext cx="203200" cy="473075"/>
              </a:xfrm>
              <a:custGeom>
                <a:avLst/>
                <a:gdLst>
                  <a:gd name="T0" fmla="*/ 0 w 128"/>
                  <a:gd name="T1" fmla="*/ 0 h 298"/>
                  <a:gd name="T2" fmla="*/ 0 w 128"/>
                  <a:gd name="T3" fmla="*/ 298 h 298"/>
                  <a:gd name="T4" fmla="*/ 128 w 128"/>
                  <a:gd name="T5" fmla="*/ 298 h 298"/>
                  <a:gd name="T6" fmla="*/ 128 w 128"/>
                  <a:gd name="T7" fmla="*/ 0 h 298"/>
                  <a:gd name="T8" fmla="*/ 0 w 128"/>
                  <a:gd name="T9" fmla="*/ 0 h 298"/>
                  <a:gd name="T10" fmla="*/ 0 w 128"/>
                  <a:gd name="T11" fmla="*/ 0 h 298"/>
                </a:gdLst>
                <a:ahLst/>
                <a:cxnLst>
                  <a:cxn ang="0">
                    <a:pos x="T0" y="T1"/>
                  </a:cxn>
                  <a:cxn ang="0">
                    <a:pos x="T2" y="T3"/>
                  </a:cxn>
                  <a:cxn ang="0">
                    <a:pos x="T4" y="T5"/>
                  </a:cxn>
                  <a:cxn ang="0">
                    <a:pos x="T6" y="T7"/>
                  </a:cxn>
                  <a:cxn ang="0">
                    <a:pos x="T8" y="T9"/>
                  </a:cxn>
                  <a:cxn ang="0">
                    <a:pos x="T10" y="T11"/>
                  </a:cxn>
                </a:cxnLst>
                <a:rect l="0" t="0" r="r" b="b"/>
                <a:pathLst>
                  <a:path w="128" h="298">
                    <a:moveTo>
                      <a:pt x="0" y="0"/>
                    </a:moveTo>
                    <a:lnTo>
                      <a:pt x="0" y="298"/>
                    </a:lnTo>
                    <a:lnTo>
                      <a:pt x="128" y="298"/>
                    </a:lnTo>
                    <a:lnTo>
                      <a:pt x="12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41" name="Freeform 33"/>
              <p:cNvSpPr/>
              <p:nvPr/>
            </p:nvSpPr>
            <p:spPr bwMode="auto">
              <a:xfrm>
                <a:off x="6159501" y="3230563"/>
                <a:ext cx="203200" cy="239713"/>
              </a:xfrm>
              <a:custGeom>
                <a:avLst/>
                <a:gdLst>
                  <a:gd name="T0" fmla="*/ 0 w 128"/>
                  <a:gd name="T1" fmla="*/ 0 h 151"/>
                  <a:gd name="T2" fmla="*/ 0 w 128"/>
                  <a:gd name="T3" fmla="*/ 151 h 151"/>
                  <a:gd name="T4" fmla="*/ 128 w 128"/>
                  <a:gd name="T5" fmla="*/ 151 h 151"/>
                  <a:gd name="T6" fmla="*/ 128 w 128"/>
                  <a:gd name="T7" fmla="*/ 0 h 151"/>
                  <a:gd name="T8" fmla="*/ 0 w 128"/>
                  <a:gd name="T9" fmla="*/ 0 h 151"/>
                  <a:gd name="T10" fmla="*/ 0 w 128"/>
                  <a:gd name="T11" fmla="*/ 0 h 151"/>
                </a:gdLst>
                <a:ahLst/>
                <a:cxnLst>
                  <a:cxn ang="0">
                    <a:pos x="T0" y="T1"/>
                  </a:cxn>
                  <a:cxn ang="0">
                    <a:pos x="T2" y="T3"/>
                  </a:cxn>
                  <a:cxn ang="0">
                    <a:pos x="T4" y="T5"/>
                  </a:cxn>
                  <a:cxn ang="0">
                    <a:pos x="T6" y="T7"/>
                  </a:cxn>
                  <a:cxn ang="0">
                    <a:pos x="T8" y="T9"/>
                  </a:cxn>
                  <a:cxn ang="0">
                    <a:pos x="T10" y="T11"/>
                  </a:cxn>
                </a:cxnLst>
                <a:rect l="0" t="0" r="r" b="b"/>
                <a:pathLst>
                  <a:path w="128" h="151">
                    <a:moveTo>
                      <a:pt x="0" y="0"/>
                    </a:moveTo>
                    <a:lnTo>
                      <a:pt x="0" y="151"/>
                    </a:lnTo>
                    <a:lnTo>
                      <a:pt x="128" y="151"/>
                    </a:lnTo>
                    <a:lnTo>
                      <a:pt x="12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42" name="Freeform 34"/>
              <p:cNvSpPr/>
              <p:nvPr/>
            </p:nvSpPr>
            <p:spPr bwMode="auto">
              <a:xfrm>
                <a:off x="5848351" y="3074988"/>
                <a:ext cx="198438" cy="395288"/>
              </a:xfrm>
              <a:custGeom>
                <a:avLst/>
                <a:gdLst>
                  <a:gd name="T0" fmla="*/ 0 w 125"/>
                  <a:gd name="T1" fmla="*/ 0 h 249"/>
                  <a:gd name="T2" fmla="*/ 0 w 125"/>
                  <a:gd name="T3" fmla="*/ 249 h 249"/>
                  <a:gd name="T4" fmla="*/ 125 w 125"/>
                  <a:gd name="T5" fmla="*/ 249 h 249"/>
                  <a:gd name="T6" fmla="*/ 125 w 125"/>
                  <a:gd name="T7" fmla="*/ 0 h 249"/>
                  <a:gd name="T8" fmla="*/ 0 w 125"/>
                  <a:gd name="T9" fmla="*/ 0 h 249"/>
                  <a:gd name="T10" fmla="*/ 0 w 125"/>
                  <a:gd name="T11" fmla="*/ 0 h 249"/>
                </a:gdLst>
                <a:ahLst/>
                <a:cxnLst>
                  <a:cxn ang="0">
                    <a:pos x="T0" y="T1"/>
                  </a:cxn>
                  <a:cxn ang="0">
                    <a:pos x="T2" y="T3"/>
                  </a:cxn>
                  <a:cxn ang="0">
                    <a:pos x="T4" y="T5"/>
                  </a:cxn>
                  <a:cxn ang="0">
                    <a:pos x="T6" y="T7"/>
                  </a:cxn>
                  <a:cxn ang="0">
                    <a:pos x="T8" y="T9"/>
                  </a:cxn>
                  <a:cxn ang="0">
                    <a:pos x="T10" y="T11"/>
                  </a:cxn>
                </a:cxnLst>
                <a:rect l="0" t="0" r="r" b="b"/>
                <a:pathLst>
                  <a:path w="125" h="249">
                    <a:moveTo>
                      <a:pt x="0" y="0"/>
                    </a:moveTo>
                    <a:lnTo>
                      <a:pt x="0" y="249"/>
                    </a:lnTo>
                    <a:lnTo>
                      <a:pt x="125" y="249"/>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43" name="Freeform 35"/>
              <p:cNvSpPr/>
              <p:nvPr/>
            </p:nvSpPr>
            <p:spPr bwMode="auto">
              <a:xfrm>
                <a:off x="5527676" y="3033713"/>
                <a:ext cx="200025" cy="436563"/>
              </a:xfrm>
              <a:custGeom>
                <a:avLst/>
                <a:gdLst>
                  <a:gd name="T0" fmla="*/ 0 w 126"/>
                  <a:gd name="T1" fmla="*/ 0 h 275"/>
                  <a:gd name="T2" fmla="*/ 0 w 126"/>
                  <a:gd name="T3" fmla="*/ 275 h 275"/>
                  <a:gd name="T4" fmla="*/ 126 w 126"/>
                  <a:gd name="T5" fmla="*/ 275 h 275"/>
                  <a:gd name="T6" fmla="*/ 126 w 126"/>
                  <a:gd name="T7" fmla="*/ 0 h 275"/>
                  <a:gd name="T8" fmla="*/ 0 w 126"/>
                  <a:gd name="T9" fmla="*/ 0 h 275"/>
                  <a:gd name="T10" fmla="*/ 0 w 126"/>
                  <a:gd name="T11" fmla="*/ 0 h 275"/>
                </a:gdLst>
                <a:ahLst/>
                <a:cxnLst>
                  <a:cxn ang="0">
                    <a:pos x="T0" y="T1"/>
                  </a:cxn>
                  <a:cxn ang="0">
                    <a:pos x="T2" y="T3"/>
                  </a:cxn>
                  <a:cxn ang="0">
                    <a:pos x="T4" y="T5"/>
                  </a:cxn>
                  <a:cxn ang="0">
                    <a:pos x="T6" y="T7"/>
                  </a:cxn>
                  <a:cxn ang="0">
                    <a:pos x="T8" y="T9"/>
                  </a:cxn>
                  <a:cxn ang="0">
                    <a:pos x="T10" y="T11"/>
                  </a:cxn>
                </a:cxnLst>
                <a:rect l="0" t="0" r="r" b="b"/>
                <a:pathLst>
                  <a:path w="126" h="275">
                    <a:moveTo>
                      <a:pt x="0" y="0"/>
                    </a:moveTo>
                    <a:lnTo>
                      <a:pt x="0" y="275"/>
                    </a:lnTo>
                    <a:lnTo>
                      <a:pt x="126" y="275"/>
                    </a:lnTo>
                    <a:lnTo>
                      <a:pt x="126"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44" name="Freeform 36"/>
              <p:cNvSpPr/>
              <p:nvPr/>
            </p:nvSpPr>
            <p:spPr bwMode="auto">
              <a:xfrm>
                <a:off x="5216526" y="3151188"/>
                <a:ext cx="198438" cy="319088"/>
              </a:xfrm>
              <a:custGeom>
                <a:avLst/>
                <a:gdLst>
                  <a:gd name="T0" fmla="*/ 0 w 125"/>
                  <a:gd name="T1" fmla="*/ 0 h 201"/>
                  <a:gd name="T2" fmla="*/ 0 w 125"/>
                  <a:gd name="T3" fmla="*/ 201 h 201"/>
                  <a:gd name="T4" fmla="*/ 125 w 125"/>
                  <a:gd name="T5" fmla="*/ 201 h 201"/>
                  <a:gd name="T6" fmla="*/ 125 w 125"/>
                  <a:gd name="T7" fmla="*/ 0 h 201"/>
                  <a:gd name="T8" fmla="*/ 0 w 125"/>
                  <a:gd name="T9" fmla="*/ 0 h 201"/>
                  <a:gd name="T10" fmla="*/ 0 w 125"/>
                  <a:gd name="T11" fmla="*/ 0 h 201"/>
                </a:gdLst>
                <a:ahLst/>
                <a:cxnLst>
                  <a:cxn ang="0">
                    <a:pos x="T0" y="T1"/>
                  </a:cxn>
                  <a:cxn ang="0">
                    <a:pos x="T2" y="T3"/>
                  </a:cxn>
                  <a:cxn ang="0">
                    <a:pos x="T4" y="T5"/>
                  </a:cxn>
                  <a:cxn ang="0">
                    <a:pos x="T6" y="T7"/>
                  </a:cxn>
                  <a:cxn ang="0">
                    <a:pos x="T8" y="T9"/>
                  </a:cxn>
                  <a:cxn ang="0">
                    <a:pos x="T10" y="T11"/>
                  </a:cxn>
                </a:cxnLst>
                <a:rect l="0" t="0" r="r" b="b"/>
                <a:pathLst>
                  <a:path w="125" h="201">
                    <a:moveTo>
                      <a:pt x="0" y="0"/>
                    </a:moveTo>
                    <a:lnTo>
                      <a:pt x="0" y="201"/>
                    </a:lnTo>
                    <a:lnTo>
                      <a:pt x="125" y="201"/>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45" name="Freeform 37"/>
              <p:cNvSpPr>
                <a:spLocks noEditPoints="1"/>
              </p:cNvSpPr>
              <p:nvPr/>
            </p:nvSpPr>
            <p:spPr bwMode="auto">
              <a:xfrm>
                <a:off x="4024313" y="1354138"/>
                <a:ext cx="4143375" cy="4152900"/>
              </a:xfrm>
              <a:custGeom>
                <a:avLst/>
                <a:gdLst>
                  <a:gd name="T0" fmla="*/ 2610 w 2610"/>
                  <a:gd name="T1" fmla="*/ 258 h 2616"/>
                  <a:gd name="T2" fmla="*/ 2610 w 2610"/>
                  <a:gd name="T3" fmla="*/ 0 h 2616"/>
                  <a:gd name="T4" fmla="*/ 0 w 2610"/>
                  <a:gd name="T5" fmla="*/ 0 h 2616"/>
                  <a:gd name="T6" fmla="*/ 0 w 2610"/>
                  <a:gd name="T7" fmla="*/ 258 h 2616"/>
                  <a:gd name="T8" fmla="*/ 90 w 2610"/>
                  <a:gd name="T9" fmla="*/ 258 h 2616"/>
                  <a:gd name="T10" fmla="*/ 90 w 2610"/>
                  <a:gd name="T11" fmla="*/ 1596 h 2616"/>
                  <a:gd name="T12" fmla="*/ 0 w 2610"/>
                  <a:gd name="T13" fmla="*/ 1596 h 2616"/>
                  <a:gd name="T14" fmla="*/ 0 w 2610"/>
                  <a:gd name="T15" fmla="*/ 1854 h 2616"/>
                  <a:gd name="T16" fmla="*/ 1175 w 2610"/>
                  <a:gd name="T17" fmla="*/ 1854 h 2616"/>
                  <a:gd name="T18" fmla="*/ 1175 w 2610"/>
                  <a:gd name="T19" fmla="*/ 2361 h 2616"/>
                  <a:gd name="T20" fmla="*/ 651 w 2610"/>
                  <a:gd name="T21" fmla="*/ 2361 h 2616"/>
                  <a:gd name="T22" fmla="*/ 651 w 2610"/>
                  <a:gd name="T23" fmla="*/ 2616 h 2616"/>
                  <a:gd name="T24" fmla="*/ 1956 w 2610"/>
                  <a:gd name="T25" fmla="*/ 2616 h 2616"/>
                  <a:gd name="T26" fmla="*/ 1956 w 2610"/>
                  <a:gd name="T27" fmla="*/ 2361 h 2616"/>
                  <a:gd name="T28" fmla="*/ 1433 w 2610"/>
                  <a:gd name="T29" fmla="*/ 2361 h 2616"/>
                  <a:gd name="T30" fmla="*/ 1433 w 2610"/>
                  <a:gd name="T31" fmla="*/ 1854 h 2616"/>
                  <a:gd name="T32" fmla="*/ 2610 w 2610"/>
                  <a:gd name="T33" fmla="*/ 1854 h 2616"/>
                  <a:gd name="T34" fmla="*/ 2610 w 2610"/>
                  <a:gd name="T35" fmla="*/ 1596 h 2616"/>
                  <a:gd name="T36" fmla="*/ 2512 w 2610"/>
                  <a:gd name="T37" fmla="*/ 1596 h 2616"/>
                  <a:gd name="T38" fmla="*/ 2512 w 2610"/>
                  <a:gd name="T39" fmla="*/ 258 h 2616"/>
                  <a:gd name="T40" fmla="*/ 2610 w 2610"/>
                  <a:gd name="T41" fmla="*/ 258 h 2616"/>
                  <a:gd name="T42" fmla="*/ 2243 w 2610"/>
                  <a:gd name="T43" fmla="*/ 1582 h 2616"/>
                  <a:gd name="T44" fmla="*/ 358 w 2610"/>
                  <a:gd name="T45" fmla="*/ 1582 h 2616"/>
                  <a:gd name="T46" fmla="*/ 358 w 2610"/>
                  <a:gd name="T47" fmla="*/ 270 h 2616"/>
                  <a:gd name="T48" fmla="*/ 2243 w 2610"/>
                  <a:gd name="T49" fmla="*/ 270 h 2616"/>
                  <a:gd name="T50" fmla="*/ 2243 w 2610"/>
                  <a:gd name="T51" fmla="*/ 1582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10" h="2616">
                    <a:moveTo>
                      <a:pt x="2610" y="258"/>
                    </a:moveTo>
                    <a:lnTo>
                      <a:pt x="2610" y="0"/>
                    </a:lnTo>
                    <a:lnTo>
                      <a:pt x="0" y="0"/>
                    </a:lnTo>
                    <a:lnTo>
                      <a:pt x="0" y="258"/>
                    </a:lnTo>
                    <a:lnTo>
                      <a:pt x="90" y="258"/>
                    </a:lnTo>
                    <a:lnTo>
                      <a:pt x="90" y="1596"/>
                    </a:lnTo>
                    <a:lnTo>
                      <a:pt x="0" y="1596"/>
                    </a:lnTo>
                    <a:lnTo>
                      <a:pt x="0" y="1854"/>
                    </a:lnTo>
                    <a:lnTo>
                      <a:pt x="1175" y="1854"/>
                    </a:lnTo>
                    <a:lnTo>
                      <a:pt x="1175" y="2361"/>
                    </a:lnTo>
                    <a:lnTo>
                      <a:pt x="651" y="2361"/>
                    </a:lnTo>
                    <a:lnTo>
                      <a:pt x="651" y="2616"/>
                    </a:lnTo>
                    <a:lnTo>
                      <a:pt x="1956" y="2616"/>
                    </a:lnTo>
                    <a:lnTo>
                      <a:pt x="1956" y="2361"/>
                    </a:lnTo>
                    <a:lnTo>
                      <a:pt x="1433" y="2361"/>
                    </a:lnTo>
                    <a:lnTo>
                      <a:pt x="1433" y="1854"/>
                    </a:lnTo>
                    <a:lnTo>
                      <a:pt x="2610" y="1854"/>
                    </a:lnTo>
                    <a:lnTo>
                      <a:pt x="2610" y="1596"/>
                    </a:lnTo>
                    <a:lnTo>
                      <a:pt x="2512" y="1596"/>
                    </a:lnTo>
                    <a:lnTo>
                      <a:pt x="2512" y="258"/>
                    </a:lnTo>
                    <a:lnTo>
                      <a:pt x="2610" y="258"/>
                    </a:lnTo>
                    <a:close/>
                    <a:moveTo>
                      <a:pt x="2243" y="1582"/>
                    </a:moveTo>
                    <a:lnTo>
                      <a:pt x="358" y="1582"/>
                    </a:lnTo>
                    <a:lnTo>
                      <a:pt x="358" y="270"/>
                    </a:lnTo>
                    <a:lnTo>
                      <a:pt x="2243" y="270"/>
                    </a:lnTo>
                    <a:lnTo>
                      <a:pt x="2243" y="15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grpSp>
      </p:grpSp>
      <p:grpSp>
        <p:nvGrpSpPr>
          <p:cNvPr id="18" name="组合 17"/>
          <p:cNvGrpSpPr/>
          <p:nvPr/>
        </p:nvGrpSpPr>
        <p:grpSpPr>
          <a:xfrm rot="0">
            <a:off x="10020935" y="1997075"/>
            <a:ext cx="780415" cy="780415"/>
            <a:chOff x="9243283" y="2890144"/>
            <a:chExt cx="672029" cy="672029"/>
          </a:xfrm>
        </p:grpSpPr>
        <p:sp>
          <p:nvSpPr>
            <p:cNvPr id="35" name="椭圆 34"/>
            <p:cNvSpPr/>
            <p:nvPr/>
          </p:nvSpPr>
          <p:spPr>
            <a:xfrm>
              <a:off x="9243283" y="2890144"/>
              <a:ext cx="672029" cy="672029"/>
            </a:xfrm>
            <a:prstGeom prst="ellipse">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6" name="组合 25"/>
            <p:cNvGrpSpPr/>
            <p:nvPr/>
          </p:nvGrpSpPr>
          <p:grpSpPr>
            <a:xfrm>
              <a:off x="9327140" y="3011257"/>
              <a:ext cx="500648" cy="390636"/>
              <a:chOff x="8949623" y="1963738"/>
              <a:chExt cx="3763963" cy="2936876"/>
            </a:xfrm>
            <a:solidFill>
              <a:schemeClr val="bg1"/>
            </a:solidFill>
          </p:grpSpPr>
          <p:sp>
            <p:nvSpPr>
              <p:cNvPr id="27" name="Freeform 41"/>
              <p:cNvSpPr/>
              <p:nvPr/>
            </p:nvSpPr>
            <p:spPr bwMode="auto">
              <a:xfrm>
                <a:off x="10105323" y="3703638"/>
                <a:ext cx="642938" cy="1196975"/>
              </a:xfrm>
              <a:custGeom>
                <a:avLst/>
                <a:gdLst>
                  <a:gd name="T0" fmla="*/ 28 w 171"/>
                  <a:gd name="T1" fmla="*/ 318 h 318"/>
                  <a:gd name="T2" fmla="*/ 143 w 171"/>
                  <a:gd name="T3" fmla="*/ 318 h 318"/>
                  <a:gd name="T4" fmla="*/ 171 w 171"/>
                  <a:gd name="T5" fmla="*/ 291 h 318"/>
                  <a:gd name="T6" fmla="*/ 171 w 171"/>
                  <a:gd name="T7" fmla="*/ 43 h 318"/>
                  <a:gd name="T8" fmla="*/ 93 w 171"/>
                  <a:gd name="T9" fmla="*/ 0 h 318"/>
                  <a:gd name="T10" fmla="*/ 0 w 171"/>
                  <a:gd name="T11" fmla="*/ 55 h 318"/>
                  <a:gd name="T12" fmla="*/ 0 w 171"/>
                  <a:gd name="T13" fmla="*/ 291 h 318"/>
                  <a:gd name="T14" fmla="*/ 28 w 171"/>
                  <a:gd name="T15" fmla="*/ 318 h 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318">
                    <a:moveTo>
                      <a:pt x="28" y="318"/>
                    </a:moveTo>
                    <a:cubicBezTo>
                      <a:pt x="66" y="318"/>
                      <a:pt x="105" y="318"/>
                      <a:pt x="143" y="318"/>
                    </a:cubicBezTo>
                    <a:cubicBezTo>
                      <a:pt x="158" y="318"/>
                      <a:pt x="171" y="306"/>
                      <a:pt x="171" y="291"/>
                    </a:cubicBezTo>
                    <a:cubicBezTo>
                      <a:pt x="171" y="43"/>
                      <a:pt x="171" y="43"/>
                      <a:pt x="171" y="43"/>
                    </a:cubicBezTo>
                    <a:cubicBezTo>
                      <a:pt x="93" y="0"/>
                      <a:pt x="93" y="0"/>
                      <a:pt x="93" y="0"/>
                    </a:cubicBezTo>
                    <a:cubicBezTo>
                      <a:pt x="0" y="55"/>
                      <a:pt x="0" y="55"/>
                      <a:pt x="0" y="55"/>
                    </a:cubicBezTo>
                    <a:cubicBezTo>
                      <a:pt x="0" y="291"/>
                      <a:pt x="0" y="291"/>
                      <a:pt x="0" y="291"/>
                    </a:cubicBezTo>
                    <a:cubicBezTo>
                      <a:pt x="0" y="306"/>
                      <a:pt x="13" y="318"/>
                      <a:pt x="28" y="3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28" name="Freeform 42"/>
              <p:cNvSpPr/>
              <p:nvPr/>
            </p:nvSpPr>
            <p:spPr bwMode="auto">
              <a:xfrm>
                <a:off x="8949623" y="1963738"/>
                <a:ext cx="3763963" cy="2203450"/>
              </a:xfrm>
              <a:custGeom>
                <a:avLst/>
                <a:gdLst>
                  <a:gd name="T0" fmla="*/ 0 w 2371"/>
                  <a:gd name="T1" fmla="*/ 1208 h 1388"/>
                  <a:gd name="T2" fmla="*/ 891 w 2371"/>
                  <a:gd name="T3" fmla="*/ 681 h 1388"/>
                  <a:gd name="T4" fmla="*/ 943 w 2371"/>
                  <a:gd name="T5" fmla="*/ 650 h 1388"/>
                  <a:gd name="T6" fmla="*/ 995 w 2371"/>
                  <a:gd name="T7" fmla="*/ 679 h 1388"/>
                  <a:gd name="T8" fmla="*/ 1263 w 2371"/>
                  <a:gd name="T9" fmla="*/ 826 h 1388"/>
                  <a:gd name="T10" fmla="*/ 1976 w 2371"/>
                  <a:gd name="T11" fmla="*/ 214 h 1388"/>
                  <a:gd name="T12" fmla="*/ 1874 w 2371"/>
                  <a:gd name="T13" fmla="*/ 98 h 1388"/>
                  <a:gd name="T14" fmla="*/ 2123 w 2371"/>
                  <a:gd name="T15" fmla="*/ 48 h 1388"/>
                  <a:gd name="T16" fmla="*/ 2371 w 2371"/>
                  <a:gd name="T17" fmla="*/ 0 h 1388"/>
                  <a:gd name="T18" fmla="*/ 2291 w 2371"/>
                  <a:gd name="T19" fmla="*/ 240 h 1388"/>
                  <a:gd name="T20" fmla="*/ 2208 w 2371"/>
                  <a:gd name="T21" fmla="*/ 482 h 1388"/>
                  <a:gd name="T22" fmla="*/ 2113 w 2371"/>
                  <a:gd name="T23" fmla="*/ 373 h 1388"/>
                  <a:gd name="T24" fmla="*/ 1343 w 2371"/>
                  <a:gd name="T25" fmla="*/ 1032 h 1388"/>
                  <a:gd name="T26" fmla="*/ 1289 w 2371"/>
                  <a:gd name="T27" fmla="*/ 1080 h 1388"/>
                  <a:gd name="T28" fmla="*/ 1225 w 2371"/>
                  <a:gd name="T29" fmla="*/ 1046 h 1388"/>
                  <a:gd name="T30" fmla="*/ 945 w 2371"/>
                  <a:gd name="T31" fmla="*/ 892 h 1388"/>
                  <a:gd name="T32" fmla="*/ 109 w 2371"/>
                  <a:gd name="T33" fmla="*/ 1388 h 1388"/>
                  <a:gd name="T34" fmla="*/ 0 w 2371"/>
                  <a:gd name="T35" fmla="*/ 1208 h 1388"/>
                  <a:gd name="T36" fmla="*/ 0 w 2371"/>
                  <a:gd name="T37" fmla="*/ 1208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1" h="1388">
                    <a:moveTo>
                      <a:pt x="0" y="1208"/>
                    </a:moveTo>
                    <a:lnTo>
                      <a:pt x="891" y="681"/>
                    </a:lnTo>
                    <a:lnTo>
                      <a:pt x="943" y="650"/>
                    </a:lnTo>
                    <a:lnTo>
                      <a:pt x="995" y="679"/>
                    </a:lnTo>
                    <a:lnTo>
                      <a:pt x="1263" y="826"/>
                    </a:lnTo>
                    <a:lnTo>
                      <a:pt x="1976" y="214"/>
                    </a:lnTo>
                    <a:lnTo>
                      <a:pt x="1874" y="98"/>
                    </a:lnTo>
                    <a:lnTo>
                      <a:pt x="2123" y="48"/>
                    </a:lnTo>
                    <a:lnTo>
                      <a:pt x="2371" y="0"/>
                    </a:lnTo>
                    <a:lnTo>
                      <a:pt x="2291" y="240"/>
                    </a:lnTo>
                    <a:lnTo>
                      <a:pt x="2208" y="482"/>
                    </a:lnTo>
                    <a:lnTo>
                      <a:pt x="2113" y="373"/>
                    </a:lnTo>
                    <a:lnTo>
                      <a:pt x="1343" y="1032"/>
                    </a:lnTo>
                    <a:lnTo>
                      <a:pt x="1289" y="1080"/>
                    </a:lnTo>
                    <a:lnTo>
                      <a:pt x="1225" y="1046"/>
                    </a:lnTo>
                    <a:lnTo>
                      <a:pt x="945" y="892"/>
                    </a:lnTo>
                    <a:lnTo>
                      <a:pt x="109" y="1388"/>
                    </a:lnTo>
                    <a:lnTo>
                      <a:pt x="0" y="1208"/>
                    </a:lnTo>
                    <a:lnTo>
                      <a:pt x="0" y="12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29" name="Freeform 43"/>
              <p:cNvSpPr/>
              <p:nvPr/>
            </p:nvSpPr>
            <p:spPr bwMode="auto">
              <a:xfrm>
                <a:off x="9206798" y="4065588"/>
                <a:ext cx="638175" cy="835025"/>
              </a:xfrm>
              <a:custGeom>
                <a:avLst/>
                <a:gdLst>
                  <a:gd name="T0" fmla="*/ 27 w 170"/>
                  <a:gd name="T1" fmla="*/ 222 h 222"/>
                  <a:gd name="T2" fmla="*/ 142 w 170"/>
                  <a:gd name="T3" fmla="*/ 222 h 222"/>
                  <a:gd name="T4" fmla="*/ 170 w 170"/>
                  <a:gd name="T5" fmla="*/ 195 h 222"/>
                  <a:gd name="T6" fmla="*/ 170 w 170"/>
                  <a:gd name="T7" fmla="*/ 0 h 222"/>
                  <a:gd name="T8" fmla="*/ 0 w 170"/>
                  <a:gd name="T9" fmla="*/ 101 h 222"/>
                  <a:gd name="T10" fmla="*/ 0 w 170"/>
                  <a:gd name="T11" fmla="*/ 195 h 222"/>
                  <a:gd name="T12" fmla="*/ 27 w 170"/>
                  <a:gd name="T13" fmla="*/ 222 h 222"/>
                </a:gdLst>
                <a:ahLst/>
                <a:cxnLst>
                  <a:cxn ang="0">
                    <a:pos x="T0" y="T1"/>
                  </a:cxn>
                  <a:cxn ang="0">
                    <a:pos x="T2" y="T3"/>
                  </a:cxn>
                  <a:cxn ang="0">
                    <a:pos x="T4" y="T5"/>
                  </a:cxn>
                  <a:cxn ang="0">
                    <a:pos x="T6" y="T7"/>
                  </a:cxn>
                  <a:cxn ang="0">
                    <a:pos x="T8" y="T9"/>
                  </a:cxn>
                  <a:cxn ang="0">
                    <a:pos x="T10" y="T11"/>
                  </a:cxn>
                  <a:cxn ang="0">
                    <a:pos x="T12" y="T13"/>
                  </a:cxn>
                </a:cxnLst>
                <a:rect l="0" t="0" r="r" b="b"/>
                <a:pathLst>
                  <a:path w="170" h="222">
                    <a:moveTo>
                      <a:pt x="27" y="222"/>
                    </a:moveTo>
                    <a:cubicBezTo>
                      <a:pt x="142" y="222"/>
                      <a:pt x="142" y="222"/>
                      <a:pt x="142" y="222"/>
                    </a:cubicBezTo>
                    <a:cubicBezTo>
                      <a:pt x="158" y="222"/>
                      <a:pt x="170" y="210"/>
                      <a:pt x="170" y="195"/>
                    </a:cubicBezTo>
                    <a:cubicBezTo>
                      <a:pt x="170" y="0"/>
                      <a:pt x="170" y="0"/>
                      <a:pt x="170" y="0"/>
                    </a:cubicBezTo>
                    <a:cubicBezTo>
                      <a:pt x="0" y="101"/>
                      <a:pt x="0" y="101"/>
                      <a:pt x="0" y="101"/>
                    </a:cubicBezTo>
                    <a:cubicBezTo>
                      <a:pt x="0" y="195"/>
                      <a:pt x="0" y="195"/>
                      <a:pt x="0" y="195"/>
                    </a:cubicBezTo>
                    <a:cubicBezTo>
                      <a:pt x="0" y="210"/>
                      <a:pt x="12" y="222"/>
                      <a:pt x="27"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0" name="Freeform 44"/>
              <p:cNvSpPr/>
              <p:nvPr/>
            </p:nvSpPr>
            <p:spPr bwMode="auto">
              <a:xfrm>
                <a:off x="11007023" y="3470276"/>
                <a:ext cx="639763" cy="1430338"/>
              </a:xfrm>
              <a:custGeom>
                <a:avLst/>
                <a:gdLst>
                  <a:gd name="T0" fmla="*/ 28 w 170"/>
                  <a:gd name="T1" fmla="*/ 380 h 380"/>
                  <a:gd name="T2" fmla="*/ 142 w 170"/>
                  <a:gd name="T3" fmla="*/ 380 h 380"/>
                  <a:gd name="T4" fmla="*/ 170 w 170"/>
                  <a:gd name="T5" fmla="*/ 353 h 380"/>
                  <a:gd name="T6" fmla="*/ 170 w 170"/>
                  <a:gd name="T7" fmla="*/ 4 h 380"/>
                  <a:gd name="T8" fmla="*/ 170 w 170"/>
                  <a:gd name="T9" fmla="*/ 0 h 380"/>
                  <a:gd name="T10" fmla="*/ 2 w 170"/>
                  <a:gd name="T11" fmla="*/ 144 h 380"/>
                  <a:gd name="T12" fmla="*/ 0 w 170"/>
                  <a:gd name="T13" fmla="*/ 143 h 380"/>
                  <a:gd name="T14" fmla="*/ 0 w 170"/>
                  <a:gd name="T15" fmla="*/ 353 h 380"/>
                  <a:gd name="T16" fmla="*/ 28 w 170"/>
                  <a:gd name="T1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380">
                    <a:moveTo>
                      <a:pt x="28" y="380"/>
                    </a:moveTo>
                    <a:cubicBezTo>
                      <a:pt x="66" y="380"/>
                      <a:pt x="104" y="380"/>
                      <a:pt x="142" y="380"/>
                    </a:cubicBezTo>
                    <a:cubicBezTo>
                      <a:pt x="158" y="380"/>
                      <a:pt x="170" y="368"/>
                      <a:pt x="170" y="353"/>
                    </a:cubicBezTo>
                    <a:cubicBezTo>
                      <a:pt x="170" y="237"/>
                      <a:pt x="170" y="121"/>
                      <a:pt x="170" y="4"/>
                    </a:cubicBezTo>
                    <a:cubicBezTo>
                      <a:pt x="170" y="3"/>
                      <a:pt x="170" y="2"/>
                      <a:pt x="170" y="0"/>
                    </a:cubicBezTo>
                    <a:cubicBezTo>
                      <a:pt x="2" y="144"/>
                      <a:pt x="2" y="144"/>
                      <a:pt x="2" y="144"/>
                    </a:cubicBezTo>
                    <a:cubicBezTo>
                      <a:pt x="0" y="143"/>
                      <a:pt x="0" y="143"/>
                      <a:pt x="0" y="143"/>
                    </a:cubicBezTo>
                    <a:cubicBezTo>
                      <a:pt x="0" y="353"/>
                      <a:pt x="0" y="353"/>
                      <a:pt x="0" y="353"/>
                    </a:cubicBezTo>
                    <a:cubicBezTo>
                      <a:pt x="0" y="368"/>
                      <a:pt x="12" y="380"/>
                      <a:pt x="28" y="3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1" name="Freeform 45"/>
              <p:cNvSpPr/>
              <p:nvPr/>
            </p:nvSpPr>
            <p:spPr bwMode="auto">
              <a:xfrm>
                <a:off x="11905548" y="2921001"/>
                <a:ext cx="642938" cy="1979613"/>
              </a:xfrm>
              <a:custGeom>
                <a:avLst/>
                <a:gdLst>
                  <a:gd name="T0" fmla="*/ 28 w 171"/>
                  <a:gd name="T1" fmla="*/ 526 h 526"/>
                  <a:gd name="T2" fmla="*/ 143 w 171"/>
                  <a:gd name="T3" fmla="*/ 526 h 526"/>
                  <a:gd name="T4" fmla="*/ 171 w 171"/>
                  <a:gd name="T5" fmla="*/ 499 h 526"/>
                  <a:gd name="T6" fmla="*/ 171 w 171"/>
                  <a:gd name="T7" fmla="*/ 78 h 526"/>
                  <a:gd name="T8" fmla="*/ 102 w 171"/>
                  <a:gd name="T9" fmla="*/ 0 h 526"/>
                  <a:gd name="T10" fmla="*/ 0 w 171"/>
                  <a:gd name="T11" fmla="*/ 87 h 526"/>
                  <a:gd name="T12" fmla="*/ 0 w 171"/>
                  <a:gd name="T13" fmla="*/ 499 h 526"/>
                  <a:gd name="T14" fmla="*/ 28 w 171"/>
                  <a:gd name="T15" fmla="*/ 526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526">
                    <a:moveTo>
                      <a:pt x="28" y="526"/>
                    </a:moveTo>
                    <a:cubicBezTo>
                      <a:pt x="143" y="526"/>
                      <a:pt x="143" y="526"/>
                      <a:pt x="143" y="526"/>
                    </a:cubicBezTo>
                    <a:cubicBezTo>
                      <a:pt x="158" y="526"/>
                      <a:pt x="171" y="514"/>
                      <a:pt x="171" y="499"/>
                    </a:cubicBezTo>
                    <a:cubicBezTo>
                      <a:pt x="171" y="78"/>
                      <a:pt x="171" y="78"/>
                      <a:pt x="171" y="78"/>
                    </a:cubicBezTo>
                    <a:cubicBezTo>
                      <a:pt x="102" y="0"/>
                      <a:pt x="102" y="0"/>
                      <a:pt x="102" y="0"/>
                    </a:cubicBezTo>
                    <a:cubicBezTo>
                      <a:pt x="0" y="87"/>
                      <a:pt x="0" y="87"/>
                      <a:pt x="0" y="87"/>
                    </a:cubicBezTo>
                    <a:cubicBezTo>
                      <a:pt x="0" y="499"/>
                      <a:pt x="0" y="499"/>
                      <a:pt x="0" y="499"/>
                    </a:cubicBezTo>
                    <a:cubicBezTo>
                      <a:pt x="0" y="514"/>
                      <a:pt x="13" y="526"/>
                      <a:pt x="28" y="5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a:solidFill>
                    <a:schemeClr val="bg1">
                      <a:lumMod val="50000"/>
                    </a:schemeClr>
                  </a:solidFill>
                  <a:latin typeface="微软雅黑" panose="020B0503020204020204" charset="-122"/>
                  <a:ea typeface="微软雅黑" panose="020B0503020204020204" charset="-122"/>
                  <a:sym typeface="微软雅黑" panose="020B0503020204020204" charset="-122"/>
                </a:endParaRPr>
              </a:p>
            </p:txBody>
          </p:sp>
        </p:grpSp>
      </p:grpSp>
      <p:cxnSp>
        <p:nvCxnSpPr>
          <p:cNvPr id="20" name="直接连接符 19"/>
          <p:cNvCxnSpPr/>
          <p:nvPr/>
        </p:nvCxnSpPr>
        <p:spPr>
          <a:xfrm>
            <a:off x="3566795" y="3821430"/>
            <a:ext cx="1642745" cy="23495"/>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5209540" y="3129280"/>
            <a:ext cx="10795" cy="73914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193030" y="3858895"/>
            <a:ext cx="1315085" cy="57023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7200265" y="3689350"/>
            <a:ext cx="1313815" cy="775970"/>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9281795" y="2575560"/>
            <a:ext cx="876300" cy="848995"/>
          </a:xfrm>
          <a:prstGeom prst="line">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128135" y="1392555"/>
            <a:ext cx="2247265" cy="50673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32" name="文本框 31"/>
          <p:cNvSpPr txBox="1"/>
          <p:nvPr/>
        </p:nvSpPr>
        <p:spPr>
          <a:xfrm>
            <a:off x="3923665" y="1899285"/>
            <a:ext cx="2581910" cy="306705"/>
          </a:xfrm>
          <a:prstGeom prst="rect">
            <a:avLst/>
          </a:prstGeom>
          <a:noFill/>
        </p:spPr>
        <p:txBody>
          <a:bodyPr wrap="square" rtlCol="0">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rPr>
              <a:t>KEYWORD</a:t>
            </a:r>
            <a:endParaRPr lang="en-US" altLang="zh-CN" sz="1400" b="1">
              <a:solidFill>
                <a:schemeClr val="tx1">
                  <a:lumMod val="75000"/>
                  <a:lumOff val="25000"/>
                </a:schemeClr>
              </a:solidFill>
              <a:latin typeface="微软雅黑" panose="020B0503020204020204" charset="-122"/>
              <a:ea typeface="微软雅黑" panose="020B0503020204020204" charset="-122"/>
            </a:endParaRPr>
          </a:p>
        </p:txBody>
      </p:sp>
      <p:sp>
        <p:nvSpPr>
          <p:cNvPr id="84" name="文本框 83"/>
          <p:cNvSpPr txBox="1"/>
          <p:nvPr/>
        </p:nvSpPr>
        <p:spPr>
          <a:xfrm>
            <a:off x="9322435" y="985520"/>
            <a:ext cx="2247265" cy="50673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85" name="文本框 84"/>
          <p:cNvSpPr txBox="1"/>
          <p:nvPr/>
        </p:nvSpPr>
        <p:spPr>
          <a:xfrm>
            <a:off x="9117965" y="1492250"/>
            <a:ext cx="2581910" cy="306705"/>
          </a:xfrm>
          <a:prstGeom prst="rect">
            <a:avLst/>
          </a:prstGeom>
          <a:noFill/>
        </p:spPr>
        <p:txBody>
          <a:bodyPr wrap="square" rtlCol="0">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rPr>
              <a:t>KEYWORD</a:t>
            </a:r>
            <a:endParaRPr lang="en-US" altLang="zh-CN" sz="1400" b="1">
              <a:solidFill>
                <a:schemeClr val="tx1">
                  <a:lumMod val="75000"/>
                  <a:lumOff val="25000"/>
                </a:schemeClr>
              </a:solidFill>
              <a:latin typeface="微软雅黑" panose="020B0503020204020204" charset="-122"/>
              <a:ea typeface="微软雅黑" panose="020B0503020204020204" charset="-122"/>
            </a:endParaRPr>
          </a:p>
        </p:txBody>
      </p:sp>
      <p:sp>
        <p:nvSpPr>
          <p:cNvPr id="86" name="文本框 85"/>
          <p:cNvSpPr txBox="1"/>
          <p:nvPr/>
        </p:nvSpPr>
        <p:spPr>
          <a:xfrm>
            <a:off x="5814695" y="3091815"/>
            <a:ext cx="2247265" cy="50673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87" name="文本框 86"/>
          <p:cNvSpPr txBox="1"/>
          <p:nvPr/>
        </p:nvSpPr>
        <p:spPr>
          <a:xfrm>
            <a:off x="5610225" y="3598545"/>
            <a:ext cx="2581910" cy="306705"/>
          </a:xfrm>
          <a:prstGeom prst="rect">
            <a:avLst/>
          </a:prstGeom>
          <a:noFill/>
        </p:spPr>
        <p:txBody>
          <a:bodyPr wrap="square" rtlCol="0">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rPr>
              <a:t>KEYWORD</a:t>
            </a:r>
            <a:endParaRPr lang="en-US" altLang="zh-CN" sz="1400" b="1">
              <a:solidFill>
                <a:schemeClr val="tx1">
                  <a:lumMod val="75000"/>
                  <a:lumOff val="25000"/>
                </a:schemeClr>
              </a:solidFill>
              <a:latin typeface="微软雅黑" panose="020B0503020204020204" charset="-122"/>
              <a:ea typeface="微软雅黑" panose="020B0503020204020204" charset="-122"/>
            </a:endParaRPr>
          </a:p>
        </p:txBody>
      </p:sp>
      <p:sp>
        <p:nvSpPr>
          <p:cNvPr id="88" name="文本框 87"/>
          <p:cNvSpPr txBox="1"/>
          <p:nvPr/>
        </p:nvSpPr>
        <p:spPr>
          <a:xfrm>
            <a:off x="2070100" y="4465320"/>
            <a:ext cx="2247265" cy="50673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89" name="文本框 88"/>
          <p:cNvSpPr txBox="1"/>
          <p:nvPr/>
        </p:nvSpPr>
        <p:spPr>
          <a:xfrm>
            <a:off x="1905000" y="4259580"/>
            <a:ext cx="2581910" cy="306705"/>
          </a:xfrm>
          <a:prstGeom prst="rect">
            <a:avLst/>
          </a:prstGeom>
          <a:noFill/>
        </p:spPr>
        <p:txBody>
          <a:bodyPr wrap="square" rtlCol="0">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rPr>
              <a:t>KEYWORD</a:t>
            </a:r>
            <a:endParaRPr lang="en-US" altLang="zh-CN" sz="1400" b="1">
              <a:solidFill>
                <a:schemeClr val="tx1">
                  <a:lumMod val="75000"/>
                  <a:lumOff val="25000"/>
                </a:schemeClr>
              </a:solidFill>
              <a:latin typeface="微软雅黑" panose="020B0503020204020204" charset="-122"/>
              <a:ea typeface="微软雅黑" panose="020B0503020204020204" charset="-122"/>
            </a:endParaRPr>
          </a:p>
        </p:txBody>
      </p:sp>
      <p:sp>
        <p:nvSpPr>
          <p:cNvPr id="90" name="文本框 89"/>
          <p:cNvSpPr txBox="1"/>
          <p:nvPr/>
        </p:nvSpPr>
        <p:spPr>
          <a:xfrm>
            <a:off x="7780020" y="4293870"/>
            <a:ext cx="2247265" cy="50673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91" name="文本框 90"/>
          <p:cNvSpPr txBox="1"/>
          <p:nvPr/>
        </p:nvSpPr>
        <p:spPr>
          <a:xfrm>
            <a:off x="7614920" y="4088130"/>
            <a:ext cx="2581910" cy="306705"/>
          </a:xfrm>
          <a:prstGeom prst="rect">
            <a:avLst/>
          </a:prstGeom>
          <a:noFill/>
        </p:spPr>
        <p:txBody>
          <a:bodyPr wrap="square" rtlCol="0">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rPr>
              <a:t>KEYWORD</a:t>
            </a:r>
            <a:endParaRPr lang="en-US" altLang="zh-CN" sz="1400" b="1">
              <a:solidFill>
                <a:schemeClr val="tx1">
                  <a:lumMod val="75000"/>
                  <a:lumOff val="25000"/>
                </a:schemeClr>
              </a:solidFill>
              <a:latin typeface="微软雅黑" panose="020B0503020204020204" charset="-122"/>
              <a:ea typeface="微软雅黑" panose="020B0503020204020204" charset="-122"/>
            </a:endParaRPr>
          </a:p>
        </p:txBody>
      </p:sp>
      <p:sp>
        <p:nvSpPr>
          <p:cNvPr id="92" name="文本框 91"/>
          <p:cNvSpPr txBox="1"/>
          <p:nvPr/>
        </p:nvSpPr>
        <p:spPr>
          <a:xfrm>
            <a:off x="431165" y="1438275"/>
            <a:ext cx="2247265" cy="50673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93" name="文本框 92"/>
          <p:cNvSpPr txBox="1"/>
          <p:nvPr/>
        </p:nvSpPr>
        <p:spPr>
          <a:xfrm>
            <a:off x="226695" y="1945005"/>
            <a:ext cx="2581910" cy="306705"/>
          </a:xfrm>
          <a:prstGeom prst="rect">
            <a:avLst/>
          </a:prstGeom>
          <a:noFill/>
        </p:spPr>
        <p:txBody>
          <a:bodyPr wrap="square" rtlCol="0">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rPr>
              <a:t>KEYWORD</a:t>
            </a:r>
            <a:endParaRPr lang="en-US" altLang="zh-CN" sz="1400" b="1">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5763260" y="1406525"/>
            <a:ext cx="6951345" cy="4032885"/>
          </a:xfrm>
          <a:prstGeom prst="rect">
            <a:avLst/>
          </a:prstGeom>
          <a:solidFill>
            <a:srgbClr val="E594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17629990_17629990_1358854458215_mthumb"/>
          <p:cNvPicPr>
            <a:picLocks noChangeAspect="1"/>
          </p:cNvPicPr>
          <p:nvPr/>
        </p:nvPicPr>
        <p:blipFill>
          <a:blip r:embed="rId1"/>
          <a:stretch>
            <a:fillRect/>
          </a:stretch>
        </p:blipFill>
        <p:spPr>
          <a:xfrm>
            <a:off x="-59055" y="1418590"/>
            <a:ext cx="5744210" cy="4020820"/>
          </a:xfrm>
          <a:prstGeom prst="rect">
            <a:avLst/>
          </a:prstGeom>
        </p:spPr>
      </p:pic>
      <p:sp>
        <p:nvSpPr>
          <p:cNvPr id="9" name="文本框 8"/>
          <p:cNvSpPr txBox="1"/>
          <p:nvPr/>
        </p:nvSpPr>
        <p:spPr>
          <a:xfrm>
            <a:off x="6226175" y="1785158"/>
            <a:ext cx="3352800" cy="521970"/>
          </a:xfrm>
          <a:prstGeom prst="rect">
            <a:avLst/>
          </a:prstGeom>
          <a:noFill/>
        </p:spPr>
        <p:txBody>
          <a:bodyPr wrap="none" rtlCol="0">
            <a:spAutoFit/>
          </a:bodyPr>
          <a:lstStyle/>
          <a:p>
            <a:pPr algn="l"/>
            <a:r>
              <a:rPr lang="en-US" altLang="zh-CN" sz="2800" noProof="0" dirty="0">
                <a:ln>
                  <a:noFill/>
                </a:ln>
                <a:solidFill>
                  <a:schemeClr val="bg1"/>
                </a:solidFill>
                <a:uLnTx/>
                <a:uFillTx/>
                <a:ea typeface="方正舒体" panose="02010601030101010101" charset="-122"/>
                <a:sym typeface="+mn-ea"/>
              </a:rPr>
              <a:t>ADD YOUR TEXT HERE</a:t>
            </a:r>
            <a:endParaRPr lang="en-US" altLang="zh-CN" sz="2800" noProof="0" dirty="0">
              <a:ln>
                <a:noFill/>
              </a:ln>
              <a:solidFill>
                <a:schemeClr val="bg1"/>
              </a:solidFill>
              <a:uLnTx/>
              <a:uFillTx/>
              <a:latin typeface="微软雅黑" panose="020B0503020204020204" charset="-122"/>
              <a:ea typeface="方正舒体" panose="02010601030101010101" charset="-122"/>
              <a:sym typeface="+mn-ea"/>
            </a:endParaRPr>
          </a:p>
        </p:txBody>
      </p:sp>
      <p:sp>
        <p:nvSpPr>
          <p:cNvPr id="10" name="文本框 9"/>
          <p:cNvSpPr txBox="1"/>
          <p:nvPr/>
        </p:nvSpPr>
        <p:spPr>
          <a:xfrm>
            <a:off x="6226175" y="2214880"/>
            <a:ext cx="4979035" cy="1037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a:p>
            <a:pPr indent="0" algn="l" fontAlgn="auto">
              <a:lnSpc>
                <a:spcPct val="150000"/>
              </a:lnSpc>
            </a:pP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nvSpPr>
        <p:spPr>
          <a:xfrm>
            <a:off x="6226175" y="3528868"/>
            <a:ext cx="3352800" cy="521970"/>
          </a:xfrm>
          <a:prstGeom prst="rect">
            <a:avLst/>
          </a:prstGeom>
          <a:noFill/>
        </p:spPr>
        <p:txBody>
          <a:bodyPr wrap="none" rtlCol="0">
            <a:spAutoFit/>
          </a:bodyPr>
          <a:lstStyle/>
          <a:p>
            <a:pPr algn="l"/>
            <a:r>
              <a:rPr lang="en-US" altLang="zh-CN" sz="2800" noProof="0" dirty="0">
                <a:ln>
                  <a:noFill/>
                </a:ln>
                <a:solidFill>
                  <a:schemeClr val="bg1"/>
                </a:solidFill>
                <a:uLnTx/>
                <a:uFillTx/>
                <a:ea typeface="方正舒体" panose="02010601030101010101" charset="-122"/>
                <a:sym typeface="+mn-ea"/>
              </a:rPr>
              <a:t>ADD YOUR TEXT HERE</a:t>
            </a:r>
            <a:endParaRPr lang="en-US" altLang="zh-CN" sz="2800" noProof="0" dirty="0">
              <a:ln>
                <a:noFill/>
              </a:ln>
              <a:solidFill>
                <a:schemeClr val="bg1"/>
              </a:solidFill>
              <a:uLnTx/>
              <a:uFillTx/>
              <a:latin typeface="微软雅黑" panose="020B0503020204020204" charset="-122"/>
              <a:ea typeface="方正舒体" panose="02010601030101010101" charset="-122"/>
              <a:sym typeface="+mn-ea"/>
            </a:endParaRPr>
          </a:p>
        </p:txBody>
      </p:sp>
      <p:sp>
        <p:nvSpPr>
          <p:cNvPr id="7" name="文本框 6"/>
          <p:cNvSpPr txBox="1"/>
          <p:nvPr/>
        </p:nvSpPr>
        <p:spPr>
          <a:xfrm>
            <a:off x="6226175" y="3990975"/>
            <a:ext cx="4979035" cy="10375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smtClean="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a:p>
            <a:pPr indent="0" algn="l" fontAlgn="auto">
              <a:lnSpc>
                <a:spcPct val="150000"/>
              </a:lnSpc>
            </a:pP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上箭头 1"/>
          <p:cNvSpPr/>
          <p:nvPr/>
        </p:nvSpPr>
        <p:spPr>
          <a:xfrm>
            <a:off x="6023610" y="1926590"/>
            <a:ext cx="283845" cy="5067300"/>
          </a:xfrm>
          <a:prstGeom prst="upArrow">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7002145" y="2430318"/>
            <a:ext cx="2033270" cy="337820"/>
          </a:xfrm>
          <a:prstGeom prst="rect">
            <a:avLst/>
          </a:prstGeom>
          <a:noFill/>
        </p:spPr>
        <p:txBody>
          <a:bodyPr wrap="none" rtlCol="0">
            <a:spAutoFit/>
          </a:bodyPr>
          <a:lstStyle/>
          <a:p>
            <a:pPr algn="l"/>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endParaRPr lang="en-US" altLang="zh-CN" sz="1600" b="1" noProof="0" dirty="0">
              <a:ln>
                <a:noFill/>
              </a:ln>
              <a:solidFill>
                <a:schemeClr val="tx1">
                  <a:lumMod val="65000"/>
                  <a:lumOff val="35000"/>
                </a:schemeClr>
              </a:solidFill>
              <a:uLnTx/>
              <a:uFillTx/>
              <a:latin typeface="微软雅黑" panose="020B0503020204020204" charset="-122"/>
              <a:ea typeface="方正舒体" panose="02010601030101010101" charset="-122"/>
              <a:sym typeface="+mn-ea"/>
            </a:endParaRPr>
          </a:p>
        </p:txBody>
      </p:sp>
      <p:sp>
        <p:nvSpPr>
          <p:cNvPr id="41" name="文本框 40"/>
          <p:cNvSpPr txBox="1"/>
          <p:nvPr/>
        </p:nvSpPr>
        <p:spPr>
          <a:xfrm>
            <a:off x="7002145" y="2679065"/>
            <a:ext cx="453961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7002145" y="4291503"/>
            <a:ext cx="2033270" cy="337820"/>
          </a:xfrm>
          <a:prstGeom prst="rect">
            <a:avLst/>
          </a:prstGeom>
          <a:noFill/>
        </p:spPr>
        <p:txBody>
          <a:bodyPr wrap="none" rtlCol="0">
            <a:spAutoFit/>
          </a:bodyPr>
          <a:lstStyle/>
          <a:p>
            <a:pPr algn="l"/>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endParaRPr lang="en-US" altLang="zh-CN" sz="1600" b="1" noProof="0" dirty="0">
              <a:ln>
                <a:noFill/>
              </a:ln>
              <a:solidFill>
                <a:schemeClr val="tx1">
                  <a:lumMod val="65000"/>
                  <a:lumOff val="35000"/>
                </a:schemeClr>
              </a:solidFill>
              <a:uLnTx/>
              <a:uFillTx/>
              <a:latin typeface="微软雅黑" panose="020B0503020204020204" charset="-122"/>
              <a:ea typeface="方正舒体" panose="02010601030101010101" charset="-122"/>
              <a:sym typeface="+mn-ea"/>
            </a:endParaRPr>
          </a:p>
        </p:txBody>
      </p:sp>
      <p:sp>
        <p:nvSpPr>
          <p:cNvPr id="5" name="文本框 4"/>
          <p:cNvSpPr txBox="1"/>
          <p:nvPr/>
        </p:nvSpPr>
        <p:spPr>
          <a:xfrm>
            <a:off x="7002145" y="4540250"/>
            <a:ext cx="453961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nvSpPr>
        <p:spPr>
          <a:xfrm>
            <a:off x="3239770" y="2439843"/>
            <a:ext cx="2033270" cy="337820"/>
          </a:xfrm>
          <a:prstGeom prst="rect">
            <a:avLst/>
          </a:prstGeom>
          <a:noFill/>
        </p:spPr>
        <p:txBody>
          <a:bodyPr wrap="none" rtlCol="0">
            <a:spAutoFit/>
          </a:bodyPr>
          <a:lstStyle/>
          <a:p>
            <a:pPr algn="r"/>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endParaRPr lang="en-US" altLang="zh-CN" sz="1600" b="1" noProof="0" dirty="0">
              <a:ln>
                <a:noFill/>
              </a:ln>
              <a:solidFill>
                <a:schemeClr val="tx1">
                  <a:lumMod val="65000"/>
                  <a:lumOff val="35000"/>
                </a:schemeClr>
              </a:solidFill>
              <a:uLnTx/>
              <a:uFillTx/>
              <a:latin typeface="微软雅黑" panose="020B0503020204020204" charset="-122"/>
              <a:ea typeface="方正舒体" panose="02010601030101010101" charset="-122"/>
              <a:sym typeface="+mn-ea"/>
            </a:endParaRPr>
          </a:p>
        </p:txBody>
      </p:sp>
      <p:sp>
        <p:nvSpPr>
          <p:cNvPr id="7" name="文本框 6"/>
          <p:cNvSpPr txBox="1"/>
          <p:nvPr/>
        </p:nvSpPr>
        <p:spPr>
          <a:xfrm>
            <a:off x="733425" y="2679065"/>
            <a:ext cx="453961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3239770" y="4301028"/>
            <a:ext cx="2033270" cy="337820"/>
          </a:xfrm>
          <a:prstGeom prst="rect">
            <a:avLst/>
          </a:prstGeom>
          <a:noFill/>
        </p:spPr>
        <p:txBody>
          <a:bodyPr wrap="none" rtlCol="0">
            <a:spAutoFit/>
          </a:bodyPr>
          <a:lstStyle/>
          <a:p>
            <a:pPr algn="r"/>
            <a:r>
              <a:rPr lang="en-US" altLang="zh-CN" sz="1600" b="1" noProof="0" dirty="0">
                <a:ln>
                  <a:noFill/>
                </a:ln>
                <a:solidFill>
                  <a:schemeClr val="tx1">
                    <a:lumMod val="65000"/>
                    <a:lumOff val="35000"/>
                  </a:schemeClr>
                </a:solidFill>
                <a:uLnTx/>
                <a:uFillTx/>
                <a:ea typeface="方正舒体" panose="02010601030101010101" charset="-122"/>
                <a:sym typeface="+mn-ea"/>
              </a:rPr>
              <a:t>ADD YOUR TEXT HERE</a:t>
            </a:r>
            <a:endParaRPr lang="en-US" altLang="zh-CN" sz="1600" b="1" noProof="0" dirty="0">
              <a:ln>
                <a:noFill/>
              </a:ln>
              <a:solidFill>
                <a:schemeClr val="tx1">
                  <a:lumMod val="65000"/>
                  <a:lumOff val="35000"/>
                </a:schemeClr>
              </a:solidFill>
              <a:uLnTx/>
              <a:uFillTx/>
              <a:latin typeface="微软雅黑" panose="020B0503020204020204" charset="-122"/>
              <a:ea typeface="方正舒体" panose="02010601030101010101" charset="-122"/>
              <a:sym typeface="+mn-ea"/>
            </a:endParaRPr>
          </a:p>
        </p:txBody>
      </p:sp>
      <p:sp>
        <p:nvSpPr>
          <p:cNvPr id="9" name="文本框 8"/>
          <p:cNvSpPr txBox="1"/>
          <p:nvPr/>
        </p:nvSpPr>
        <p:spPr>
          <a:xfrm>
            <a:off x="733425" y="4549775"/>
            <a:ext cx="453961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grpSp>
        <p:nvGrpSpPr>
          <p:cNvPr id="10" name="组合 9"/>
          <p:cNvGrpSpPr/>
          <p:nvPr/>
        </p:nvGrpSpPr>
        <p:grpSpPr>
          <a:xfrm>
            <a:off x="5377815" y="2426970"/>
            <a:ext cx="479425" cy="479425"/>
            <a:chOff x="16833" y="6605"/>
            <a:chExt cx="3352" cy="3352"/>
          </a:xfrm>
        </p:grpSpPr>
        <p:sp>
          <p:nvSpPr>
            <p:cNvPr id="219161" name="AutoShape 9"/>
            <p:cNvSpPr/>
            <p:nvPr/>
          </p:nvSpPr>
          <p:spPr>
            <a:xfrm>
              <a:off x="16833" y="6605"/>
              <a:ext cx="3353" cy="3353"/>
            </a:xfrm>
            <a:custGeom>
              <a:avLst/>
              <a:gdLst/>
              <a:ahLst/>
              <a:cxnLst>
                <a:cxn ang="0">
                  <a:pos x="78" y="13"/>
                </a:cxn>
                <a:cxn ang="0">
                  <a:pos x="78" y="78"/>
                </a:cxn>
                <a:cxn ang="0">
                  <a:pos x="13" y="78"/>
                </a:cxn>
                <a:cxn ang="0">
                  <a:pos x="13" y="13"/>
                </a:cxn>
                <a:cxn ang="0">
                  <a:pos x="78" y="13"/>
                </a:cxn>
                <a:cxn ang="0">
                  <a:pos x="78" y="13"/>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DB8E07"/>
            </a:solidFill>
            <a:ln w="12700">
              <a:noFill/>
            </a:ln>
          </p:spPr>
          <p:txBody>
            <a:bodyPr/>
            <a:p>
              <a:endParaRPr lang="zh-CN" altLang="en-US"/>
            </a:p>
          </p:txBody>
        </p:sp>
        <p:sp>
          <p:nvSpPr>
            <p:cNvPr id="219169" name="AutoShape 19"/>
            <p:cNvSpPr/>
            <p:nvPr/>
          </p:nvSpPr>
          <p:spPr>
            <a:xfrm>
              <a:off x="17908" y="7873"/>
              <a:ext cx="1220" cy="835"/>
            </a:xfrm>
            <a:custGeom>
              <a:avLst/>
              <a:gdLst/>
              <a:ahLst/>
              <a:cxnLst>
                <a:cxn ang="0">
                  <a:pos x="9" y="2"/>
                </a:cxn>
                <a:cxn ang="0">
                  <a:pos x="10" y="2"/>
                </a:cxn>
                <a:cxn ang="0">
                  <a:pos x="7" y="0"/>
                </a:cxn>
                <a:cxn ang="0">
                  <a:pos x="5" y="1"/>
                </a:cxn>
                <a:cxn ang="0">
                  <a:pos x="3" y="0"/>
                </a:cxn>
                <a:cxn ang="0">
                  <a:pos x="1" y="2"/>
                </a:cxn>
                <a:cxn ang="0">
                  <a:pos x="1" y="2"/>
                </a:cxn>
                <a:cxn ang="0">
                  <a:pos x="0" y="4"/>
                </a:cxn>
                <a:cxn ang="0">
                  <a:pos x="2" y="5"/>
                </a:cxn>
                <a:cxn ang="0">
                  <a:pos x="9" y="5"/>
                </a:cxn>
                <a:cxn ang="0">
                  <a:pos x="11" y="4"/>
                </a:cxn>
                <a:cxn ang="0">
                  <a:pos x="9" y="2"/>
                </a:cxn>
                <a:cxn ang="0">
                  <a:pos x="8" y="5"/>
                </a:cxn>
                <a:cxn ang="0">
                  <a:pos x="6" y="5"/>
                </a:cxn>
                <a:cxn ang="0">
                  <a:pos x="7" y="4"/>
                </a:cxn>
                <a:cxn ang="0">
                  <a:pos x="7" y="4"/>
                </a:cxn>
                <a:cxn ang="0">
                  <a:pos x="6" y="4"/>
                </a:cxn>
                <a:cxn ang="0">
                  <a:pos x="6" y="3"/>
                </a:cxn>
                <a:cxn ang="0">
                  <a:pos x="6" y="2"/>
                </a:cxn>
                <a:cxn ang="0">
                  <a:pos x="6" y="2"/>
                </a:cxn>
                <a:cxn ang="0">
                  <a:pos x="4" y="2"/>
                </a:cxn>
                <a:cxn ang="0">
                  <a:pos x="4" y="2"/>
                </a:cxn>
                <a:cxn ang="0">
                  <a:pos x="4" y="3"/>
                </a:cxn>
                <a:cxn ang="0">
                  <a:pos x="4" y="4"/>
                </a:cxn>
                <a:cxn ang="0">
                  <a:pos x="4" y="4"/>
                </a:cxn>
                <a:cxn ang="0">
                  <a:pos x="4" y="4"/>
                </a:cxn>
                <a:cxn ang="0">
                  <a:pos x="5" y="5"/>
                </a:cxn>
                <a:cxn ang="0">
                  <a:pos x="3" y="5"/>
                </a:cxn>
                <a:cxn ang="0">
                  <a:pos x="1" y="4"/>
                </a:cxn>
                <a:cxn ang="0">
                  <a:pos x="2" y="2"/>
                </a:cxn>
                <a:cxn ang="0">
                  <a:pos x="2" y="2"/>
                </a:cxn>
                <a:cxn ang="0">
                  <a:pos x="4" y="1"/>
                </a:cxn>
                <a:cxn ang="0">
                  <a:pos x="5" y="1"/>
                </a:cxn>
                <a:cxn ang="0">
                  <a:pos x="7" y="1"/>
                </a:cxn>
                <a:cxn ang="0">
                  <a:pos x="9" y="2"/>
                </a:cxn>
                <a:cxn ang="0">
                  <a:pos x="9" y="2"/>
                </a:cxn>
                <a:cxn ang="0">
                  <a:pos x="10" y="4"/>
                </a:cxn>
                <a:cxn ang="0">
                  <a:pos x="8" y="5"/>
                </a:cxn>
                <a:cxn ang="0">
                  <a:pos x="8" y="5"/>
                </a:cxn>
              </a:cxnLst>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alpha val="100000"/>
              </a:srgbClr>
            </a:solidFill>
            <a:ln w="12700">
              <a:noFill/>
            </a:ln>
          </p:spPr>
          <p:txBody>
            <a:bodyPr/>
            <a:p>
              <a:endParaRPr lang="zh-CN" altLang="en-US"/>
            </a:p>
          </p:txBody>
        </p:sp>
      </p:grpSp>
      <p:grpSp>
        <p:nvGrpSpPr>
          <p:cNvPr id="11" name="组合 10"/>
          <p:cNvGrpSpPr/>
          <p:nvPr/>
        </p:nvGrpSpPr>
        <p:grpSpPr>
          <a:xfrm>
            <a:off x="6409690" y="2430145"/>
            <a:ext cx="502920" cy="503555"/>
            <a:chOff x="9783" y="4485"/>
            <a:chExt cx="3354" cy="3356"/>
          </a:xfrm>
        </p:grpSpPr>
        <p:sp>
          <p:nvSpPr>
            <p:cNvPr id="219163" name="AutoShape 11"/>
            <p:cNvSpPr/>
            <p:nvPr/>
          </p:nvSpPr>
          <p:spPr>
            <a:xfrm>
              <a:off x="9783" y="4485"/>
              <a:ext cx="3355" cy="3356"/>
            </a:xfrm>
            <a:custGeom>
              <a:avLst/>
              <a:gdLst/>
              <a:ahLst/>
              <a:cxnLst>
                <a:cxn ang="0">
                  <a:pos x="78" y="13"/>
                </a:cxn>
                <a:cxn ang="0">
                  <a:pos x="78" y="78"/>
                </a:cxn>
                <a:cxn ang="0">
                  <a:pos x="13" y="78"/>
                </a:cxn>
                <a:cxn ang="0">
                  <a:pos x="13" y="13"/>
                </a:cxn>
                <a:cxn ang="0">
                  <a:pos x="78" y="13"/>
                </a:cxn>
                <a:cxn ang="0">
                  <a:pos x="78" y="13"/>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8B935"/>
            </a:solidFill>
            <a:ln w="127000">
              <a:noFill/>
            </a:ln>
          </p:spPr>
          <p:txBody>
            <a:bodyPr/>
            <a:p>
              <a:endParaRPr lang="zh-CN" altLang="en-US"/>
            </a:p>
          </p:txBody>
        </p:sp>
        <p:sp>
          <p:nvSpPr>
            <p:cNvPr id="219166" name="AutoShape 14"/>
            <p:cNvSpPr/>
            <p:nvPr/>
          </p:nvSpPr>
          <p:spPr>
            <a:xfrm>
              <a:off x="10983" y="5673"/>
              <a:ext cx="1060" cy="1048"/>
            </a:xfrm>
            <a:custGeom>
              <a:avLst/>
              <a:gdLst/>
              <a:ahLst/>
              <a:cxnLst>
                <a:cxn ang="0">
                  <a:pos x="0" y="4"/>
                </a:cxn>
                <a:cxn ang="0">
                  <a:pos x="8" y="4"/>
                </a:cxn>
                <a:cxn ang="0">
                  <a:pos x="6" y="2"/>
                </a:cxn>
                <a:cxn ang="0">
                  <a:pos x="6" y="1"/>
                </a:cxn>
                <a:cxn ang="0">
                  <a:pos x="6" y="2"/>
                </a:cxn>
                <a:cxn ang="0">
                  <a:pos x="3" y="5"/>
                </a:cxn>
                <a:cxn ang="0">
                  <a:pos x="3" y="6"/>
                </a:cxn>
                <a:cxn ang="0">
                  <a:pos x="3" y="6"/>
                </a:cxn>
                <a:cxn ang="0">
                  <a:pos x="3" y="7"/>
                </a:cxn>
                <a:cxn ang="0">
                  <a:pos x="2" y="7"/>
                </a:cxn>
                <a:cxn ang="0">
                  <a:pos x="2" y="6"/>
                </a:cxn>
                <a:cxn ang="0">
                  <a:pos x="1" y="6"/>
                </a:cxn>
                <a:cxn ang="0">
                  <a:pos x="1" y="5"/>
                </a:cxn>
                <a:cxn ang="0">
                  <a:pos x="1" y="4"/>
                </a:cxn>
                <a:cxn ang="0">
                  <a:pos x="1" y="4"/>
                </a:cxn>
                <a:cxn ang="0">
                  <a:pos x="1" y="3"/>
                </a:cxn>
                <a:cxn ang="0">
                  <a:pos x="3" y="1"/>
                </a:cxn>
                <a:cxn ang="0">
                  <a:pos x="2" y="1"/>
                </a:cxn>
                <a:cxn ang="0">
                  <a:pos x="2" y="2"/>
                </a:cxn>
                <a:cxn ang="0">
                  <a:pos x="2" y="2"/>
                </a:cxn>
                <a:cxn ang="0">
                  <a:pos x="2" y="2"/>
                </a:cxn>
                <a:cxn ang="0">
                  <a:pos x="3" y="2"/>
                </a:cxn>
                <a:cxn ang="0">
                  <a:pos x="3" y="2"/>
                </a:cxn>
                <a:cxn ang="0">
                  <a:pos x="3" y="2"/>
                </a:cxn>
                <a:cxn ang="0">
                  <a:pos x="3" y="3"/>
                </a:cxn>
                <a:cxn ang="0">
                  <a:pos x="2" y="3"/>
                </a:cxn>
                <a:cxn ang="0">
                  <a:pos x="2" y="3"/>
                </a:cxn>
                <a:cxn ang="0">
                  <a:pos x="1" y="3"/>
                </a:cxn>
                <a:cxn ang="0">
                  <a:pos x="1" y="4"/>
                </a:cxn>
                <a:cxn ang="0">
                  <a:pos x="1" y="4"/>
                </a:cxn>
                <a:cxn ang="0">
                  <a:pos x="2" y="4"/>
                </a:cxn>
                <a:cxn ang="0">
                  <a:pos x="3" y="4"/>
                </a:cxn>
                <a:cxn ang="0">
                  <a:pos x="3" y="5"/>
                </a:cxn>
                <a:cxn ang="0">
                  <a:pos x="4" y="1"/>
                </a:cxn>
                <a:cxn ang="0">
                  <a:pos x="3" y="1"/>
                </a:cxn>
                <a:cxn ang="0">
                  <a:pos x="4" y="1"/>
                </a:cxn>
                <a:cxn ang="0">
                  <a:pos x="7" y="4"/>
                </a:cxn>
                <a:cxn ang="0">
                  <a:pos x="6" y="7"/>
                </a:cxn>
                <a:cxn ang="0">
                  <a:pos x="6" y="6"/>
                </a:cxn>
                <a:cxn ang="0">
                  <a:pos x="6" y="5"/>
                </a:cxn>
                <a:cxn ang="0">
                  <a:pos x="5" y="5"/>
                </a:cxn>
                <a:cxn ang="0">
                  <a:pos x="7" y="4"/>
                </a:cxn>
                <a:cxn ang="0">
                  <a:pos x="7" y="3"/>
                </a:cxn>
                <a:cxn ang="0">
                  <a:pos x="6" y="3"/>
                </a:cxn>
                <a:cxn ang="0">
                  <a:pos x="6" y="4"/>
                </a:cxn>
                <a:cxn ang="0">
                  <a:pos x="5" y="3"/>
                </a:cxn>
                <a:cxn ang="0">
                  <a:pos x="5" y="3"/>
                </a:cxn>
                <a:cxn ang="0">
                  <a:pos x="5" y="2"/>
                </a:cxn>
                <a:cxn ang="0">
                  <a:pos x="6" y="2"/>
                </a:cxn>
                <a:cxn ang="0">
                  <a:pos x="7" y="2"/>
                </a:cxn>
                <a:cxn ang="0">
                  <a:pos x="7" y="2"/>
                </a:cxn>
                <a:cxn ang="0">
                  <a:pos x="8" y="4"/>
                </a:cxn>
                <a:cxn ang="0">
                  <a:pos x="7" y="4"/>
                </a:cxn>
              </a:cxnLst>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FFF">
                <a:alpha val="100000"/>
              </a:srgbClr>
            </a:solidFill>
            <a:ln w="12700">
              <a:noFill/>
            </a:ln>
          </p:spPr>
          <p:txBody>
            <a:bodyPr/>
            <a:p>
              <a:endParaRPr lang="zh-CN" altLang="en-US"/>
            </a:p>
          </p:txBody>
        </p:sp>
      </p:grpSp>
      <p:grpSp>
        <p:nvGrpSpPr>
          <p:cNvPr id="30" name="组合 29"/>
          <p:cNvGrpSpPr/>
          <p:nvPr/>
        </p:nvGrpSpPr>
        <p:grpSpPr>
          <a:xfrm>
            <a:off x="5365115" y="4335145"/>
            <a:ext cx="501650" cy="501650"/>
            <a:chOff x="12280" y="13241"/>
            <a:chExt cx="3352" cy="3352"/>
          </a:xfrm>
        </p:grpSpPr>
        <p:sp>
          <p:nvSpPr>
            <p:cNvPr id="219162" name="AutoShape 10"/>
            <p:cNvSpPr/>
            <p:nvPr/>
          </p:nvSpPr>
          <p:spPr>
            <a:xfrm>
              <a:off x="12280" y="13241"/>
              <a:ext cx="3353" cy="3353"/>
            </a:xfrm>
            <a:custGeom>
              <a:avLst/>
              <a:gdLst/>
              <a:ahLst/>
              <a:cxnLst>
                <a:cxn ang="0">
                  <a:pos x="78" y="13"/>
                </a:cxn>
                <a:cxn ang="0">
                  <a:pos x="78" y="78"/>
                </a:cxn>
                <a:cxn ang="0">
                  <a:pos x="13" y="78"/>
                </a:cxn>
                <a:cxn ang="0">
                  <a:pos x="13" y="13"/>
                </a:cxn>
                <a:cxn ang="0">
                  <a:pos x="78" y="13"/>
                </a:cxn>
                <a:cxn ang="0">
                  <a:pos x="78" y="13"/>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8B935"/>
            </a:solidFill>
            <a:ln w="12700">
              <a:noFill/>
            </a:ln>
          </p:spPr>
          <p:txBody>
            <a:bodyPr/>
            <a:p>
              <a:endParaRPr lang="zh-CN" altLang="en-US"/>
            </a:p>
          </p:txBody>
        </p:sp>
        <p:grpSp>
          <p:nvGrpSpPr>
            <p:cNvPr id="219167" name="Group 15"/>
            <p:cNvGrpSpPr/>
            <p:nvPr/>
          </p:nvGrpSpPr>
          <p:grpSpPr>
            <a:xfrm rot="0">
              <a:off x="13490" y="14422"/>
              <a:ext cx="953" cy="920"/>
              <a:chOff x="0" y="0"/>
              <a:chExt cx="380" cy="367"/>
            </a:xfrm>
          </p:grpSpPr>
          <p:sp>
            <p:nvSpPr>
              <p:cNvPr id="219172" name="AutoShape 16"/>
              <p:cNvSpPr/>
              <p:nvPr/>
            </p:nvSpPr>
            <p:spPr>
              <a:xfrm>
                <a:off x="0" y="0"/>
                <a:ext cx="380" cy="367"/>
              </a:xfrm>
              <a:custGeom>
                <a:avLst/>
                <a:gdLst/>
                <a:ahLst/>
                <a:cxnLst>
                  <a:cxn ang="0">
                    <a:pos x="6" y="0"/>
                  </a:cxn>
                  <a:cxn ang="0">
                    <a:pos x="0" y="0"/>
                  </a:cxn>
                  <a:cxn ang="0">
                    <a:pos x="0" y="0"/>
                  </a:cxn>
                  <a:cxn ang="0">
                    <a:pos x="0" y="4"/>
                  </a:cxn>
                  <a:cxn ang="0">
                    <a:pos x="0" y="5"/>
                  </a:cxn>
                  <a:cxn ang="0">
                    <a:pos x="3" y="5"/>
                  </a:cxn>
                  <a:cxn ang="0">
                    <a:pos x="2" y="6"/>
                  </a:cxn>
                  <a:cxn ang="0">
                    <a:pos x="2" y="6"/>
                  </a:cxn>
                  <a:cxn ang="0">
                    <a:pos x="3" y="6"/>
                  </a:cxn>
                  <a:cxn ang="0">
                    <a:pos x="4" y="6"/>
                  </a:cxn>
                  <a:cxn ang="0">
                    <a:pos x="5" y="6"/>
                  </a:cxn>
                  <a:cxn ang="0">
                    <a:pos x="5" y="6"/>
                  </a:cxn>
                  <a:cxn ang="0">
                    <a:pos x="4" y="5"/>
                  </a:cxn>
                  <a:cxn ang="0">
                    <a:pos x="6" y="5"/>
                  </a:cxn>
                  <a:cxn ang="0">
                    <a:pos x="7" y="4"/>
                  </a:cxn>
                  <a:cxn ang="0">
                    <a:pos x="7" y="0"/>
                  </a:cxn>
                  <a:cxn ang="0">
                    <a:pos x="6" y="0"/>
                  </a:cxn>
                  <a:cxn ang="0">
                    <a:pos x="3" y="4"/>
                  </a:cxn>
                  <a:cxn ang="0">
                    <a:pos x="3" y="4"/>
                  </a:cxn>
                  <a:cxn ang="0">
                    <a:pos x="4" y="4"/>
                  </a:cxn>
                  <a:cxn ang="0">
                    <a:pos x="3" y="5"/>
                  </a:cxn>
                  <a:cxn ang="0">
                    <a:pos x="3" y="4"/>
                  </a:cxn>
                  <a:cxn ang="0">
                    <a:pos x="6" y="4"/>
                  </a:cxn>
                  <a:cxn ang="0">
                    <a:pos x="0" y="4"/>
                  </a:cxn>
                  <a:cxn ang="0">
                    <a:pos x="0" y="0"/>
                  </a:cxn>
                  <a:cxn ang="0">
                    <a:pos x="6" y="0"/>
                  </a:cxn>
                  <a:cxn ang="0">
                    <a:pos x="6" y="4"/>
                  </a:cxn>
                  <a:cxn ang="0">
                    <a:pos x="6" y="4"/>
                  </a:cxn>
                </a:cxnLst>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alpha val="100000"/>
                </a:srgbClr>
              </a:solidFill>
              <a:ln w="12700">
                <a:noFill/>
              </a:ln>
            </p:spPr>
            <p:txBody>
              <a:bodyPr/>
              <a:p>
                <a:endParaRPr lang="zh-CN" altLang="en-US"/>
              </a:p>
            </p:txBody>
          </p:sp>
          <p:sp>
            <p:nvSpPr>
              <p:cNvPr id="219173" name="AutoShape 17"/>
              <p:cNvSpPr/>
              <p:nvPr/>
            </p:nvSpPr>
            <p:spPr>
              <a:xfrm>
                <a:off x="179" y="241"/>
                <a:ext cx="28" cy="31"/>
              </a:xfrm>
              <a:custGeom>
                <a:avLst/>
                <a:gdLst/>
                <a:ahLst/>
                <a:cxnLst>
                  <a:cxn ang="0">
                    <a:pos x="0" y="0"/>
                  </a:cxn>
                  <a:cxn ang="0">
                    <a:pos x="0" y="0"/>
                  </a:cxn>
                  <a:cxn ang="0">
                    <a:pos x="0" y="0"/>
                  </a:cxn>
                  <a:cxn ang="0">
                    <a:pos x="0" y="0"/>
                  </a:cxn>
                  <a:cxn ang="0">
                    <a:pos x="0" y="0"/>
                  </a:cxn>
                  <a:cxn ang="0">
                    <a:pos x="0" y="0"/>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FEFE">
                  <a:alpha val="100000"/>
                </a:srgbClr>
              </a:solidFill>
              <a:ln w="12700">
                <a:noFill/>
              </a:ln>
            </p:spPr>
            <p:txBody>
              <a:bodyPr/>
              <a:p>
                <a:endParaRPr lang="zh-CN" altLang="en-US"/>
              </a:p>
            </p:txBody>
          </p:sp>
        </p:grpSp>
      </p:grpSp>
      <p:grpSp>
        <p:nvGrpSpPr>
          <p:cNvPr id="12" name="组合 11"/>
          <p:cNvGrpSpPr/>
          <p:nvPr/>
        </p:nvGrpSpPr>
        <p:grpSpPr>
          <a:xfrm>
            <a:off x="6493510" y="4336415"/>
            <a:ext cx="499110" cy="500380"/>
            <a:chOff x="16833" y="15877"/>
            <a:chExt cx="3352" cy="3356"/>
          </a:xfrm>
        </p:grpSpPr>
        <p:sp>
          <p:nvSpPr>
            <p:cNvPr id="219164" name="AutoShape 12"/>
            <p:cNvSpPr/>
            <p:nvPr/>
          </p:nvSpPr>
          <p:spPr>
            <a:xfrm>
              <a:off x="16833" y="15877"/>
              <a:ext cx="3353" cy="3356"/>
            </a:xfrm>
            <a:custGeom>
              <a:avLst/>
              <a:gdLst/>
              <a:ahLst/>
              <a:cxnLst>
                <a:cxn ang="0">
                  <a:pos x="78" y="13"/>
                </a:cxn>
                <a:cxn ang="0">
                  <a:pos x="78" y="78"/>
                </a:cxn>
                <a:cxn ang="0">
                  <a:pos x="13" y="78"/>
                </a:cxn>
                <a:cxn ang="0">
                  <a:pos x="13" y="13"/>
                </a:cxn>
                <a:cxn ang="0">
                  <a:pos x="78" y="13"/>
                </a:cxn>
                <a:cxn ang="0">
                  <a:pos x="78" y="13"/>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DB8E07"/>
            </a:solidFill>
            <a:ln w="12700">
              <a:noFill/>
            </a:ln>
          </p:spPr>
          <p:txBody>
            <a:bodyPr/>
            <a:p>
              <a:endParaRPr lang="zh-CN" altLang="en-US"/>
            </a:p>
          </p:txBody>
        </p:sp>
        <p:sp>
          <p:nvSpPr>
            <p:cNvPr id="219168" name="AutoShape 18"/>
            <p:cNvSpPr/>
            <p:nvPr/>
          </p:nvSpPr>
          <p:spPr>
            <a:xfrm>
              <a:off x="18100" y="17292"/>
              <a:ext cx="940" cy="833"/>
            </a:xfrm>
            <a:custGeom>
              <a:avLst/>
              <a:gdLst/>
              <a:ahLst/>
              <a:cxnLst>
                <a:cxn ang="0">
                  <a:pos x="7" y="2"/>
                </a:cxn>
                <a:cxn ang="0">
                  <a:pos x="3" y="0"/>
                </a:cxn>
                <a:cxn ang="0">
                  <a:pos x="0" y="2"/>
                </a:cxn>
                <a:cxn ang="0">
                  <a:pos x="2" y="4"/>
                </a:cxn>
                <a:cxn ang="0">
                  <a:pos x="1" y="5"/>
                </a:cxn>
                <a:cxn ang="0">
                  <a:pos x="3" y="4"/>
                </a:cxn>
                <a:cxn ang="0">
                  <a:pos x="7" y="2"/>
                </a:cxn>
                <a:cxn ang="0">
                  <a:pos x="7" y="2"/>
                </a:cxn>
              </a:cxnLst>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FFFFFF">
                <a:alpha val="100000"/>
              </a:srgbClr>
            </a:solidFill>
            <a:ln w="12700">
              <a:noFill/>
            </a:ln>
          </p:spPr>
          <p:txBody>
            <a:bodyPr/>
            <a:p>
              <a:endParaRPr lang="zh-CN" altLang="en-US"/>
            </a:p>
          </p:txBody>
        </p:sp>
      </p:grpSp>
      <p:pic>
        <p:nvPicPr>
          <p:cNvPr id="13" name="图片 12" descr="3"/>
          <p:cNvPicPr>
            <a:picLocks noChangeAspect="1"/>
          </p:cNvPicPr>
          <p:nvPr/>
        </p:nvPicPr>
        <p:blipFill>
          <a:blip r:embed="rId1"/>
          <a:stretch>
            <a:fillRect/>
          </a:stretch>
        </p:blipFill>
        <p:spPr>
          <a:xfrm rot="19440000">
            <a:off x="4342130" y="-1924685"/>
            <a:ext cx="3507105" cy="395033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TextBox 1210"/>
          <p:cNvSpPr/>
          <p:nvPr/>
        </p:nvSpPr>
        <p:spPr>
          <a:xfrm>
            <a:off x="808990" y="937260"/>
            <a:ext cx="2882900" cy="337185"/>
          </a:xfrm>
          <a:prstGeom prst="rect">
            <a:avLst/>
          </a:prstGeom>
          <a:noFill/>
          <a:ln w="9525">
            <a:noFill/>
            <a:miter/>
          </a:ln>
        </p:spPr>
        <p:txBody>
          <a:bodyPr wrap="square">
            <a:spAutoFit/>
          </a:bodyPr>
          <a:p>
            <a:pPr algn="r"/>
            <a:r>
              <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18" name="TextBox 1210"/>
          <p:cNvSpPr/>
          <p:nvPr/>
        </p:nvSpPr>
        <p:spPr>
          <a:xfrm>
            <a:off x="268605" y="1266190"/>
            <a:ext cx="3423285" cy="575945"/>
          </a:xfrm>
          <a:prstGeom prst="rect">
            <a:avLst/>
          </a:prstGeom>
          <a:noFill/>
          <a:ln w="9525">
            <a:noFill/>
            <a:miter/>
          </a:ln>
        </p:spPr>
        <p:txBody>
          <a:bodyPr wrap="square">
            <a:spAutoFit/>
          </a:bodyPr>
          <a:p>
            <a:pPr indent="0" algn="r" fontAlgn="auto">
              <a:lnSpc>
                <a:spcPct val="150000"/>
              </a:lnSpc>
            </a:pP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7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TextBox 1210"/>
          <p:cNvSpPr/>
          <p:nvPr/>
        </p:nvSpPr>
        <p:spPr>
          <a:xfrm>
            <a:off x="808990" y="2343785"/>
            <a:ext cx="2882900" cy="337185"/>
          </a:xfrm>
          <a:prstGeom prst="rect">
            <a:avLst/>
          </a:prstGeom>
          <a:noFill/>
          <a:ln w="9525">
            <a:noFill/>
            <a:miter/>
          </a:ln>
        </p:spPr>
        <p:txBody>
          <a:bodyPr wrap="square">
            <a:spAutoFit/>
          </a:bodyPr>
          <a:p>
            <a:pPr algn="r"/>
            <a:r>
              <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20" name="TextBox 1210"/>
          <p:cNvSpPr/>
          <p:nvPr/>
        </p:nvSpPr>
        <p:spPr>
          <a:xfrm>
            <a:off x="268605" y="2672715"/>
            <a:ext cx="3423285" cy="575945"/>
          </a:xfrm>
          <a:prstGeom prst="rect">
            <a:avLst/>
          </a:prstGeom>
          <a:noFill/>
          <a:ln w="9525">
            <a:noFill/>
            <a:miter/>
          </a:ln>
        </p:spPr>
        <p:txBody>
          <a:bodyPr wrap="square">
            <a:spAutoFit/>
          </a:bodyPr>
          <a:p>
            <a:pPr indent="0" algn="r" fontAlgn="auto">
              <a:lnSpc>
                <a:spcPct val="150000"/>
              </a:lnSpc>
            </a:pP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7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1" name="TextBox 1210"/>
          <p:cNvSpPr/>
          <p:nvPr/>
        </p:nvSpPr>
        <p:spPr>
          <a:xfrm>
            <a:off x="808990" y="3757930"/>
            <a:ext cx="2882900" cy="337185"/>
          </a:xfrm>
          <a:prstGeom prst="rect">
            <a:avLst/>
          </a:prstGeom>
          <a:noFill/>
          <a:ln w="9525">
            <a:noFill/>
            <a:miter/>
          </a:ln>
        </p:spPr>
        <p:txBody>
          <a:bodyPr wrap="square">
            <a:spAutoFit/>
          </a:bodyPr>
          <a:p>
            <a:pPr algn="r"/>
            <a:r>
              <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22" name="TextBox 1210"/>
          <p:cNvSpPr/>
          <p:nvPr/>
        </p:nvSpPr>
        <p:spPr>
          <a:xfrm>
            <a:off x="268605" y="4086860"/>
            <a:ext cx="3423285" cy="575945"/>
          </a:xfrm>
          <a:prstGeom prst="rect">
            <a:avLst/>
          </a:prstGeom>
          <a:noFill/>
          <a:ln w="9525">
            <a:noFill/>
            <a:miter/>
          </a:ln>
        </p:spPr>
        <p:txBody>
          <a:bodyPr wrap="square">
            <a:spAutoFit/>
          </a:bodyPr>
          <a:p>
            <a:pPr indent="0" algn="r" fontAlgn="auto">
              <a:lnSpc>
                <a:spcPct val="150000"/>
              </a:lnSpc>
            </a:pP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7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3" name="TextBox 1210"/>
          <p:cNvSpPr/>
          <p:nvPr/>
        </p:nvSpPr>
        <p:spPr>
          <a:xfrm>
            <a:off x="808990" y="5150485"/>
            <a:ext cx="2882900" cy="337185"/>
          </a:xfrm>
          <a:prstGeom prst="rect">
            <a:avLst/>
          </a:prstGeom>
          <a:noFill/>
          <a:ln w="9525">
            <a:noFill/>
            <a:miter/>
          </a:ln>
        </p:spPr>
        <p:txBody>
          <a:bodyPr wrap="square">
            <a:spAutoFit/>
          </a:bodyPr>
          <a:p>
            <a:pPr algn="r"/>
            <a:r>
              <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24" name="TextBox 1210"/>
          <p:cNvSpPr/>
          <p:nvPr/>
        </p:nvSpPr>
        <p:spPr>
          <a:xfrm>
            <a:off x="268605" y="5487670"/>
            <a:ext cx="3423285" cy="575945"/>
          </a:xfrm>
          <a:prstGeom prst="rect">
            <a:avLst/>
          </a:prstGeom>
          <a:noFill/>
          <a:ln w="9525">
            <a:noFill/>
            <a:miter/>
          </a:ln>
        </p:spPr>
        <p:txBody>
          <a:bodyPr wrap="square">
            <a:spAutoFit/>
          </a:bodyPr>
          <a:p>
            <a:pPr indent="0" algn="r" fontAlgn="auto">
              <a:lnSpc>
                <a:spcPct val="150000"/>
              </a:lnSpc>
            </a:pP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7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 name="椭圆 1"/>
          <p:cNvSpPr/>
          <p:nvPr/>
        </p:nvSpPr>
        <p:spPr>
          <a:xfrm>
            <a:off x="4221480" y="1596390"/>
            <a:ext cx="3554095" cy="3554095"/>
          </a:xfrm>
          <a:prstGeom prst="ellipse">
            <a:avLst/>
          </a:prstGeom>
          <a:blipFill rotWithShape="1">
            <a:blip r:embed="rId1"/>
            <a:stretch>
              <a:fillRect/>
            </a:stretch>
          </a:blipFill>
          <a:ln>
            <a:solidFill>
              <a:srgbClr val="E5940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5" name="图片 14" descr="3"/>
          <p:cNvPicPr>
            <a:picLocks noChangeAspect="1"/>
          </p:cNvPicPr>
          <p:nvPr/>
        </p:nvPicPr>
        <p:blipFill>
          <a:blip r:embed="rId1"/>
          <a:srcRect l="6138" t="74586" r="85823" b="19273"/>
          <a:stretch>
            <a:fillRect/>
          </a:stretch>
        </p:blipFill>
        <p:spPr>
          <a:xfrm>
            <a:off x="7903210" y="945515"/>
            <a:ext cx="529590" cy="455930"/>
          </a:xfrm>
          <a:prstGeom prst="rect">
            <a:avLst/>
          </a:prstGeom>
        </p:spPr>
      </p:pic>
      <p:sp>
        <p:nvSpPr>
          <p:cNvPr id="3" name="TextBox 1210"/>
          <p:cNvSpPr/>
          <p:nvPr/>
        </p:nvSpPr>
        <p:spPr>
          <a:xfrm>
            <a:off x="8432800" y="945515"/>
            <a:ext cx="2882900" cy="337185"/>
          </a:xfrm>
          <a:prstGeom prst="rect">
            <a:avLst/>
          </a:prstGeom>
          <a:noFill/>
          <a:ln w="9525">
            <a:noFill/>
            <a:miter/>
          </a:ln>
        </p:spPr>
        <p:txBody>
          <a:bodyPr wrap="square">
            <a:spAutoFit/>
          </a:bodyPr>
          <a:p>
            <a:pPr algn="l"/>
            <a:r>
              <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4" name="TextBox 1210"/>
          <p:cNvSpPr/>
          <p:nvPr/>
        </p:nvSpPr>
        <p:spPr>
          <a:xfrm>
            <a:off x="8432800" y="1274445"/>
            <a:ext cx="3423285" cy="575945"/>
          </a:xfrm>
          <a:prstGeom prst="rect">
            <a:avLst/>
          </a:prstGeom>
          <a:noFill/>
          <a:ln w="9525">
            <a:noFill/>
            <a:miter/>
          </a:ln>
        </p:spPr>
        <p:txBody>
          <a:bodyPr wrap="square">
            <a:spAutoFit/>
          </a:bodyPr>
          <a:p>
            <a:pPr indent="0" algn="l" fontAlgn="auto">
              <a:lnSpc>
                <a:spcPct val="150000"/>
              </a:lnSpc>
            </a:pP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7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 name="TextBox 1210"/>
          <p:cNvSpPr/>
          <p:nvPr/>
        </p:nvSpPr>
        <p:spPr>
          <a:xfrm>
            <a:off x="8432800" y="2352040"/>
            <a:ext cx="2882900" cy="337185"/>
          </a:xfrm>
          <a:prstGeom prst="rect">
            <a:avLst/>
          </a:prstGeom>
          <a:noFill/>
          <a:ln w="9525">
            <a:noFill/>
            <a:miter/>
          </a:ln>
        </p:spPr>
        <p:txBody>
          <a:bodyPr wrap="square">
            <a:spAutoFit/>
          </a:bodyPr>
          <a:p>
            <a:pPr algn="l"/>
            <a:r>
              <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6" name="TextBox 1210"/>
          <p:cNvSpPr/>
          <p:nvPr/>
        </p:nvSpPr>
        <p:spPr>
          <a:xfrm>
            <a:off x="8432800" y="2680970"/>
            <a:ext cx="3423285" cy="575945"/>
          </a:xfrm>
          <a:prstGeom prst="rect">
            <a:avLst/>
          </a:prstGeom>
          <a:noFill/>
          <a:ln w="9525">
            <a:noFill/>
            <a:miter/>
          </a:ln>
        </p:spPr>
        <p:txBody>
          <a:bodyPr wrap="square">
            <a:spAutoFit/>
          </a:bodyPr>
          <a:p>
            <a:pPr indent="0" algn="l" fontAlgn="auto">
              <a:lnSpc>
                <a:spcPct val="150000"/>
              </a:lnSpc>
            </a:pP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7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7" name="TextBox 1210"/>
          <p:cNvSpPr/>
          <p:nvPr/>
        </p:nvSpPr>
        <p:spPr>
          <a:xfrm>
            <a:off x="8432800" y="3766185"/>
            <a:ext cx="2882900" cy="337185"/>
          </a:xfrm>
          <a:prstGeom prst="rect">
            <a:avLst/>
          </a:prstGeom>
          <a:noFill/>
          <a:ln w="9525">
            <a:noFill/>
            <a:miter/>
          </a:ln>
        </p:spPr>
        <p:txBody>
          <a:bodyPr wrap="square">
            <a:spAutoFit/>
          </a:bodyPr>
          <a:p>
            <a:pPr algn="l"/>
            <a:r>
              <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8" name="TextBox 1210"/>
          <p:cNvSpPr/>
          <p:nvPr/>
        </p:nvSpPr>
        <p:spPr>
          <a:xfrm>
            <a:off x="8432800" y="4095115"/>
            <a:ext cx="3423285" cy="575945"/>
          </a:xfrm>
          <a:prstGeom prst="rect">
            <a:avLst/>
          </a:prstGeom>
          <a:noFill/>
          <a:ln w="9525">
            <a:noFill/>
            <a:miter/>
          </a:ln>
        </p:spPr>
        <p:txBody>
          <a:bodyPr wrap="square">
            <a:spAutoFit/>
          </a:bodyPr>
          <a:p>
            <a:pPr indent="0" algn="l" fontAlgn="auto">
              <a:lnSpc>
                <a:spcPct val="150000"/>
              </a:lnSpc>
            </a:pP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7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9" name="TextBox 1210"/>
          <p:cNvSpPr/>
          <p:nvPr/>
        </p:nvSpPr>
        <p:spPr>
          <a:xfrm>
            <a:off x="8432800" y="5158740"/>
            <a:ext cx="2882900" cy="337185"/>
          </a:xfrm>
          <a:prstGeom prst="rect">
            <a:avLst/>
          </a:prstGeom>
          <a:noFill/>
          <a:ln w="9525">
            <a:noFill/>
            <a:miter/>
          </a:ln>
        </p:spPr>
        <p:txBody>
          <a:bodyPr wrap="square">
            <a:spAutoFit/>
          </a:bodyPr>
          <a:p>
            <a:pPr algn="l"/>
            <a:r>
              <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sp>
        <p:nvSpPr>
          <p:cNvPr id="10" name="TextBox 1210"/>
          <p:cNvSpPr/>
          <p:nvPr/>
        </p:nvSpPr>
        <p:spPr>
          <a:xfrm>
            <a:off x="8432800" y="5495925"/>
            <a:ext cx="3423285" cy="575945"/>
          </a:xfrm>
          <a:prstGeom prst="rect">
            <a:avLst/>
          </a:prstGeom>
          <a:noFill/>
          <a:ln w="9525">
            <a:noFill/>
            <a:miter/>
          </a:ln>
        </p:spPr>
        <p:txBody>
          <a:bodyPr wrap="square">
            <a:spAutoFit/>
          </a:bodyPr>
          <a:p>
            <a:pPr indent="0" algn="l" fontAlgn="auto">
              <a:lnSpc>
                <a:spcPct val="150000"/>
              </a:lnSpc>
            </a:pP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7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7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pic>
        <p:nvPicPr>
          <p:cNvPr id="11" name="图片 10" descr="3"/>
          <p:cNvPicPr>
            <a:picLocks noChangeAspect="1"/>
          </p:cNvPicPr>
          <p:nvPr/>
        </p:nvPicPr>
        <p:blipFill>
          <a:blip r:embed="rId1"/>
          <a:srcRect l="6138" t="74586" r="85823" b="19273"/>
          <a:stretch>
            <a:fillRect/>
          </a:stretch>
        </p:blipFill>
        <p:spPr>
          <a:xfrm>
            <a:off x="7903210" y="2352040"/>
            <a:ext cx="529590" cy="455930"/>
          </a:xfrm>
          <a:prstGeom prst="rect">
            <a:avLst/>
          </a:prstGeom>
        </p:spPr>
      </p:pic>
      <p:pic>
        <p:nvPicPr>
          <p:cNvPr id="13" name="图片 12" descr="3"/>
          <p:cNvPicPr>
            <a:picLocks noChangeAspect="1"/>
          </p:cNvPicPr>
          <p:nvPr/>
        </p:nvPicPr>
        <p:blipFill>
          <a:blip r:embed="rId1"/>
          <a:srcRect l="6138" t="74586" r="85823" b="19273"/>
          <a:stretch>
            <a:fillRect/>
          </a:stretch>
        </p:blipFill>
        <p:spPr>
          <a:xfrm>
            <a:off x="7903210" y="3707130"/>
            <a:ext cx="529590" cy="455930"/>
          </a:xfrm>
          <a:prstGeom prst="rect">
            <a:avLst/>
          </a:prstGeom>
        </p:spPr>
      </p:pic>
      <p:pic>
        <p:nvPicPr>
          <p:cNvPr id="14" name="图片 13" descr="3"/>
          <p:cNvPicPr>
            <a:picLocks noChangeAspect="1"/>
          </p:cNvPicPr>
          <p:nvPr/>
        </p:nvPicPr>
        <p:blipFill>
          <a:blip r:embed="rId1"/>
          <a:srcRect l="6138" t="74586" r="85823" b="19273"/>
          <a:stretch>
            <a:fillRect/>
          </a:stretch>
        </p:blipFill>
        <p:spPr>
          <a:xfrm>
            <a:off x="7903210" y="5158740"/>
            <a:ext cx="529590" cy="455930"/>
          </a:xfrm>
          <a:prstGeom prst="rect">
            <a:avLst/>
          </a:prstGeom>
        </p:spPr>
      </p:pic>
      <p:pic>
        <p:nvPicPr>
          <p:cNvPr id="16" name="图片 15" descr="3"/>
          <p:cNvPicPr>
            <a:picLocks noChangeAspect="1"/>
          </p:cNvPicPr>
          <p:nvPr/>
        </p:nvPicPr>
        <p:blipFill>
          <a:blip r:embed="rId1"/>
          <a:srcRect l="6138" t="74586" r="85823" b="19273"/>
          <a:stretch>
            <a:fillRect/>
          </a:stretch>
        </p:blipFill>
        <p:spPr>
          <a:xfrm>
            <a:off x="3691890" y="953770"/>
            <a:ext cx="529590" cy="455930"/>
          </a:xfrm>
          <a:prstGeom prst="rect">
            <a:avLst/>
          </a:prstGeom>
        </p:spPr>
      </p:pic>
      <p:pic>
        <p:nvPicPr>
          <p:cNvPr id="25" name="图片 24" descr="3"/>
          <p:cNvPicPr>
            <a:picLocks noChangeAspect="1"/>
          </p:cNvPicPr>
          <p:nvPr/>
        </p:nvPicPr>
        <p:blipFill>
          <a:blip r:embed="rId1"/>
          <a:srcRect l="6138" t="74586" r="85823" b="19273"/>
          <a:stretch>
            <a:fillRect/>
          </a:stretch>
        </p:blipFill>
        <p:spPr>
          <a:xfrm>
            <a:off x="3691890" y="2360295"/>
            <a:ext cx="529590" cy="455930"/>
          </a:xfrm>
          <a:prstGeom prst="rect">
            <a:avLst/>
          </a:prstGeom>
        </p:spPr>
      </p:pic>
      <p:pic>
        <p:nvPicPr>
          <p:cNvPr id="26" name="图片 25" descr="3"/>
          <p:cNvPicPr>
            <a:picLocks noChangeAspect="1"/>
          </p:cNvPicPr>
          <p:nvPr/>
        </p:nvPicPr>
        <p:blipFill>
          <a:blip r:embed="rId1"/>
          <a:srcRect l="6138" t="74586" r="85823" b="19273"/>
          <a:stretch>
            <a:fillRect/>
          </a:stretch>
        </p:blipFill>
        <p:spPr>
          <a:xfrm>
            <a:off x="3691890" y="3715385"/>
            <a:ext cx="529590" cy="455930"/>
          </a:xfrm>
          <a:prstGeom prst="rect">
            <a:avLst/>
          </a:prstGeom>
        </p:spPr>
      </p:pic>
      <p:pic>
        <p:nvPicPr>
          <p:cNvPr id="27" name="图片 26" descr="3"/>
          <p:cNvPicPr>
            <a:picLocks noChangeAspect="1"/>
          </p:cNvPicPr>
          <p:nvPr/>
        </p:nvPicPr>
        <p:blipFill>
          <a:blip r:embed="rId1"/>
          <a:srcRect l="6138" t="74586" r="85823" b="19273"/>
          <a:stretch>
            <a:fillRect/>
          </a:stretch>
        </p:blipFill>
        <p:spPr>
          <a:xfrm>
            <a:off x="3691890" y="5158740"/>
            <a:ext cx="529590" cy="45593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9" name="Chart 98"/>
          <p:cNvGraphicFramePr/>
          <p:nvPr/>
        </p:nvGraphicFramePr>
        <p:xfrm>
          <a:off x="824230" y="1408430"/>
          <a:ext cx="5861050" cy="2912110"/>
        </p:xfrm>
        <a:graphic>
          <a:graphicData uri="http://schemas.openxmlformats.org/drawingml/2006/chart">
            <c:chart xmlns:c="http://schemas.openxmlformats.org/drawingml/2006/chart" xmlns:r="http://schemas.openxmlformats.org/officeDocument/2006/relationships" r:id="rId1"/>
          </a:graphicData>
        </a:graphic>
      </p:graphicFrame>
      <p:sp>
        <p:nvSpPr>
          <p:cNvPr id="16" name="TextBox 1210"/>
          <p:cNvSpPr/>
          <p:nvPr/>
        </p:nvSpPr>
        <p:spPr>
          <a:xfrm>
            <a:off x="824230" y="4522470"/>
            <a:ext cx="5861050" cy="1007110"/>
          </a:xfrm>
          <a:prstGeom prst="rect">
            <a:avLst/>
          </a:prstGeom>
          <a:noFill/>
          <a:ln w="9525">
            <a:noFill/>
            <a:miter/>
          </a:ln>
        </p:spPr>
        <p:txBody>
          <a:bodyPr wrap="square">
            <a:spAutoFit/>
          </a:bodyPr>
          <a:p>
            <a:pPr algn="l"/>
            <a:r>
              <a:rPr lang="en-US" altLang="zh-CN" sz="1000" noProof="0" dirty="0">
                <a:ln>
                  <a:noFill/>
                </a:ln>
                <a:solidFill>
                  <a:schemeClr val="bg1">
                    <a:lumMod val="50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elit.Lorme ipsum dolor sit,consectetur adipsiicing elit.Lorme ipsum dolor sit,consectetur adipsiicing elit.Lorme ipsum dolor sit,consectetur adipsiicing elit.Lorme ipsum dolor sit,consectetur adipsiicing elit.Lorme ipsum dolor sit,consectetur adipsiicing elit.Lorme ipsum dolor sit,consectetur adipsiicing elit.Lorme ipsum dolor sit,consectetur adipsiicing elit.</a:t>
            </a:r>
            <a:endParaRPr lang="en-US" altLang="zh-CN" sz="1000" noProof="0" dirty="0">
              <a:ln>
                <a:noFill/>
              </a:ln>
              <a:solidFill>
                <a:schemeClr val="bg1">
                  <a:lumMod val="50000"/>
                </a:schemeClr>
              </a:solidFill>
              <a:uLnTx/>
              <a:uFillTx/>
              <a:latin typeface="Verdana" panose="020B0604030504040204" charset="0"/>
              <a:ea typeface="方正舒体" panose="02010601030101010101" charset="-122"/>
              <a:sym typeface="+mn-ea"/>
            </a:endParaRPr>
          </a:p>
        </p:txBody>
      </p:sp>
      <p:sp>
        <p:nvSpPr>
          <p:cNvPr id="100" name="Freeform 45"/>
          <p:cNvSpPr>
            <a:spLocks noEditPoints="1"/>
          </p:cNvSpPr>
          <p:nvPr/>
        </p:nvSpPr>
        <p:spPr bwMode="auto">
          <a:xfrm>
            <a:off x="7264516" y="1411569"/>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8B935"/>
          </a:solidFill>
          <a:ln w="9525">
            <a:noFill/>
            <a:round/>
          </a:ln>
        </p:spPr>
        <p:txBody>
          <a:bodyPr vert="horz" wrap="square" lIns="91440" tIns="45720" rIns="91440" bIns="45720" numCol="1" anchor="t" anchorCtr="0" compatLnSpc="1"/>
          <a:p>
            <a:endParaRPr lang="en-US"/>
          </a:p>
        </p:txBody>
      </p:sp>
      <p:sp>
        <p:nvSpPr>
          <p:cNvPr id="101" name="Freeform 45"/>
          <p:cNvSpPr>
            <a:spLocks noEditPoints="1"/>
          </p:cNvSpPr>
          <p:nvPr/>
        </p:nvSpPr>
        <p:spPr bwMode="auto">
          <a:xfrm>
            <a:off x="7264516" y="2370347"/>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DB8E07"/>
          </a:solidFill>
          <a:ln w="9525">
            <a:noFill/>
            <a:round/>
          </a:ln>
        </p:spPr>
        <p:txBody>
          <a:bodyPr vert="horz" wrap="square" lIns="91440" tIns="45720" rIns="91440" bIns="45720" numCol="1" anchor="t" anchorCtr="0" compatLnSpc="1"/>
          <a:p>
            <a:endParaRPr lang="en-US">
              <a:solidFill>
                <a:srgbClr val="F8A885"/>
              </a:solidFill>
            </a:endParaRPr>
          </a:p>
        </p:txBody>
      </p:sp>
      <p:sp>
        <p:nvSpPr>
          <p:cNvPr id="103" name="Freeform 45"/>
          <p:cNvSpPr>
            <a:spLocks noEditPoints="1"/>
          </p:cNvSpPr>
          <p:nvPr/>
        </p:nvSpPr>
        <p:spPr bwMode="auto">
          <a:xfrm>
            <a:off x="7264516" y="3405432"/>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8B935"/>
          </a:solidFill>
          <a:ln w="9525">
            <a:noFill/>
            <a:round/>
          </a:ln>
        </p:spPr>
        <p:txBody>
          <a:bodyPr vert="horz" wrap="square" lIns="91440" tIns="45720" rIns="91440" bIns="45720" numCol="1" anchor="t" anchorCtr="0" compatLnSpc="1"/>
          <a:p>
            <a:endParaRPr lang="en-US"/>
          </a:p>
        </p:txBody>
      </p:sp>
      <p:sp>
        <p:nvSpPr>
          <p:cNvPr id="2" name="Freeform 45"/>
          <p:cNvSpPr>
            <a:spLocks noEditPoints="1"/>
          </p:cNvSpPr>
          <p:nvPr/>
        </p:nvSpPr>
        <p:spPr bwMode="auto">
          <a:xfrm>
            <a:off x="7264516" y="4299512"/>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DB8E07"/>
          </a:solidFill>
          <a:ln w="9525">
            <a:noFill/>
            <a:round/>
          </a:ln>
        </p:spPr>
        <p:txBody>
          <a:bodyPr vert="horz" wrap="square" lIns="91440" tIns="45720" rIns="91440" bIns="45720" numCol="1" anchor="t" anchorCtr="0" compatLnSpc="1"/>
          <a:p>
            <a:endParaRPr lang="en-US">
              <a:solidFill>
                <a:srgbClr val="F8A885"/>
              </a:solidFill>
            </a:endParaRPr>
          </a:p>
        </p:txBody>
      </p:sp>
      <p:sp>
        <p:nvSpPr>
          <p:cNvPr id="3" name="TextBox 1210"/>
          <p:cNvSpPr/>
          <p:nvPr/>
        </p:nvSpPr>
        <p:spPr>
          <a:xfrm>
            <a:off x="7636510" y="1351915"/>
            <a:ext cx="2882900" cy="337185"/>
          </a:xfrm>
          <a:prstGeom prst="rect">
            <a:avLst/>
          </a:prstGeom>
          <a:noFill/>
          <a:ln w="9525">
            <a:noFill/>
            <a:miter/>
          </a:ln>
        </p:spPr>
        <p:txBody>
          <a:bodyPr wrap="square">
            <a:spAutoFit/>
          </a:bodyPr>
          <a:p>
            <a:pPr algn="l"/>
            <a:r>
              <a:rPr lang="en-US" altLang="zh-CN" sz="1600" noProof="0" dirty="0">
                <a:ln>
                  <a:noFill/>
                </a:ln>
                <a:solidFill>
                  <a:srgbClr val="F8B935"/>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rgbClr val="F8B935"/>
              </a:solidFill>
              <a:uLnTx/>
              <a:uFillTx/>
              <a:latin typeface="Verdana" panose="020B0604030504040204" charset="0"/>
              <a:ea typeface="方正舒体" panose="02010601030101010101" charset="-122"/>
              <a:sym typeface="+mn-ea"/>
            </a:endParaRPr>
          </a:p>
        </p:txBody>
      </p:sp>
      <p:sp>
        <p:nvSpPr>
          <p:cNvPr id="10" name="TextBox 1210"/>
          <p:cNvSpPr/>
          <p:nvPr/>
        </p:nvSpPr>
        <p:spPr>
          <a:xfrm>
            <a:off x="7636510" y="1689100"/>
            <a:ext cx="4070350" cy="397510"/>
          </a:xfrm>
          <a:prstGeom prst="rect">
            <a:avLst/>
          </a:prstGeom>
          <a:noFill/>
          <a:ln w="9525">
            <a:noFill/>
            <a:miter/>
          </a:ln>
        </p:spPr>
        <p:txBody>
          <a:bodyPr wrap="square">
            <a:spAutoFit/>
          </a:bodyPr>
          <a:p>
            <a:pPr algn="l"/>
            <a:r>
              <a:rPr lang="en-US" altLang="zh-CN" sz="1000" noProof="0" dirty="0">
                <a:ln>
                  <a:noFill/>
                </a:ln>
                <a:solidFill>
                  <a:schemeClr val="tx1">
                    <a:lumMod val="75000"/>
                    <a:lumOff val="2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noProof="0" dirty="0">
              <a:ln>
                <a:noFill/>
              </a:ln>
              <a:solidFill>
                <a:schemeClr val="tx1">
                  <a:lumMod val="75000"/>
                  <a:lumOff val="25000"/>
                </a:schemeClr>
              </a:solidFill>
              <a:uLnTx/>
              <a:uFillTx/>
              <a:latin typeface="Verdana" panose="020B0604030504040204" charset="0"/>
              <a:ea typeface="方正舒体" panose="02010601030101010101" charset="-122"/>
              <a:sym typeface="+mn-ea"/>
            </a:endParaRPr>
          </a:p>
        </p:txBody>
      </p:sp>
      <p:sp>
        <p:nvSpPr>
          <p:cNvPr id="4" name="TextBox 1210"/>
          <p:cNvSpPr/>
          <p:nvPr/>
        </p:nvSpPr>
        <p:spPr>
          <a:xfrm>
            <a:off x="7636510" y="2344420"/>
            <a:ext cx="2882900" cy="337185"/>
          </a:xfrm>
          <a:prstGeom prst="rect">
            <a:avLst/>
          </a:prstGeom>
          <a:noFill/>
          <a:ln w="9525">
            <a:noFill/>
            <a:miter/>
          </a:ln>
        </p:spPr>
        <p:txBody>
          <a:bodyPr wrap="square">
            <a:spAutoFit/>
          </a:bodyPr>
          <a:p>
            <a:pPr algn="l"/>
            <a:r>
              <a:rPr lang="en-US" altLang="zh-CN" sz="1600" noProof="0" dirty="0">
                <a:ln>
                  <a:noFill/>
                </a:ln>
                <a:solidFill>
                  <a:srgbClr val="DB8E07"/>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rgbClr val="DB8E07"/>
              </a:solidFill>
              <a:uLnTx/>
              <a:uFillTx/>
              <a:latin typeface="Verdana" panose="020B0604030504040204" charset="0"/>
              <a:ea typeface="方正舒体" panose="02010601030101010101" charset="-122"/>
              <a:sym typeface="+mn-ea"/>
            </a:endParaRPr>
          </a:p>
        </p:txBody>
      </p:sp>
      <p:sp>
        <p:nvSpPr>
          <p:cNvPr id="5" name="TextBox 1210"/>
          <p:cNvSpPr/>
          <p:nvPr/>
        </p:nvSpPr>
        <p:spPr>
          <a:xfrm>
            <a:off x="7636510" y="2681605"/>
            <a:ext cx="4070350" cy="397510"/>
          </a:xfrm>
          <a:prstGeom prst="rect">
            <a:avLst/>
          </a:prstGeom>
          <a:noFill/>
          <a:ln w="9525">
            <a:noFill/>
            <a:miter/>
          </a:ln>
        </p:spPr>
        <p:txBody>
          <a:bodyPr wrap="square">
            <a:spAutoFit/>
          </a:bodyPr>
          <a:p>
            <a:pPr algn="l"/>
            <a:r>
              <a:rPr lang="en-US" altLang="zh-CN" sz="1000" noProof="0" dirty="0">
                <a:ln>
                  <a:noFill/>
                </a:ln>
                <a:solidFill>
                  <a:schemeClr val="tx1">
                    <a:lumMod val="75000"/>
                    <a:lumOff val="2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noProof="0" dirty="0">
              <a:ln>
                <a:noFill/>
              </a:ln>
              <a:solidFill>
                <a:schemeClr val="tx1">
                  <a:lumMod val="75000"/>
                  <a:lumOff val="25000"/>
                </a:schemeClr>
              </a:solidFill>
              <a:uLnTx/>
              <a:uFillTx/>
              <a:latin typeface="Verdana" panose="020B0604030504040204" charset="0"/>
              <a:ea typeface="方正舒体" panose="02010601030101010101" charset="-122"/>
              <a:sym typeface="+mn-ea"/>
            </a:endParaRPr>
          </a:p>
        </p:txBody>
      </p:sp>
      <p:sp>
        <p:nvSpPr>
          <p:cNvPr id="7" name="TextBox 1210"/>
          <p:cNvSpPr/>
          <p:nvPr/>
        </p:nvSpPr>
        <p:spPr>
          <a:xfrm>
            <a:off x="7636510" y="3379470"/>
            <a:ext cx="2882900" cy="337185"/>
          </a:xfrm>
          <a:prstGeom prst="rect">
            <a:avLst/>
          </a:prstGeom>
          <a:noFill/>
          <a:ln w="9525">
            <a:noFill/>
            <a:miter/>
          </a:ln>
        </p:spPr>
        <p:txBody>
          <a:bodyPr wrap="square">
            <a:spAutoFit/>
          </a:bodyPr>
          <a:p>
            <a:pPr algn="l"/>
            <a:r>
              <a:rPr lang="en-US" altLang="zh-CN" sz="1600" noProof="0" dirty="0">
                <a:ln>
                  <a:noFill/>
                </a:ln>
                <a:solidFill>
                  <a:srgbClr val="F8B935"/>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rgbClr val="F8B935"/>
              </a:solidFill>
              <a:uLnTx/>
              <a:uFillTx/>
              <a:latin typeface="Verdana" panose="020B0604030504040204" charset="0"/>
              <a:ea typeface="方正舒体" panose="02010601030101010101" charset="-122"/>
              <a:sym typeface="+mn-ea"/>
            </a:endParaRPr>
          </a:p>
        </p:txBody>
      </p:sp>
      <p:sp>
        <p:nvSpPr>
          <p:cNvPr id="8" name="TextBox 1210"/>
          <p:cNvSpPr/>
          <p:nvPr/>
        </p:nvSpPr>
        <p:spPr>
          <a:xfrm>
            <a:off x="7636510" y="3716655"/>
            <a:ext cx="4070350" cy="397510"/>
          </a:xfrm>
          <a:prstGeom prst="rect">
            <a:avLst/>
          </a:prstGeom>
          <a:noFill/>
          <a:ln w="9525">
            <a:noFill/>
            <a:miter/>
          </a:ln>
        </p:spPr>
        <p:txBody>
          <a:bodyPr wrap="square">
            <a:spAutoFit/>
          </a:bodyPr>
          <a:p>
            <a:pPr algn="l"/>
            <a:r>
              <a:rPr lang="en-US" altLang="zh-CN" sz="1000" noProof="0" dirty="0">
                <a:ln>
                  <a:noFill/>
                </a:ln>
                <a:solidFill>
                  <a:schemeClr val="tx1">
                    <a:lumMod val="75000"/>
                    <a:lumOff val="2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noProof="0" dirty="0">
              <a:ln>
                <a:noFill/>
              </a:ln>
              <a:solidFill>
                <a:schemeClr val="tx1">
                  <a:lumMod val="75000"/>
                  <a:lumOff val="25000"/>
                </a:schemeClr>
              </a:solidFill>
              <a:uLnTx/>
              <a:uFillTx/>
              <a:latin typeface="Verdana" panose="020B0604030504040204" charset="0"/>
              <a:ea typeface="方正舒体" panose="02010601030101010101" charset="-122"/>
              <a:sym typeface="+mn-ea"/>
            </a:endParaRPr>
          </a:p>
        </p:txBody>
      </p:sp>
      <p:sp>
        <p:nvSpPr>
          <p:cNvPr id="9" name="TextBox 1210"/>
          <p:cNvSpPr/>
          <p:nvPr/>
        </p:nvSpPr>
        <p:spPr>
          <a:xfrm>
            <a:off x="7636510" y="4273550"/>
            <a:ext cx="2882900" cy="337185"/>
          </a:xfrm>
          <a:prstGeom prst="rect">
            <a:avLst/>
          </a:prstGeom>
          <a:noFill/>
          <a:ln w="9525">
            <a:noFill/>
            <a:miter/>
          </a:ln>
        </p:spPr>
        <p:txBody>
          <a:bodyPr wrap="square">
            <a:spAutoFit/>
          </a:bodyPr>
          <a:p>
            <a:pPr algn="l"/>
            <a:r>
              <a:rPr lang="en-US" altLang="zh-CN" sz="1600" noProof="0" dirty="0">
                <a:ln>
                  <a:noFill/>
                </a:ln>
                <a:solidFill>
                  <a:srgbClr val="DB8E07"/>
                </a:solidFill>
                <a:uLnTx/>
                <a:uFillTx/>
                <a:latin typeface="Verdana" panose="020B0604030504040204" charset="0"/>
                <a:ea typeface="方正舒体" panose="02010601030101010101" charset="-122"/>
                <a:sym typeface="+mn-ea"/>
              </a:rPr>
              <a:t>ADD YOUR TEXT HERE</a:t>
            </a:r>
            <a:endParaRPr lang="en-US" altLang="zh-CN" sz="1600" noProof="0" dirty="0">
              <a:ln>
                <a:noFill/>
              </a:ln>
              <a:solidFill>
                <a:srgbClr val="DB8E07"/>
              </a:solidFill>
              <a:uLnTx/>
              <a:uFillTx/>
              <a:latin typeface="Verdana" panose="020B0604030504040204" charset="0"/>
              <a:ea typeface="方正舒体" panose="02010601030101010101" charset="-122"/>
              <a:sym typeface="+mn-ea"/>
            </a:endParaRPr>
          </a:p>
        </p:txBody>
      </p:sp>
      <p:sp>
        <p:nvSpPr>
          <p:cNvPr id="11" name="TextBox 1210"/>
          <p:cNvSpPr/>
          <p:nvPr/>
        </p:nvSpPr>
        <p:spPr>
          <a:xfrm>
            <a:off x="7636510" y="4610735"/>
            <a:ext cx="4070350" cy="397510"/>
          </a:xfrm>
          <a:prstGeom prst="rect">
            <a:avLst/>
          </a:prstGeom>
          <a:noFill/>
          <a:ln w="9525">
            <a:noFill/>
            <a:miter/>
          </a:ln>
        </p:spPr>
        <p:txBody>
          <a:bodyPr wrap="square">
            <a:spAutoFit/>
          </a:bodyPr>
          <a:p>
            <a:pPr algn="l"/>
            <a:r>
              <a:rPr lang="en-US" altLang="zh-CN" sz="1000" noProof="0" dirty="0">
                <a:ln>
                  <a:noFill/>
                </a:ln>
                <a:solidFill>
                  <a:schemeClr val="tx1">
                    <a:lumMod val="75000"/>
                    <a:lumOff val="25000"/>
                  </a:schemeClr>
                </a:solidFill>
                <a:uLnTx/>
                <a:uFillTx/>
                <a:latin typeface="Verdana" panose="020B0604030504040204" charset="0"/>
                <a:ea typeface="方正舒体" panose="02010601030101010101" charset="-122"/>
                <a:sym typeface="+mn-ea"/>
              </a:rPr>
              <a:t>Lorme ipsum dolor sit,consectetur adipsiicing elit.Lorme ipsum dolor sit,consectetur adipsiicing elit.</a:t>
            </a:r>
            <a:endParaRPr lang="en-US" altLang="zh-CN" sz="1000" noProof="0" dirty="0">
              <a:ln>
                <a:noFill/>
              </a:ln>
              <a:solidFill>
                <a:schemeClr val="tx1">
                  <a:lumMod val="75000"/>
                  <a:lumOff val="25000"/>
                </a:schemeClr>
              </a:solidFill>
              <a:uLnTx/>
              <a:uFillTx/>
              <a:latin typeface="Verdana" panose="020B0604030504040204" charset="0"/>
              <a:ea typeface="方正舒体" panose="02010601030101010101"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descr="4"/>
          <p:cNvPicPr>
            <a:picLocks noChangeAspect="1"/>
          </p:cNvPicPr>
          <p:nvPr/>
        </p:nvPicPr>
        <p:blipFill>
          <a:blip r:embed="rId1"/>
          <a:stretch>
            <a:fillRect/>
          </a:stretch>
        </p:blipFill>
        <p:spPr>
          <a:xfrm>
            <a:off x="4427220" y="575945"/>
            <a:ext cx="3073400" cy="4609465"/>
          </a:xfrm>
          <a:prstGeom prst="rect">
            <a:avLst/>
          </a:prstGeom>
        </p:spPr>
      </p:pic>
      <p:pic>
        <p:nvPicPr>
          <p:cNvPr id="7" name="图片 6" descr="1"/>
          <p:cNvPicPr>
            <a:picLocks noChangeAspect="1"/>
          </p:cNvPicPr>
          <p:nvPr userDrawn="1"/>
        </p:nvPicPr>
        <p:blipFill>
          <a:blip r:embed="rId2"/>
          <a:stretch>
            <a:fillRect/>
          </a:stretch>
        </p:blipFill>
        <p:spPr>
          <a:xfrm>
            <a:off x="-11430" y="3739515"/>
            <a:ext cx="7342505" cy="3137535"/>
          </a:xfrm>
          <a:prstGeom prst="rect">
            <a:avLst/>
          </a:prstGeom>
        </p:spPr>
      </p:pic>
      <p:pic>
        <p:nvPicPr>
          <p:cNvPr id="4" name="图片 3" descr="3"/>
          <p:cNvPicPr>
            <a:picLocks noChangeAspect="1"/>
          </p:cNvPicPr>
          <p:nvPr/>
        </p:nvPicPr>
        <p:blipFill>
          <a:blip r:embed="rId3"/>
          <a:stretch>
            <a:fillRect/>
          </a:stretch>
        </p:blipFill>
        <p:spPr>
          <a:xfrm>
            <a:off x="9025890" y="-61595"/>
            <a:ext cx="3507105" cy="3950335"/>
          </a:xfrm>
          <a:prstGeom prst="rect">
            <a:avLst/>
          </a:prstGeom>
        </p:spPr>
      </p:pic>
      <p:pic>
        <p:nvPicPr>
          <p:cNvPr id="6" name="图片 5" descr="1"/>
          <p:cNvPicPr>
            <a:picLocks noChangeAspect="1"/>
          </p:cNvPicPr>
          <p:nvPr userDrawn="1"/>
        </p:nvPicPr>
        <p:blipFill>
          <a:blip r:embed="rId2"/>
          <a:stretch>
            <a:fillRect/>
          </a:stretch>
        </p:blipFill>
        <p:spPr>
          <a:xfrm flipH="1">
            <a:off x="7331075" y="3739515"/>
            <a:ext cx="7342505" cy="3137535"/>
          </a:xfrm>
          <a:prstGeom prst="rect">
            <a:avLst/>
          </a:prstGeom>
        </p:spPr>
      </p:pic>
      <p:pic>
        <p:nvPicPr>
          <p:cNvPr id="27" name="图片 26" descr="3"/>
          <p:cNvPicPr>
            <a:picLocks noChangeAspect="1"/>
          </p:cNvPicPr>
          <p:nvPr/>
        </p:nvPicPr>
        <p:blipFill>
          <a:blip r:embed="rId3"/>
          <a:stretch>
            <a:fillRect/>
          </a:stretch>
        </p:blipFill>
        <p:spPr>
          <a:xfrm rot="2820000">
            <a:off x="-1663700" y="-2440940"/>
            <a:ext cx="3982720" cy="4486275"/>
          </a:xfrm>
          <a:prstGeom prst="rect">
            <a:avLst/>
          </a:prstGeom>
        </p:spPr>
      </p:pic>
      <p:sp>
        <p:nvSpPr>
          <p:cNvPr id="8" name="文本框 7"/>
          <p:cNvSpPr txBox="1"/>
          <p:nvPr/>
        </p:nvSpPr>
        <p:spPr>
          <a:xfrm>
            <a:off x="4729480" y="1141730"/>
            <a:ext cx="1198245" cy="2607310"/>
          </a:xfrm>
          <a:prstGeom prst="rect">
            <a:avLst/>
          </a:prstGeom>
          <a:noFill/>
        </p:spPr>
        <p:txBody>
          <a:bodyPr vert="eaVert" wrap="square" rtlCol="0">
            <a:spAutoFit/>
          </a:bodyPr>
          <a:p>
            <a:r>
              <a:rPr lang="zh-CN" altLang="en-US" sz="6600">
                <a:solidFill>
                  <a:srgbClr val="E59407"/>
                </a:solidFill>
                <a:latin typeface="禹卫书法隶书简体" panose="02000603000000000000" charset="-122"/>
                <a:ea typeface="禹卫书法隶书简体" panose="02000603000000000000" charset="-122"/>
              </a:rPr>
              <a:t>第三节</a:t>
            </a:r>
            <a:endParaRPr lang="zh-CN" altLang="en-US" sz="6600">
              <a:solidFill>
                <a:srgbClr val="E59407"/>
              </a:solidFill>
              <a:latin typeface="禹卫书法隶书简体" panose="02000603000000000000" charset="-122"/>
              <a:ea typeface="禹卫书法隶书简体" panose="02000603000000000000" charset="-122"/>
            </a:endParaRPr>
          </a:p>
        </p:txBody>
      </p:sp>
      <p:sp>
        <p:nvSpPr>
          <p:cNvPr id="9" name="文本框 8"/>
          <p:cNvSpPr txBox="1"/>
          <p:nvPr/>
        </p:nvSpPr>
        <p:spPr>
          <a:xfrm>
            <a:off x="6398260" y="1223010"/>
            <a:ext cx="805815" cy="3218815"/>
          </a:xfrm>
          <a:prstGeom prst="rect">
            <a:avLst/>
          </a:prstGeom>
          <a:noFill/>
        </p:spPr>
        <p:txBody>
          <a:bodyPr vert="eaVert"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21" name="文本框 20"/>
          <p:cNvSpPr txBox="1"/>
          <p:nvPr/>
        </p:nvSpPr>
        <p:spPr>
          <a:xfrm>
            <a:off x="5695950" y="1141730"/>
            <a:ext cx="675005" cy="3651250"/>
          </a:xfrm>
          <a:prstGeom prst="rect">
            <a:avLst/>
          </a:prstGeom>
          <a:noFill/>
        </p:spPr>
        <p:txBody>
          <a:bodyPr vert="eaVert" wrap="square" rtlCol="0">
            <a:spAutoFit/>
          </a:bodyPr>
          <a:p>
            <a:pPr algn="l"/>
            <a:r>
              <a:rPr lang="zh-CN" altLang="en-US" sz="3200">
                <a:solidFill>
                  <a:srgbClr val="E59407"/>
                </a:solidFill>
                <a:latin typeface="禹卫书法隶书简体" panose="02000603000000000000" charset="-122"/>
                <a:ea typeface="禹卫书法隶书简体" panose="02000603000000000000" charset="-122"/>
                <a:sym typeface="+mn-ea"/>
              </a:rPr>
              <a:t>单击此处输入标题</a:t>
            </a:r>
            <a:endParaRPr lang="zh-CN" altLang="en-US" sz="3200" dirty="0">
              <a:solidFill>
                <a:srgbClr val="E59407"/>
              </a:solidFill>
              <a:effectLst/>
              <a:latin typeface="禹卫书法隶书简体" panose="02000603000000000000" charset="-122"/>
              <a:ea typeface="禹卫书法隶书简体" panose="02000603000000000000" charset="-122"/>
              <a:cs typeface="+mn-ea"/>
              <a:sym typeface="+mn-ea"/>
            </a:endParaRPr>
          </a:p>
        </p:txBody>
      </p:sp>
      <p:pic>
        <p:nvPicPr>
          <p:cNvPr id="11" name="图片 10" descr="3"/>
          <p:cNvPicPr>
            <a:picLocks noChangeAspect="1"/>
          </p:cNvPicPr>
          <p:nvPr/>
        </p:nvPicPr>
        <p:blipFill>
          <a:blip r:embed="rId3"/>
          <a:srcRect l="6138" t="74586" r="85823" b="19273"/>
          <a:stretch>
            <a:fillRect/>
          </a:stretch>
        </p:blipFill>
        <p:spPr>
          <a:xfrm>
            <a:off x="6997065" y="4199255"/>
            <a:ext cx="281940" cy="242570"/>
          </a:xfrm>
          <a:prstGeom prst="rect">
            <a:avLst/>
          </a:prstGeom>
        </p:spPr>
      </p:pic>
      <p:pic>
        <p:nvPicPr>
          <p:cNvPr id="15" name="图片 14" descr="3"/>
          <p:cNvPicPr>
            <a:picLocks noChangeAspect="1"/>
          </p:cNvPicPr>
          <p:nvPr/>
        </p:nvPicPr>
        <p:blipFill>
          <a:blip r:embed="rId3"/>
          <a:srcRect l="6138" t="74586" r="85823" b="19273"/>
          <a:stretch>
            <a:fillRect/>
          </a:stretch>
        </p:blipFill>
        <p:spPr>
          <a:xfrm>
            <a:off x="5492750" y="669290"/>
            <a:ext cx="281940" cy="242570"/>
          </a:xfrm>
          <a:prstGeom prst="rect">
            <a:avLst/>
          </a:prstGeom>
        </p:spPr>
      </p:pic>
      <p:pic>
        <p:nvPicPr>
          <p:cNvPr id="17" name="图片 16" descr="3"/>
          <p:cNvPicPr>
            <a:picLocks noChangeAspect="1"/>
          </p:cNvPicPr>
          <p:nvPr/>
        </p:nvPicPr>
        <p:blipFill>
          <a:blip r:embed="rId3"/>
          <a:srcRect l="6138" t="74586" r="85823" b="19273"/>
          <a:stretch>
            <a:fillRect/>
          </a:stretch>
        </p:blipFill>
        <p:spPr>
          <a:xfrm>
            <a:off x="6270625" y="669290"/>
            <a:ext cx="281940" cy="242570"/>
          </a:xfrm>
          <a:prstGeom prst="rect">
            <a:avLst/>
          </a:prstGeom>
        </p:spPr>
      </p:pic>
      <p:pic>
        <p:nvPicPr>
          <p:cNvPr id="19" name="图片 18" descr="3"/>
          <p:cNvPicPr>
            <a:picLocks noChangeAspect="1"/>
          </p:cNvPicPr>
          <p:nvPr/>
        </p:nvPicPr>
        <p:blipFill>
          <a:blip r:embed="rId3"/>
          <a:srcRect l="6138" t="74586" r="85823" b="19273"/>
          <a:stretch>
            <a:fillRect/>
          </a:stretch>
        </p:blipFill>
        <p:spPr>
          <a:xfrm>
            <a:off x="5187315" y="4792980"/>
            <a:ext cx="281940" cy="242570"/>
          </a:xfrm>
          <a:prstGeom prst="rect">
            <a:avLst/>
          </a:prstGeom>
        </p:spPr>
      </p:pic>
      <p:pic>
        <p:nvPicPr>
          <p:cNvPr id="20" name="图片 19" descr="3"/>
          <p:cNvPicPr>
            <a:picLocks noChangeAspect="1"/>
          </p:cNvPicPr>
          <p:nvPr/>
        </p:nvPicPr>
        <p:blipFill>
          <a:blip r:embed="rId3"/>
          <a:srcRect l="6138" t="74586" r="85823" b="19273"/>
          <a:stretch>
            <a:fillRect/>
          </a:stretch>
        </p:blipFill>
        <p:spPr>
          <a:xfrm>
            <a:off x="6715125" y="4792980"/>
            <a:ext cx="281940" cy="24257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Freeform 6"/>
          <p:cNvSpPr/>
          <p:nvPr/>
        </p:nvSpPr>
        <p:spPr>
          <a:xfrm rot="5400000">
            <a:off x="3682153" y="2598648"/>
            <a:ext cx="1795462" cy="1381125"/>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1" fmla="*/ 1795462 w 1795462"/>
              <a:gd name="connsiteY0-2" fmla="*/ 1381125 h 1381125"/>
              <a:gd name="connsiteX1-3" fmla="*/ 0 w 1795462"/>
              <a:gd name="connsiteY1-4" fmla="*/ 514350 h 1381125"/>
              <a:gd name="connsiteX2-5" fmla="*/ 0 w 1795462"/>
              <a:gd name="connsiteY2-6" fmla="*/ 0 h 1381125"/>
              <a:gd name="connsiteX3-7" fmla="*/ 1790700 w 1795462"/>
              <a:gd name="connsiteY3-8" fmla="*/ 866776 h 1381125"/>
              <a:gd name="connsiteX4-9" fmla="*/ 1795462 w 1795462"/>
              <a:gd name="connsiteY4-10" fmla="*/ 1381125 h 1381125"/>
              <a:gd name="connsiteX0-11" fmla="*/ 1795462 w 1795462"/>
              <a:gd name="connsiteY0-12" fmla="*/ 1381125 h 1381125"/>
              <a:gd name="connsiteX1-13" fmla="*/ 3 w 1795462"/>
              <a:gd name="connsiteY1-14" fmla="*/ 519113 h 1381125"/>
              <a:gd name="connsiteX2-15" fmla="*/ 0 w 1795462"/>
              <a:gd name="connsiteY2-16" fmla="*/ 0 h 1381125"/>
              <a:gd name="connsiteX3-17" fmla="*/ 1790700 w 1795462"/>
              <a:gd name="connsiteY3-18" fmla="*/ 866776 h 1381125"/>
              <a:gd name="connsiteX4-19" fmla="*/ 1795462 w 1795462"/>
              <a:gd name="connsiteY4-20" fmla="*/ 1381125 h 13811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95462" h="1381125">
                <a:moveTo>
                  <a:pt x="1795462" y="1381125"/>
                </a:moveTo>
                <a:lnTo>
                  <a:pt x="3" y="519113"/>
                </a:lnTo>
                <a:cubicBezTo>
                  <a:pt x="2" y="346075"/>
                  <a:pt x="1" y="173038"/>
                  <a:pt x="0" y="0"/>
                </a:cubicBezTo>
                <a:lnTo>
                  <a:pt x="1790700" y="866776"/>
                </a:lnTo>
                <a:cubicBezTo>
                  <a:pt x="1792287" y="1039813"/>
                  <a:pt x="1793875" y="1208088"/>
                  <a:pt x="1795462" y="1381125"/>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8" name="Freeform 7"/>
          <p:cNvSpPr/>
          <p:nvPr/>
        </p:nvSpPr>
        <p:spPr>
          <a:xfrm rot="5400000">
            <a:off x="4217934" y="2629604"/>
            <a:ext cx="2452687" cy="1385888"/>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1" fmla="*/ 2452687 w 2452687"/>
              <a:gd name="connsiteY0-2" fmla="*/ 1385888 h 1385888"/>
              <a:gd name="connsiteX1-3" fmla="*/ 2384 w 2452687"/>
              <a:gd name="connsiteY1-4" fmla="*/ 528637 h 1385888"/>
              <a:gd name="connsiteX2-5" fmla="*/ 0 w 2452687"/>
              <a:gd name="connsiteY2-6" fmla="*/ 0 h 1385888"/>
              <a:gd name="connsiteX3-7" fmla="*/ 2447925 w 2452687"/>
              <a:gd name="connsiteY3-8" fmla="*/ 866775 h 1385888"/>
              <a:gd name="connsiteX4-9" fmla="*/ 2452687 w 2452687"/>
              <a:gd name="connsiteY4-10" fmla="*/ 1385888 h 13858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2687" h="1385888">
                <a:moveTo>
                  <a:pt x="2452687" y="1385888"/>
                </a:moveTo>
                <a:lnTo>
                  <a:pt x="2384" y="528637"/>
                </a:lnTo>
                <a:cubicBezTo>
                  <a:pt x="1589" y="352425"/>
                  <a:pt x="795" y="176212"/>
                  <a:pt x="0" y="0"/>
                </a:cubicBezTo>
                <a:lnTo>
                  <a:pt x="2447925" y="866775"/>
                </a:lnTo>
                <a:cubicBezTo>
                  <a:pt x="2449512" y="1038225"/>
                  <a:pt x="2451100" y="1209675"/>
                  <a:pt x="2452687" y="1385888"/>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9" name="Freeform 8"/>
          <p:cNvSpPr/>
          <p:nvPr/>
        </p:nvSpPr>
        <p:spPr>
          <a:xfrm rot="5400000">
            <a:off x="6258156" y="2966413"/>
            <a:ext cx="1800223" cy="1381125"/>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1" fmla="*/ 1795462 w 1795462"/>
              <a:gd name="connsiteY0-2" fmla="*/ 1381125 h 1381125"/>
              <a:gd name="connsiteX1-3" fmla="*/ 0 w 1795462"/>
              <a:gd name="connsiteY1-4" fmla="*/ 514350 h 1381125"/>
              <a:gd name="connsiteX2-5" fmla="*/ 0 w 1795462"/>
              <a:gd name="connsiteY2-6" fmla="*/ 0 h 1381125"/>
              <a:gd name="connsiteX3-7" fmla="*/ 1790700 w 1795462"/>
              <a:gd name="connsiteY3-8" fmla="*/ 866776 h 1381125"/>
              <a:gd name="connsiteX4-9" fmla="*/ 1795462 w 1795462"/>
              <a:gd name="connsiteY4-10" fmla="*/ 1381125 h 1381125"/>
              <a:gd name="connsiteX0-11" fmla="*/ 1800223 w 1800223"/>
              <a:gd name="connsiteY0-12" fmla="*/ 1381125 h 1381125"/>
              <a:gd name="connsiteX1-13" fmla="*/ 0 w 1800223"/>
              <a:gd name="connsiteY1-14" fmla="*/ 514350 h 1381125"/>
              <a:gd name="connsiteX2-15" fmla="*/ 4761 w 1800223"/>
              <a:gd name="connsiteY2-16" fmla="*/ 0 h 1381125"/>
              <a:gd name="connsiteX3-17" fmla="*/ 1795461 w 1800223"/>
              <a:gd name="connsiteY3-18" fmla="*/ 866776 h 1381125"/>
              <a:gd name="connsiteX4-19" fmla="*/ 1800223 w 1800223"/>
              <a:gd name="connsiteY4-20" fmla="*/ 1381125 h 1381125"/>
              <a:gd name="connsiteX0-21" fmla="*/ 1800223 w 1800223"/>
              <a:gd name="connsiteY0-22" fmla="*/ 1381125 h 1381125"/>
              <a:gd name="connsiteX1-23" fmla="*/ 0 w 1800223"/>
              <a:gd name="connsiteY1-24" fmla="*/ 514350 h 1381125"/>
              <a:gd name="connsiteX2-25" fmla="*/ 2380 w 1800223"/>
              <a:gd name="connsiteY2-26" fmla="*/ 0 h 1381125"/>
              <a:gd name="connsiteX3-27" fmla="*/ 1795461 w 1800223"/>
              <a:gd name="connsiteY3-28" fmla="*/ 866776 h 1381125"/>
              <a:gd name="connsiteX4-29" fmla="*/ 1800223 w 1800223"/>
              <a:gd name="connsiteY4-30" fmla="*/ 1381125 h 13811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00223" h="1381125">
                <a:moveTo>
                  <a:pt x="1800223" y="1381125"/>
                </a:moveTo>
                <a:lnTo>
                  <a:pt x="0" y="514350"/>
                </a:lnTo>
                <a:cubicBezTo>
                  <a:pt x="793" y="342900"/>
                  <a:pt x="1587" y="171450"/>
                  <a:pt x="2380" y="0"/>
                </a:cubicBezTo>
                <a:lnTo>
                  <a:pt x="1795461" y="866776"/>
                </a:lnTo>
                <a:cubicBezTo>
                  <a:pt x="1797048" y="1039813"/>
                  <a:pt x="1798636" y="1208088"/>
                  <a:pt x="1800223" y="1381125"/>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0" name="Freeform 9"/>
          <p:cNvSpPr/>
          <p:nvPr/>
        </p:nvSpPr>
        <p:spPr>
          <a:xfrm rot="5400000">
            <a:off x="5075009" y="2924879"/>
            <a:ext cx="2452687" cy="1385888"/>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1" fmla="*/ 2452687 w 2452687"/>
              <a:gd name="connsiteY0-2" fmla="*/ 1385888 h 1385888"/>
              <a:gd name="connsiteX1-3" fmla="*/ 3 w 2452687"/>
              <a:gd name="connsiteY1-4" fmla="*/ 521494 h 1385888"/>
              <a:gd name="connsiteX2-5" fmla="*/ 0 w 2452687"/>
              <a:gd name="connsiteY2-6" fmla="*/ 0 h 1385888"/>
              <a:gd name="connsiteX3-7" fmla="*/ 2447925 w 2452687"/>
              <a:gd name="connsiteY3-8" fmla="*/ 866775 h 1385888"/>
              <a:gd name="connsiteX4-9" fmla="*/ 2452687 w 2452687"/>
              <a:gd name="connsiteY4-10" fmla="*/ 1385888 h 1385888"/>
              <a:gd name="connsiteX0-11" fmla="*/ 2452687 w 2452687"/>
              <a:gd name="connsiteY0-12" fmla="*/ 1385888 h 1385888"/>
              <a:gd name="connsiteX1-13" fmla="*/ 6 w 2452687"/>
              <a:gd name="connsiteY1-14" fmla="*/ 523875 h 1385888"/>
              <a:gd name="connsiteX2-15" fmla="*/ 0 w 2452687"/>
              <a:gd name="connsiteY2-16" fmla="*/ 0 h 1385888"/>
              <a:gd name="connsiteX3-17" fmla="*/ 2447925 w 2452687"/>
              <a:gd name="connsiteY3-18" fmla="*/ 866775 h 1385888"/>
              <a:gd name="connsiteX4-19" fmla="*/ 2452687 w 2452687"/>
              <a:gd name="connsiteY4-20" fmla="*/ 1385888 h 13858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2687" h="1385888">
                <a:moveTo>
                  <a:pt x="2452687" y="1385888"/>
                </a:moveTo>
                <a:lnTo>
                  <a:pt x="6" y="523875"/>
                </a:lnTo>
                <a:cubicBezTo>
                  <a:pt x="5" y="350044"/>
                  <a:pt x="1" y="173831"/>
                  <a:pt x="0" y="0"/>
                </a:cubicBezTo>
                <a:lnTo>
                  <a:pt x="2447925" y="866775"/>
                </a:lnTo>
                <a:cubicBezTo>
                  <a:pt x="2449512" y="1038225"/>
                  <a:pt x="2451100" y="1209675"/>
                  <a:pt x="2452687" y="1385888"/>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1" name="Rectangle 10"/>
          <p:cNvSpPr/>
          <p:nvPr/>
        </p:nvSpPr>
        <p:spPr>
          <a:xfrm rot="5400000">
            <a:off x="4497551" y="3206718"/>
            <a:ext cx="2748585" cy="526312"/>
          </a:xfrm>
          <a:prstGeom prst="rect">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400" smtClean="0">
                <a:solidFill>
                  <a:schemeClr val="bg1"/>
                </a:solidFill>
                <a:ea typeface="Open Sans" panose="020B0606030504020204" pitchFamily="34" charset="0"/>
                <a:cs typeface="Open Sans" panose="020B0606030504020204" pitchFamily="34" charset="0"/>
              </a:rPr>
              <a:t>MARKETING PLAN</a:t>
            </a:r>
            <a:endParaRPr lang="en-US" sz="1400" smtClean="0">
              <a:solidFill>
                <a:schemeClr val="bg1"/>
              </a:solidFill>
              <a:ea typeface="Open Sans" panose="020B0606030504020204" pitchFamily="34" charset="0"/>
              <a:cs typeface="Open Sans" panose="020B0606030504020204" pitchFamily="34" charset="0"/>
            </a:endParaRPr>
          </a:p>
        </p:txBody>
      </p:sp>
      <p:sp>
        <p:nvSpPr>
          <p:cNvPr id="12" name="Rectangle 11"/>
          <p:cNvSpPr/>
          <p:nvPr/>
        </p:nvSpPr>
        <p:spPr>
          <a:xfrm rot="5400000">
            <a:off x="5648561" y="3209410"/>
            <a:ext cx="2169042" cy="526312"/>
          </a:xfrm>
          <a:prstGeom prst="rect">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400" smtClean="0">
                <a:ea typeface="Open Sans" panose="020B0606030504020204" pitchFamily="34" charset="0"/>
                <a:cs typeface="Open Sans" panose="020B0606030504020204" pitchFamily="34" charset="0"/>
              </a:rPr>
              <a:t>BUSINESS</a:t>
            </a:r>
            <a:endParaRPr lang="en-US" sz="1400" smtClean="0">
              <a:ea typeface="Open Sans" panose="020B0606030504020204" pitchFamily="34" charset="0"/>
              <a:cs typeface="Open Sans" panose="020B0606030504020204" pitchFamily="34" charset="0"/>
            </a:endParaRPr>
          </a:p>
        </p:txBody>
      </p:sp>
      <p:sp>
        <p:nvSpPr>
          <p:cNvPr id="13" name="Rectangle 12"/>
          <p:cNvSpPr/>
          <p:nvPr/>
        </p:nvSpPr>
        <p:spPr>
          <a:xfrm rot="5400000">
            <a:off x="3926085" y="3209410"/>
            <a:ext cx="2169042" cy="526312"/>
          </a:xfrm>
          <a:prstGeom prst="rect">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400" smtClean="0">
                <a:ea typeface="Open Sans" panose="020B0606030504020204" pitchFamily="34" charset="0"/>
                <a:cs typeface="Open Sans" panose="020B0606030504020204" pitchFamily="34" charset="0"/>
              </a:rPr>
              <a:t>CONSULTING</a:t>
            </a:r>
            <a:endParaRPr lang="en-US" sz="1400" smtClean="0">
              <a:ea typeface="Open Sans" panose="020B0606030504020204" pitchFamily="34" charset="0"/>
              <a:cs typeface="Open Sans" panose="020B0606030504020204" pitchFamily="34" charset="0"/>
            </a:endParaRPr>
          </a:p>
        </p:txBody>
      </p:sp>
      <p:sp>
        <p:nvSpPr>
          <p:cNvPr id="14" name="Rectangle 13"/>
          <p:cNvSpPr/>
          <p:nvPr/>
        </p:nvSpPr>
        <p:spPr>
          <a:xfrm rot="5400000">
            <a:off x="6876623" y="3209410"/>
            <a:ext cx="1435395" cy="526312"/>
          </a:xfrm>
          <a:prstGeom prst="rect">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400" smtClean="0">
                <a:solidFill>
                  <a:schemeClr val="bg1"/>
                </a:solidFill>
                <a:ea typeface="Open Sans" panose="020B0606030504020204" pitchFamily="34" charset="0"/>
                <a:cs typeface="Open Sans" panose="020B0606030504020204" pitchFamily="34" charset="0"/>
              </a:rPr>
              <a:t>DESIGN</a:t>
            </a:r>
            <a:endParaRPr lang="en-US" sz="1400" smtClean="0">
              <a:solidFill>
                <a:schemeClr val="bg1"/>
              </a:solidFill>
              <a:ea typeface="Open Sans" panose="020B0606030504020204" pitchFamily="34" charset="0"/>
              <a:cs typeface="Open Sans" panose="020B0606030504020204" pitchFamily="34" charset="0"/>
            </a:endParaRPr>
          </a:p>
        </p:txBody>
      </p:sp>
      <p:sp>
        <p:nvSpPr>
          <p:cNvPr id="15" name="Rectangle 14"/>
          <p:cNvSpPr/>
          <p:nvPr/>
        </p:nvSpPr>
        <p:spPr>
          <a:xfrm rot="5400000">
            <a:off x="3431671" y="3209410"/>
            <a:ext cx="1435395" cy="526312"/>
          </a:xfrm>
          <a:prstGeom prst="rect">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400" smtClean="0">
                <a:solidFill>
                  <a:schemeClr val="bg1"/>
                </a:solidFill>
                <a:ea typeface="Open Sans" panose="020B0606030504020204" pitchFamily="34" charset="0"/>
                <a:cs typeface="Open Sans" panose="020B0606030504020204" pitchFamily="34" charset="0"/>
              </a:rPr>
              <a:t>SOCIAL</a:t>
            </a:r>
            <a:endParaRPr lang="en-US" sz="1400" smtClean="0">
              <a:solidFill>
                <a:schemeClr val="bg1"/>
              </a:solidFill>
              <a:ea typeface="Open Sans" panose="020B0606030504020204" pitchFamily="34" charset="0"/>
              <a:cs typeface="Open Sans" panose="020B0606030504020204" pitchFamily="34" charset="0"/>
            </a:endParaRPr>
          </a:p>
        </p:txBody>
      </p:sp>
      <p:grpSp>
        <p:nvGrpSpPr>
          <p:cNvPr id="4" name="组合 3"/>
          <p:cNvGrpSpPr/>
          <p:nvPr/>
        </p:nvGrpSpPr>
        <p:grpSpPr>
          <a:xfrm>
            <a:off x="3683000" y="1457325"/>
            <a:ext cx="1319530" cy="831215"/>
            <a:chOff x="5803" y="2876"/>
            <a:chExt cx="2428" cy="1309"/>
          </a:xfrm>
        </p:grpSpPr>
        <p:cxnSp>
          <p:nvCxnSpPr>
            <p:cNvPr id="29" name="Straight Connector 28"/>
            <p:cNvCxnSpPr/>
            <p:nvPr/>
          </p:nvCxnSpPr>
          <p:spPr>
            <a:xfrm>
              <a:off x="8231" y="2889"/>
              <a:ext cx="0" cy="1296"/>
            </a:xfrm>
            <a:prstGeom prst="line">
              <a:avLst/>
            </a:prstGeom>
            <a:ln w="31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803" y="2876"/>
              <a:ext cx="2428" cy="0"/>
            </a:xfrm>
            <a:prstGeom prst="line">
              <a:avLst/>
            </a:prstGeom>
            <a:ln w="3175">
              <a:solidFill>
                <a:schemeClr val="bg1">
                  <a:lumMod val="6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6682740" y="1465580"/>
            <a:ext cx="1329055" cy="822960"/>
            <a:chOff x="10965" y="2889"/>
            <a:chExt cx="2446" cy="1296"/>
          </a:xfrm>
        </p:grpSpPr>
        <p:cxnSp>
          <p:nvCxnSpPr>
            <p:cNvPr id="32" name="Straight Connector 31"/>
            <p:cNvCxnSpPr/>
            <p:nvPr/>
          </p:nvCxnSpPr>
          <p:spPr>
            <a:xfrm>
              <a:off x="10965" y="2889"/>
              <a:ext cx="0" cy="1296"/>
            </a:xfrm>
            <a:prstGeom prst="line">
              <a:avLst/>
            </a:prstGeom>
            <a:ln w="31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0983" y="2898"/>
              <a:ext cx="2428" cy="0"/>
            </a:xfrm>
            <a:prstGeom prst="line">
              <a:avLst/>
            </a:prstGeom>
            <a:ln w="317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588250" y="4271010"/>
            <a:ext cx="1160145" cy="822960"/>
            <a:chOff x="12274" y="7328"/>
            <a:chExt cx="2444" cy="1296"/>
          </a:xfrm>
        </p:grpSpPr>
        <p:cxnSp>
          <p:nvCxnSpPr>
            <p:cNvPr id="35" name="Straight Connector 34"/>
            <p:cNvCxnSpPr/>
            <p:nvPr/>
          </p:nvCxnSpPr>
          <p:spPr>
            <a:xfrm>
              <a:off x="12274" y="7328"/>
              <a:ext cx="0" cy="1296"/>
            </a:xfrm>
            <a:prstGeom prst="line">
              <a:avLst/>
            </a:prstGeom>
            <a:ln w="31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2290" y="8624"/>
              <a:ext cx="2428" cy="0"/>
            </a:xfrm>
            <a:prstGeom prst="line">
              <a:avLst/>
            </a:prstGeom>
            <a:ln w="317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2967355" y="4271010"/>
            <a:ext cx="1153160" cy="822960"/>
            <a:chOff x="4414" y="7328"/>
            <a:chExt cx="2428" cy="1296"/>
          </a:xfrm>
        </p:grpSpPr>
        <p:cxnSp>
          <p:nvCxnSpPr>
            <p:cNvPr id="34" name="Straight Connector 33"/>
            <p:cNvCxnSpPr/>
            <p:nvPr/>
          </p:nvCxnSpPr>
          <p:spPr>
            <a:xfrm>
              <a:off x="6841" y="7328"/>
              <a:ext cx="0" cy="1296"/>
            </a:xfrm>
            <a:prstGeom prst="line">
              <a:avLst/>
            </a:prstGeom>
            <a:ln w="31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414" y="8624"/>
              <a:ext cx="2428" cy="0"/>
            </a:xfrm>
            <a:prstGeom prst="line">
              <a:avLst/>
            </a:prstGeom>
            <a:ln w="3175">
              <a:solidFill>
                <a:schemeClr val="bg1">
                  <a:lumMod val="6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8157076" y="1200799"/>
            <a:ext cx="2726455" cy="763905"/>
          </a:xfrm>
          <a:prstGeom prst="rect">
            <a:avLst/>
          </a:prstGeom>
          <a:noFill/>
        </p:spPr>
        <p:txBody>
          <a:bodyPr wrap="square" rtlCol="0">
            <a:spAutoFit/>
          </a:bodyPr>
          <a:p>
            <a:r>
              <a:rPr lang="en-US" altLang="zh-CN" sz="1400" spc="42" noProof="0" dirty="0">
                <a:ln>
                  <a:noFill/>
                </a:ln>
                <a:solidFill>
                  <a:schemeClr val="bg1">
                    <a:lumMod val="50000"/>
                  </a:schemeClr>
                </a:solidFill>
                <a:effectLst/>
                <a:uLnTx/>
                <a:uFillTx/>
                <a:latin typeface="Verdana" panose="020B0604030504040204" charset="0"/>
                <a:ea typeface="方正舒体" panose="02010601030101010101" charset="-122"/>
                <a:cs typeface="Oswald Light"/>
                <a:sym typeface="+mn-ea"/>
              </a:rPr>
              <a:t>KEYWORD</a:t>
            </a:r>
            <a:endParaRPr lang="en-US" altLang="zh-CN" sz="1400" b="1" spc="42" noProof="0" dirty="0" smtClean="0">
              <a:ln>
                <a:noFill/>
              </a:ln>
              <a:solidFill>
                <a:schemeClr val="bg1">
                  <a:lumMod val="50000"/>
                </a:schemeClr>
              </a:solidFill>
              <a:effectLst/>
              <a:uLnTx/>
              <a:uFillTx/>
              <a:latin typeface="Verdana" panose="020B0604030504040204" charset="0"/>
              <a:ea typeface="方正舒体" panose="02010601030101010101" charset="-122"/>
              <a:cs typeface="Oswald Light"/>
              <a:sym typeface="+mn-ea"/>
            </a:endParaRPr>
          </a:p>
          <a:p>
            <a:pPr indent="0" algn="l" fontAlgn="auto"/>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8"/>
          <p:cNvSpPr txBox="1"/>
          <p:nvPr/>
        </p:nvSpPr>
        <p:spPr>
          <a:xfrm>
            <a:off x="8841606" y="4843794"/>
            <a:ext cx="2726455" cy="763905"/>
          </a:xfrm>
          <a:prstGeom prst="rect">
            <a:avLst/>
          </a:prstGeom>
          <a:noFill/>
        </p:spPr>
        <p:txBody>
          <a:bodyPr wrap="square" rtlCol="0">
            <a:spAutoFit/>
          </a:bodyPr>
          <a:p>
            <a:r>
              <a:rPr lang="en-US" altLang="zh-CN" sz="1400" spc="42" noProof="0" dirty="0">
                <a:ln>
                  <a:noFill/>
                </a:ln>
                <a:solidFill>
                  <a:schemeClr val="bg1">
                    <a:lumMod val="50000"/>
                  </a:schemeClr>
                </a:solidFill>
                <a:effectLst/>
                <a:uLnTx/>
                <a:uFillTx/>
                <a:latin typeface="Verdana" panose="020B0604030504040204" charset="0"/>
                <a:ea typeface="方正舒体" panose="02010601030101010101" charset="-122"/>
                <a:cs typeface="Oswald Light"/>
                <a:sym typeface="+mn-ea"/>
              </a:rPr>
              <a:t>KEYWORD</a:t>
            </a:r>
            <a:endParaRPr lang="en-US" altLang="zh-CN" sz="1400" b="1" spc="42" noProof="0" dirty="0" smtClean="0">
              <a:ln>
                <a:noFill/>
              </a:ln>
              <a:solidFill>
                <a:schemeClr val="bg1">
                  <a:lumMod val="50000"/>
                </a:schemeClr>
              </a:solidFill>
              <a:effectLst/>
              <a:uLnTx/>
              <a:uFillTx/>
              <a:latin typeface="Verdana" panose="020B0604030504040204" charset="0"/>
              <a:ea typeface="方正舒体" panose="02010601030101010101" charset="-122"/>
              <a:cs typeface="Oswald Light"/>
              <a:sym typeface="+mn-ea"/>
            </a:endParaRPr>
          </a:p>
          <a:p>
            <a:pPr indent="0" algn="l" fontAlgn="auto"/>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8"/>
          <p:cNvSpPr txBox="1"/>
          <p:nvPr/>
        </p:nvSpPr>
        <p:spPr>
          <a:xfrm>
            <a:off x="115436" y="4805694"/>
            <a:ext cx="2726455" cy="763905"/>
          </a:xfrm>
          <a:prstGeom prst="rect">
            <a:avLst/>
          </a:prstGeom>
          <a:noFill/>
        </p:spPr>
        <p:txBody>
          <a:bodyPr wrap="square" rtlCol="0">
            <a:spAutoFit/>
          </a:bodyPr>
          <a:p>
            <a:pPr algn="r"/>
            <a:r>
              <a:rPr lang="en-US" altLang="zh-CN" sz="1400" spc="42" noProof="0" dirty="0">
                <a:ln>
                  <a:noFill/>
                </a:ln>
                <a:solidFill>
                  <a:schemeClr val="bg1">
                    <a:lumMod val="50000"/>
                  </a:schemeClr>
                </a:solidFill>
                <a:effectLst/>
                <a:uLnTx/>
                <a:uFillTx/>
                <a:latin typeface="Verdana" panose="020B0604030504040204" charset="0"/>
                <a:ea typeface="方正舒体" panose="02010601030101010101" charset="-122"/>
                <a:cs typeface="Oswald Light"/>
                <a:sym typeface="+mn-ea"/>
              </a:rPr>
              <a:t>KEYWORD</a:t>
            </a:r>
            <a:endParaRPr lang="en-US" altLang="zh-CN" sz="1400" b="1" spc="42" noProof="0" dirty="0" smtClean="0">
              <a:ln>
                <a:noFill/>
              </a:ln>
              <a:solidFill>
                <a:schemeClr val="bg1">
                  <a:lumMod val="50000"/>
                </a:schemeClr>
              </a:solidFill>
              <a:effectLst/>
              <a:uLnTx/>
              <a:uFillTx/>
              <a:latin typeface="Verdana" panose="020B0604030504040204" charset="0"/>
              <a:ea typeface="方正舒体" panose="02010601030101010101" charset="-122"/>
              <a:cs typeface="Oswald Light"/>
              <a:sym typeface="+mn-ea"/>
            </a:endParaRPr>
          </a:p>
          <a:p>
            <a:pPr indent="0" algn="r" fontAlgn="auto"/>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Box 18"/>
          <p:cNvSpPr txBox="1"/>
          <p:nvPr/>
        </p:nvSpPr>
        <p:spPr>
          <a:xfrm>
            <a:off x="812031" y="1187464"/>
            <a:ext cx="2726455" cy="763905"/>
          </a:xfrm>
          <a:prstGeom prst="rect">
            <a:avLst/>
          </a:prstGeom>
          <a:noFill/>
        </p:spPr>
        <p:txBody>
          <a:bodyPr wrap="square" rtlCol="0">
            <a:spAutoFit/>
          </a:bodyPr>
          <a:p>
            <a:pPr algn="r"/>
            <a:r>
              <a:rPr lang="en-US" altLang="zh-CN" sz="1400" spc="42" noProof="0" dirty="0">
                <a:ln>
                  <a:noFill/>
                </a:ln>
                <a:solidFill>
                  <a:schemeClr val="bg1">
                    <a:lumMod val="50000"/>
                  </a:schemeClr>
                </a:solidFill>
                <a:effectLst/>
                <a:uLnTx/>
                <a:uFillTx/>
                <a:latin typeface="Verdana" panose="020B0604030504040204" charset="0"/>
                <a:ea typeface="方正舒体" panose="02010601030101010101" charset="-122"/>
                <a:cs typeface="Oswald Light"/>
                <a:sym typeface="+mn-ea"/>
              </a:rPr>
              <a:t>KEYWORD</a:t>
            </a:r>
            <a:endParaRPr lang="en-US" altLang="zh-CN" sz="1400" b="1" spc="42" noProof="0" dirty="0" smtClean="0">
              <a:ln>
                <a:noFill/>
              </a:ln>
              <a:solidFill>
                <a:schemeClr val="bg1">
                  <a:lumMod val="50000"/>
                </a:schemeClr>
              </a:solidFill>
              <a:effectLst/>
              <a:uLnTx/>
              <a:uFillTx/>
              <a:latin typeface="Verdana" panose="020B0604030504040204" charset="0"/>
              <a:ea typeface="方正舒体" panose="02010601030101010101" charset="-122"/>
              <a:cs typeface="Oswald Light"/>
              <a:sym typeface="+mn-ea"/>
            </a:endParaRPr>
          </a:p>
          <a:p>
            <a:pPr indent="0" algn="r" fontAlgn="auto"/>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sz="10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136015" y="1664335"/>
            <a:ext cx="3975979" cy="3607044"/>
            <a:chOff x="7337" y="3562"/>
            <a:chExt cx="4525" cy="4105"/>
          </a:xfrm>
        </p:grpSpPr>
        <p:pic>
          <p:nvPicPr>
            <p:cNvPr id="5" name="Picture 3"/>
            <p:cNvPicPr>
              <a:picLocks noChangeAspect="1"/>
            </p:cNvPicPr>
            <p:nvPr/>
          </p:nvPicPr>
          <p:blipFill>
            <a:blip r:embed="rId1"/>
            <a:srcRect l="22134" t="10550" r="21733" b="13049"/>
            <a:stretch>
              <a:fillRect/>
            </a:stretch>
          </p:blipFill>
          <p:spPr>
            <a:xfrm>
              <a:off x="7337" y="3562"/>
              <a:ext cx="4525" cy="4105"/>
            </a:xfrm>
            <a:prstGeom prst="rect">
              <a:avLst/>
            </a:prstGeom>
            <a:noFill/>
            <a:ln w="9525">
              <a:noFill/>
            </a:ln>
          </p:spPr>
        </p:pic>
        <p:pic>
          <p:nvPicPr>
            <p:cNvPr id="6" name="图片 5" descr="C:\Users\影\Desktop\17629990_17629990_1358854458215_mthumb.jpg17629990_17629990_1358854458215_mthumb"/>
            <p:cNvPicPr>
              <a:picLocks noChangeAspect="1"/>
            </p:cNvPicPr>
            <p:nvPr/>
          </p:nvPicPr>
          <p:blipFill>
            <a:blip r:embed="rId2"/>
            <a:srcRect/>
            <a:stretch>
              <a:fillRect/>
            </a:stretch>
          </p:blipFill>
          <p:spPr>
            <a:xfrm>
              <a:off x="7612" y="3996"/>
              <a:ext cx="3923" cy="2444"/>
            </a:xfrm>
            <a:prstGeom prst="rect">
              <a:avLst/>
            </a:prstGeom>
          </p:spPr>
        </p:pic>
      </p:grpSp>
      <p:sp>
        <p:nvSpPr>
          <p:cNvPr id="30" name="椭圆 29"/>
          <p:cNvSpPr/>
          <p:nvPr/>
        </p:nvSpPr>
        <p:spPr>
          <a:xfrm>
            <a:off x="5826125" y="1192530"/>
            <a:ext cx="502920" cy="502920"/>
          </a:xfrm>
          <a:prstGeom prst="ellipse">
            <a:avLst/>
          </a:prstGeom>
          <a:solidFill>
            <a:srgbClr val="E594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a:solidFill>
                  <a:schemeClr val="bg1"/>
                </a:solidFill>
              </a:rPr>
              <a:t>1</a:t>
            </a:r>
            <a:endParaRPr lang="en-US" altLang="zh-CN" sz="2000" b="1">
              <a:solidFill>
                <a:schemeClr val="bg1"/>
              </a:solidFill>
            </a:endParaRPr>
          </a:p>
        </p:txBody>
      </p:sp>
      <p:sp>
        <p:nvSpPr>
          <p:cNvPr id="11" name="椭圆 10"/>
          <p:cNvSpPr/>
          <p:nvPr/>
        </p:nvSpPr>
        <p:spPr>
          <a:xfrm>
            <a:off x="5826125" y="2364740"/>
            <a:ext cx="502920" cy="502920"/>
          </a:xfrm>
          <a:prstGeom prst="ellipse">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a:solidFill>
                  <a:schemeClr val="bg1"/>
                </a:solidFill>
              </a:rPr>
              <a:t>2</a:t>
            </a:r>
            <a:endParaRPr lang="en-US" altLang="zh-CN" sz="2000" b="1">
              <a:solidFill>
                <a:schemeClr val="bg1"/>
              </a:solidFill>
            </a:endParaRPr>
          </a:p>
        </p:txBody>
      </p:sp>
      <p:sp>
        <p:nvSpPr>
          <p:cNvPr id="14" name="椭圆 13"/>
          <p:cNvSpPr/>
          <p:nvPr/>
        </p:nvSpPr>
        <p:spPr>
          <a:xfrm>
            <a:off x="5826125" y="3689985"/>
            <a:ext cx="502920" cy="502920"/>
          </a:xfrm>
          <a:prstGeom prst="ellipse">
            <a:avLst/>
          </a:prstGeom>
          <a:solidFill>
            <a:srgbClr val="E594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a:solidFill>
                  <a:schemeClr val="bg1"/>
                </a:solidFill>
              </a:rPr>
              <a:t>3</a:t>
            </a:r>
            <a:endParaRPr lang="en-US" altLang="zh-CN" sz="2000" b="1">
              <a:solidFill>
                <a:schemeClr val="bg1"/>
              </a:solidFill>
            </a:endParaRPr>
          </a:p>
        </p:txBody>
      </p:sp>
      <p:sp>
        <p:nvSpPr>
          <p:cNvPr id="19" name="椭圆 18"/>
          <p:cNvSpPr/>
          <p:nvPr/>
        </p:nvSpPr>
        <p:spPr>
          <a:xfrm>
            <a:off x="5826125" y="4862195"/>
            <a:ext cx="502920" cy="502920"/>
          </a:xfrm>
          <a:prstGeom prst="ellipse">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a:solidFill>
                  <a:schemeClr val="bg1"/>
                </a:solidFill>
              </a:rPr>
              <a:t>4</a:t>
            </a:r>
            <a:endParaRPr lang="en-US" altLang="zh-CN" sz="2000" b="1">
              <a:solidFill>
                <a:schemeClr val="bg1"/>
              </a:solidFill>
            </a:endParaRPr>
          </a:p>
        </p:txBody>
      </p:sp>
      <p:sp>
        <p:nvSpPr>
          <p:cNvPr id="15" name="TextBox 1210"/>
          <p:cNvSpPr/>
          <p:nvPr/>
        </p:nvSpPr>
        <p:spPr>
          <a:xfrm>
            <a:off x="6565265" y="1163320"/>
            <a:ext cx="2882900" cy="306705"/>
          </a:xfrm>
          <a:prstGeom prst="rect">
            <a:avLst/>
          </a:prstGeom>
          <a:noFill/>
          <a:ln w="9525">
            <a:noFill/>
            <a:miter/>
          </a:ln>
        </p:spPr>
        <p:txBody>
          <a:bodyPr wrap="square">
            <a:spAutoFit/>
          </a:bodyPr>
          <a:p>
            <a:pPr algn="l"/>
            <a:r>
              <a:rPr lang="en-US" altLang="zh-CN" sz="1400" b="1" noProof="0" dirty="0">
                <a:ln>
                  <a:noFill/>
                </a:ln>
                <a:solidFill>
                  <a:srgbClr val="DB8E07"/>
                </a:solidFill>
                <a:uLnTx/>
                <a:uFillTx/>
                <a:ea typeface="方正舒体" panose="02010601030101010101" charset="-122"/>
                <a:sym typeface="+mn-ea"/>
              </a:rPr>
              <a:t>ADD YOUR TEXT HERE</a:t>
            </a:r>
            <a:endParaRPr lang="en-US" altLang="zh-CN" sz="1400" b="1" noProof="0" dirty="0">
              <a:ln>
                <a:noFill/>
              </a:ln>
              <a:solidFill>
                <a:srgbClr val="DB8E07"/>
              </a:solidFill>
              <a:uLnTx/>
              <a:uFillTx/>
              <a:ea typeface="方正舒体" panose="02010601030101010101" charset="-122"/>
              <a:sym typeface="+mn-ea"/>
            </a:endParaRPr>
          </a:p>
        </p:txBody>
      </p:sp>
      <p:sp>
        <p:nvSpPr>
          <p:cNvPr id="7" name="TextBox 1210"/>
          <p:cNvSpPr/>
          <p:nvPr/>
        </p:nvSpPr>
        <p:spPr>
          <a:xfrm>
            <a:off x="6565265" y="1430020"/>
            <a:ext cx="5107940" cy="506730"/>
          </a:xfrm>
          <a:prstGeom prst="rect">
            <a:avLst/>
          </a:prstGeom>
          <a:noFill/>
          <a:ln w="9525">
            <a:noFill/>
            <a:miter/>
          </a:ln>
        </p:spPr>
        <p:txBody>
          <a:bodyPr wrap="square">
            <a:spAutoFit/>
          </a:bodyPr>
          <a:p>
            <a:pPr algn="l">
              <a:spcAft>
                <a:spcPts val="600"/>
              </a:spcAft>
            </a:pP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8" name="TextBox 1210"/>
          <p:cNvSpPr/>
          <p:nvPr/>
        </p:nvSpPr>
        <p:spPr>
          <a:xfrm>
            <a:off x="6565265" y="2276475"/>
            <a:ext cx="2882900" cy="306705"/>
          </a:xfrm>
          <a:prstGeom prst="rect">
            <a:avLst/>
          </a:prstGeom>
          <a:noFill/>
          <a:ln w="9525">
            <a:noFill/>
            <a:miter/>
          </a:ln>
        </p:spPr>
        <p:txBody>
          <a:bodyPr wrap="square">
            <a:spAutoFit/>
          </a:bodyPr>
          <a:p>
            <a:pPr algn="l"/>
            <a:r>
              <a:rPr lang="en-US" altLang="zh-CN" sz="1400" b="1" noProof="0" dirty="0">
                <a:ln>
                  <a:noFill/>
                </a:ln>
                <a:solidFill>
                  <a:srgbClr val="F8B935"/>
                </a:solidFill>
                <a:uLnTx/>
                <a:uFillTx/>
                <a:ea typeface="方正舒体" panose="02010601030101010101" charset="-122"/>
                <a:sym typeface="+mn-ea"/>
              </a:rPr>
              <a:t>ADD YOUR TEXT HERE</a:t>
            </a:r>
            <a:endParaRPr lang="en-US" altLang="zh-CN" sz="1400" b="1" noProof="0" dirty="0">
              <a:ln>
                <a:noFill/>
              </a:ln>
              <a:solidFill>
                <a:srgbClr val="F8B935"/>
              </a:solidFill>
              <a:uLnTx/>
              <a:uFillTx/>
              <a:ea typeface="方正舒体" panose="02010601030101010101" charset="-122"/>
              <a:sym typeface="+mn-ea"/>
            </a:endParaRPr>
          </a:p>
        </p:txBody>
      </p:sp>
      <p:sp>
        <p:nvSpPr>
          <p:cNvPr id="9" name="TextBox 1210"/>
          <p:cNvSpPr/>
          <p:nvPr/>
        </p:nvSpPr>
        <p:spPr>
          <a:xfrm>
            <a:off x="6565265" y="2543175"/>
            <a:ext cx="5107940" cy="506730"/>
          </a:xfrm>
          <a:prstGeom prst="rect">
            <a:avLst/>
          </a:prstGeom>
          <a:noFill/>
          <a:ln w="9525">
            <a:noFill/>
            <a:miter/>
          </a:ln>
        </p:spPr>
        <p:txBody>
          <a:bodyPr wrap="square">
            <a:spAutoFit/>
          </a:bodyPr>
          <a:p>
            <a:pPr algn="l">
              <a:spcAft>
                <a:spcPts val="600"/>
              </a:spcAft>
            </a:pP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TextBox 1210"/>
          <p:cNvSpPr/>
          <p:nvPr/>
        </p:nvSpPr>
        <p:spPr>
          <a:xfrm>
            <a:off x="6565265" y="3578225"/>
            <a:ext cx="2882900" cy="306705"/>
          </a:xfrm>
          <a:prstGeom prst="rect">
            <a:avLst/>
          </a:prstGeom>
          <a:noFill/>
          <a:ln w="9525">
            <a:noFill/>
            <a:miter/>
          </a:ln>
        </p:spPr>
        <p:txBody>
          <a:bodyPr wrap="square">
            <a:spAutoFit/>
          </a:bodyPr>
          <a:p>
            <a:pPr algn="l"/>
            <a:r>
              <a:rPr lang="en-US" altLang="zh-CN" sz="1400" b="1" noProof="0" dirty="0">
                <a:ln>
                  <a:noFill/>
                </a:ln>
                <a:solidFill>
                  <a:srgbClr val="DB8E07"/>
                </a:solidFill>
                <a:uLnTx/>
                <a:uFillTx/>
                <a:ea typeface="方正舒体" panose="02010601030101010101" charset="-122"/>
                <a:sym typeface="+mn-ea"/>
              </a:rPr>
              <a:t>ADD YOUR TEXT HERE</a:t>
            </a:r>
            <a:endParaRPr lang="en-US" altLang="zh-CN" sz="1400" b="1" noProof="0" dirty="0">
              <a:ln>
                <a:noFill/>
              </a:ln>
              <a:solidFill>
                <a:srgbClr val="DB8E07"/>
              </a:solidFill>
              <a:uLnTx/>
              <a:uFillTx/>
              <a:ea typeface="方正舒体" panose="02010601030101010101" charset="-122"/>
              <a:sym typeface="+mn-ea"/>
            </a:endParaRPr>
          </a:p>
        </p:txBody>
      </p:sp>
      <p:sp>
        <p:nvSpPr>
          <p:cNvPr id="12" name="TextBox 1210"/>
          <p:cNvSpPr/>
          <p:nvPr/>
        </p:nvSpPr>
        <p:spPr>
          <a:xfrm>
            <a:off x="6565265" y="3844925"/>
            <a:ext cx="5107940" cy="506730"/>
          </a:xfrm>
          <a:prstGeom prst="rect">
            <a:avLst/>
          </a:prstGeom>
          <a:noFill/>
          <a:ln w="9525">
            <a:noFill/>
            <a:miter/>
          </a:ln>
        </p:spPr>
        <p:txBody>
          <a:bodyPr wrap="square">
            <a:spAutoFit/>
          </a:bodyPr>
          <a:p>
            <a:pPr algn="l">
              <a:spcAft>
                <a:spcPts val="600"/>
              </a:spcAft>
            </a:pP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3" name="TextBox 1210"/>
          <p:cNvSpPr/>
          <p:nvPr/>
        </p:nvSpPr>
        <p:spPr>
          <a:xfrm>
            <a:off x="6565265" y="4839335"/>
            <a:ext cx="2882900" cy="306705"/>
          </a:xfrm>
          <a:prstGeom prst="rect">
            <a:avLst/>
          </a:prstGeom>
          <a:noFill/>
          <a:ln w="9525">
            <a:noFill/>
            <a:miter/>
          </a:ln>
        </p:spPr>
        <p:txBody>
          <a:bodyPr wrap="square">
            <a:spAutoFit/>
          </a:bodyPr>
          <a:p>
            <a:pPr algn="l"/>
            <a:r>
              <a:rPr lang="en-US" altLang="zh-CN" sz="1400" b="1" noProof="0" dirty="0">
                <a:ln>
                  <a:noFill/>
                </a:ln>
                <a:solidFill>
                  <a:srgbClr val="F8B935"/>
                </a:solidFill>
                <a:uLnTx/>
                <a:uFillTx/>
                <a:ea typeface="方正舒体" panose="02010601030101010101" charset="-122"/>
                <a:sym typeface="+mn-ea"/>
              </a:rPr>
              <a:t>ADD YOUR TEXT HERE</a:t>
            </a:r>
            <a:endParaRPr lang="en-US" altLang="zh-CN" sz="1400" b="1" noProof="0" dirty="0">
              <a:ln>
                <a:noFill/>
              </a:ln>
              <a:solidFill>
                <a:srgbClr val="F8B935"/>
              </a:solidFill>
              <a:uLnTx/>
              <a:uFillTx/>
              <a:ea typeface="方正舒体" panose="02010601030101010101" charset="-122"/>
              <a:sym typeface="+mn-ea"/>
            </a:endParaRPr>
          </a:p>
        </p:txBody>
      </p:sp>
      <p:sp>
        <p:nvSpPr>
          <p:cNvPr id="17" name="TextBox 1210"/>
          <p:cNvSpPr/>
          <p:nvPr/>
        </p:nvSpPr>
        <p:spPr>
          <a:xfrm>
            <a:off x="6565265" y="5106035"/>
            <a:ext cx="5107940" cy="506730"/>
          </a:xfrm>
          <a:prstGeom prst="rect">
            <a:avLst/>
          </a:prstGeom>
          <a:noFill/>
          <a:ln w="9525">
            <a:noFill/>
            <a:miter/>
          </a:ln>
        </p:spPr>
        <p:txBody>
          <a:bodyPr wrap="square">
            <a:spAutoFit/>
          </a:bodyPr>
          <a:p>
            <a:pPr algn="l">
              <a:spcAft>
                <a:spcPts val="600"/>
              </a:spcAft>
            </a:pP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a:xfrm>
            <a:off x="4140200" y="1367155"/>
            <a:ext cx="3618119" cy="4079129"/>
            <a:chOff x="6123" y="1454"/>
            <a:chExt cx="6908" cy="7787"/>
          </a:xfrm>
        </p:grpSpPr>
        <p:grpSp>
          <p:nvGrpSpPr>
            <p:cNvPr id="3" name="Group 1"/>
            <p:cNvGrpSpPr/>
            <p:nvPr/>
          </p:nvGrpSpPr>
          <p:grpSpPr>
            <a:xfrm>
              <a:off x="6123" y="2092"/>
              <a:ext cx="6618" cy="6618"/>
              <a:chOff x="2915816" y="2564904"/>
              <a:chExt cx="3312368" cy="3312368"/>
            </a:xfrm>
          </p:grpSpPr>
          <p:sp>
            <p:nvSpPr>
              <p:cNvPr id="21" name="ïşḻïďê-Oval 2"/>
              <p:cNvSpPr/>
              <p:nvPr/>
            </p:nvSpPr>
            <p:spPr>
              <a:xfrm>
                <a:off x="3838470" y="2564904"/>
                <a:ext cx="1467060" cy="3312368"/>
              </a:xfrm>
              <a:prstGeom prst="ellipse">
                <a:avLst/>
              </a:prstGeom>
              <a:noFill/>
              <a:ln w="12700">
                <a:solidFill>
                  <a:srgbClr val="E59407"/>
                </a:solidFill>
                <a:prstDash val="sysDash"/>
              </a:ln>
              <a:extLst>
                <a:ext uri="{909E8E84-426E-40DD-AFC4-6F175D3DCCD1}">
                  <a14:hiddenFill xmlns:a14="http://schemas.microsoft.com/office/drawing/2010/main">
                    <a:solidFill>
                      <a:srgbClr val="92A4A4">
                        <a:alpha val="10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22" name="ïşḻïďê-Oval 3"/>
              <p:cNvSpPr/>
              <p:nvPr/>
            </p:nvSpPr>
            <p:spPr>
              <a:xfrm rot="18000000" flipH="1">
                <a:off x="3838470" y="2564904"/>
                <a:ext cx="1467060" cy="3312368"/>
              </a:xfrm>
              <a:prstGeom prst="ellipse">
                <a:avLst/>
              </a:prstGeom>
              <a:noFill/>
              <a:ln w="12700">
                <a:solidFill>
                  <a:srgbClr val="E59407"/>
                </a:solidFill>
                <a:prstDash val="sysDash"/>
              </a:ln>
              <a:extLst>
                <a:ext uri="{909E8E84-426E-40DD-AFC4-6F175D3DCCD1}">
                  <a14:hiddenFill xmlns:a14="http://schemas.microsoft.com/office/drawing/2010/main">
                    <a:solidFill>
                      <a:srgbClr val="92A4A4">
                        <a:alpha val="10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23" name="ïşḻïďê-Oval 4"/>
              <p:cNvSpPr/>
              <p:nvPr/>
            </p:nvSpPr>
            <p:spPr>
              <a:xfrm rot="3600000">
                <a:off x="3838470" y="2564904"/>
                <a:ext cx="1467060" cy="3312368"/>
              </a:xfrm>
              <a:prstGeom prst="ellipse">
                <a:avLst/>
              </a:prstGeom>
              <a:noFill/>
              <a:ln w="12700">
                <a:solidFill>
                  <a:schemeClr val="accent4"/>
                </a:solidFill>
                <a:prstDash val="sysDash"/>
              </a:ln>
              <a:extLst>
                <a:ext uri="{909E8E84-426E-40DD-AFC4-6F175D3DCCD1}">
                  <a14:hiddenFill xmlns:a14="http://schemas.microsoft.com/office/drawing/2010/main">
                    <a:solidFill>
                      <a:srgbClr val="92A4A4">
                        <a:alpha val="10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grpSp>
        <p:sp>
          <p:nvSpPr>
            <p:cNvPr id="55" name="Freeform 152"/>
            <p:cNvSpPr>
              <a:spLocks noEditPoints="1"/>
            </p:cNvSpPr>
            <p:nvPr/>
          </p:nvSpPr>
          <p:spPr bwMode="auto">
            <a:xfrm>
              <a:off x="8662" y="4689"/>
              <a:ext cx="1539" cy="1422"/>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E59407"/>
            </a:solidFill>
            <a:ln w="9525">
              <a:noFill/>
              <a:round/>
            </a:ln>
          </p:spPr>
          <p:txBody>
            <a:bodyPr vert="horz" wrap="square" lIns="91440" tIns="45720" rIns="91440" bIns="45720" numCol="1" anchor="t" anchorCtr="0" compatLnSpc="1"/>
            <a:p>
              <a:endParaRPr lang="en-US"/>
            </a:p>
          </p:txBody>
        </p:sp>
        <p:sp>
          <p:nvSpPr>
            <p:cNvPr id="4" name="椭圆 3"/>
            <p:cNvSpPr/>
            <p:nvPr/>
          </p:nvSpPr>
          <p:spPr>
            <a:xfrm>
              <a:off x="6124" y="2935"/>
              <a:ext cx="1239" cy="1239"/>
            </a:xfrm>
            <a:prstGeom prst="ellipse">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6124" y="6373"/>
              <a:ext cx="1239" cy="1239"/>
            </a:xfrm>
            <a:prstGeom prst="ellipse">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8813" y="8002"/>
              <a:ext cx="1239" cy="1239"/>
            </a:xfrm>
            <a:prstGeom prst="ellipse">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11489" y="6763"/>
              <a:ext cx="1239" cy="1239"/>
            </a:xfrm>
            <a:prstGeom prst="ellipse">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a:off x="11792" y="3135"/>
              <a:ext cx="1239" cy="1239"/>
            </a:xfrm>
            <a:prstGeom prst="ellipse">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8962" y="1454"/>
              <a:ext cx="1239" cy="1239"/>
            </a:xfrm>
            <a:prstGeom prst="ellipse">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37" name="组合 236"/>
          <p:cNvGrpSpPr/>
          <p:nvPr/>
        </p:nvGrpSpPr>
        <p:grpSpPr>
          <a:xfrm>
            <a:off x="5722620" y="4974590"/>
            <a:ext cx="302260" cy="294640"/>
            <a:chOff x="3154" y="6172"/>
            <a:chExt cx="476" cy="464"/>
          </a:xfrm>
          <a:solidFill>
            <a:schemeClr val="bg1"/>
          </a:solidFill>
        </p:grpSpPr>
        <p:sp>
          <p:nvSpPr>
            <p:cNvPr id="34" name="Freeform 31"/>
            <p:cNvSpPr/>
            <p:nvPr/>
          </p:nvSpPr>
          <p:spPr bwMode="auto">
            <a:xfrm>
              <a:off x="3374" y="6404"/>
              <a:ext cx="38" cy="40"/>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grpFill/>
            <a:ln>
              <a:noFill/>
            </a:ln>
          </p:spPr>
          <p:txBody>
            <a:bodyPr vert="horz" wrap="square" lIns="91440" tIns="45720" rIns="91440" bIns="45720" numCol="1" anchor="t" anchorCtr="0" compatLnSpc="1"/>
            <a:p>
              <a:endParaRPr lang="zh-CN" altLang="en-US"/>
            </a:p>
          </p:txBody>
        </p:sp>
        <p:sp>
          <p:nvSpPr>
            <p:cNvPr id="35" name="Freeform 32"/>
            <p:cNvSpPr>
              <a:spLocks noEditPoints="1"/>
            </p:cNvSpPr>
            <p:nvPr/>
          </p:nvSpPr>
          <p:spPr bwMode="auto">
            <a:xfrm>
              <a:off x="3154" y="6172"/>
              <a:ext cx="477" cy="464"/>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grpFill/>
            <a:ln>
              <a:noFill/>
            </a:ln>
          </p:spPr>
          <p:txBody>
            <a:bodyPr vert="horz" wrap="square" lIns="91440" tIns="45720" rIns="91440" bIns="45720" numCol="1" anchor="t" anchorCtr="0" compatLnSpc="1"/>
            <a:p>
              <a:endParaRPr lang="zh-CN" altLang="en-US"/>
            </a:p>
          </p:txBody>
        </p:sp>
      </p:grpSp>
      <p:grpSp>
        <p:nvGrpSpPr>
          <p:cNvPr id="236" name="组合 235"/>
          <p:cNvGrpSpPr/>
          <p:nvPr/>
        </p:nvGrpSpPr>
        <p:grpSpPr>
          <a:xfrm>
            <a:off x="4318318" y="4107815"/>
            <a:ext cx="294640" cy="293370"/>
            <a:chOff x="4301" y="6172"/>
            <a:chExt cx="464" cy="462"/>
          </a:xfrm>
          <a:solidFill>
            <a:schemeClr val="bg1"/>
          </a:solidFill>
        </p:grpSpPr>
        <p:sp>
          <p:nvSpPr>
            <p:cNvPr id="36" name="Freeform 33"/>
            <p:cNvSpPr/>
            <p:nvPr/>
          </p:nvSpPr>
          <p:spPr bwMode="auto">
            <a:xfrm>
              <a:off x="4301" y="6172"/>
              <a:ext cx="464" cy="232"/>
            </a:xfrm>
            <a:custGeom>
              <a:avLst/>
              <a:gdLst>
                <a:gd name="T0" fmla="*/ 188 w 192"/>
                <a:gd name="T1" fmla="*/ 32 h 96"/>
                <a:gd name="T2" fmla="*/ 132 w 192"/>
                <a:gd name="T3" fmla="*/ 32 h 96"/>
                <a:gd name="T4" fmla="*/ 136 w 192"/>
                <a:gd name="T5" fmla="*/ 20 h 96"/>
                <a:gd name="T6" fmla="*/ 116 w 192"/>
                <a:gd name="T7" fmla="*/ 0 h 96"/>
                <a:gd name="T8" fmla="*/ 96 w 192"/>
                <a:gd name="T9" fmla="*/ 20 h 96"/>
                <a:gd name="T10" fmla="*/ 100 w 192"/>
                <a:gd name="T11" fmla="*/ 32 h 96"/>
                <a:gd name="T12" fmla="*/ 92 w 192"/>
                <a:gd name="T13" fmla="*/ 32 h 96"/>
                <a:gd name="T14" fmla="*/ 96 w 192"/>
                <a:gd name="T15" fmla="*/ 20 h 96"/>
                <a:gd name="T16" fmla="*/ 76 w 192"/>
                <a:gd name="T17" fmla="*/ 0 h 96"/>
                <a:gd name="T18" fmla="*/ 56 w 192"/>
                <a:gd name="T19" fmla="*/ 20 h 96"/>
                <a:gd name="T20" fmla="*/ 60 w 192"/>
                <a:gd name="T21" fmla="*/ 32 h 96"/>
                <a:gd name="T22" fmla="*/ 4 w 192"/>
                <a:gd name="T23" fmla="*/ 32 h 96"/>
                <a:gd name="T24" fmla="*/ 0 w 192"/>
                <a:gd name="T25" fmla="*/ 36 h 96"/>
                <a:gd name="T26" fmla="*/ 0 w 192"/>
                <a:gd name="T27" fmla="*/ 92 h 96"/>
                <a:gd name="T28" fmla="*/ 4 w 192"/>
                <a:gd name="T29" fmla="*/ 96 h 96"/>
                <a:gd name="T30" fmla="*/ 16 w 192"/>
                <a:gd name="T31" fmla="*/ 96 h 96"/>
                <a:gd name="T32" fmla="*/ 24 w 192"/>
                <a:gd name="T33" fmla="*/ 96 h 96"/>
                <a:gd name="T34" fmla="*/ 80 w 192"/>
                <a:gd name="T35" fmla="*/ 96 h 96"/>
                <a:gd name="T36" fmla="*/ 88 w 192"/>
                <a:gd name="T37" fmla="*/ 96 h 96"/>
                <a:gd name="T38" fmla="*/ 88 w 192"/>
                <a:gd name="T39" fmla="*/ 88 h 96"/>
                <a:gd name="T40" fmla="*/ 88 w 192"/>
                <a:gd name="T41" fmla="*/ 40 h 96"/>
                <a:gd name="T42" fmla="*/ 104 w 192"/>
                <a:gd name="T43" fmla="*/ 40 h 96"/>
                <a:gd name="T44" fmla="*/ 104 w 192"/>
                <a:gd name="T45" fmla="*/ 88 h 96"/>
                <a:gd name="T46" fmla="*/ 104 w 192"/>
                <a:gd name="T47" fmla="*/ 96 h 96"/>
                <a:gd name="T48" fmla="*/ 112 w 192"/>
                <a:gd name="T49" fmla="*/ 96 h 96"/>
                <a:gd name="T50" fmla="*/ 168 w 192"/>
                <a:gd name="T51" fmla="*/ 96 h 96"/>
                <a:gd name="T52" fmla="*/ 176 w 192"/>
                <a:gd name="T53" fmla="*/ 96 h 96"/>
                <a:gd name="T54" fmla="*/ 188 w 192"/>
                <a:gd name="T55" fmla="*/ 96 h 96"/>
                <a:gd name="T56" fmla="*/ 192 w 192"/>
                <a:gd name="T57" fmla="*/ 92 h 96"/>
                <a:gd name="T58" fmla="*/ 192 w 192"/>
                <a:gd name="T59" fmla="*/ 36 h 96"/>
                <a:gd name="T60" fmla="*/ 188 w 192"/>
                <a:gd name="T61" fmla="*/ 3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96">
                  <a:moveTo>
                    <a:pt x="188" y="32"/>
                  </a:moveTo>
                  <a:cubicBezTo>
                    <a:pt x="132" y="32"/>
                    <a:pt x="132" y="32"/>
                    <a:pt x="132" y="32"/>
                  </a:cubicBezTo>
                  <a:cubicBezTo>
                    <a:pt x="135" y="29"/>
                    <a:pt x="136" y="24"/>
                    <a:pt x="136" y="20"/>
                  </a:cubicBezTo>
                  <a:cubicBezTo>
                    <a:pt x="136" y="9"/>
                    <a:pt x="127" y="0"/>
                    <a:pt x="116" y="0"/>
                  </a:cubicBezTo>
                  <a:cubicBezTo>
                    <a:pt x="105" y="0"/>
                    <a:pt x="96" y="9"/>
                    <a:pt x="96" y="20"/>
                  </a:cubicBezTo>
                  <a:cubicBezTo>
                    <a:pt x="96" y="24"/>
                    <a:pt x="98" y="29"/>
                    <a:pt x="100" y="32"/>
                  </a:cubicBezTo>
                  <a:cubicBezTo>
                    <a:pt x="92" y="32"/>
                    <a:pt x="92" y="32"/>
                    <a:pt x="92" y="32"/>
                  </a:cubicBezTo>
                  <a:cubicBezTo>
                    <a:pt x="95" y="29"/>
                    <a:pt x="96" y="24"/>
                    <a:pt x="96" y="20"/>
                  </a:cubicBezTo>
                  <a:cubicBezTo>
                    <a:pt x="96" y="9"/>
                    <a:pt x="87" y="0"/>
                    <a:pt x="76" y="0"/>
                  </a:cubicBezTo>
                  <a:cubicBezTo>
                    <a:pt x="65" y="0"/>
                    <a:pt x="56" y="9"/>
                    <a:pt x="56" y="20"/>
                  </a:cubicBezTo>
                  <a:cubicBezTo>
                    <a:pt x="56" y="24"/>
                    <a:pt x="58" y="29"/>
                    <a:pt x="60" y="32"/>
                  </a:cubicBezTo>
                  <a:cubicBezTo>
                    <a:pt x="4" y="32"/>
                    <a:pt x="4" y="32"/>
                    <a:pt x="4" y="32"/>
                  </a:cubicBezTo>
                  <a:cubicBezTo>
                    <a:pt x="2" y="32"/>
                    <a:pt x="0" y="34"/>
                    <a:pt x="0" y="36"/>
                  </a:cubicBezTo>
                  <a:cubicBezTo>
                    <a:pt x="0" y="92"/>
                    <a:pt x="0" y="92"/>
                    <a:pt x="0" y="92"/>
                  </a:cubicBezTo>
                  <a:cubicBezTo>
                    <a:pt x="0" y="94"/>
                    <a:pt x="2" y="96"/>
                    <a:pt x="4" y="96"/>
                  </a:cubicBezTo>
                  <a:cubicBezTo>
                    <a:pt x="16" y="96"/>
                    <a:pt x="16" y="96"/>
                    <a:pt x="16" y="96"/>
                  </a:cubicBezTo>
                  <a:cubicBezTo>
                    <a:pt x="24" y="96"/>
                    <a:pt x="24" y="96"/>
                    <a:pt x="24" y="96"/>
                  </a:cubicBezTo>
                  <a:cubicBezTo>
                    <a:pt x="80" y="96"/>
                    <a:pt x="80" y="96"/>
                    <a:pt x="80" y="96"/>
                  </a:cubicBezTo>
                  <a:cubicBezTo>
                    <a:pt x="88" y="96"/>
                    <a:pt x="88" y="96"/>
                    <a:pt x="88" y="96"/>
                  </a:cubicBezTo>
                  <a:cubicBezTo>
                    <a:pt x="88" y="88"/>
                    <a:pt x="88" y="88"/>
                    <a:pt x="88" y="88"/>
                  </a:cubicBezTo>
                  <a:cubicBezTo>
                    <a:pt x="88" y="40"/>
                    <a:pt x="88" y="40"/>
                    <a:pt x="88" y="40"/>
                  </a:cubicBezTo>
                  <a:cubicBezTo>
                    <a:pt x="104" y="40"/>
                    <a:pt x="104" y="40"/>
                    <a:pt x="104" y="40"/>
                  </a:cubicBezTo>
                  <a:cubicBezTo>
                    <a:pt x="104" y="88"/>
                    <a:pt x="104" y="88"/>
                    <a:pt x="104" y="88"/>
                  </a:cubicBezTo>
                  <a:cubicBezTo>
                    <a:pt x="104" y="96"/>
                    <a:pt x="104" y="96"/>
                    <a:pt x="104" y="96"/>
                  </a:cubicBezTo>
                  <a:cubicBezTo>
                    <a:pt x="112" y="96"/>
                    <a:pt x="112" y="96"/>
                    <a:pt x="112" y="96"/>
                  </a:cubicBezTo>
                  <a:cubicBezTo>
                    <a:pt x="168" y="96"/>
                    <a:pt x="168" y="96"/>
                    <a:pt x="168" y="96"/>
                  </a:cubicBezTo>
                  <a:cubicBezTo>
                    <a:pt x="176" y="96"/>
                    <a:pt x="176" y="96"/>
                    <a:pt x="176" y="96"/>
                  </a:cubicBezTo>
                  <a:cubicBezTo>
                    <a:pt x="188" y="96"/>
                    <a:pt x="188" y="96"/>
                    <a:pt x="188" y="96"/>
                  </a:cubicBezTo>
                  <a:cubicBezTo>
                    <a:pt x="190" y="96"/>
                    <a:pt x="192" y="94"/>
                    <a:pt x="192" y="92"/>
                  </a:cubicBezTo>
                  <a:cubicBezTo>
                    <a:pt x="192" y="36"/>
                    <a:pt x="192" y="36"/>
                    <a:pt x="192" y="36"/>
                  </a:cubicBezTo>
                  <a:cubicBezTo>
                    <a:pt x="192" y="34"/>
                    <a:pt x="190" y="32"/>
                    <a:pt x="188" y="32"/>
                  </a:cubicBezTo>
                  <a:close/>
                </a:path>
              </a:pathLst>
            </a:custGeom>
            <a:grpFill/>
            <a:ln>
              <a:noFill/>
            </a:ln>
          </p:spPr>
          <p:txBody>
            <a:bodyPr vert="horz" wrap="square" lIns="91440" tIns="45720" rIns="91440" bIns="45720" numCol="1" anchor="t" anchorCtr="0" compatLnSpc="1"/>
            <a:p>
              <a:endParaRPr lang="zh-CN" altLang="en-US"/>
            </a:p>
          </p:txBody>
        </p:sp>
        <p:sp>
          <p:nvSpPr>
            <p:cNvPr id="37" name="Freeform 34"/>
            <p:cNvSpPr>
              <a:spLocks noEditPoints="1"/>
            </p:cNvSpPr>
            <p:nvPr/>
          </p:nvSpPr>
          <p:spPr bwMode="auto">
            <a:xfrm>
              <a:off x="4339" y="6424"/>
              <a:ext cx="387" cy="211"/>
            </a:xfrm>
            <a:custGeom>
              <a:avLst/>
              <a:gdLst>
                <a:gd name="T0" fmla="*/ 96 w 160"/>
                <a:gd name="T1" fmla="*/ 0 h 88"/>
                <a:gd name="T2" fmla="*/ 88 w 160"/>
                <a:gd name="T3" fmla="*/ 0 h 88"/>
                <a:gd name="T4" fmla="*/ 88 w 160"/>
                <a:gd name="T5" fmla="*/ 80 h 88"/>
                <a:gd name="T6" fmla="*/ 72 w 160"/>
                <a:gd name="T7" fmla="*/ 80 h 88"/>
                <a:gd name="T8" fmla="*/ 72 w 160"/>
                <a:gd name="T9" fmla="*/ 0 h 88"/>
                <a:gd name="T10" fmla="*/ 64 w 160"/>
                <a:gd name="T11" fmla="*/ 0 h 88"/>
                <a:gd name="T12" fmla="*/ 8 w 160"/>
                <a:gd name="T13" fmla="*/ 0 h 88"/>
                <a:gd name="T14" fmla="*/ 0 w 160"/>
                <a:gd name="T15" fmla="*/ 0 h 88"/>
                <a:gd name="T16" fmla="*/ 0 w 160"/>
                <a:gd name="T17" fmla="*/ 84 h 88"/>
                <a:gd name="T18" fmla="*/ 4 w 160"/>
                <a:gd name="T19" fmla="*/ 88 h 88"/>
                <a:gd name="T20" fmla="*/ 68 w 160"/>
                <a:gd name="T21" fmla="*/ 88 h 88"/>
                <a:gd name="T22" fmla="*/ 156 w 160"/>
                <a:gd name="T23" fmla="*/ 88 h 88"/>
                <a:gd name="T24" fmla="*/ 160 w 160"/>
                <a:gd name="T25" fmla="*/ 84 h 88"/>
                <a:gd name="T26" fmla="*/ 160 w 160"/>
                <a:gd name="T27" fmla="*/ 0 h 88"/>
                <a:gd name="T28" fmla="*/ 152 w 160"/>
                <a:gd name="T29" fmla="*/ 0 h 88"/>
                <a:gd name="T30" fmla="*/ 96 w 160"/>
                <a:gd name="T31" fmla="*/ 0 h 88"/>
                <a:gd name="T32" fmla="*/ 96 w 160"/>
                <a:gd name="T33" fmla="*/ 80 h 88"/>
                <a:gd name="T34" fmla="*/ 96 w 160"/>
                <a:gd name="T35" fmla="*/ 80 h 88"/>
                <a:gd name="T36" fmla="*/ 96 w 160"/>
                <a:gd name="T37" fmla="*/ 76 h 88"/>
                <a:gd name="T38" fmla="*/ 96 w 160"/>
                <a:gd name="T3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88">
                  <a:moveTo>
                    <a:pt x="96" y="0"/>
                  </a:moveTo>
                  <a:cubicBezTo>
                    <a:pt x="88" y="0"/>
                    <a:pt x="88" y="0"/>
                    <a:pt x="88" y="0"/>
                  </a:cubicBezTo>
                  <a:cubicBezTo>
                    <a:pt x="88" y="80"/>
                    <a:pt x="88" y="80"/>
                    <a:pt x="88" y="80"/>
                  </a:cubicBezTo>
                  <a:cubicBezTo>
                    <a:pt x="72" y="80"/>
                    <a:pt x="72" y="80"/>
                    <a:pt x="72" y="80"/>
                  </a:cubicBezTo>
                  <a:cubicBezTo>
                    <a:pt x="72" y="0"/>
                    <a:pt x="72" y="0"/>
                    <a:pt x="72" y="0"/>
                  </a:cubicBezTo>
                  <a:cubicBezTo>
                    <a:pt x="64" y="0"/>
                    <a:pt x="64" y="0"/>
                    <a:pt x="64" y="0"/>
                  </a:cubicBezTo>
                  <a:cubicBezTo>
                    <a:pt x="8" y="0"/>
                    <a:pt x="8" y="0"/>
                    <a:pt x="8" y="0"/>
                  </a:cubicBezTo>
                  <a:cubicBezTo>
                    <a:pt x="0" y="0"/>
                    <a:pt x="0" y="0"/>
                    <a:pt x="0" y="0"/>
                  </a:cubicBezTo>
                  <a:cubicBezTo>
                    <a:pt x="0" y="84"/>
                    <a:pt x="0" y="84"/>
                    <a:pt x="0" y="84"/>
                  </a:cubicBezTo>
                  <a:cubicBezTo>
                    <a:pt x="0" y="86"/>
                    <a:pt x="2" y="88"/>
                    <a:pt x="4" y="88"/>
                  </a:cubicBezTo>
                  <a:cubicBezTo>
                    <a:pt x="68" y="88"/>
                    <a:pt x="68" y="88"/>
                    <a:pt x="68" y="88"/>
                  </a:cubicBezTo>
                  <a:cubicBezTo>
                    <a:pt x="156" y="88"/>
                    <a:pt x="156" y="88"/>
                    <a:pt x="156" y="88"/>
                  </a:cubicBezTo>
                  <a:cubicBezTo>
                    <a:pt x="158" y="88"/>
                    <a:pt x="160" y="86"/>
                    <a:pt x="160" y="84"/>
                  </a:cubicBezTo>
                  <a:cubicBezTo>
                    <a:pt x="160" y="0"/>
                    <a:pt x="160" y="0"/>
                    <a:pt x="160" y="0"/>
                  </a:cubicBezTo>
                  <a:cubicBezTo>
                    <a:pt x="152" y="0"/>
                    <a:pt x="152" y="0"/>
                    <a:pt x="152" y="0"/>
                  </a:cubicBezTo>
                  <a:lnTo>
                    <a:pt x="96" y="0"/>
                  </a:lnTo>
                  <a:close/>
                  <a:moveTo>
                    <a:pt x="96" y="80"/>
                  </a:moveTo>
                  <a:cubicBezTo>
                    <a:pt x="96" y="80"/>
                    <a:pt x="96" y="80"/>
                    <a:pt x="96" y="80"/>
                  </a:cubicBezTo>
                  <a:cubicBezTo>
                    <a:pt x="96" y="79"/>
                    <a:pt x="96" y="77"/>
                    <a:pt x="96" y="76"/>
                  </a:cubicBezTo>
                  <a:lnTo>
                    <a:pt x="96" y="80"/>
                  </a:lnTo>
                  <a:close/>
                </a:path>
              </a:pathLst>
            </a:custGeom>
            <a:grpFill/>
            <a:ln>
              <a:noFill/>
            </a:ln>
          </p:spPr>
          <p:txBody>
            <a:bodyPr vert="horz" wrap="square" lIns="91440" tIns="45720" rIns="91440" bIns="45720" numCol="1" anchor="t" anchorCtr="0" compatLnSpc="1"/>
            <a:p>
              <a:endParaRPr lang="zh-CN" altLang="en-US"/>
            </a:p>
          </p:txBody>
        </p:sp>
      </p:grpSp>
      <p:grpSp>
        <p:nvGrpSpPr>
          <p:cNvPr id="239" name="组合 238"/>
          <p:cNvGrpSpPr/>
          <p:nvPr/>
        </p:nvGrpSpPr>
        <p:grpSpPr>
          <a:xfrm>
            <a:off x="7335203" y="2424430"/>
            <a:ext cx="196850" cy="294640"/>
            <a:chOff x="959" y="7312"/>
            <a:chExt cx="310" cy="464"/>
          </a:xfrm>
          <a:solidFill>
            <a:schemeClr val="bg1"/>
          </a:solidFill>
        </p:grpSpPr>
        <p:sp>
          <p:nvSpPr>
            <p:cNvPr id="38" name="Freeform 35"/>
            <p:cNvSpPr/>
            <p:nvPr/>
          </p:nvSpPr>
          <p:spPr bwMode="auto">
            <a:xfrm>
              <a:off x="1037" y="7660"/>
              <a:ext cx="154" cy="116"/>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grpFill/>
            <a:ln>
              <a:noFill/>
            </a:ln>
          </p:spPr>
          <p:txBody>
            <a:bodyPr vert="horz" wrap="square" lIns="91440" tIns="45720" rIns="91440" bIns="45720" numCol="1" anchor="t" anchorCtr="0" compatLnSpc="1"/>
            <a:p>
              <a:endParaRPr lang="zh-CN" altLang="en-US"/>
            </a:p>
          </p:txBody>
        </p:sp>
        <p:sp>
          <p:nvSpPr>
            <p:cNvPr id="39" name="Freeform 36"/>
            <p:cNvSpPr>
              <a:spLocks noEditPoints="1"/>
            </p:cNvSpPr>
            <p:nvPr/>
          </p:nvSpPr>
          <p:spPr bwMode="auto">
            <a:xfrm>
              <a:off x="959" y="7312"/>
              <a:ext cx="310" cy="329"/>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grpFill/>
            <a:ln>
              <a:noFill/>
            </a:ln>
          </p:spPr>
          <p:txBody>
            <a:bodyPr vert="horz" wrap="square" lIns="91440" tIns="45720" rIns="91440" bIns="45720" numCol="1" anchor="t" anchorCtr="0" compatLnSpc="1"/>
            <a:p>
              <a:endParaRPr lang="zh-CN" altLang="en-US"/>
            </a:p>
          </p:txBody>
        </p:sp>
      </p:grpSp>
      <p:grpSp>
        <p:nvGrpSpPr>
          <p:cNvPr id="240" name="组合 239"/>
          <p:cNvGrpSpPr/>
          <p:nvPr/>
        </p:nvGrpSpPr>
        <p:grpSpPr>
          <a:xfrm>
            <a:off x="7150100" y="4364038"/>
            <a:ext cx="294640" cy="234315"/>
            <a:chOff x="2021" y="7360"/>
            <a:chExt cx="464" cy="369"/>
          </a:xfrm>
          <a:solidFill>
            <a:schemeClr val="bg1"/>
          </a:solidFill>
        </p:grpSpPr>
        <p:sp>
          <p:nvSpPr>
            <p:cNvPr id="40" name="Freeform 37"/>
            <p:cNvSpPr/>
            <p:nvPr/>
          </p:nvSpPr>
          <p:spPr bwMode="auto">
            <a:xfrm>
              <a:off x="2419" y="7573"/>
              <a:ext cx="65" cy="135"/>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grpFill/>
            <a:ln>
              <a:noFill/>
            </a:ln>
          </p:spPr>
          <p:txBody>
            <a:bodyPr vert="horz" wrap="square" lIns="91440" tIns="45720" rIns="91440" bIns="45720" numCol="1" anchor="t" anchorCtr="0" compatLnSpc="1"/>
            <a:p>
              <a:endParaRPr lang="zh-CN" altLang="en-US"/>
            </a:p>
          </p:txBody>
        </p:sp>
        <p:sp>
          <p:nvSpPr>
            <p:cNvPr id="41" name="Freeform 38"/>
            <p:cNvSpPr>
              <a:spLocks noEditPoints="1"/>
            </p:cNvSpPr>
            <p:nvPr/>
          </p:nvSpPr>
          <p:spPr bwMode="auto">
            <a:xfrm>
              <a:off x="2021" y="7360"/>
              <a:ext cx="464" cy="348"/>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grpFill/>
            <a:ln>
              <a:noFill/>
            </a:ln>
          </p:spPr>
          <p:txBody>
            <a:bodyPr vert="horz" wrap="square" lIns="91440" tIns="45720" rIns="91440" bIns="45720" numCol="1" anchor="t" anchorCtr="0" compatLnSpc="1"/>
            <a:p>
              <a:endParaRPr lang="zh-CN" altLang="en-US"/>
            </a:p>
          </p:txBody>
        </p:sp>
        <p:sp>
          <p:nvSpPr>
            <p:cNvPr id="42" name="Freeform 39"/>
            <p:cNvSpPr/>
            <p:nvPr/>
          </p:nvSpPr>
          <p:spPr bwMode="auto">
            <a:xfrm>
              <a:off x="2059" y="7380"/>
              <a:ext cx="116" cy="19"/>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grpFill/>
            <a:ln>
              <a:noFill/>
            </a:ln>
          </p:spPr>
          <p:txBody>
            <a:bodyPr vert="horz" wrap="square" lIns="91440" tIns="45720" rIns="91440" bIns="45720" numCol="1" anchor="t" anchorCtr="0" compatLnSpc="1"/>
            <a:p>
              <a:endParaRPr lang="zh-CN" altLang="en-US"/>
            </a:p>
          </p:txBody>
        </p:sp>
        <p:sp>
          <p:nvSpPr>
            <p:cNvPr id="43" name="Freeform 40"/>
            <p:cNvSpPr>
              <a:spLocks noEditPoints="1"/>
            </p:cNvSpPr>
            <p:nvPr/>
          </p:nvSpPr>
          <p:spPr bwMode="auto">
            <a:xfrm>
              <a:off x="2215" y="7476"/>
              <a:ext cx="194" cy="194"/>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grpFill/>
            <a:ln>
              <a:noFill/>
            </a:ln>
          </p:spPr>
          <p:txBody>
            <a:bodyPr vert="horz" wrap="square" lIns="91440" tIns="45720" rIns="91440" bIns="45720" numCol="1" anchor="t" anchorCtr="0" compatLnSpc="1"/>
            <a:p>
              <a:endParaRPr lang="zh-CN" altLang="en-US"/>
            </a:p>
          </p:txBody>
        </p:sp>
        <p:sp>
          <p:nvSpPr>
            <p:cNvPr id="44" name="Freeform 41"/>
            <p:cNvSpPr>
              <a:spLocks noEditPoints="1"/>
            </p:cNvSpPr>
            <p:nvPr/>
          </p:nvSpPr>
          <p:spPr bwMode="auto">
            <a:xfrm>
              <a:off x="2156" y="7419"/>
              <a:ext cx="310" cy="310"/>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grpFill/>
            <a:ln>
              <a:noFill/>
            </a:ln>
          </p:spPr>
          <p:txBody>
            <a:bodyPr vert="horz" wrap="square" lIns="91440" tIns="45720" rIns="91440" bIns="45720" numCol="1" anchor="t" anchorCtr="0" compatLnSpc="1"/>
            <a:p>
              <a:endParaRPr lang="zh-CN" altLang="en-US"/>
            </a:p>
          </p:txBody>
        </p:sp>
      </p:grpSp>
      <p:grpSp>
        <p:nvGrpSpPr>
          <p:cNvPr id="235" name="组合 234"/>
          <p:cNvGrpSpPr/>
          <p:nvPr/>
        </p:nvGrpSpPr>
        <p:grpSpPr>
          <a:xfrm>
            <a:off x="4318000" y="2332038"/>
            <a:ext cx="294640" cy="294005"/>
            <a:chOff x="5393" y="6172"/>
            <a:chExt cx="464" cy="463"/>
          </a:xfrm>
          <a:solidFill>
            <a:schemeClr val="bg1"/>
          </a:solidFill>
        </p:grpSpPr>
        <p:sp>
          <p:nvSpPr>
            <p:cNvPr id="78" name="Freeform 76"/>
            <p:cNvSpPr>
              <a:spLocks noEditPoints="1"/>
            </p:cNvSpPr>
            <p:nvPr/>
          </p:nvSpPr>
          <p:spPr bwMode="auto">
            <a:xfrm>
              <a:off x="5393" y="6307"/>
              <a:ext cx="465" cy="97"/>
            </a:xfrm>
            <a:custGeom>
              <a:avLst/>
              <a:gdLst>
                <a:gd name="T0" fmla="*/ 172 w 192"/>
                <a:gd name="T1" fmla="*/ 0 h 40"/>
                <a:gd name="T2" fmla="*/ 20 w 192"/>
                <a:gd name="T3" fmla="*/ 0 h 40"/>
                <a:gd name="T4" fmla="*/ 0 w 192"/>
                <a:gd name="T5" fmla="*/ 20 h 40"/>
                <a:gd name="T6" fmla="*/ 0 w 192"/>
                <a:gd name="T7" fmla="*/ 40 h 40"/>
                <a:gd name="T8" fmla="*/ 192 w 192"/>
                <a:gd name="T9" fmla="*/ 40 h 40"/>
                <a:gd name="T10" fmla="*/ 192 w 192"/>
                <a:gd name="T11" fmla="*/ 20 h 40"/>
                <a:gd name="T12" fmla="*/ 172 w 192"/>
                <a:gd name="T13" fmla="*/ 0 h 40"/>
                <a:gd name="T14" fmla="*/ 159 w 192"/>
                <a:gd name="T15" fmla="*/ 23 h 40"/>
                <a:gd name="T16" fmla="*/ 156 w 192"/>
                <a:gd name="T17" fmla="*/ 24 h 40"/>
                <a:gd name="T18" fmla="*/ 153 w 192"/>
                <a:gd name="T19" fmla="*/ 23 h 40"/>
                <a:gd name="T20" fmla="*/ 152 w 192"/>
                <a:gd name="T21" fmla="*/ 20 h 40"/>
                <a:gd name="T22" fmla="*/ 153 w 192"/>
                <a:gd name="T23" fmla="*/ 17 h 40"/>
                <a:gd name="T24" fmla="*/ 159 w 192"/>
                <a:gd name="T25" fmla="*/ 17 h 40"/>
                <a:gd name="T26" fmla="*/ 160 w 192"/>
                <a:gd name="T27" fmla="*/ 20 h 40"/>
                <a:gd name="T28" fmla="*/ 159 w 192"/>
                <a:gd name="T29" fmla="*/ 23 h 40"/>
                <a:gd name="T30" fmla="*/ 175 w 192"/>
                <a:gd name="T31" fmla="*/ 23 h 40"/>
                <a:gd name="T32" fmla="*/ 172 w 192"/>
                <a:gd name="T33" fmla="*/ 24 h 40"/>
                <a:gd name="T34" fmla="*/ 169 w 192"/>
                <a:gd name="T35" fmla="*/ 23 h 40"/>
                <a:gd name="T36" fmla="*/ 168 w 192"/>
                <a:gd name="T37" fmla="*/ 20 h 40"/>
                <a:gd name="T38" fmla="*/ 169 w 192"/>
                <a:gd name="T39" fmla="*/ 17 h 40"/>
                <a:gd name="T40" fmla="*/ 175 w 192"/>
                <a:gd name="T41" fmla="*/ 17 h 40"/>
                <a:gd name="T42" fmla="*/ 176 w 192"/>
                <a:gd name="T43" fmla="*/ 20 h 40"/>
                <a:gd name="T44" fmla="*/ 175 w 192"/>
                <a:gd name="T4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40">
                  <a:moveTo>
                    <a:pt x="172" y="0"/>
                  </a:moveTo>
                  <a:cubicBezTo>
                    <a:pt x="20" y="0"/>
                    <a:pt x="20" y="0"/>
                    <a:pt x="20" y="0"/>
                  </a:cubicBezTo>
                  <a:cubicBezTo>
                    <a:pt x="9" y="0"/>
                    <a:pt x="0" y="9"/>
                    <a:pt x="0" y="20"/>
                  </a:cubicBezTo>
                  <a:cubicBezTo>
                    <a:pt x="0" y="40"/>
                    <a:pt x="0" y="40"/>
                    <a:pt x="0" y="40"/>
                  </a:cubicBezTo>
                  <a:cubicBezTo>
                    <a:pt x="192" y="40"/>
                    <a:pt x="192" y="40"/>
                    <a:pt x="192" y="40"/>
                  </a:cubicBezTo>
                  <a:cubicBezTo>
                    <a:pt x="192" y="20"/>
                    <a:pt x="192" y="20"/>
                    <a:pt x="192" y="20"/>
                  </a:cubicBezTo>
                  <a:cubicBezTo>
                    <a:pt x="192" y="9"/>
                    <a:pt x="183" y="0"/>
                    <a:pt x="172" y="0"/>
                  </a:cubicBezTo>
                  <a:close/>
                  <a:moveTo>
                    <a:pt x="159" y="23"/>
                  </a:moveTo>
                  <a:cubicBezTo>
                    <a:pt x="158" y="23"/>
                    <a:pt x="157" y="24"/>
                    <a:pt x="156" y="24"/>
                  </a:cubicBezTo>
                  <a:cubicBezTo>
                    <a:pt x="155" y="24"/>
                    <a:pt x="154" y="23"/>
                    <a:pt x="153" y="23"/>
                  </a:cubicBezTo>
                  <a:cubicBezTo>
                    <a:pt x="153" y="22"/>
                    <a:pt x="152" y="21"/>
                    <a:pt x="152" y="20"/>
                  </a:cubicBezTo>
                  <a:cubicBezTo>
                    <a:pt x="152" y="19"/>
                    <a:pt x="153" y="18"/>
                    <a:pt x="153" y="17"/>
                  </a:cubicBezTo>
                  <a:cubicBezTo>
                    <a:pt x="155" y="16"/>
                    <a:pt x="158" y="16"/>
                    <a:pt x="159" y="17"/>
                  </a:cubicBezTo>
                  <a:cubicBezTo>
                    <a:pt x="160" y="18"/>
                    <a:pt x="160" y="19"/>
                    <a:pt x="160" y="20"/>
                  </a:cubicBezTo>
                  <a:cubicBezTo>
                    <a:pt x="160" y="21"/>
                    <a:pt x="160" y="22"/>
                    <a:pt x="159" y="23"/>
                  </a:cubicBezTo>
                  <a:close/>
                  <a:moveTo>
                    <a:pt x="175" y="23"/>
                  </a:moveTo>
                  <a:cubicBezTo>
                    <a:pt x="174" y="23"/>
                    <a:pt x="173" y="24"/>
                    <a:pt x="172" y="24"/>
                  </a:cubicBezTo>
                  <a:cubicBezTo>
                    <a:pt x="171" y="24"/>
                    <a:pt x="170" y="23"/>
                    <a:pt x="169" y="23"/>
                  </a:cubicBezTo>
                  <a:cubicBezTo>
                    <a:pt x="169" y="22"/>
                    <a:pt x="168" y="21"/>
                    <a:pt x="168" y="20"/>
                  </a:cubicBezTo>
                  <a:cubicBezTo>
                    <a:pt x="168" y="19"/>
                    <a:pt x="169" y="18"/>
                    <a:pt x="169" y="17"/>
                  </a:cubicBezTo>
                  <a:cubicBezTo>
                    <a:pt x="171" y="16"/>
                    <a:pt x="174" y="16"/>
                    <a:pt x="175" y="17"/>
                  </a:cubicBezTo>
                  <a:cubicBezTo>
                    <a:pt x="176" y="18"/>
                    <a:pt x="176" y="19"/>
                    <a:pt x="176" y="20"/>
                  </a:cubicBezTo>
                  <a:cubicBezTo>
                    <a:pt x="176" y="21"/>
                    <a:pt x="176" y="22"/>
                    <a:pt x="175" y="23"/>
                  </a:cubicBezTo>
                  <a:close/>
                </a:path>
              </a:pathLst>
            </a:custGeom>
            <a:grpFill/>
            <a:ln>
              <a:noFill/>
            </a:ln>
          </p:spPr>
          <p:txBody>
            <a:bodyPr vert="horz" wrap="square" lIns="91440" tIns="45720" rIns="91440" bIns="45720" numCol="1" anchor="t" anchorCtr="0" compatLnSpc="1"/>
            <a:p>
              <a:endParaRPr lang="zh-CN" altLang="en-US"/>
            </a:p>
          </p:txBody>
        </p:sp>
        <p:sp>
          <p:nvSpPr>
            <p:cNvPr id="79" name="Freeform 77"/>
            <p:cNvSpPr/>
            <p:nvPr/>
          </p:nvSpPr>
          <p:spPr bwMode="auto">
            <a:xfrm>
              <a:off x="5393" y="6423"/>
              <a:ext cx="465" cy="116"/>
            </a:xfrm>
            <a:custGeom>
              <a:avLst/>
              <a:gdLst>
                <a:gd name="T0" fmla="*/ 0 w 192"/>
                <a:gd name="T1" fmla="*/ 44 h 48"/>
                <a:gd name="T2" fmla="*/ 4 w 192"/>
                <a:gd name="T3" fmla="*/ 48 h 48"/>
                <a:gd name="T4" fmla="*/ 32 w 192"/>
                <a:gd name="T5" fmla="*/ 48 h 48"/>
                <a:gd name="T6" fmla="*/ 32 w 192"/>
                <a:gd name="T7" fmla="*/ 20 h 48"/>
                <a:gd name="T8" fmla="*/ 44 w 192"/>
                <a:gd name="T9" fmla="*/ 8 h 48"/>
                <a:gd name="T10" fmla="*/ 148 w 192"/>
                <a:gd name="T11" fmla="*/ 8 h 48"/>
                <a:gd name="T12" fmla="*/ 160 w 192"/>
                <a:gd name="T13" fmla="*/ 20 h 48"/>
                <a:gd name="T14" fmla="*/ 160 w 192"/>
                <a:gd name="T15" fmla="*/ 48 h 48"/>
                <a:gd name="T16" fmla="*/ 188 w 192"/>
                <a:gd name="T17" fmla="*/ 48 h 48"/>
                <a:gd name="T18" fmla="*/ 192 w 192"/>
                <a:gd name="T19" fmla="*/ 44 h 48"/>
                <a:gd name="T20" fmla="*/ 192 w 192"/>
                <a:gd name="T21" fmla="*/ 0 h 48"/>
                <a:gd name="T22" fmla="*/ 0 w 192"/>
                <a:gd name="T23" fmla="*/ 0 h 48"/>
                <a:gd name="T24" fmla="*/ 0 w 192"/>
                <a:gd name="T25"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48">
                  <a:moveTo>
                    <a:pt x="0" y="44"/>
                  </a:moveTo>
                  <a:cubicBezTo>
                    <a:pt x="0" y="46"/>
                    <a:pt x="2" y="48"/>
                    <a:pt x="4" y="48"/>
                  </a:cubicBezTo>
                  <a:cubicBezTo>
                    <a:pt x="32" y="48"/>
                    <a:pt x="32" y="48"/>
                    <a:pt x="32" y="48"/>
                  </a:cubicBezTo>
                  <a:cubicBezTo>
                    <a:pt x="32" y="20"/>
                    <a:pt x="32" y="20"/>
                    <a:pt x="32" y="20"/>
                  </a:cubicBezTo>
                  <a:cubicBezTo>
                    <a:pt x="32" y="13"/>
                    <a:pt x="38" y="8"/>
                    <a:pt x="44" y="8"/>
                  </a:cubicBezTo>
                  <a:cubicBezTo>
                    <a:pt x="148" y="8"/>
                    <a:pt x="148" y="8"/>
                    <a:pt x="148" y="8"/>
                  </a:cubicBezTo>
                  <a:cubicBezTo>
                    <a:pt x="155" y="8"/>
                    <a:pt x="160" y="13"/>
                    <a:pt x="160" y="20"/>
                  </a:cubicBezTo>
                  <a:cubicBezTo>
                    <a:pt x="160" y="48"/>
                    <a:pt x="160" y="48"/>
                    <a:pt x="160" y="48"/>
                  </a:cubicBezTo>
                  <a:cubicBezTo>
                    <a:pt x="188" y="48"/>
                    <a:pt x="188" y="48"/>
                    <a:pt x="188" y="48"/>
                  </a:cubicBezTo>
                  <a:cubicBezTo>
                    <a:pt x="190" y="48"/>
                    <a:pt x="192" y="46"/>
                    <a:pt x="192" y="44"/>
                  </a:cubicBezTo>
                  <a:cubicBezTo>
                    <a:pt x="192" y="0"/>
                    <a:pt x="192" y="0"/>
                    <a:pt x="192" y="0"/>
                  </a:cubicBezTo>
                  <a:cubicBezTo>
                    <a:pt x="0" y="0"/>
                    <a:pt x="0" y="0"/>
                    <a:pt x="0" y="0"/>
                  </a:cubicBezTo>
                  <a:lnTo>
                    <a:pt x="0" y="44"/>
                  </a:lnTo>
                  <a:close/>
                </a:path>
              </a:pathLst>
            </a:custGeom>
            <a:grpFill/>
            <a:ln>
              <a:noFill/>
            </a:ln>
          </p:spPr>
          <p:txBody>
            <a:bodyPr vert="horz" wrap="square" lIns="91440" tIns="45720" rIns="91440" bIns="45720" numCol="1" anchor="t" anchorCtr="0" compatLnSpc="1"/>
            <a:p>
              <a:endParaRPr lang="zh-CN" altLang="en-US"/>
            </a:p>
          </p:txBody>
        </p:sp>
        <p:sp>
          <p:nvSpPr>
            <p:cNvPr id="80" name="Freeform 78"/>
            <p:cNvSpPr>
              <a:spLocks noEditPoints="1"/>
            </p:cNvSpPr>
            <p:nvPr/>
          </p:nvSpPr>
          <p:spPr bwMode="auto">
            <a:xfrm>
              <a:off x="5490" y="6463"/>
              <a:ext cx="271" cy="173"/>
            </a:xfrm>
            <a:custGeom>
              <a:avLst/>
              <a:gdLst>
                <a:gd name="T0" fmla="*/ 108 w 112"/>
                <a:gd name="T1" fmla="*/ 0 h 72"/>
                <a:gd name="T2" fmla="*/ 4 w 112"/>
                <a:gd name="T3" fmla="*/ 0 h 72"/>
                <a:gd name="T4" fmla="*/ 0 w 112"/>
                <a:gd name="T5" fmla="*/ 4 h 72"/>
                <a:gd name="T6" fmla="*/ 0 w 112"/>
                <a:gd name="T7" fmla="*/ 68 h 72"/>
                <a:gd name="T8" fmla="*/ 4 w 112"/>
                <a:gd name="T9" fmla="*/ 72 h 72"/>
                <a:gd name="T10" fmla="*/ 108 w 112"/>
                <a:gd name="T11" fmla="*/ 72 h 72"/>
                <a:gd name="T12" fmla="*/ 112 w 112"/>
                <a:gd name="T13" fmla="*/ 68 h 72"/>
                <a:gd name="T14" fmla="*/ 112 w 112"/>
                <a:gd name="T15" fmla="*/ 4 h 72"/>
                <a:gd name="T16" fmla="*/ 108 w 112"/>
                <a:gd name="T17" fmla="*/ 0 h 72"/>
                <a:gd name="T18" fmla="*/ 92 w 112"/>
                <a:gd name="T19" fmla="*/ 48 h 72"/>
                <a:gd name="T20" fmla="*/ 20 w 112"/>
                <a:gd name="T21" fmla="*/ 48 h 72"/>
                <a:gd name="T22" fmla="*/ 16 w 112"/>
                <a:gd name="T23" fmla="*/ 44 h 72"/>
                <a:gd name="T24" fmla="*/ 20 w 112"/>
                <a:gd name="T25" fmla="*/ 40 h 72"/>
                <a:gd name="T26" fmla="*/ 92 w 112"/>
                <a:gd name="T27" fmla="*/ 40 h 72"/>
                <a:gd name="T28" fmla="*/ 96 w 112"/>
                <a:gd name="T29" fmla="*/ 44 h 72"/>
                <a:gd name="T30" fmla="*/ 92 w 112"/>
                <a:gd name="T31" fmla="*/ 48 h 72"/>
                <a:gd name="T32" fmla="*/ 92 w 112"/>
                <a:gd name="T33" fmla="*/ 32 h 72"/>
                <a:gd name="T34" fmla="*/ 20 w 112"/>
                <a:gd name="T35" fmla="*/ 32 h 72"/>
                <a:gd name="T36" fmla="*/ 16 w 112"/>
                <a:gd name="T37" fmla="*/ 28 h 72"/>
                <a:gd name="T38" fmla="*/ 20 w 112"/>
                <a:gd name="T39" fmla="*/ 24 h 72"/>
                <a:gd name="T40" fmla="*/ 92 w 112"/>
                <a:gd name="T41" fmla="*/ 24 h 72"/>
                <a:gd name="T42" fmla="*/ 96 w 112"/>
                <a:gd name="T43" fmla="*/ 28 h 72"/>
                <a:gd name="T44" fmla="*/ 92 w 112"/>
                <a:gd name="T45"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72">
                  <a:moveTo>
                    <a:pt x="108" y="0"/>
                  </a:moveTo>
                  <a:cubicBezTo>
                    <a:pt x="4" y="0"/>
                    <a:pt x="4" y="0"/>
                    <a:pt x="4" y="0"/>
                  </a:cubicBezTo>
                  <a:cubicBezTo>
                    <a:pt x="2" y="0"/>
                    <a:pt x="0" y="2"/>
                    <a:pt x="0" y="4"/>
                  </a:cubicBezTo>
                  <a:cubicBezTo>
                    <a:pt x="0" y="68"/>
                    <a:pt x="0" y="68"/>
                    <a:pt x="0" y="68"/>
                  </a:cubicBezTo>
                  <a:cubicBezTo>
                    <a:pt x="0" y="70"/>
                    <a:pt x="2" y="72"/>
                    <a:pt x="4" y="72"/>
                  </a:cubicBezTo>
                  <a:cubicBezTo>
                    <a:pt x="108" y="72"/>
                    <a:pt x="108" y="72"/>
                    <a:pt x="108" y="72"/>
                  </a:cubicBezTo>
                  <a:cubicBezTo>
                    <a:pt x="110" y="72"/>
                    <a:pt x="112" y="70"/>
                    <a:pt x="112" y="68"/>
                  </a:cubicBezTo>
                  <a:cubicBezTo>
                    <a:pt x="112" y="4"/>
                    <a:pt x="112" y="4"/>
                    <a:pt x="112" y="4"/>
                  </a:cubicBezTo>
                  <a:cubicBezTo>
                    <a:pt x="112" y="2"/>
                    <a:pt x="110" y="0"/>
                    <a:pt x="108" y="0"/>
                  </a:cubicBezTo>
                  <a:close/>
                  <a:moveTo>
                    <a:pt x="92" y="48"/>
                  </a:moveTo>
                  <a:cubicBezTo>
                    <a:pt x="20" y="48"/>
                    <a:pt x="20" y="48"/>
                    <a:pt x="20" y="48"/>
                  </a:cubicBezTo>
                  <a:cubicBezTo>
                    <a:pt x="18" y="48"/>
                    <a:pt x="16" y="46"/>
                    <a:pt x="16" y="44"/>
                  </a:cubicBezTo>
                  <a:cubicBezTo>
                    <a:pt x="16" y="42"/>
                    <a:pt x="18" y="40"/>
                    <a:pt x="20" y="40"/>
                  </a:cubicBezTo>
                  <a:cubicBezTo>
                    <a:pt x="92" y="40"/>
                    <a:pt x="92" y="40"/>
                    <a:pt x="92" y="40"/>
                  </a:cubicBezTo>
                  <a:cubicBezTo>
                    <a:pt x="94" y="40"/>
                    <a:pt x="96" y="42"/>
                    <a:pt x="96" y="44"/>
                  </a:cubicBezTo>
                  <a:cubicBezTo>
                    <a:pt x="96" y="46"/>
                    <a:pt x="94" y="48"/>
                    <a:pt x="92" y="48"/>
                  </a:cubicBezTo>
                  <a:close/>
                  <a:moveTo>
                    <a:pt x="92" y="32"/>
                  </a:moveTo>
                  <a:cubicBezTo>
                    <a:pt x="20" y="32"/>
                    <a:pt x="20" y="32"/>
                    <a:pt x="20" y="32"/>
                  </a:cubicBezTo>
                  <a:cubicBezTo>
                    <a:pt x="18" y="32"/>
                    <a:pt x="16" y="30"/>
                    <a:pt x="16" y="28"/>
                  </a:cubicBezTo>
                  <a:cubicBezTo>
                    <a:pt x="16" y="26"/>
                    <a:pt x="18" y="24"/>
                    <a:pt x="20" y="24"/>
                  </a:cubicBezTo>
                  <a:cubicBezTo>
                    <a:pt x="92" y="24"/>
                    <a:pt x="92" y="24"/>
                    <a:pt x="92" y="24"/>
                  </a:cubicBezTo>
                  <a:cubicBezTo>
                    <a:pt x="94" y="24"/>
                    <a:pt x="96" y="26"/>
                    <a:pt x="96" y="28"/>
                  </a:cubicBezTo>
                  <a:cubicBezTo>
                    <a:pt x="96" y="30"/>
                    <a:pt x="94" y="32"/>
                    <a:pt x="92" y="32"/>
                  </a:cubicBezTo>
                  <a:close/>
                </a:path>
              </a:pathLst>
            </a:custGeom>
            <a:grpFill/>
            <a:ln>
              <a:noFill/>
            </a:ln>
          </p:spPr>
          <p:txBody>
            <a:bodyPr vert="horz" wrap="square" lIns="91440" tIns="45720" rIns="91440" bIns="45720" numCol="1" anchor="t" anchorCtr="0" compatLnSpc="1"/>
            <a:p>
              <a:endParaRPr lang="zh-CN" altLang="en-US"/>
            </a:p>
          </p:txBody>
        </p:sp>
        <p:sp>
          <p:nvSpPr>
            <p:cNvPr id="81" name="Freeform 79"/>
            <p:cNvSpPr>
              <a:spLocks noEditPoints="1"/>
            </p:cNvSpPr>
            <p:nvPr/>
          </p:nvSpPr>
          <p:spPr bwMode="auto">
            <a:xfrm>
              <a:off x="5490" y="6172"/>
              <a:ext cx="271" cy="116"/>
            </a:xfrm>
            <a:custGeom>
              <a:avLst/>
              <a:gdLst>
                <a:gd name="T0" fmla="*/ 104 w 112"/>
                <a:gd name="T1" fmla="*/ 48 h 48"/>
                <a:gd name="T2" fmla="*/ 112 w 112"/>
                <a:gd name="T3" fmla="*/ 48 h 48"/>
                <a:gd name="T4" fmla="*/ 112 w 112"/>
                <a:gd name="T5" fmla="*/ 40 h 48"/>
                <a:gd name="T6" fmla="*/ 112 w 112"/>
                <a:gd name="T7" fmla="*/ 4 h 48"/>
                <a:gd name="T8" fmla="*/ 108 w 112"/>
                <a:gd name="T9" fmla="*/ 0 h 48"/>
                <a:gd name="T10" fmla="*/ 28 w 112"/>
                <a:gd name="T11" fmla="*/ 0 h 48"/>
                <a:gd name="T12" fmla="*/ 27 w 112"/>
                <a:gd name="T13" fmla="*/ 0 h 48"/>
                <a:gd name="T14" fmla="*/ 25 w 112"/>
                <a:gd name="T15" fmla="*/ 1 h 48"/>
                <a:gd name="T16" fmla="*/ 1 w 112"/>
                <a:gd name="T17" fmla="*/ 25 h 48"/>
                <a:gd name="T18" fmla="*/ 0 w 112"/>
                <a:gd name="T19" fmla="*/ 26 h 48"/>
                <a:gd name="T20" fmla="*/ 0 w 112"/>
                <a:gd name="T21" fmla="*/ 28 h 48"/>
                <a:gd name="T22" fmla="*/ 0 w 112"/>
                <a:gd name="T23" fmla="*/ 40 h 48"/>
                <a:gd name="T24" fmla="*/ 0 w 112"/>
                <a:gd name="T25" fmla="*/ 48 h 48"/>
                <a:gd name="T26" fmla="*/ 8 w 112"/>
                <a:gd name="T27" fmla="*/ 48 h 48"/>
                <a:gd name="T28" fmla="*/ 104 w 112"/>
                <a:gd name="T29" fmla="*/ 48 h 48"/>
                <a:gd name="T30" fmla="*/ 24 w 112"/>
                <a:gd name="T31" fmla="*/ 14 h 48"/>
                <a:gd name="T32" fmla="*/ 24 w 112"/>
                <a:gd name="T33" fmla="*/ 24 h 48"/>
                <a:gd name="T34" fmla="*/ 14 w 112"/>
                <a:gd name="T35" fmla="*/ 24 h 48"/>
                <a:gd name="T36" fmla="*/ 24 w 112"/>
                <a:gd name="T37"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48">
                  <a:moveTo>
                    <a:pt x="104" y="48"/>
                  </a:moveTo>
                  <a:cubicBezTo>
                    <a:pt x="112" y="48"/>
                    <a:pt x="112" y="48"/>
                    <a:pt x="112" y="48"/>
                  </a:cubicBezTo>
                  <a:cubicBezTo>
                    <a:pt x="112" y="40"/>
                    <a:pt x="112" y="40"/>
                    <a:pt x="112" y="40"/>
                  </a:cubicBezTo>
                  <a:cubicBezTo>
                    <a:pt x="112" y="4"/>
                    <a:pt x="112" y="4"/>
                    <a:pt x="112" y="4"/>
                  </a:cubicBezTo>
                  <a:cubicBezTo>
                    <a:pt x="112" y="2"/>
                    <a:pt x="110" y="0"/>
                    <a:pt x="108" y="0"/>
                  </a:cubicBezTo>
                  <a:cubicBezTo>
                    <a:pt x="28" y="0"/>
                    <a:pt x="28" y="0"/>
                    <a:pt x="28" y="0"/>
                  </a:cubicBezTo>
                  <a:cubicBezTo>
                    <a:pt x="28" y="0"/>
                    <a:pt x="27" y="0"/>
                    <a:pt x="27" y="0"/>
                  </a:cubicBezTo>
                  <a:cubicBezTo>
                    <a:pt x="26" y="0"/>
                    <a:pt x="26" y="1"/>
                    <a:pt x="25" y="1"/>
                  </a:cubicBezTo>
                  <a:cubicBezTo>
                    <a:pt x="1" y="25"/>
                    <a:pt x="1" y="25"/>
                    <a:pt x="1" y="25"/>
                  </a:cubicBezTo>
                  <a:cubicBezTo>
                    <a:pt x="1" y="25"/>
                    <a:pt x="1" y="26"/>
                    <a:pt x="0" y="26"/>
                  </a:cubicBezTo>
                  <a:cubicBezTo>
                    <a:pt x="0" y="27"/>
                    <a:pt x="0" y="27"/>
                    <a:pt x="0" y="28"/>
                  </a:cubicBezTo>
                  <a:cubicBezTo>
                    <a:pt x="0" y="40"/>
                    <a:pt x="0" y="40"/>
                    <a:pt x="0" y="40"/>
                  </a:cubicBezTo>
                  <a:cubicBezTo>
                    <a:pt x="0" y="48"/>
                    <a:pt x="0" y="48"/>
                    <a:pt x="0" y="48"/>
                  </a:cubicBezTo>
                  <a:cubicBezTo>
                    <a:pt x="8" y="48"/>
                    <a:pt x="8" y="48"/>
                    <a:pt x="8" y="48"/>
                  </a:cubicBezTo>
                  <a:lnTo>
                    <a:pt x="104" y="48"/>
                  </a:lnTo>
                  <a:close/>
                  <a:moveTo>
                    <a:pt x="24" y="14"/>
                  </a:moveTo>
                  <a:cubicBezTo>
                    <a:pt x="24" y="24"/>
                    <a:pt x="24" y="24"/>
                    <a:pt x="24" y="24"/>
                  </a:cubicBezTo>
                  <a:cubicBezTo>
                    <a:pt x="14" y="24"/>
                    <a:pt x="14" y="24"/>
                    <a:pt x="14" y="24"/>
                  </a:cubicBezTo>
                  <a:lnTo>
                    <a:pt x="24" y="14"/>
                  </a:lnTo>
                  <a:close/>
                </a:path>
              </a:pathLst>
            </a:custGeom>
            <a:grpFill/>
            <a:ln>
              <a:noFill/>
            </a:ln>
          </p:spPr>
          <p:txBody>
            <a:bodyPr vert="horz" wrap="square" lIns="91440" tIns="45720" rIns="91440" bIns="45720" numCol="1" anchor="t" anchorCtr="0" compatLnSpc="1"/>
            <a:p>
              <a:endParaRPr lang="zh-CN" altLang="en-US"/>
            </a:p>
          </p:txBody>
        </p:sp>
      </p:grpSp>
      <p:sp>
        <p:nvSpPr>
          <p:cNvPr id="171" name="Freeform 420"/>
          <p:cNvSpPr>
            <a:spLocks noEditPoints="1"/>
          </p:cNvSpPr>
          <p:nvPr/>
        </p:nvSpPr>
        <p:spPr bwMode="auto">
          <a:xfrm>
            <a:off x="5805488" y="1549718"/>
            <a:ext cx="291465" cy="283210"/>
          </a:xfrm>
          <a:custGeom>
            <a:avLst/>
            <a:gdLst>
              <a:gd name="T0" fmla="*/ 92 w 143"/>
              <a:gd name="T1" fmla="*/ 139 h 139"/>
              <a:gd name="T2" fmla="*/ 92 w 143"/>
              <a:gd name="T3" fmla="*/ 86 h 139"/>
              <a:gd name="T4" fmla="*/ 92 w 143"/>
              <a:gd name="T5" fmla="*/ 86 h 139"/>
              <a:gd name="T6" fmla="*/ 103 w 143"/>
              <a:gd name="T7" fmla="*/ 80 h 139"/>
              <a:gd name="T8" fmla="*/ 114 w 143"/>
              <a:gd name="T9" fmla="*/ 77 h 139"/>
              <a:gd name="T10" fmla="*/ 129 w 143"/>
              <a:gd name="T11" fmla="*/ 75 h 139"/>
              <a:gd name="T12" fmla="*/ 143 w 143"/>
              <a:gd name="T13" fmla="*/ 75 h 139"/>
              <a:gd name="T14" fmla="*/ 143 w 143"/>
              <a:gd name="T15" fmla="*/ 75 h 139"/>
              <a:gd name="T16" fmla="*/ 143 w 143"/>
              <a:gd name="T17" fmla="*/ 86 h 139"/>
              <a:gd name="T18" fmla="*/ 142 w 143"/>
              <a:gd name="T19" fmla="*/ 95 h 139"/>
              <a:gd name="T20" fmla="*/ 138 w 143"/>
              <a:gd name="T21" fmla="*/ 104 h 139"/>
              <a:gd name="T22" fmla="*/ 132 w 143"/>
              <a:gd name="T23" fmla="*/ 113 h 139"/>
              <a:gd name="T24" fmla="*/ 125 w 143"/>
              <a:gd name="T25" fmla="*/ 121 h 139"/>
              <a:gd name="T26" fmla="*/ 118 w 143"/>
              <a:gd name="T27" fmla="*/ 128 h 139"/>
              <a:gd name="T28" fmla="*/ 110 w 143"/>
              <a:gd name="T29" fmla="*/ 133 h 139"/>
              <a:gd name="T30" fmla="*/ 99 w 143"/>
              <a:gd name="T31" fmla="*/ 139 h 139"/>
              <a:gd name="T32" fmla="*/ 92 w 143"/>
              <a:gd name="T33" fmla="*/ 139 h 139"/>
              <a:gd name="T34" fmla="*/ 92 w 143"/>
              <a:gd name="T35" fmla="*/ 139 h 139"/>
              <a:gd name="T36" fmla="*/ 55 w 143"/>
              <a:gd name="T37" fmla="*/ 139 h 139"/>
              <a:gd name="T38" fmla="*/ 81 w 143"/>
              <a:gd name="T39" fmla="*/ 139 h 139"/>
              <a:gd name="T40" fmla="*/ 81 w 143"/>
              <a:gd name="T41" fmla="*/ 73 h 139"/>
              <a:gd name="T42" fmla="*/ 81 w 143"/>
              <a:gd name="T43" fmla="*/ 73 h 139"/>
              <a:gd name="T44" fmla="*/ 94 w 143"/>
              <a:gd name="T45" fmla="*/ 67 h 139"/>
              <a:gd name="T46" fmla="*/ 101 w 143"/>
              <a:gd name="T47" fmla="*/ 58 h 139"/>
              <a:gd name="T48" fmla="*/ 108 w 143"/>
              <a:gd name="T49" fmla="*/ 49 h 139"/>
              <a:gd name="T50" fmla="*/ 110 w 143"/>
              <a:gd name="T51" fmla="*/ 38 h 139"/>
              <a:gd name="T52" fmla="*/ 112 w 143"/>
              <a:gd name="T53" fmla="*/ 27 h 139"/>
              <a:gd name="T54" fmla="*/ 108 w 143"/>
              <a:gd name="T55" fmla="*/ 16 h 139"/>
              <a:gd name="T56" fmla="*/ 103 w 143"/>
              <a:gd name="T57" fmla="*/ 7 h 139"/>
              <a:gd name="T58" fmla="*/ 94 w 143"/>
              <a:gd name="T59" fmla="*/ 0 h 139"/>
              <a:gd name="T60" fmla="*/ 86 w 143"/>
              <a:gd name="T61" fmla="*/ 20 h 139"/>
              <a:gd name="T62" fmla="*/ 74 w 143"/>
              <a:gd name="T63" fmla="*/ 1 h 139"/>
              <a:gd name="T64" fmla="*/ 61 w 143"/>
              <a:gd name="T65" fmla="*/ 20 h 139"/>
              <a:gd name="T66" fmla="*/ 53 w 143"/>
              <a:gd name="T67" fmla="*/ 0 h 139"/>
              <a:gd name="T68" fmla="*/ 53 w 143"/>
              <a:gd name="T69" fmla="*/ 0 h 139"/>
              <a:gd name="T70" fmla="*/ 44 w 143"/>
              <a:gd name="T71" fmla="*/ 7 h 139"/>
              <a:gd name="T72" fmla="*/ 39 w 143"/>
              <a:gd name="T73" fmla="*/ 16 h 139"/>
              <a:gd name="T74" fmla="*/ 35 w 143"/>
              <a:gd name="T75" fmla="*/ 27 h 139"/>
              <a:gd name="T76" fmla="*/ 37 w 143"/>
              <a:gd name="T77" fmla="*/ 38 h 139"/>
              <a:gd name="T78" fmla="*/ 41 w 143"/>
              <a:gd name="T79" fmla="*/ 49 h 139"/>
              <a:gd name="T80" fmla="*/ 46 w 143"/>
              <a:gd name="T81" fmla="*/ 58 h 139"/>
              <a:gd name="T82" fmla="*/ 55 w 143"/>
              <a:gd name="T83" fmla="*/ 67 h 139"/>
              <a:gd name="T84" fmla="*/ 66 w 143"/>
              <a:gd name="T85" fmla="*/ 73 h 139"/>
              <a:gd name="T86" fmla="*/ 66 w 143"/>
              <a:gd name="T87" fmla="*/ 100 h 139"/>
              <a:gd name="T88" fmla="*/ 66 w 143"/>
              <a:gd name="T89" fmla="*/ 100 h 139"/>
              <a:gd name="T90" fmla="*/ 63 w 143"/>
              <a:gd name="T91" fmla="*/ 93 h 139"/>
              <a:gd name="T92" fmla="*/ 55 w 143"/>
              <a:gd name="T93" fmla="*/ 88 h 139"/>
              <a:gd name="T94" fmla="*/ 50 w 143"/>
              <a:gd name="T95" fmla="*/ 82 h 139"/>
              <a:gd name="T96" fmla="*/ 41 w 143"/>
              <a:gd name="T97" fmla="*/ 78 h 139"/>
              <a:gd name="T98" fmla="*/ 31 w 143"/>
              <a:gd name="T99" fmla="*/ 75 h 139"/>
              <a:gd name="T100" fmla="*/ 22 w 143"/>
              <a:gd name="T101" fmla="*/ 73 h 139"/>
              <a:gd name="T102" fmla="*/ 13 w 143"/>
              <a:gd name="T103" fmla="*/ 73 h 139"/>
              <a:gd name="T104" fmla="*/ 2 w 143"/>
              <a:gd name="T105" fmla="*/ 73 h 139"/>
              <a:gd name="T106" fmla="*/ 2 w 143"/>
              <a:gd name="T107" fmla="*/ 73 h 139"/>
              <a:gd name="T108" fmla="*/ 0 w 143"/>
              <a:gd name="T109" fmla="*/ 86 h 139"/>
              <a:gd name="T110" fmla="*/ 4 w 143"/>
              <a:gd name="T111" fmla="*/ 99 h 139"/>
              <a:gd name="T112" fmla="*/ 8 w 143"/>
              <a:gd name="T113" fmla="*/ 108 h 139"/>
              <a:gd name="T114" fmla="*/ 15 w 143"/>
              <a:gd name="T115" fmla="*/ 117 h 139"/>
              <a:gd name="T116" fmla="*/ 24 w 143"/>
              <a:gd name="T117" fmla="*/ 124 h 139"/>
              <a:gd name="T118" fmla="*/ 33 w 143"/>
              <a:gd name="T119" fmla="*/ 130 h 139"/>
              <a:gd name="T120" fmla="*/ 44 w 143"/>
              <a:gd name="T121" fmla="*/ 135 h 139"/>
              <a:gd name="T122" fmla="*/ 55 w 143"/>
              <a:gd name="T123" fmla="*/ 139 h 139"/>
              <a:gd name="T124" fmla="*/ 55 w 143"/>
              <a:gd name="T125"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 h="139">
                <a:moveTo>
                  <a:pt x="92" y="139"/>
                </a:moveTo>
                <a:lnTo>
                  <a:pt x="92" y="86"/>
                </a:lnTo>
                <a:lnTo>
                  <a:pt x="92" y="86"/>
                </a:lnTo>
                <a:lnTo>
                  <a:pt x="103" y="80"/>
                </a:lnTo>
                <a:lnTo>
                  <a:pt x="114" y="77"/>
                </a:lnTo>
                <a:lnTo>
                  <a:pt x="129" y="75"/>
                </a:lnTo>
                <a:lnTo>
                  <a:pt x="143" y="75"/>
                </a:lnTo>
                <a:lnTo>
                  <a:pt x="143" y="75"/>
                </a:lnTo>
                <a:lnTo>
                  <a:pt x="143" y="86"/>
                </a:lnTo>
                <a:lnTo>
                  <a:pt x="142" y="95"/>
                </a:lnTo>
                <a:lnTo>
                  <a:pt x="138" y="104"/>
                </a:lnTo>
                <a:lnTo>
                  <a:pt x="132" y="113"/>
                </a:lnTo>
                <a:lnTo>
                  <a:pt x="125" y="121"/>
                </a:lnTo>
                <a:lnTo>
                  <a:pt x="118" y="128"/>
                </a:lnTo>
                <a:lnTo>
                  <a:pt x="110" y="133"/>
                </a:lnTo>
                <a:lnTo>
                  <a:pt x="99" y="139"/>
                </a:lnTo>
                <a:lnTo>
                  <a:pt x="92" y="139"/>
                </a:lnTo>
                <a:lnTo>
                  <a:pt x="92" y="139"/>
                </a:lnTo>
                <a:close/>
                <a:moveTo>
                  <a:pt x="55" y="139"/>
                </a:moveTo>
                <a:lnTo>
                  <a:pt x="81" y="139"/>
                </a:lnTo>
                <a:lnTo>
                  <a:pt x="81" y="73"/>
                </a:lnTo>
                <a:lnTo>
                  <a:pt x="81" y="73"/>
                </a:lnTo>
                <a:lnTo>
                  <a:pt x="94" y="67"/>
                </a:lnTo>
                <a:lnTo>
                  <a:pt x="101" y="58"/>
                </a:lnTo>
                <a:lnTo>
                  <a:pt x="108" y="49"/>
                </a:lnTo>
                <a:lnTo>
                  <a:pt x="110" y="38"/>
                </a:lnTo>
                <a:lnTo>
                  <a:pt x="112" y="27"/>
                </a:lnTo>
                <a:lnTo>
                  <a:pt x="108" y="16"/>
                </a:lnTo>
                <a:lnTo>
                  <a:pt x="103" y="7"/>
                </a:lnTo>
                <a:lnTo>
                  <a:pt x="94" y="0"/>
                </a:lnTo>
                <a:lnTo>
                  <a:pt x="86" y="20"/>
                </a:lnTo>
                <a:lnTo>
                  <a:pt x="74" y="1"/>
                </a:lnTo>
                <a:lnTo>
                  <a:pt x="61" y="20"/>
                </a:lnTo>
                <a:lnTo>
                  <a:pt x="53" y="0"/>
                </a:lnTo>
                <a:lnTo>
                  <a:pt x="53" y="0"/>
                </a:lnTo>
                <a:lnTo>
                  <a:pt x="44" y="7"/>
                </a:lnTo>
                <a:lnTo>
                  <a:pt x="39" y="16"/>
                </a:lnTo>
                <a:lnTo>
                  <a:pt x="35" y="27"/>
                </a:lnTo>
                <a:lnTo>
                  <a:pt x="37" y="38"/>
                </a:lnTo>
                <a:lnTo>
                  <a:pt x="41" y="49"/>
                </a:lnTo>
                <a:lnTo>
                  <a:pt x="46" y="58"/>
                </a:lnTo>
                <a:lnTo>
                  <a:pt x="55" y="67"/>
                </a:lnTo>
                <a:lnTo>
                  <a:pt x="66" y="73"/>
                </a:lnTo>
                <a:lnTo>
                  <a:pt x="66" y="100"/>
                </a:lnTo>
                <a:lnTo>
                  <a:pt x="66" y="100"/>
                </a:lnTo>
                <a:lnTo>
                  <a:pt x="63" y="93"/>
                </a:lnTo>
                <a:lnTo>
                  <a:pt x="55" y="88"/>
                </a:lnTo>
                <a:lnTo>
                  <a:pt x="50" y="82"/>
                </a:lnTo>
                <a:lnTo>
                  <a:pt x="41" y="78"/>
                </a:lnTo>
                <a:lnTo>
                  <a:pt x="31" y="75"/>
                </a:lnTo>
                <a:lnTo>
                  <a:pt x="22" y="73"/>
                </a:lnTo>
                <a:lnTo>
                  <a:pt x="13" y="73"/>
                </a:lnTo>
                <a:lnTo>
                  <a:pt x="2" y="73"/>
                </a:lnTo>
                <a:lnTo>
                  <a:pt x="2" y="73"/>
                </a:lnTo>
                <a:lnTo>
                  <a:pt x="0" y="86"/>
                </a:lnTo>
                <a:lnTo>
                  <a:pt x="4" y="99"/>
                </a:lnTo>
                <a:lnTo>
                  <a:pt x="8" y="108"/>
                </a:lnTo>
                <a:lnTo>
                  <a:pt x="15" y="117"/>
                </a:lnTo>
                <a:lnTo>
                  <a:pt x="24" y="124"/>
                </a:lnTo>
                <a:lnTo>
                  <a:pt x="33" y="130"/>
                </a:lnTo>
                <a:lnTo>
                  <a:pt x="44" y="135"/>
                </a:lnTo>
                <a:lnTo>
                  <a:pt x="55" y="139"/>
                </a:lnTo>
                <a:lnTo>
                  <a:pt x="55" y="13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2" name="文本框 11"/>
          <p:cNvSpPr txBox="1"/>
          <p:nvPr/>
        </p:nvSpPr>
        <p:spPr>
          <a:xfrm>
            <a:off x="6640830" y="96456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600" spc="42" noProof="0" dirty="0">
                <a:ln>
                  <a:noFill/>
                </a:ln>
                <a:solidFill>
                  <a:srgbClr val="F8B935"/>
                </a:solidFill>
                <a:effectLst/>
                <a:uLnTx/>
                <a:uFillTx/>
                <a:latin typeface="Verdana" panose="020B0604030504040204" charset="0"/>
                <a:ea typeface="方正舒体" panose="02010601030101010101" charset="-122"/>
                <a:cs typeface="Oswald Light"/>
                <a:sym typeface="+mn-ea"/>
              </a:rPr>
              <a:t>KEYWORD</a:t>
            </a:r>
            <a:endParaRPr lang="en-US" altLang="zh-CN" sz="1600" spc="42" noProof="0" dirty="0">
              <a:ln>
                <a:noFill/>
              </a:ln>
              <a:solidFill>
                <a:srgbClr val="F8B935"/>
              </a:solidFill>
              <a:effectLst/>
              <a:uLnTx/>
              <a:uFillTx/>
              <a:latin typeface="Verdana" panose="020B0604030504040204" charset="0"/>
              <a:ea typeface="方正舒体" panose="02010601030101010101" charset="-122"/>
              <a:cs typeface="Oswald Light"/>
              <a:sym typeface="+mn-ea"/>
            </a:endParaRPr>
          </a:p>
        </p:txBody>
      </p:sp>
      <p:sp>
        <p:nvSpPr>
          <p:cNvPr id="13" name="TextBox 1210"/>
          <p:cNvSpPr/>
          <p:nvPr/>
        </p:nvSpPr>
        <p:spPr>
          <a:xfrm>
            <a:off x="6640830" y="1301750"/>
            <a:ext cx="3787775" cy="714375"/>
          </a:xfrm>
          <a:prstGeom prst="rect">
            <a:avLst/>
          </a:prstGeom>
          <a:noFill/>
          <a:ln w="9525">
            <a:noFill/>
            <a:miter/>
          </a:ln>
        </p:spPr>
        <p:txBody>
          <a:bodyPr wrap="square">
            <a:spAutoFit/>
          </a:body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nvSpPr>
        <p:spPr>
          <a:xfrm>
            <a:off x="7908290" y="230822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600" spc="42" noProof="0" dirty="0">
                <a:ln>
                  <a:noFill/>
                </a:ln>
                <a:solidFill>
                  <a:srgbClr val="DB8E07"/>
                </a:solidFill>
                <a:effectLst/>
                <a:uLnTx/>
                <a:uFillTx/>
                <a:latin typeface="Verdana" panose="020B0604030504040204" charset="0"/>
                <a:ea typeface="方正舒体" panose="02010601030101010101" charset="-122"/>
                <a:cs typeface="Oswald Light"/>
                <a:sym typeface="+mn-ea"/>
              </a:rPr>
              <a:t>KEYWORD</a:t>
            </a:r>
            <a:endParaRPr lang="en-US" altLang="zh-CN" sz="1600" spc="42" noProof="0" dirty="0">
              <a:ln>
                <a:noFill/>
              </a:ln>
              <a:solidFill>
                <a:srgbClr val="DB8E07"/>
              </a:solidFill>
              <a:effectLst/>
              <a:uLnTx/>
              <a:uFillTx/>
              <a:latin typeface="Verdana" panose="020B0604030504040204" charset="0"/>
              <a:ea typeface="方正舒体" panose="02010601030101010101" charset="-122"/>
              <a:cs typeface="Oswald Light"/>
              <a:sym typeface="+mn-ea"/>
            </a:endParaRPr>
          </a:p>
        </p:txBody>
      </p:sp>
      <p:sp>
        <p:nvSpPr>
          <p:cNvPr id="15" name="TextBox 1210"/>
          <p:cNvSpPr/>
          <p:nvPr/>
        </p:nvSpPr>
        <p:spPr>
          <a:xfrm>
            <a:off x="7908290" y="2645410"/>
            <a:ext cx="3787775" cy="714375"/>
          </a:xfrm>
          <a:prstGeom prst="rect">
            <a:avLst/>
          </a:prstGeom>
          <a:noFill/>
          <a:ln w="9525">
            <a:noFill/>
            <a:miter/>
          </a:ln>
        </p:spPr>
        <p:txBody>
          <a:bodyPr wrap="square">
            <a:spAutoFit/>
          </a:body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nvSpPr>
        <p:spPr>
          <a:xfrm>
            <a:off x="7758430" y="3848100"/>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600" spc="42" noProof="0" dirty="0">
                <a:ln>
                  <a:noFill/>
                </a:ln>
                <a:solidFill>
                  <a:srgbClr val="F8B935"/>
                </a:solidFill>
                <a:effectLst/>
                <a:uLnTx/>
                <a:uFillTx/>
                <a:latin typeface="Verdana" panose="020B0604030504040204" charset="0"/>
                <a:ea typeface="方正舒体" panose="02010601030101010101" charset="-122"/>
                <a:cs typeface="Oswald Light"/>
                <a:sym typeface="+mn-ea"/>
              </a:rPr>
              <a:t>KEYWORD</a:t>
            </a:r>
            <a:endParaRPr lang="en-US" altLang="zh-CN" sz="1600" spc="42" noProof="0" dirty="0">
              <a:ln>
                <a:noFill/>
              </a:ln>
              <a:solidFill>
                <a:srgbClr val="F8B935"/>
              </a:solidFill>
              <a:effectLst/>
              <a:uLnTx/>
              <a:uFillTx/>
              <a:latin typeface="Verdana" panose="020B0604030504040204" charset="0"/>
              <a:ea typeface="方正舒体" panose="02010601030101010101" charset="-122"/>
              <a:cs typeface="Oswald Light"/>
              <a:sym typeface="+mn-ea"/>
            </a:endParaRPr>
          </a:p>
        </p:txBody>
      </p:sp>
      <p:sp>
        <p:nvSpPr>
          <p:cNvPr id="17" name="TextBox 1210"/>
          <p:cNvSpPr/>
          <p:nvPr/>
        </p:nvSpPr>
        <p:spPr>
          <a:xfrm>
            <a:off x="7758430" y="4185285"/>
            <a:ext cx="3787775" cy="714375"/>
          </a:xfrm>
          <a:prstGeom prst="rect">
            <a:avLst/>
          </a:prstGeom>
          <a:noFill/>
          <a:ln w="9525">
            <a:noFill/>
            <a:miter/>
          </a:ln>
        </p:spPr>
        <p:txBody>
          <a:bodyPr wrap="square">
            <a:spAutoFit/>
          </a:body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nvSpPr>
        <p:spPr>
          <a:xfrm>
            <a:off x="3649980" y="496633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600" spc="42" noProof="0" dirty="0">
                <a:ln>
                  <a:noFill/>
                </a:ln>
                <a:solidFill>
                  <a:srgbClr val="DB8E07"/>
                </a:solidFill>
                <a:effectLst/>
                <a:uLnTx/>
                <a:uFillTx/>
                <a:latin typeface="Verdana" panose="020B0604030504040204" charset="0"/>
                <a:ea typeface="方正舒体" panose="02010601030101010101" charset="-122"/>
                <a:cs typeface="Oswald Light"/>
                <a:sym typeface="+mn-ea"/>
              </a:rPr>
              <a:t>KEYWORD</a:t>
            </a:r>
            <a:endParaRPr lang="en-US" altLang="zh-CN" sz="1600" spc="42" noProof="0" dirty="0">
              <a:ln>
                <a:noFill/>
              </a:ln>
              <a:solidFill>
                <a:srgbClr val="DB8E07"/>
              </a:solidFill>
              <a:effectLst/>
              <a:uLnTx/>
              <a:uFillTx/>
              <a:latin typeface="Verdana" panose="020B0604030504040204" charset="0"/>
              <a:ea typeface="方正舒体" panose="02010601030101010101" charset="-122"/>
              <a:cs typeface="Oswald Light"/>
              <a:sym typeface="+mn-ea"/>
            </a:endParaRPr>
          </a:p>
        </p:txBody>
      </p:sp>
      <p:sp>
        <p:nvSpPr>
          <p:cNvPr id="19" name="TextBox 1210"/>
          <p:cNvSpPr/>
          <p:nvPr/>
        </p:nvSpPr>
        <p:spPr>
          <a:xfrm>
            <a:off x="1492250" y="5303520"/>
            <a:ext cx="3787775" cy="714375"/>
          </a:xfrm>
          <a:prstGeom prst="rect">
            <a:avLst/>
          </a:prstGeom>
          <a:noFill/>
          <a:ln w="9525">
            <a:noFill/>
            <a:miter/>
          </a:ln>
        </p:spPr>
        <p:txBody>
          <a:bodyPr wrap="square">
            <a:spAutoFit/>
          </a:body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nvSpPr>
        <p:spPr>
          <a:xfrm>
            <a:off x="2358390" y="351091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600" spc="42" noProof="0" dirty="0">
                <a:ln>
                  <a:noFill/>
                </a:ln>
                <a:solidFill>
                  <a:srgbClr val="F8B935"/>
                </a:solidFill>
                <a:effectLst/>
                <a:uLnTx/>
                <a:uFillTx/>
                <a:latin typeface="Verdana" panose="020B0604030504040204" charset="0"/>
                <a:ea typeface="方正舒体" panose="02010601030101010101" charset="-122"/>
                <a:cs typeface="Oswald Light"/>
                <a:sym typeface="+mn-ea"/>
              </a:rPr>
              <a:t>KEYWORD</a:t>
            </a:r>
            <a:endParaRPr lang="en-US" altLang="zh-CN" sz="1600" spc="42" noProof="0" dirty="0">
              <a:ln>
                <a:noFill/>
              </a:ln>
              <a:solidFill>
                <a:srgbClr val="F8B935"/>
              </a:solidFill>
              <a:effectLst/>
              <a:uLnTx/>
              <a:uFillTx/>
              <a:latin typeface="Verdana" panose="020B0604030504040204" charset="0"/>
              <a:ea typeface="方正舒体" panose="02010601030101010101" charset="-122"/>
              <a:cs typeface="Oswald Light"/>
              <a:sym typeface="+mn-ea"/>
            </a:endParaRPr>
          </a:p>
        </p:txBody>
      </p:sp>
      <p:sp>
        <p:nvSpPr>
          <p:cNvPr id="24" name="TextBox 1210"/>
          <p:cNvSpPr/>
          <p:nvPr/>
        </p:nvSpPr>
        <p:spPr>
          <a:xfrm>
            <a:off x="200660" y="3848100"/>
            <a:ext cx="3787775" cy="714375"/>
          </a:xfrm>
          <a:prstGeom prst="rect">
            <a:avLst/>
          </a:prstGeom>
          <a:noFill/>
          <a:ln w="9525">
            <a:noFill/>
            <a:miter/>
          </a:ln>
        </p:spPr>
        <p:txBody>
          <a:bodyPr wrap="square">
            <a:spAutoFit/>
          </a:body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nvSpPr>
        <p:spPr>
          <a:xfrm>
            <a:off x="2358390" y="174053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600" spc="42" noProof="0" dirty="0">
                <a:ln>
                  <a:noFill/>
                </a:ln>
                <a:solidFill>
                  <a:srgbClr val="DB8E07"/>
                </a:solidFill>
                <a:effectLst/>
                <a:uLnTx/>
                <a:uFillTx/>
                <a:latin typeface="Verdana" panose="020B0604030504040204" charset="0"/>
                <a:ea typeface="方正舒体" panose="02010601030101010101" charset="-122"/>
                <a:cs typeface="Oswald Light"/>
                <a:sym typeface="+mn-ea"/>
              </a:rPr>
              <a:t>KEYWORD</a:t>
            </a:r>
            <a:endParaRPr lang="en-US" altLang="zh-CN" sz="1600" spc="42" noProof="0" dirty="0">
              <a:ln>
                <a:noFill/>
              </a:ln>
              <a:solidFill>
                <a:srgbClr val="DB8E07"/>
              </a:solidFill>
              <a:effectLst/>
              <a:uLnTx/>
              <a:uFillTx/>
              <a:latin typeface="Verdana" panose="020B0604030504040204" charset="0"/>
              <a:ea typeface="方正舒体" panose="02010601030101010101" charset="-122"/>
              <a:cs typeface="Oswald Light"/>
              <a:sym typeface="+mn-ea"/>
            </a:endParaRPr>
          </a:p>
        </p:txBody>
      </p:sp>
      <p:sp>
        <p:nvSpPr>
          <p:cNvPr id="26" name="TextBox 1210"/>
          <p:cNvSpPr/>
          <p:nvPr/>
        </p:nvSpPr>
        <p:spPr>
          <a:xfrm>
            <a:off x="200660" y="2077720"/>
            <a:ext cx="3787775" cy="714375"/>
          </a:xfrm>
          <a:prstGeom prst="rect">
            <a:avLst/>
          </a:prstGeom>
          <a:noFill/>
          <a:ln w="9525">
            <a:noFill/>
            <a:miter/>
          </a:ln>
        </p:spPr>
        <p:txBody>
          <a:bodyPr wrap="square">
            <a:spAutoFit/>
          </a:body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1"/>
          <p:cNvPicPr>
            <a:picLocks noChangeAspect="1"/>
          </p:cNvPicPr>
          <p:nvPr userDrawn="1"/>
        </p:nvPicPr>
        <p:blipFill>
          <a:blip r:embed="rId1"/>
          <a:stretch>
            <a:fillRect/>
          </a:stretch>
        </p:blipFill>
        <p:spPr>
          <a:xfrm>
            <a:off x="-11430" y="3739515"/>
            <a:ext cx="7342505" cy="3137535"/>
          </a:xfrm>
          <a:prstGeom prst="rect">
            <a:avLst/>
          </a:prstGeom>
        </p:spPr>
      </p:pic>
      <p:pic>
        <p:nvPicPr>
          <p:cNvPr id="4" name="图片 3" descr="3"/>
          <p:cNvPicPr>
            <a:picLocks noChangeAspect="1"/>
          </p:cNvPicPr>
          <p:nvPr/>
        </p:nvPicPr>
        <p:blipFill>
          <a:blip r:embed="rId2"/>
          <a:stretch>
            <a:fillRect/>
          </a:stretch>
        </p:blipFill>
        <p:spPr>
          <a:xfrm>
            <a:off x="9025890" y="-61595"/>
            <a:ext cx="3507105" cy="3950335"/>
          </a:xfrm>
          <a:prstGeom prst="rect">
            <a:avLst/>
          </a:prstGeom>
        </p:spPr>
      </p:pic>
      <p:pic>
        <p:nvPicPr>
          <p:cNvPr id="6" name="图片 5" descr="1"/>
          <p:cNvPicPr>
            <a:picLocks noChangeAspect="1"/>
          </p:cNvPicPr>
          <p:nvPr userDrawn="1"/>
        </p:nvPicPr>
        <p:blipFill>
          <a:blip r:embed="rId1"/>
          <a:stretch>
            <a:fillRect/>
          </a:stretch>
        </p:blipFill>
        <p:spPr>
          <a:xfrm flipH="1">
            <a:off x="7331075" y="3739515"/>
            <a:ext cx="7342505" cy="3137535"/>
          </a:xfrm>
          <a:prstGeom prst="rect">
            <a:avLst/>
          </a:prstGeom>
        </p:spPr>
      </p:pic>
      <p:pic>
        <p:nvPicPr>
          <p:cNvPr id="27" name="图片 26" descr="3"/>
          <p:cNvPicPr>
            <a:picLocks noChangeAspect="1"/>
          </p:cNvPicPr>
          <p:nvPr/>
        </p:nvPicPr>
        <p:blipFill>
          <a:blip r:embed="rId2"/>
          <a:stretch>
            <a:fillRect/>
          </a:stretch>
        </p:blipFill>
        <p:spPr>
          <a:xfrm rot="2820000">
            <a:off x="-1663700" y="-2440940"/>
            <a:ext cx="3982720" cy="4486275"/>
          </a:xfrm>
          <a:prstGeom prst="rect">
            <a:avLst/>
          </a:prstGeom>
        </p:spPr>
      </p:pic>
      <p:pic>
        <p:nvPicPr>
          <p:cNvPr id="2" name="图片 1" descr="图片1"/>
          <p:cNvPicPr>
            <a:picLocks noChangeAspect="1"/>
          </p:cNvPicPr>
          <p:nvPr/>
        </p:nvPicPr>
        <p:blipFill>
          <a:blip r:embed="rId3"/>
          <a:srcRect l="65960" t="10901" r="14628" b="30291"/>
          <a:stretch>
            <a:fillRect/>
          </a:stretch>
        </p:blipFill>
        <p:spPr>
          <a:xfrm>
            <a:off x="1703070" y="1882140"/>
            <a:ext cx="1073150" cy="1602740"/>
          </a:xfrm>
          <a:prstGeom prst="rect">
            <a:avLst/>
          </a:prstGeom>
        </p:spPr>
      </p:pic>
      <p:pic>
        <p:nvPicPr>
          <p:cNvPr id="3" name="图片 2" descr="图片1"/>
          <p:cNvPicPr>
            <a:picLocks noChangeAspect="1"/>
          </p:cNvPicPr>
          <p:nvPr/>
        </p:nvPicPr>
        <p:blipFill>
          <a:blip r:embed="rId3"/>
          <a:srcRect l="8653" r="51934" b="23023"/>
          <a:stretch>
            <a:fillRect/>
          </a:stretch>
        </p:blipFill>
        <p:spPr>
          <a:xfrm>
            <a:off x="2483485" y="2002790"/>
            <a:ext cx="1746885" cy="1681480"/>
          </a:xfrm>
          <a:prstGeom prst="rect">
            <a:avLst/>
          </a:prstGeom>
        </p:spPr>
      </p:pic>
      <p:sp>
        <p:nvSpPr>
          <p:cNvPr id="5" name="文本框 4"/>
          <p:cNvSpPr txBox="1"/>
          <p:nvPr/>
        </p:nvSpPr>
        <p:spPr>
          <a:xfrm>
            <a:off x="4603115" y="1236980"/>
            <a:ext cx="795655" cy="645160"/>
          </a:xfrm>
          <a:prstGeom prst="rect">
            <a:avLst/>
          </a:prstGeom>
          <a:noFill/>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3600" noProof="0" dirty="0">
                <a:ln>
                  <a:noFill/>
                </a:ln>
                <a:solidFill>
                  <a:srgbClr val="E59407"/>
                </a:solidFill>
                <a:uLnTx/>
                <a:uFillTx/>
                <a:latin typeface="Impact" panose="020B0806030902050204" charset="0"/>
                <a:ea typeface="方正舒体" panose="02010601030101010101" charset="-122"/>
                <a:sym typeface="+mn-ea"/>
              </a:rPr>
              <a:t>01</a:t>
            </a:r>
            <a:endParaRPr lang="en-US" altLang="zh-CN" sz="3600" noProof="0" dirty="0">
              <a:ln>
                <a:noFill/>
              </a:ln>
              <a:solidFill>
                <a:srgbClr val="E59407"/>
              </a:solidFill>
              <a:uLnTx/>
              <a:uFillTx/>
              <a:latin typeface="Impact" panose="020B0806030902050204" charset="0"/>
              <a:ea typeface="方正舒体" panose="02010601030101010101" charset="-122"/>
              <a:sym typeface="+mn-ea"/>
            </a:endParaRPr>
          </a:p>
        </p:txBody>
      </p:sp>
      <p:sp>
        <p:nvSpPr>
          <p:cNvPr id="12" name="文本框 11"/>
          <p:cNvSpPr txBox="1"/>
          <p:nvPr/>
        </p:nvSpPr>
        <p:spPr>
          <a:xfrm>
            <a:off x="4603115" y="2218055"/>
            <a:ext cx="795655" cy="640080"/>
          </a:xfrm>
          <a:prstGeom prst="rect">
            <a:avLst/>
          </a:prstGeom>
          <a:noFill/>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3600" noProof="0" dirty="0">
                <a:ln>
                  <a:noFill/>
                </a:ln>
                <a:solidFill>
                  <a:srgbClr val="E59407"/>
                </a:solidFill>
                <a:uLnTx/>
                <a:uFillTx/>
                <a:latin typeface="Impact" panose="020B0806030902050204" charset="0"/>
                <a:ea typeface="方正舒体" panose="02010601030101010101" charset="-122"/>
                <a:sym typeface="+mn-ea"/>
              </a:rPr>
              <a:t>02</a:t>
            </a:r>
            <a:endParaRPr lang="en-US" altLang="zh-CN" sz="3600" noProof="0" dirty="0">
              <a:ln>
                <a:noFill/>
              </a:ln>
              <a:solidFill>
                <a:srgbClr val="E59407"/>
              </a:solidFill>
              <a:uLnTx/>
              <a:uFillTx/>
              <a:latin typeface="Impact" panose="020B0806030902050204" charset="0"/>
              <a:ea typeface="方正舒体" panose="02010601030101010101" charset="-122"/>
              <a:sym typeface="+mn-ea"/>
            </a:endParaRPr>
          </a:p>
        </p:txBody>
      </p:sp>
      <p:sp>
        <p:nvSpPr>
          <p:cNvPr id="13" name="文本框 12"/>
          <p:cNvSpPr txBox="1"/>
          <p:nvPr/>
        </p:nvSpPr>
        <p:spPr>
          <a:xfrm>
            <a:off x="4603115" y="3322320"/>
            <a:ext cx="795655" cy="645160"/>
          </a:xfrm>
          <a:prstGeom prst="rect">
            <a:avLst/>
          </a:prstGeom>
          <a:noFill/>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3600" noProof="0" dirty="0">
                <a:ln>
                  <a:noFill/>
                </a:ln>
                <a:solidFill>
                  <a:srgbClr val="E59407"/>
                </a:solidFill>
                <a:uLnTx/>
                <a:uFillTx/>
                <a:latin typeface="Impact" panose="020B0806030902050204" charset="0"/>
                <a:ea typeface="方正舒体" panose="02010601030101010101" charset="-122"/>
                <a:sym typeface="+mn-ea"/>
              </a:rPr>
              <a:t>03</a:t>
            </a:r>
            <a:endParaRPr lang="en-US" altLang="zh-CN" sz="3600" noProof="0" dirty="0">
              <a:ln>
                <a:noFill/>
              </a:ln>
              <a:solidFill>
                <a:srgbClr val="E59407"/>
              </a:solidFill>
              <a:uLnTx/>
              <a:uFillTx/>
              <a:latin typeface="Impact" panose="020B0806030902050204" charset="0"/>
              <a:ea typeface="方正舒体" panose="02010601030101010101" charset="-122"/>
              <a:sym typeface="+mn-ea"/>
            </a:endParaRPr>
          </a:p>
        </p:txBody>
      </p:sp>
      <p:sp>
        <p:nvSpPr>
          <p:cNvPr id="14" name="文本框 13"/>
          <p:cNvSpPr txBox="1"/>
          <p:nvPr/>
        </p:nvSpPr>
        <p:spPr>
          <a:xfrm>
            <a:off x="4603115" y="4334510"/>
            <a:ext cx="795655" cy="645160"/>
          </a:xfrm>
          <a:prstGeom prst="rect">
            <a:avLst/>
          </a:prstGeom>
          <a:noFill/>
        </p:spPr>
        <p:txBody>
          <a:bodyPr wrap="square" rtlCol="0">
            <a:spAutoFit/>
          </a:bodyPr>
          <a:p>
            <a:pPr marL="0" marR="0" lvl="0" algn="ctr" defTabSz="914400" rtl="0" eaLnBrk="1" latinLnBrk="0" hangingPunct="1">
              <a:spcBef>
                <a:spcPts val="0"/>
              </a:spcBef>
              <a:spcAft>
                <a:spcPts val="0"/>
              </a:spcAft>
              <a:buClrTx/>
              <a:buSzTx/>
              <a:buFontTx/>
              <a:buNone/>
              <a:defRPr/>
            </a:pPr>
            <a:r>
              <a:rPr lang="en-US" altLang="zh-CN" sz="3600" noProof="0" dirty="0">
                <a:ln>
                  <a:noFill/>
                </a:ln>
                <a:solidFill>
                  <a:srgbClr val="E59407"/>
                </a:solidFill>
                <a:uLnTx/>
                <a:uFillTx/>
                <a:latin typeface="Impact" panose="020B0806030902050204" charset="0"/>
                <a:ea typeface="方正舒体" panose="02010601030101010101" charset="-122"/>
                <a:sym typeface="+mn-ea"/>
              </a:rPr>
              <a:t>04</a:t>
            </a:r>
            <a:endParaRPr lang="en-US" altLang="zh-CN" sz="3600" noProof="0" dirty="0">
              <a:ln>
                <a:noFill/>
              </a:ln>
              <a:solidFill>
                <a:srgbClr val="E59407"/>
              </a:solidFill>
              <a:uLnTx/>
              <a:uFillTx/>
              <a:latin typeface="Impact" panose="020B0806030902050204" charset="0"/>
              <a:ea typeface="方正舒体" panose="02010601030101010101" charset="-122"/>
              <a:sym typeface="+mn-ea"/>
            </a:endParaRPr>
          </a:p>
        </p:txBody>
      </p:sp>
      <p:sp>
        <p:nvSpPr>
          <p:cNvPr id="16" name="文本框 15"/>
          <p:cNvSpPr txBox="1"/>
          <p:nvPr/>
        </p:nvSpPr>
        <p:spPr>
          <a:xfrm>
            <a:off x="5648960" y="1038225"/>
            <a:ext cx="3221990" cy="713740"/>
          </a:xfrm>
          <a:prstGeom prst="rect">
            <a:avLst/>
          </a:prstGeom>
          <a:noFill/>
        </p:spPr>
        <p:txBody>
          <a:bodyPr anchor="ctr"/>
          <a:p>
            <a:pPr marL="0" marR="0" lvl="0" indent="0" algn="l" defTabSz="914400" rtl="0" eaLnBrk="1" fontAlgn="t" latinLnBrk="0" hangingPunct="1">
              <a:spcBef>
                <a:spcPts val="0"/>
              </a:spcBef>
              <a:spcAft>
                <a:spcPts val="0"/>
              </a:spcAft>
              <a:buClrTx/>
              <a:buSzTx/>
              <a:buFontTx/>
              <a:buNone/>
              <a:defRPr/>
            </a:pPr>
            <a:r>
              <a:rPr lang="zh-CN" altLang="en-US" sz="2400" kern="0" noProof="0" dirty="0">
                <a:ln>
                  <a:noFill/>
                </a:ln>
                <a:solidFill>
                  <a:srgbClr val="E59407"/>
                </a:solidFill>
                <a:uLnTx/>
                <a:uFillTx/>
                <a:latin typeface="微软雅黑" panose="020B0503020204020204" charset="-122"/>
                <a:ea typeface="微软雅黑" panose="020B0503020204020204" charset="-122"/>
                <a:sym typeface="+mn-ea"/>
              </a:rPr>
              <a:t>在此输入您的标题</a:t>
            </a:r>
            <a:endParaRPr kumimoji="0" lang="zh-CN" altLang="en-US" sz="2400" i="0" u="none" strike="noStrike" kern="0" cap="none" spc="0" normalizeH="0" baseline="0" noProof="0" dirty="0">
              <a:ln>
                <a:noFill/>
              </a:ln>
              <a:solidFill>
                <a:srgbClr val="E59407"/>
              </a:solidFill>
              <a:effectLst/>
              <a:uLnTx/>
              <a:uFillTx/>
              <a:latin typeface="微软雅黑" panose="020B0503020204020204" charset="-122"/>
              <a:ea typeface="微软雅黑" panose="020B0503020204020204" charset="-122"/>
              <a:sym typeface="+mn-ea"/>
            </a:endParaRPr>
          </a:p>
        </p:txBody>
      </p:sp>
      <p:sp>
        <p:nvSpPr>
          <p:cNvPr id="39" name="文本框 38"/>
          <p:cNvSpPr txBox="1"/>
          <p:nvPr/>
        </p:nvSpPr>
        <p:spPr>
          <a:xfrm>
            <a:off x="5661660" y="1485900"/>
            <a:ext cx="4138930" cy="396240"/>
          </a:xfrm>
          <a:prstGeom prst="rect">
            <a:avLst/>
          </a:prstGeom>
          <a:noFill/>
        </p:spPr>
        <p:txBody>
          <a:bodyPr anchor="ctr"/>
          <a:p>
            <a:pPr algn="l"/>
            <a:r>
              <a:rPr lang="en-US" altLang="zh-CN" sz="1200" noProof="0" dirty="0">
                <a:ln>
                  <a:noFill/>
                </a:ln>
                <a:solidFill>
                  <a:schemeClr val="tx1">
                    <a:lumMod val="75000"/>
                    <a:lumOff val="25000"/>
                  </a:schemeClr>
                </a:solidFill>
                <a:uLnTx/>
                <a:uFillTx/>
                <a:ea typeface="方正舒体" panose="02010601030101010101" charset="-122"/>
                <a:sym typeface="+mn-ea"/>
              </a:rPr>
              <a:t>ADD YOUR TEXT HERE  ADD YOUR TEXT HERE</a:t>
            </a:r>
            <a:endParaRPr kumimoji="0" lang="en-US" altLang="zh-CN" sz="1200" i="0" u="none" strike="noStrike" kern="0" cap="none" spc="0" normalizeH="0" baseline="0" noProof="0" dirty="0">
              <a:ln>
                <a:noFill/>
              </a:ln>
              <a:solidFill>
                <a:schemeClr val="tx1">
                  <a:lumMod val="75000"/>
                  <a:lumOff val="25000"/>
                </a:schemeClr>
              </a:solidFill>
              <a:effectLst/>
              <a:uLnTx/>
              <a:uFillTx/>
              <a:ea typeface="方正舒体" panose="02010601030101010101" charset="-122"/>
              <a:sym typeface="+mn-ea"/>
            </a:endParaRPr>
          </a:p>
        </p:txBody>
      </p:sp>
      <p:sp>
        <p:nvSpPr>
          <p:cNvPr id="40" name="文本框 39"/>
          <p:cNvSpPr txBox="1"/>
          <p:nvPr/>
        </p:nvSpPr>
        <p:spPr>
          <a:xfrm>
            <a:off x="5648960" y="2188210"/>
            <a:ext cx="3221990" cy="713740"/>
          </a:xfrm>
          <a:prstGeom prst="rect">
            <a:avLst/>
          </a:prstGeom>
          <a:noFill/>
        </p:spPr>
        <p:txBody>
          <a:bodyPr anchor="ctr"/>
          <a:p>
            <a:pPr marL="0" marR="0" lvl="0" indent="0" algn="l" defTabSz="914400" rtl="0" eaLnBrk="1" fontAlgn="t" latinLnBrk="0" hangingPunct="1">
              <a:spcBef>
                <a:spcPts val="0"/>
              </a:spcBef>
              <a:spcAft>
                <a:spcPts val="0"/>
              </a:spcAft>
              <a:buClrTx/>
              <a:buSzTx/>
              <a:buFontTx/>
              <a:buNone/>
              <a:defRPr/>
            </a:pPr>
            <a:r>
              <a:rPr lang="zh-CN" altLang="en-US" sz="2400" kern="0" noProof="0" dirty="0">
                <a:ln>
                  <a:noFill/>
                </a:ln>
                <a:solidFill>
                  <a:srgbClr val="E59407"/>
                </a:solidFill>
                <a:uLnTx/>
                <a:uFillTx/>
                <a:latin typeface="微软雅黑" panose="020B0503020204020204" charset="-122"/>
                <a:ea typeface="微软雅黑" panose="020B0503020204020204" charset="-122"/>
                <a:sym typeface="+mn-ea"/>
              </a:rPr>
              <a:t>在此输入您的标题</a:t>
            </a:r>
            <a:endParaRPr kumimoji="0" lang="zh-CN" altLang="en-US" sz="2400" i="0" u="none" strike="noStrike" kern="0" cap="none" spc="0" normalizeH="0" baseline="0" noProof="0" dirty="0">
              <a:ln>
                <a:noFill/>
              </a:ln>
              <a:solidFill>
                <a:srgbClr val="E59407"/>
              </a:solidFill>
              <a:effectLst/>
              <a:uLnTx/>
              <a:uFillTx/>
              <a:latin typeface="微软雅黑" panose="020B0503020204020204" charset="-122"/>
              <a:ea typeface="微软雅黑" panose="020B0503020204020204" charset="-122"/>
              <a:sym typeface="+mn-ea"/>
            </a:endParaRPr>
          </a:p>
        </p:txBody>
      </p:sp>
      <p:sp>
        <p:nvSpPr>
          <p:cNvPr id="41" name="文本框 40"/>
          <p:cNvSpPr txBox="1"/>
          <p:nvPr/>
        </p:nvSpPr>
        <p:spPr>
          <a:xfrm>
            <a:off x="5661660" y="2635885"/>
            <a:ext cx="4138930" cy="396240"/>
          </a:xfrm>
          <a:prstGeom prst="rect">
            <a:avLst/>
          </a:prstGeom>
          <a:noFill/>
        </p:spPr>
        <p:txBody>
          <a:bodyPr anchor="ctr"/>
          <a:p>
            <a:pPr algn="l"/>
            <a:r>
              <a:rPr lang="en-US" altLang="zh-CN" sz="1200" noProof="0" dirty="0">
                <a:ln>
                  <a:noFill/>
                </a:ln>
                <a:solidFill>
                  <a:schemeClr val="tx1">
                    <a:lumMod val="75000"/>
                    <a:lumOff val="25000"/>
                  </a:schemeClr>
                </a:solidFill>
                <a:uLnTx/>
                <a:uFillTx/>
                <a:ea typeface="方正舒体" panose="02010601030101010101" charset="-122"/>
                <a:sym typeface="+mn-ea"/>
              </a:rPr>
              <a:t>ADD YOUR TEXT HERE  ADD YOUR TEXT HERE</a:t>
            </a:r>
            <a:endParaRPr kumimoji="0" lang="en-US" altLang="zh-CN" sz="1200" i="0" u="none" strike="noStrike" kern="0" cap="none" spc="0" normalizeH="0" baseline="0" noProof="0" dirty="0">
              <a:ln>
                <a:noFill/>
              </a:ln>
              <a:solidFill>
                <a:schemeClr val="tx1">
                  <a:lumMod val="75000"/>
                  <a:lumOff val="25000"/>
                </a:schemeClr>
              </a:solidFill>
              <a:effectLst/>
              <a:uLnTx/>
              <a:uFillTx/>
              <a:ea typeface="方正舒体" panose="02010601030101010101" charset="-122"/>
              <a:sym typeface="+mn-ea"/>
            </a:endParaRPr>
          </a:p>
        </p:txBody>
      </p:sp>
      <p:sp>
        <p:nvSpPr>
          <p:cNvPr id="42" name="文本框 41"/>
          <p:cNvSpPr txBox="1"/>
          <p:nvPr/>
        </p:nvSpPr>
        <p:spPr>
          <a:xfrm>
            <a:off x="5648960" y="3253740"/>
            <a:ext cx="3221990" cy="713740"/>
          </a:xfrm>
          <a:prstGeom prst="rect">
            <a:avLst/>
          </a:prstGeom>
          <a:noFill/>
        </p:spPr>
        <p:txBody>
          <a:bodyPr anchor="ctr"/>
          <a:p>
            <a:pPr marL="0" marR="0" lvl="0" indent="0" algn="l" defTabSz="914400" rtl="0" eaLnBrk="1" fontAlgn="t" latinLnBrk="0" hangingPunct="1">
              <a:spcBef>
                <a:spcPts val="0"/>
              </a:spcBef>
              <a:spcAft>
                <a:spcPts val="0"/>
              </a:spcAft>
              <a:buClrTx/>
              <a:buSzTx/>
              <a:buFontTx/>
              <a:buNone/>
              <a:defRPr/>
            </a:pPr>
            <a:r>
              <a:rPr lang="zh-CN" altLang="en-US" sz="2400" kern="0" noProof="0" dirty="0">
                <a:ln>
                  <a:noFill/>
                </a:ln>
                <a:solidFill>
                  <a:srgbClr val="E59407"/>
                </a:solidFill>
                <a:uLnTx/>
                <a:uFillTx/>
                <a:latin typeface="微软雅黑" panose="020B0503020204020204" charset="-122"/>
                <a:ea typeface="微软雅黑" panose="020B0503020204020204" charset="-122"/>
                <a:sym typeface="+mn-ea"/>
              </a:rPr>
              <a:t>在此输入您的标题</a:t>
            </a:r>
            <a:endParaRPr kumimoji="0" lang="zh-CN" altLang="en-US" sz="2400" i="0" u="none" strike="noStrike" kern="0" cap="none" spc="0" normalizeH="0" baseline="0" noProof="0" dirty="0">
              <a:ln>
                <a:noFill/>
              </a:ln>
              <a:solidFill>
                <a:srgbClr val="E59407"/>
              </a:solidFill>
              <a:effectLst/>
              <a:uLnTx/>
              <a:uFillTx/>
              <a:latin typeface="微软雅黑" panose="020B0503020204020204" charset="-122"/>
              <a:ea typeface="微软雅黑" panose="020B0503020204020204" charset="-122"/>
              <a:sym typeface="+mn-ea"/>
            </a:endParaRPr>
          </a:p>
        </p:txBody>
      </p:sp>
      <p:sp>
        <p:nvSpPr>
          <p:cNvPr id="43" name="文本框 42"/>
          <p:cNvSpPr txBox="1"/>
          <p:nvPr/>
        </p:nvSpPr>
        <p:spPr>
          <a:xfrm>
            <a:off x="5661660" y="3691890"/>
            <a:ext cx="4138930" cy="396240"/>
          </a:xfrm>
          <a:prstGeom prst="rect">
            <a:avLst/>
          </a:prstGeom>
          <a:noFill/>
        </p:spPr>
        <p:txBody>
          <a:bodyPr anchor="ctr"/>
          <a:p>
            <a:pPr algn="l"/>
            <a:r>
              <a:rPr lang="en-US" altLang="zh-CN" sz="1200" noProof="0" dirty="0">
                <a:ln>
                  <a:noFill/>
                </a:ln>
                <a:solidFill>
                  <a:schemeClr val="tx1">
                    <a:lumMod val="75000"/>
                    <a:lumOff val="25000"/>
                  </a:schemeClr>
                </a:solidFill>
                <a:uLnTx/>
                <a:uFillTx/>
                <a:ea typeface="方正舒体" panose="02010601030101010101" charset="-122"/>
                <a:sym typeface="+mn-ea"/>
              </a:rPr>
              <a:t>ADD YOUR TEXT HERE  ADD YOUR TEXT HERE</a:t>
            </a:r>
            <a:endParaRPr kumimoji="0" lang="en-US" altLang="zh-CN" sz="1200" i="0" u="none" strike="noStrike" kern="0" cap="none" spc="0" normalizeH="0" baseline="0" noProof="0" dirty="0">
              <a:ln>
                <a:noFill/>
              </a:ln>
              <a:solidFill>
                <a:schemeClr val="tx1">
                  <a:lumMod val="75000"/>
                  <a:lumOff val="25000"/>
                </a:schemeClr>
              </a:solidFill>
              <a:effectLst/>
              <a:uLnTx/>
              <a:uFillTx/>
              <a:ea typeface="方正舒体" panose="02010601030101010101" charset="-122"/>
              <a:sym typeface="+mn-ea"/>
            </a:endParaRPr>
          </a:p>
        </p:txBody>
      </p:sp>
      <p:sp>
        <p:nvSpPr>
          <p:cNvPr id="44" name="文本框 43"/>
          <p:cNvSpPr txBox="1"/>
          <p:nvPr/>
        </p:nvSpPr>
        <p:spPr>
          <a:xfrm>
            <a:off x="5648960" y="4334510"/>
            <a:ext cx="3221990" cy="713740"/>
          </a:xfrm>
          <a:prstGeom prst="rect">
            <a:avLst/>
          </a:prstGeom>
          <a:noFill/>
        </p:spPr>
        <p:txBody>
          <a:bodyPr anchor="ctr"/>
          <a:p>
            <a:pPr marL="0" marR="0" lvl="0" indent="0" algn="l" defTabSz="914400" rtl="0" eaLnBrk="1" fontAlgn="t" latinLnBrk="0" hangingPunct="1">
              <a:spcBef>
                <a:spcPts val="0"/>
              </a:spcBef>
              <a:spcAft>
                <a:spcPts val="0"/>
              </a:spcAft>
              <a:buClrTx/>
              <a:buSzTx/>
              <a:buFontTx/>
              <a:buNone/>
              <a:defRPr/>
            </a:pPr>
            <a:r>
              <a:rPr lang="zh-CN" altLang="en-US" sz="2400" kern="0" noProof="0" dirty="0">
                <a:ln>
                  <a:noFill/>
                </a:ln>
                <a:solidFill>
                  <a:srgbClr val="E59407"/>
                </a:solidFill>
                <a:uLnTx/>
                <a:uFillTx/>
                <a:latin typeface="微软雅黑" panose="020B0503020204020204" charset="-122"/>
                <a:ea typeface="微软雅黑" panose="020B0503020204020204" charset="-122"/>
                <a:sym typeface="+mn-ea"/>
              </a:rPr>
              <a:t>在此输入您的标题</a:t>
            </a:r>
            <a:endParaRPr kumimoji="0" lang="zh-CN" altLang="en-US" sz="2400" i="0" u="none" strike="noStrike" kern="0" cap="none" spc="0" normalizeH="0" baseline="0" noProof="0" dirty="0">
              <a:ln>
                <a:noFill/>
              </a:ln>
              <a:solidFill>
                <a:srgbClr val="E59407"/>
              </a:solidFill>
              <a:effectLst/>
              <a:uLnTx/>
              <a:uFillTx/>
              <a:latin typeface="微软雅黑" panose="020B0503020204020204" charset="-122"/>
              <a:ea typeface="微软雅黑" panose="020B0503020204020204" charset="-122"/>
              <a:sym typeface="+mn-ea"/>
            </a:endParaRPr>
          </a:p>
        </p:txBody>
      </p:sp>
      <p:sp>
        <p:nvSpPr>
          <p:cNvPr id="45" name="文本框 44"/>
          <p:cNvSpPr txBox="1"/>
          <p:nvPr/>
        </p:nvSpPr>
        <p:spPr>
          <a:xfrm>
            <a:off x="5661660" y="4744085"/>
            <a:ext cx="4138930" cy="396240"/>
          </a:xfrm>
          <a:prstGeom prst="rect">
            <a:avLst/>
          </a:prstGeom>
          <a:noFill/>
        </p:spPr>
        <p:txBody>
          <a:bodyPr anchor="ctr"/>
          <a:p>
            <a:pPr algn="l"/>
            <a:r>
              <a:rPr lang="en-US" altLang="zh-CN" sz="1200" noProof="0" dirty="0">
                <a:ln>
                  <a:noFill/>
                </a:ln>
                <a:solidFill>
                  <a:schemeClr val="tx1">
                    <a:lumMod val="75000"/>
                    <a:lumOff val="25000"/>
                  </a:schemeClr>
                </a:solidFill>
                <a:uLnTx/>
                <a:uFillTx/>
                <a:ea typeface="方正舒体" panose="02010601030101010101" charset="-122"/>
                <a:sym typeface="+mn-ea"/>
              </a:rPr>
              <a:t>ADD YOUR TEXT HERE  ADD YOUR TEXT HERE</a:t>
            </a:r>
            <a:endParaRPr kumimoji="0" lang="en-US" altLang="zh-CN" sz="1200" i="0" u="none" strike="noStrike" kern="0" cap="none" spc="0" normalizeH="0" baseline="0" noProof="0" dirty="0">
              <a:ln>
                <a:noFill/>
              </a:ln>
              <a:solidFill>
                <a:schemeClr val="tx1">
                  <a:lumMod val="75000"/>
                  <a:lumOff val="25000"/>
                </a:schemeClr>
              </a:solidFill>
              <a:effectLst/>
              <a:uLnTx/>
              <a:uFillTx/>
              <a:ea typeface="方正舒体" panose="02010601030101010101" charset="-122"/>
              <a:sym typeface="+mn-ea"/>
            </a:endParaRPr>
          </a:p>
        </p:txBody>
      </p:sp>
      <p:sp>
        <p:nvSpPr>
          <p:cNvPr id="18" name="文本框 17"/>
          <p:cNvSpPr txBox="1"/>
          <p:nvPr/>
        </p:nvSpPr>
        <p:spPr>
          <a:xfrm>
            <a:off x="1879600" y="3623945"/>
            <a:ext cx="2040890" cy="306705"/>
          </a:xfrm>
          <a:prstGeom prst="rect">
            <a:avLst/>
          </a:prstGeom>
          <a:noFill/>
        </p:spPr>
        <p:txBody>
          <a:bodyPr wrap="square" rtlCol="0" anchor="t">
            <a:spAutoFit/>
          </a:bodyPr>
          <a:p>
            <a:pPr algn="dist"/>
            <a:r>
              <a:rPr lang="en-US" altLang="zh-CN" sz="1400" dirty="0">
                <a:solidFill>
                  <a:srgbClr val="E59407"/>
                </a:solidFill>
                <a:latin typeface="华文细黑" panose="02010600040101010101" charset="-122"/>
                <a:ea typeface="华文细黑" panose="02010600040101010101" charset="-122"/>
                <a:cs typeface="Segoe UI Light" panose="020B0502040204020203" pitchFamily="34" charset="0"/>
                <a:sym typeface="+mn-ea"/>
              </a:rPr>
              <a:t>CONTENTS</a:t>
            </a:r>
            <a:endParaRPr lang="en-US" altLang="zh-CN" sz="1400" dirty="0">
              <a:solidFill>
                <a:srgbClr val="E59407"/>
              </a:solidFill>
              <a:latin typeface="华文细黑" panose="02010600040101010101" charset="-122"/>
              <a:ea typeface="华文细黑" panose="02010600040101010101" charset="-122"/>
              <a:cs typeface="Segoe UI Light" panose="020B0502040204020203" pitchFamily="34" charset="0"/>
              <a:sym typeface="+mn-ea"/>
            </a:endParaRPr>
          </a:p>
        </p:txBody>
      </p:sp>
      <p:pic>
        <p:nvPicPr>
          <p:cNvPr id="19" name="图片 18" descr="3"/>
          <p:cNvPicPr>
            <a:picLocks noChangeAspect="1"/>
          </p:cNvPicPr>
          <p:nvPr/>
        </p:nvPicPr>
        <p:blipFill>
          <a:blip r:embed="rId2"/>
          <a:srcRect l="6138" t="74586" r="85823" b="19273"/>
          <a:stretch>
            <a:fillRect/>
          </a:stretch>
        </p:blipFill>
        <p:spPr>
          <a:xfrm>
            <a:off x="3311525" y="2842895"/>
            <a:ext cx="346710" cy="29845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1818005" y="1842770"/>
            <a:ext cx="8145780" cy="3390265"/>
            <a:chOff x="2120" y="3133"/>
            <a:chExt cx="14540" cy="6051"/>
          </a:xfrm>
        </p:grpSpPr>
        <p:sp>
          <p:nvSpPr>
            <p:cNvPr id="33797" name="Freeform 6"/>
            <p:cNvSpPr>
              <a:spLocks noEditPoints="1"/>
            </p:cNvSpPr>
            <p:nvPr/>
          </p:nvSpPr>
          <p:spPr>
            <a:xfrm>
              <a:off x="13350" y="4755"/>
              <a:ext cx="3310" cy="331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rgbClr val="DB8E07"/>
            </a:solidFill>
            <a:ln w="9525">
              <a:noFill/>
            </a:ln>
          </p:spPr>
          <p:txBody>
            <a:bodyPr/>
            <a:p>
              <a:endParaRPr lang="zh-CN" altLang="en-US"/>
            </a:p>
          </p:txBody>
        </p:sp>
        <p:sp>
          <p:nvSpPr>
            <p:cNvPr id="33798" name="Freeform 7"/>
            <p:cNvSpPr>
              <a:spLocks noEditPoints="1"/>
            </p:cNvSpPr>
            <p:nvPr/>
          </p:nvSpPr>
          <p:spPr>
            <a:xfrm>
              <a:off x="9905" y="3143"/>
              <a:ext cx="3928" cy="39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F8B935"/>
            </a:solidFill>
            <a:ln w="9525">
              <a:noFill/>
            </a:ln>
          </p:spPr>
          <p:txBody>
            <a:bodyPr/>
            <a:p>
              <a:endParaRPr lang="zh-CN" altLang="en-US"/>
            </a:p>
          </p:txBody>
        </p:sp>
        <p:sp>
          <p:nvSpPr>
            <p:cNvPr id="33799" name="Freeform 8"/>
            <p:cNvSpPr>
              <a:spLocks noEditPoints="1"/>
            </p:cNvSpPr>
            <p:nvPr/>
          </p:nvSpPr>
          <p:spPr>
            <a:xfrm>
              <a:off x="2120" y="3133"/>
              <a:ext cx="3928" cy="392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rgbClr val="F8B935"/>
            </a:solidFill>
            <a:ln w="9525">
              <a:noFill/>
            </a:ln>
          </p:spPr>
          <p:txBody>
            <a:bodyPr/>
            <a:p>
              <a:endParaRPr lang="zh-CN" altLang="en-US"/>
            </a:p>
          </p:txBody>
        </p:sp>
        <p:sp>
          <p:nvSpPr>
            <p:cNvPr id="33800" name="Freeform 9"/>
            <p:cNvSpPr>
              <a:spLocks noEditPoints="1"/>
            </p:cNvSpPr>
            <p:nvPr/>
          </p:nvSpPr>
          <p:spPr>
            <a:xfrm>
              <a:off x="5573" y="4278"/>
              <a:ext cx="4910" cy="490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DB8E07"/>
            </a:solidFill>
            <a:ln w="9525">
              <a:noFill/>
            </a:ln>
          </p:spPr>
          <p:txBody>
            <a:bodyPr/>
            <a:p>
              <a:endParaRPr lang="zh-CN" altLang="en-US"/>
            </a:p>
          </p:txBody>
        </p:sp>
      </p:grpSp>
      <p:sp>
        <p:nvSpPr>
          <p:cNvPr id="32" name="TextBox 39"/>
          <p:cNvSpPr txBox="1"/>
          <p:nvPr/>
        </p:nvSpPr>
        <p:spPr>
          <a:xfrm>
            <a:off x="2258177" y="2751615"/>
            <a:ext cx="1320428" cy="337185"/>
          </a:xfrm>
          <a:prstGeom prst="rect">
            <a:avLst/>
          </a:prstGeom>
          <a:noFill/>
        </p:spPr>
        <p:txBody>
          <a:bodyPr wrap="square" rtlCol="0">
            <a:spAutoFit/>
          </a:bodyPr>
          <a:p>
            <a:pPr algn="ctr"/>
            <a:r>
              <a:rPr lang="en-US" sz="1600" b="1" dirty="0">
                <a:solidFill>
                  <a:srgbClr val="F8B935"/>
                </a:solidFill>
                <a:latin typeface="微软雅黑" panose="020B0503020204020204" charset="-122"/>
                <a:ea typeface="微软雅黑" panose="020B0503020204020204" charset="-122"/>
              </a:rPr>
              <a:t>KEYWORD</a:t>
            </a:r>
            <a:endParaRPr lang="en-US" sz="1600" b="1" dirty="0">
              <a:solidFill>
                <a:srgbClr val="F8B935"/>
              </a:solidFill>
              <a:latin typeface="微软雅黑" panose="020B0503020204020204" charset="-122"/>
              <a:ea typeface="微软雅黑" panose="020B0503020204020204" charset="-122"/>
            </a:endParaRPr>
          </a:p>
        </p:txBody>
      </p:sp>
      <p:sp>
        <p:nvSpPr>
          <p:cNvPr id="5" name="TextBox 39"/>
          <p:cNvSpPr txBox="1"/>
          <p:nvPr/>
        </p:nvSpPr>
        <p:spPr>
          <a:xfrm>
            <a:off x="4467977" y="3604420"/>
            <a:ext cx="1320428" cy="337185"/>
          </a:xfrm>
          <a:prstGeom prst="rect">
            <a:avLst/>
          </a:prstGeom>
          <a:noFill/>
        </p:spPr>
        <p:txBody>
          <a:bodyPr wrap="square" rtlCol="0">
            <a:spAutoFit/>
          </a:bodyPr>
          <a:p>
            <a:pPr algn="ctr"/>
            <a:r>
              <a:rPr lang="en-US" sz="1600" b="1" dirty="0">
                <a:solidFill>
                  <a:srgbClr val="DB8E07"/>
                </a:solidFill>
                <a:latin typeface="微软雅黑" panose="020B0503020204020204" charset="-122"/>
                <a:ea typeface="微软雅黑" panose="020B0503020204020204" charset="-122"/>
              </a:rPr>
              <a:t>KEYWORD</a:t>
            </a:r>
            <a:endParaRPr lang="en-US" sz="1600" b="1" dirty="0">
              <a:solidFill>
                <a:srgbClr val="DB8E07"/>
              </a:solidFill>
              <a:latin typeface="微软雅黑" panose="020B0503020204020204" charset="-122"/>
              <a:ea typeface="微软雅黑" panose="020B0503020204020204" charset="-122"/>
            </a:endParaRPr>
          </a:p>
        </p:txBody>
      </p:sp>
      <p:sp>
        <p:nvSpPr>
          <p:cNvPr id="6" name="TextBox 39"/>
          <p:cNvSpPr txBox="1"/>
          <p:nvPr/>
        </p:nvSpPr>
        <p:spPr>
          <a:xfrm>
            <a:off x="6619357" y="2778920"/>
            <a:ext cx="1320428" cy="337185"/>
          </a:xfrm>
          <a:prstGeom prst="rect">
            <a:avLst/>
          </a:prstGeom>
          <a:noFill/>
        </p:spPr>
        <p:txBody>
          <a:bodyPr wrap="square" rtlCol="0">
            <a:spAutoFit/>
          </a:bodyPr>
          <a:p>
            <a:pPr algn="ctr"/>
            <a:r>
              <a:rPr lang="en-US" sz="1600" b="1" dirty="0">
                <a:solidFill>
                  <a:srgbClr val="F8B935"/>
                </a:solidFill>
                <a:latin typeface="微软雅黑" panose="020B0503020204020204" charset="-122"/>
                <a:ea typeface="微软雅黑" panose="020B0503020204020204" charset="-122"/>
              </a:rPr>
              <a:t>KEYWORD</a:t>
            </a:r>
            <a:endParaRPr lang="en-US" sz="1600" b="1" dirty="0">
              <a:solidFill>
                <a:srgbClr val="F8B935"/>
              </a:solidFill>
              <a:latin typeface="微软雅黑" panose="020B0503020204020204" charset="-122"/>
              <a:ea typeface="微软雅黑" panose="020B0503020204020204" charset="-122"/>
            </a:endParaRPr>
          </a:p>
        </p:txBody>
      </p:sp>
      <p:sp>
        <p:nvSpPr>
          <p:cNvPr id="7" name="TextBox 39"/>
          <p:cNvSpPr txBox="1"/>
          <p:nvPr/>
        </p:nvSpPr>
        <p:spPr>
          <a:xfrm>
            <a:off x="8376402" y="3510440"/>
            <a:ext cx="1320428" cy="337185"/>
          </a:xfrm>
          <a:prstGeom prst="rect">
            <a:avLst/>
          </a:prstGeom>
          <a:noFill/>
        </p:spPr>
        <p:txBody>
          <a:bodyPr wrap="square" rtlCol="0">
            <a:spAutoFit/>
          </a:bodyPr>
          <a:p>
            <a:pPr algn="ctr"/>
            <a:r>
              <a:rPr lang="en-US" sz="1600" b="1" dirty="0">
                <a:solidFill>
                  <a:srgbClr val="DB8E07"/>
                </a:solidFill>
                <a:latin typeface="微软雅黑" panose="020B0503020204020204" charset="-122"/>
                <a:ea typeface="微软雅黑" panose="020B0503020204020204" charset="-122"/>
              </a:rPr>
              <a:t>KEYWORD</a:t>
            </a:r>
            <a:endParaRPr lang="en-US" sz="1600" b="1" dirty="0">
              <a:solidFill>
                <a:srgbClr val="DB8E07"/>
              </a:solidFill>
              <a:latin typeface="微软雅黑" panose="020B0503020204020204" charset="-122"/>
              <a:ea typeface="微软雅黑" panose="020B0503020204020204" charset="-122"/>
            </a:endParaRPr>
          </a:p>
        </p:txBody>
      </p:sp>
      <p:sp>
        <p:nvSpPr>
          <p:cNvPr id="9" name="文本框 8"/>
          <p:cNvSpPr txBox="1"/>
          <p:nvPr/>
        </p:nvSpPr>
        <p:spPr>
          <a:xfrm>
            <a:off x="6241415" y="4415790"/>
            <a:ext cx="2364105" cy="1129665"/>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8" name="文本框 7"/>
          <p:cNvSpPr txBox="1"/>
          <p:nvPr/>
        </p:nvSpPr>
        <p:spPr>
          <a:xfrm>
            <a:off x="8265160" y="1354455"/>
            <a:ext cx="2364105" cy="1129665"/>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10" name="文本框 9"/>
          <p:cNvSpPr txBox="1"/>
          <p:nvPr/>
        </p:nvSpPr>
        <p:spPr>
          <a:xfrm>
            <a:off x="3945890" y="1197610"/>
            <a:ext cx="2364105" cy="1129665"/>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11" name="文本框 10"/>
          <p:cNvSpPr txBox="1"/>
          <p:nvPr/>
        </p:nvSpPr>
        <p:spPr>
          <a:xfrm>
            <a:off x="1388110" y="4206875"/>
            <a:ext cx="2364105" cy="1129665"/>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descr="4"/>
          <p:cNvPicPr>
            <a:picLocks noChangeAspect="1"/>
          </p:cNvPicPr>
          <p:nvPr/>
        </p:nvPicPr>
        <p:blipFill>
          <a:blip r:embed="rId1"/>
          <a:stretch>
            <a:fillRect/>
          </a:stretch>
        </p:blipFill>
        <p:spPr>
          <a:xfrm>
            <a:off x="4427220" y="575945"/>
            <a:ext cx="3073400" cy="4609465"/>
          </a:xfrm>
          <a:prstGeom prst="rect">
            <a:avLst/>
          </a:prstGeom>
        </p:spPr>
      </p:pic>
      <p:pic>
        <p:nvPicPr>
          <p:cNvPr id="7" name="图片 6" descr="1"/>
          <p:cNvPicPr>
            <a:picLocks noChangeAspect="1"/>
          </p:cNvPicPr>
          <p:nvPr userDrawn="1"/>
        </p:nvPicPr>
        <p:blipFill>
          <a:blip r:embed="rId2"/>
          <a:stretch>
            <a:fillRect/>
          </a:stretch>
        </p:blipFill>
        <p:spPr>
          <a:xfrm>
            <a:off x="-11430" y="3739515"/>
            <a:ext cx="7342505" cy="3137535"/>
          </a:xfrm>
          <a:prstGeom prst="rect">
            <a:avLst/>
          </a:prstGeom>
        </p:spPr>
      </p:pic>
      <p:pic>
        <p:nvPicPr>
          <p:cNvPr id="4" name="图片 3" descr="3"/>
          <p:cNvPicPr>
            <a:picLocks noChangeAspect="1"/>
          </p:cNvPicPr>
          <p:nvPr/>
        </p:nvPicPr>
        <p:blipFill>
          <a:blip r:embed="rId3"/>
          <a:stretch>
            <a:fillRect/>
          </a:stretch>
        </p:blipFill>
        <p:spPr>
          <a:xfrm>
            <a:off x="9025890" y="-61595"/>
            <a:ext cx="3507105" cy="3950335"/>
          </a:xfrm>
          <a:prstGeom prst="rect">
            <a:avLst/>
          </a:prstGeom>
        </p:spPr>
      </p:pic>
      <p:pic>
        <p:nvPicPr>
          <p:cNvPr id="6" name="图片 5" descr="1"/>
          <p:cNvPicPr>
            <a:picLocks noChangeAspect="1"/>
          </p:cNvPicPr>
          <p:nvPr userDrawn="1"/>
        </p:nvPicPr>
        <p:blipFill>
          <a:blip r:embed="rId2"/>
          <a:stretch>
            <a:fillRect/>
          </a:stretch>
        </p:blipFill>
        <p:spPr>
          <a:xfrm flipH="1">
            <a:off x="7331075" y="3739515"/>
            <a:ext cx="7342505" cy="3137535"/>
          </a:xfrm>
          <a:prstGeom prst="rect">
            <a:avLst/>
          </a:prstGeom>
        </p:spPr>
      </p:pic>
      <p:pic>
        <p:nvPicPr>
          <p:cNvPr id="27" name="图片 26" descr="3"/>
          <p:cNvPicPr>
            <a:picLocks noChangeAspect="1"/>
          </p:cNvPicPr>
          <p:nvPr/>
        </p:nvPicPr>
        <p:blipFill>
          <a:blip r:embed="rId3"/>
          <a:stretch>
            <a:fillRect/>
          </a:stretch>
        </p:blipFill>
        <p:spPr>
          <a:xfrm rot="2820000">
            <a:off x="-1663700" y="-2440940"/>
            <a:ext cx="3982720" cy="4486275"/>
          </a:xfrm>
          <a:prstGeom prst="rect">
            <a:avLst/>
          </a:prstGeom>
        </p:spPr>
      </p:pic>
      <p:sp>
        <p:nvSpPr>
          <p:cNvPr id="8" name="文本框 7"/>
          <p:cNvSpPr txBox="1"/>
          <p:nvPr/>
        </p:nvSpPr>
        <p:spPr>
          <a:xfrm>
            <a:off x="4729480" y="1141730"/>
            <a:ext cx="1198245" cy="2607310"/>
          </a:xfrm>
          <a:prstGeom prst="rect">
            <a:avLst/>
          </a:prstGeom>
          <a:noFill/>
        </p:spPr>
        <p:txBody>
          <a:bodyPr vert="eaVert" wrap="square" rtlCol="0">
            <a:spAutoFit/>
          </a:bodyPr>
          <a:p>
            <a:r>
              <a:rPr lang="zh-CN" altLang="en-US" sz="6600">
                <a:solidFill>
                  <a:srgbClr val="E59407"/>
                </a:solidFill>
                <a:latin typeface="禹卫书法隶书简体" panose="02000603000000000000" charset="-122"/>
                <a:ea typeface="禹卫书法隶书简体" panose="02000603000000000000" charset="-122"/>
              </a:rPr>
              <a:t>第四节</a:t>
            </a:r>
            <a:endParaRPr lang="zh-CN" altLang="en-US" sz="6600">
              <a:solidFill>
                <a:srgbClr val="E59407"/>
              </a:solidFill>
              <a:latin typeface="禹卫书法隶书简体" panose="02000603000000000000" charset="-122"/>
              <a:ea typeface="禹卫书法隶书简体" panose="02000603000000000000" charset="-122"/>
            </a:endParaRPr>
          </a:p>
        </p:txBody>
      </p:sp>
      <p:sp>
        <p:nvSpPr>
          <p:cNvPr id="9" name="文本框 8"/>
          <p:cNvSpPr txBox="1"/>
          <p:nvPr/>
        </p:nvSpPr>
        <p:spPr>
          <a:xfrm>
            <a:off x="6398260" y="1223010"/>
            <a:ext cx="805815" cy="3218815"/>
          </a:xfrm>
          <a:prstGeom prst="rect">
            <a:avLst/>
          </a:prstGeom>
          <a:noFill/>
        </p:spPr>
        <p:txBody>
          <a:bodyPr vert="eaVert"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21" name="文本框 20"/>
          <p:cNvSpPr txBox="1"/>
          <p:nvPr/>
        </p:nvSpPr>
        <p:spPr>
          <a:xfrm>
            <a:off x="5695950" y="1141730"/>
            <a:ext cx="675005" cy="3651250"/>
          </a:xfrm>
          <a:prstGeom prst="rect">
            <a:avLst/>
          </a:prstGeom>
          <a:noFill/>
        </p:spPr>
        <p:txBody>
          <a:bodyPr vert="eaVert" wrap="square" rtlCol="0">
            <a:spAutoFit/>
          </a:bodyPr>
          <a:p>
            <a:pPr algn="l"/>
            <a:r>
              <a:rPr lang="zh-CN" altLang="en-US" sz="3200">
                <a:solidFill>
                  <a:srgbClr val="E59407"/>
                </a:solidFill>
                <a:latin typeface="禹卫书法隶书简体" panose="02000603000000000000" charset="-122"/>
                <a:ea typeface="禹卫书法隶书简体" panose="02000603000000000000" charset="-122"/>
                <a:sym typeface="+mn-ea"/>
              </a:rPr>
              <a:t>单击此处输入标题</a:t>
            </a:r>
            <a:endParaRPr lang="zh-CN" altLang="en-US" sz="3200" dirty="0">
              <a:solidFill>
                <a:srgbClr val="E59407"/>
              </a:solidFill>
              <a:effectLst/>
              <a:latin typeface="禹卫书法隶书简体" panose="02000603000000000000" charset="-122"/>
              <a:ea typeface="禹卫书法隶书简体" panose="02000603000000000000" charset="-122"/>
              <a:cs typeface="+mn-ea"/>
              <a:sym typeface="+mn-ea"/>
            </a:endParaRPr>
          </a:p>
        </p:txBody>
      </p:sp>
      <p:pic>
        <p:nvPicPr>
          <p:cNvPr id="11" name="图片 10" descr="3"/>
          <p:cNvPicPr>
            <a:picLocks noChangeAspect="1"/>
          </p:cNvPicPr>
          <p:nvPr/>
        </p:nvPicPr>
        <p:blipFill>
          <a:blip r:embed="rId3"/>
          <a:srcRect l="6138" t="74586" r="85823" b="19273"/>
          <a:stretch>
            <a:fillRect/>
          </a:stretch>
        </p:blipFill>
        <p:spPr>
          <a:xfrm>
            <a:off x="6997065" y="4199255"/>
            <a:ext cx="281940" cy="242570"/>
          </a:xfrm>
          <a:prstGeom prst="rect">
            <a:avLst/>
          </a:prstGeom>
        </p:spPr>
      </p:pic>
      <p:pic>
        <p:nvPicPr>
          <p:cNvPr id="15" name="图片 14" descr="3"/>
          <p:cNvPicPr>
            <a:picLocks noChangeAspect="1"/>
          </p:cNvPicPr>
          <p:nvPr/>
        </p:nvPicPr>
        <p:blipFill>
          <a:blip r:embed="rId3"/>
          <a:srcRect l="6138" t="74586" r="85823" b="19273"/>
          <a:stretch>
            <a:fillRect/>
          </a:stretch>
        </p:blipFill>
        <p:spPr>
          <a:xfrm>
            <a:off x="5492750" y="669290"/>
            <a:ext cx="281940" cy="242570"/>
          </a:xfrm>
          <a:prstGeom prst="rect">
            <a:avLst/>
          </a:prstGeom>
        </p:spPr>
      </p:pic>
      <p:pic>
        <p:nvPicPr>
          <p:cNvPr id="17" name="图片 16" descr="3"/>
          <p:cNvPicPr>
            <a:picLocks noChangeAspect="1"/>
          </p:cNvPicPr>
          <p:nvPr/>
        </p:nvPicPr>
        <p:blipFill>
          <a:blip r:embed="rId3"/>
          <a:srcRect l="6138" t="74586" r="85823" b="19273"/>
          <a:stretch>
            <a:fillRect/>
          </a:stretch>
        </p:blipFill>
        <p:spPr>
          <a:xfrm>
            <a:off x="6270625" y="669290"/>
            <a:ext cx="281940" cy="242570"/>
          </a:xfrm>
          <a:prstGeom prst="rect">
            <a:avLst/>
          </a:prstGeom>
        </p:spPr>
      </p:pic>
      <p:pic>
        <p:nvPicPr>
          <p:cNvPr id="19" name="图片 18" descr="3"/>
          <p:cNvPicPr>
            <a:picLocks noChangeAspect="1"/>
          </p:cNvPicPr>
          <p:nvPr/>
        </p:nvPicPr>
        <p:blipFill>
          <a:blip r:embed="rId3"/>
          <a:srcRect l="6138" t="74586" r="85823" b="19273"/>
          <a:stretch>
            <a:fillRect/>
          </a:stretch>
        </p:blipFill>
        <p:spPr>
          <a:xfrm>
            <a:off x="5187315" y="4792980"/>
            <a:ext cx="281940" cy="242570"/>
          </a:xfrm>
          <a:prstGeom prst="rect">
            <a:avLst/>
          </a:prstGeom>
        </p:spPr>
      </p:pic>
      <p:pic>
        <p:nvPicPr>
          <p:cNvPr id="20" name="图片 19" descr="3"/>
          <p:cNvPicPr>
            <a:picLocks noChangeAspect="1"/>
          </p:cNvPicPr>
          <p:nvPr/>
        </p:nvPicPr>
        <p:blipFill>
          <a:blip r:embed="rId3"/>
          <a:srcRect l="6138" t="74586" r="85823" b="19273"/>
          <a:stretch>
            <a:fillRect/>
          </a:stretch>
        </p:blipFill>
        <p:spPr>
          <a:xfrm>
            <a:off x="6715125" y="4792980"/>
            <a:ext cx="281940" cy="24257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1155065" y="1396365"/>
            <a:ext cx="10066655" cy="1694180"/>
          </a:xfrm>
          <a:prstGeom prst="roundRect">
            <a:avLst/>
          </a:prstGeom>
          <a:noFill/>
          <a:ln>
            <a:solidFill>
              <a:srgbClr val="F8B935"/>
            </a:solidFill>
          </a:ln>
          <a:extLst>
            <a:ext uri="{909E8E84-426E-40DD-AFC4-6F175D3DCCD1}">
              <a14:hiddenFill xmlns:a14="http://schemas.microsoft.com/office/drawing/2010/main">
                <a:solidFill>
                  <a:srgbClr val="DB8E0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2044065" y="3341370"/>
            <a:ext cx="719455" cy="706755"/>
          </a:xfrm>
          <a:prstGeom prst="rect">
            <a:avLst/>
          </a:prstGeom>
          <a:noFill/>
        </p:spPr>
        <p:txBody>
          <a:bodyPr wrap="square" rtlCol="0">
            <a:spAutoFit/>
          </a:bodyPr>
          <a:p>
            <a:pPr algn="ctr"/>
            <a:r>
              <a:rPr lang="en-US" altLang="zh-CN" sz="4000">
                <a:solidFill>
                  <a:srgbClr val="F8B935"/>
                </a:solidFill>
                <a:latin typeface="Impact" panose="020B0806030902050204" charset="0"/>
                <a:ea typeface="MingLiU_HKSCS-ExtB" panose="02020500000000000000" charset="-120"/>
              </a:rPr>
              <a:t>01</a:t>
            </a:r>
            <a:endParaRPr lang="en-US" altLang="zh-CN" sz="4000">
              <a:solidFill>
                <a:srgbClr val="F8B935"/>
              </a:solidFill>
              <a:latin typeface="Impact" panose="020B0806030902050204" charset="0"/>
              <a:ea typeface="MingLiU_HKSCS-ExtB" panose="02020500000000000000" charset="-120"/>
            </a:endParaRPr>
          </a:p>
        </p:txBody>
      </p:sp>
      <p:sp>
        <p:nvSpPr>
          <p:cNvPr id="8" name="文本框 7"/>
          <p:cNvSpPr txBox="1"/>
          <p:nvPr/>
        </p:nvSpPr>
        <p:spPr>
          <a:xfrm>
            <a:off x="4598035" y="3341370"/>
            <a:ext cx="719455" cy="706755"/>
          </a:xfrm>
          <a:prstGeom prst="rect">
            <a:avLst/>
          </a:prstGeom>
          <a:noFill/>
        </p:spPr>
        <p:txBody>
          <a:bodyPr wrap="square" rtlCol="0">
            <a:spAutoFit/>
          </a:bodyPr>
          <a:p>
            <a:pPr algn="ctr"/>
            <a:r>
              <a:rPr lang="en-US" altLang="zh-CN" sz="4000">
                <a:solidFill>
                  <a:srgbClr val="DB8E07"/>
                </a:solidFill>
                <a:latin typeface="Impact" panose="020B0806030902050204" charset="0"/>
                <a:ea typeface="MingLiU_HKSCS-ExtB" panose="02020500000000000000" charset="-120"/>
              </a:rPr>
              <a:t>02</a:t>
            </a:r>
            <a:endParaRPr lang="en-US" altLang="zh-CN" sz="4000">
              <a:solidFill>
                <a:srgbClr val="DB8E07"/>
              </a:solidFill>
              <a:latin typeface="Impact" panose="020B0806030902050204" charset="0"/>
              <a:ea typeface="MingLiU_HKSCS-ExtB" panose="02020500000000000000" charset="-120"/>
            </a:endParaRPr>
          </a:p>
        </p:txBody>
      </p:sp>
      <p:sp>
        <p:nvSpPr>
          <p:cNvPr id="9" name="文本框 8"/>
          <p:cNvSpPr txBox="1"/>
          <p:nvPr/>
        </p:nvSpPr>
        <p:spPr>
          <a:xfrm>
            <a:off x="7174230" y="3341370"/>
            <a:ext cx="810260" cy="706755"/>
          </a:xfrm>
          <a:prstGeom prst="rect">
            <a:avLst/>
          </a:prstGeom>
          <a:noFill/>
        </p:spPr>
        <p:txBody>
          <a:bodyPr wrap="square" rtlCol="0">
            <a:spAutoFit/>
          </a:bodyPr>
          <a:p>
            <a:pPr algn="ctr"/>
            <a:r>
              <a:rPr lang="en-US" altLang="zh-CN" sz="4000">
                <a:solidFill>
                  <a:srgbClr val="F8B935"/>
                </a:solidFill>
                <a:latin typeface="Impact" panose="020B0806030902050204" charset="0"/>
                <a:ea typeface="MingLiU_HKSCS-ExtB" panose="02020500000000000000" charset="-120"/>
              </a:rPr>
              <a:t>03</a:t>
            </a:r>
            <a:endParaRPr lang="en-US" altLang="zh-CN" sz="4000">
              <a:solidFill>
                <a:srgbClr val="F8B935"/>
              </a:solidFill>
              <a:latin typeface="Impact" panose="020B0806030902050204" charset="0"/>
              <a:ea typeface="MingLiU_HKSCS-ExtB" panose="02020500000000000000" charset="-120"/>
            </a:endParaRPr>
          </a:p>
        </p:txBody>
      </p:sp>
      <p:sp>
        <p:nvSpPr>
          <p:cNvPr id="10" name="文本框 9"/>
          <p:cNvSpPr txBox="1"/>
          <p:nvPr/>
        </p:nvSpPr>
        <p:spPr>
          <a:xfrm>
            <a:off x="9784715" y="3341370"/>
            <a:ext cx="810260" cy="706755"/>
          </a:xfrm>
          <a:prstGeom prst="rect">
            <a:avLst/>
          </a:prstGeom>
          <a:noFill/>
        </p:spPr>
        <p:txBody>
          <a:bodyPr wrap="square" rtlCol="0">
            <a:spAutoFit/>
          </a:bodyPr>
          <a:p>
            <a:pPr algn="ctr"/>
            <a:r>
              <a:rPr lang="en-US" altLang="zh-CN" sz="4000">
                <a:solidFill>
                  <a:srgbClr val="DB8E07"/>
                </a:solidFill>
                <a:latin typeface="Impact" panose="020B0806030902050204" charset="0"/>
                <a:ea typeface="MingLiU_HKSCS-ExtB" panose="02020500000000000000" charset="-120"/>
              </a:rPr>
              <a:t>04</a:t>
            </a:r>
            <a:endParaRPr lang="en-US" altLang="zh-CN" sz="4000">
              <a:solidFill>
                <a:srgbClr val="DB8E07"/>
              </a:solidFill>
              <a:latin typeface="Impact" panose="020B0806030902050204" charset="0"/>
              <a:ea typeface="MingLiU_HKSCS-ExtB" panose="02020500000000000000" charset="-120"/>
            </a:endParaRPr>
          </a:p>
        </p:txBody>
      </p:sp>
      <p:sp>
        <p:nvSpPr>
          <p:cNvPr id="11" name="文本框 10"/>
          <p:cNvSpPr txBox="1"/>
          <p:nvPr/>
        </p:nvSpPr>
        <p:spPr>
          <a:xfrm>
            <a:off x="1532114" y="4203310"/>
            <a:ext cx="1766509" cy="372025"/>
          </a:xfrm>
          <a:prstGeom prst="rect">
            <a:avLst/>
          </a:prstGeom>
          <a:noFill/>
        </p:spPr>
        <p:txBody>
          <a:bodyPr wrap="none" rtlCol="0">
            <a:spAutoFit/>
          </a:bodyPr>
          <a:p>
            <a:pPr algn="ctr">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2" name="文本框 11"/>
          <p:cNvSpPr txBox="1"/>
          <p:nvPr/>
        </p:nvSpPr>
        <p:spPr>
          <a:xfrm>
            <a:off x="1155369" y="4685371"/>
            <a:ext cx="2520000" cy="922020"/>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nvSpPr>
        <p:spPr>
          <a:xfrm>
            <a:off x="4058779" y="4203310"/>
            <a:ext cx="1766509" cy="372025"/>
          </a:xfrm>
          <a:prstGeom prst="rect">
            <a:avLst/>
          </a:prstGeom>
          <a:noFill/>
        </p:spPr>
        <p:txBody>
          <a:bodyPr wrap="none" rtlCol="0">
            <a:spAutoFit/>
          </a:bodyPr>
          <a:p>
            <a:pPr algn="ctr">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4" name="文本框 13"/>
          <p:cNvSpPr txBox="1"/>
          <p:nvPr/>
        </p:nvSpPr>
        <p:spPr>
          <a:xfrm>
            <a:off x="3682034" y="4685371"/>
            <a:ext cx="2520000" cy="922020"/>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nvSpPr>
        <p:spPr>
          <a:xfrm>
            <a:off x="6601319" y="4203310"/>
            <a:ext cx="1766509" cy="372025"/>
          </a:xfrm>
          <a:prstGeom prst="rect">
            <a:avLst/>
          </a:prstGeom>
          <a:noFill/>
        </p:spPr>
        <p:txBody>
          <a:bodyPr wrap="none" rtlCol="0">
            <a:spAutoFit/>
          </a:bodyPr>
          <a:p>
            <a:pPr algn="ctr">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6" name="文本框 15"/>
          <p:cNvSpPr txBox="1"/>
          <p:nvPr/>
        </p:nvSpPr>
        <p:spPr>
          <a:xfrm>
            <a:off x="6224574" y="4685371"/>
            <a:ext cx="2520000" cy="922020"/>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nvSpPr>
        <p:spPr>
          <a:xfrm>
            <a:off x="9078454" y="4203310"/>
            <a:ext cx="1766509" cy="372025"/>
          </a:xfrm>
          <a:prstGeom prst="rect">
            <a:avLst/>
          </a:prstGeom>
          <a:noFill/>
        </p:spPr>
        <p:txBody>
          <a:bodyPr wrap="none" rtlCol="0">
            <a:spAutoFit/>
          </a:bodyPr>
          <a:p>
            <a:pPr algn="ctr">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8" name="文本框 17"/>
          <p:cNvSpPr txBox="1"/>
          <p:nvPr/>
        </p:nvSpPr>
        <p:spPr>
          <a:xfrm>
            <a:off x="8701709" y="4685371"/>
            <a:ext cx="2520000" cy="922020"/>
          </a:xfrm>
          <a:prstGeom prst="rect">
            <a:avLst/>
          </a:prstGeom>
          <a:noFill/>
        </p:spPr>
        <p:txBody>
          <a:bodyPr wrap="square" rtlCol="0">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pic>
        <p:nvPicPr>
          <p:cNvPr id="2" name="图片 1" descr="3"/>
          <p:cNvPicPr>
            <a:picLocks noChangeAspect="1"/>
          </p:cNvPicPr>
          <p:nvPr/>
        </p:nvPicPr>
        <p:blipFill>
          <a:blip r:embed="rId1"/>
          <a:stretch>
            <a:fillRect/>
          </a:stretch>
        </p:blipFill>
        <p:spPr>
          <a:xfrm>
            <a:off x="9584690" y="-1256030"/>
            <a:ext cx="3075305" cy="3464560"/>
          </a:xfrm>
          <a:prstGeom prst="rect">
            <a:avLst/>
          </a:prstGeom>
        </p:spPr>
      </p:pic>
      <p:pic>
        <p:nvPicPr>
          <p:cNvPr id="3" name="图片 2" descr="3"/>
          <p:cNvPicPr>
            <a:picLocks noChangeAspect="1"/>
          </p:cNvPicPr>
          <p:nvPr/>
        </p:nvPicPr>
        <p:blipFill>
          <a:blip r:embed="rId1"/>
          <a:stretch>
            <a:fillRect/>
          </a:stretch>
        </p:blipFill>
        <p:spPr>
          <a:xfrm flipH="1">
            <a:off x="-529590" y="-944880"/>
            <a:ext cx="3075305" cy="3464560"/>
          </a:xfrm>
          <a:prstGeom prst="rect">
            <a:avLst/>
          </a:prstGeom>
        </p:spPr>
      </p:pic>
      <p:sp>
        <p:nvSpPr>
          <p:cNvPr id="6" name="文本框 5"/>
          <p:cNvSpPr txBox="1"/>
          <p:nvPr/>
        </p:nvSpPr>
        <p:spPr>
          <a:xfrm>
            <a:off x="4738053" y="1551478"/>
            <a:ext cx="2900045" cy="460375"/>
          </a:xfrm>
          <a:prstGeom prst="rect">
            <a:avLst/>
          </a:prstGeom>
          <a:noFill/>
        </p:spPr>
        <p:txBody>
          <a:bodyPr wrap="none" rtlCol="0">
            <a:spAutoFit/>
          </a:bodyPr>
          <a:lstStyle/>
          <a:p>
            <a:pPr algn="ctr"/>
            <a:r>
              <a:rPr lang="en-US" altLang="zh-CN" sz="2400" noProof="0" dirty="0">
                <a:ln>
                  <a:noFill/>
                </a:ln>
                <a:solidFill>
                  <a:schemeClr val="tx1">
                    <a:lumMod val="65000"/>
                    <a:lumOff val="35000"/>
                  </a:schemeClr>
                </a:solidFill>
                <a:uLnTx/>
                <a:uFillTx/>
                <a:ea typeface="方正舒体" panose="02010601030101010101" charset="-122"/>
                <a:sym typeface="+mn-ea"/>
              </a:rPr>
              <a:t>ADD YOUR TEXT HERE</a:t>
            </a:r>
            <a:endParaRPr lang="en-US" altLang="zh-CN" sz="2400" noProof="0" dirty="0">
              <a:ln>
                <a:noFill/>
              </a:ln>
              <a:solidFill>
                <a:schemeClr val="tx1">
                  <a:lumMod val="65000"/>
                  <a:lumOff val="35000"/>
                </a:schemeClr>
              </a:solidFill>
              <a:uLnTx/>
              <a:uFillTx/>
              <a:latin typeface="微软雅黑" panose="020B0503020204020204" charset="-122"/>
              <a:ea typeface="方正舒体" panose="02010601030101010101" charset="-122"/>
              <a:sym typeface="+mn-ea"/>
            </a:endParaRPr>
          </a:p>
        </p:txBody>
      </p:sp>
      <p:sp>
        <p:nvSpPr>
          <p:cNvPr id="19" name="文本框 18"/>
          <p:cNvSpPr txBox="1"/>
          <p:nvPr/>
        </p:nvSpPr>
        <p:spPr>
          <a:xfrm>
            <a:off x="1899920" y="2011680"/>
            <a:ext cx="857694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îṥļîḑé-Freeform: Shape 15"/>
          <p:cNvSpPr/>
          <p:nvPr/>
        </p:nvSpPr>
        <p:spPr>
          <a:xfrm flipH="1" flipV="1">
            <a:off x="4770382" y="1203407"/>
            <a:ext cx="1151008" cy="1345358"/>
          </a:xfrm>
          <a:custGeom>
            <a:avLst/>
            <a:gdLst>
              <a:gd name="connsiteX0" fmla="*/ 0 w 1521571"/>
              <a:gd name="connsiteY0" fmla="*/ 0 h 1778491"/>
              <a:gd name="connsiteX1" fmla="*/ 1521571 w 1521571"/>
              <a:gd name="connsiteY1" fmla="*/ 0 h 1778491"/>
              <a:gd name="connsiteX2" fmla="*/ 1521571 w 1521571"/>
              <a:gd name="connsiteY2" fmla="*/ 14491 h 1778491"/>
              <a:gd name="connsiteX3" fmla="*/ 1521571 w 1521571"/>
              <a:gd name="connsiteY3" fmla="*/ 1040227 h 1778491"/>
              <a:gd name="connsiteX4" fmla="*/ 45043 w 1521571"/>
              <a:gd name="connsiteY4" fmla="*/ 1778491 h 1778491"/>
              <a:gd name="connsiteX5" fmla="*/ 0 w 1521571"/>
              <a:gd name="connsiteY5" fmla="*/ 1778491 h 1778491"/>
              <a:gd name="connsiteX6" fmla="*/ 0 w 1521571"/>
              <a:gd name="connsiteY6" fmla="*/ 14491 h 1778491"/>
              <a:gd name="connsiteX7" fmla="*/ 0 w 1521571"/>
              <a:gd name="connsiteY7" fmla="*/ 0 h 177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1571" h="1778491">
                <a:moveTo>
                  <a:pt x="0" y="0"/>
                </a:moveTo>
                <a:lnTo>
                  <a:pt x="1521571" y="0"/>
                </a:lnTo>
                <a:lnTo>
                  <a:pt x="1521571" y="14491"/>
                </a:lnTo>
                <a:lnTo>
                  <a:pt x="1521571" y="1040227"/>
                </a:lnTo>
                <a:lnTo>
                  <a:pt x="45043" y="1778491"/>
                </a:lnTo>
                <a:lnTo>
                  <a:pt x="0" y="1778491"/>
                </a:lnTo>
                <a:lnTo>
                  <a:pt x="0" y="14491"/>
                </a:lnTo>
                <a:lnTo>
                  <a:pt x="0" y="0"/>
                </a:lnTo>
                <a:close/>
              </a:path>
            </a:pathLst>
          </a:custGeom>
          <a:solidFill>
            <a:srgbClr val="DB8E0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18" name="îṥļîḑé-Freeform: Shape 17"/>
          <p:cNvSpPr/>
          <p:nvPr/>
        </p:nvSpPr>
        <p:spPr>
          <a:xfrm flipH="1">
            <a:off x="4770382" y="2548765"/>
            <a:ext cx="1151008" cy="1345358"/>
          </a:xfrm>
          <a:custGeom>
            <a:avLst/>
            <a:gdLst>
              <a:gd name="connsiteX0" fmla="*/ 0 w 1521571"/>
              <a:gd name="connsiteY0" fmla="*/ 0 h 1778491"/>
              <a:gd name="connsiteX1" fmla="*/ 1521571 w 1521571"/>
              <a:gd name="connsiteY1" fmla="*/ 0 h 1778491"/>
              <a:gd name="connsiteX2" fmla="*/ 1521571 w 1521571"/>
              <a:gd name="connsiteY2" fmla="*/ 14491 h 1778491"/>
              <a:gd name="connsiteX3" fmla="*/ 1521571 w 1521571"/>
              <a:gd name="connsiteY3" fmla="*/ 1040227 h 1778491"/>
              <a:gd name="connsiteX4" fmla="*/ 45043 w 1521571"/>
              <a:gd name="connsiteY4" fmla="*/ 1778491 h 1778491"/>
              <a:gd name="connsiteX5" fmla="*/ 0 w 1521571"/>
              <a:gd name="connsiteY5" fmla="*/ 1778491 h 1778491"/>
              <a:gd name="connsiteX6" fmla="*/ 0 w 1521571"/>
              <a:gd name="connsiteY6" fmla="*/ 14491 h 1778491"/>
              <a:gd name="connsiteX7" fmla="*/ 0 w 1521571"/>
              <a:gd name="connsiteY7" fmla="*/ 0 h 177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1571" h="1778491">
                <a:moveTo>
                  <a:pt x="0" y="0"/>
                </a:moveTo>
                <a:lnTo>
                  <a:pt x="1521571" y="0"/>
                </a:lnTo>
                <a:lnTo>
                  <a:pt x="1521571" y="14491"/>
                </a:lnTo>
                <a:lnTo>
                  <a:pt x="1521571" y="1040227"/>
                </a:lnTo>
                <a:lnTo>
                  <a:pt x="45043" y="1778491"/>
                </a:lnTo>
                <a:lnTo>
                  <a:pt x="0" y="1778491"/>
                </a:lnTo>
                <a:lnTo>
                  <a:pt x="0" y="14491"/>
                </a:lnTo>
                <a:lnTo>
                  <a:pt x="0" y="0"/>
                </a:lnTo>
                <a:close/>
              </a:path>
            </a:pathLst>
          </a:custGeom>
          <a:solidFill>
            <a:srgbClr val="F8B93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21" name="îṥļîḑé-Freeform: Shape 20"/>
          <p:cNvSpPr/>
          <p:nvPr/>
        </p:nvSpPr>
        <p:spPr>
          <a:xfrm>
            <a:off x="5926747" y="2548765"/>
            <a:ext cx="1151008" cy="1345358"/>
          </a:xfrm>
          <a:custGeom>
            <a:avLst/>
            <a:gdLst>
              <a:gd name="connsiteX0" fmla="*/ 0 w 1521571"/>
              <a:gd name="connsiteY0" fmla="*/ 0 h 1778491"/>
              <a:gd name="connsiteX1" fmla="*/ 1521571 w 1521571"/>
              <a:gd name="connsiteY1" fmla="*/ 0 h 1778491"/>
              <a:gd name="connsiteX2" fmla="*/ 1521571 w 1521571"/>
              <a:gd name="connsiteY2" fmla="*/ 14491 h 1778491"/>
              <a:gd name="connsiteX3" fmla="*/ 1521571 w 1521571"/>
              <a:gd name="connsiteY3" fmla="*/ 1040227 h 1778491"/>
              <a:gd name="connsiteX4" fmla="*/ 45043 w 1521571"/>
              <a:gd name="connsiteY4" fmla="*/ 1778491 h 1778491"/>
              <a:gd name="connsiteX5" fmla="*/ 0 w 1521571"/>
              <a:gd name="connsiteY5" fmla="*/ 1778491 h 1778491"/>
              <a:gd name="connsiteX6" fmla="*/ 0 w 1521571"/>
              <a:gd name="connsiteY6" fmla="*/ 14491 h 1778491"/>
              <a:gd name="connsiteX7" fmla="*/ 0 w 1521571"/>
              <a:gd name="connsiteY7" fmla="*/ 0 h 177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1571" h="1778491">
                <a:moveTo>
                  <a:pt x="0" y="0"/>
                </a:moveTo>
                <a:lnTo>
                  <a:pt x="1521571" y="0"/>
                </a:lnTo>
                <a:lnTo>
                  <a:pt x="1521571" y="14491"/>
                </a:lnTo>
                <a:lnTo>
                  <a:pt x="1521571" y="1040227"/>
                </a:lnTo>
                <a:lnTo>
                  <a:pt x="45043" y="1778491"/>
                </a:lnTo>
                <a:lnTo>
                  <a:pt x="0" y="1778491"/>
                </a:lnTo>
                <a:lnTo>
                  <a:pt x="0" y="14491"/>
                </a:lnTo>
                <a:lnTo>
                  <a:pt x="0" y="0"/>
                </a:lnTo>
                <a:close/>
              </a:path>
            </a:pathLst>
          </a:custGeom>
          <a:solidFill>
            <a:srgbClr val="DB8E0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22" name="îṥļîḑé-Freeform: Shape 21"/>
          <p:cNvSpPr/>
          <p:nvPr/>
        </p:nvSpPr>
        <p:spPr>
          <a:xfrm flipV="1">
            <a:off x="5926747" y="1203407"/>
            <a:ext cx="1151008" cy="1345358"/>
          </a:xfrm>
          <a:custGeom>
            <a:avLst/>
            <a:gdLst>
              <a:gd name="connsiteX0" fmla="*/ 0 w 1521571"/>
              <a:gd name="connsiteY0" fmla="*/ 0 h 1778491"/>
              <a:gd name="connsiteX1" fmla="*/ 1521571 w 1521571"/>
              <a:gd name="connsiteY1" fmla="*/ 0 h 1778491"/>
              <a:gd name="connsiteX2" fmla="*/ 1521571 w 1521571"/>
              <a:gd name="connsiteY2" fmla="*/ 14491 h 1778491"/>
              <a:gd name="connsiteX3" fmla="*/ 1521571 w 1521571"/>
              <a:gd name="connsiteY3" fmla="*/ 1040227 h 1778491"/>
              <a:gd name="connsiteX4" fmla="*/ 45043 w 1521571"/>
              <a:gd name="connsiteY4" fmla="*/ 1778491 h 1778491"/>
              <a:gd name="connsiteX5" fmla="*/ 0 w 1521571"/>
              <a:gd name="connsiteY5" fmla="*/ 1778491 h 1778491"/>
              <a:gd name="connsiteX6" fmla="*/ 0 w 1521571"/>
              <a:gd name="connsiteY6" fmla="*/ 14491 h 1778491"/>
              <a:gd name="connsiteX7" fmla="*/ 0 w 1521571"/>
              <a:gd name="connsiteY7" fmla="*/ 0 h 177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1571" h="1778491">
                <a:moveTo>
                  <a:pt x="0" y="0"/>
                </a:moveTo>
                <a:lnTo>
                  <a:pt x="1521571" y="0"/>
                </a:lnTo>
                <a:lnTo>
                  <a:pt x="1521571" y="14491"/>
                </a:lnTo>
                <a:lnTo>
                  <a:pt x="1521571" y="1040227"/>
                </a:lnTo>
                <a:lnTo>
                  <a:pt x="45043" y="1778491"/>
                </a:lnTo>
                <a:lnTo>
                  <a:pt x="0" y="1778491"/>
                </a:lnTo>
                <a:lnTo>
                  <a:pt x="0" y="14491"/>
                </a:lnTo>
                <a:lnTo>
                  <a:pt x="0" y="0"/>
                </a:lnTo>
                <a:close/>
              </a:path>
            </a:pathLst>
          </a:custGeom>
          <a:solidFill>
            <a:srgbClr val="F8B93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13" name="文本框 12"/>
          <p:cNvSpPr txBox="1"/>
          <p:nvPr/>
        </p:nvSpPr>
        <p:spPr>
          <a:xfrm>
            <a:off x="7618730" y="1534405"/>
            <a:ext cx="1766509" cy="372025"/>
          </a:xfrm>
          <a:prstGeom prst="rect">
            <a:avLst/>
          </a:prstGeom>
          <a:noFill/>
        </p:spPr>
        <p:txBody>
          <a:bodyPr wrap="none" rtlCol="0">
            <a:spAutoFit/>
          </a:bodyPr>
          <a:p>
            <a:pPr algn="l">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4" name="文本框 13"/>
          <p:cNvSpPr txBox="1"/>
          <p:nvPr/>
        </p:nvSpPr>
        <p:spPr>
          <a:xfrm>
            <a:off x="7618730" y="1865630"/>
            <a:ext cx="3545205" cy="714375"/>
          </a:xfrm>
          <a:prstGeom prst="rect">
            <a:avLst/>
          </a:prstGeom>
          <a:noFill/>
        </p:spPr>
        <p:txBody>
          <a:bodyPr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7618730" y="2786625"/>
            <a:ext cx="1766509" cy="372025"/>
          </a:xfrm>
          <a:prstGeom prst="rect">
            <a:avLst/>
          </a:prstGeom>
          <a:noFill/>
        </p:spPr>
        <p:txBody>
          <a:bodyPr wrap="none" rtlCol="0">
            <a:spAutoFit/>
          </a:bodyPr>
          <a:p>
            <a:pPr algn="l">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7618730" y="3128645"/>
            <a:ext cx="3545205" cy="714375"/>
          </a:xfrm>
          <a:prstGeom prst="rect">
            <a:avLst/>
          </a:prstGeom>
          <a:noFill/>
        </p:spPr>
        <p:txBody>
          <a:bodyPr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nvSpPr>
        <p:spPr>
          <a:xfrm>
            <a:off x="2611181" y="2819010"/>
            <a:ext cx="1766509" cy="372025"/>
          </a:xfrm>
          <a:prstGeom prst="rect">
            <a:avLst/>
          </a:prstGeom>
          <a:noFill/>
        </p:spPr>
        <p:txBody>
          <a:bodyPr wrap="none" rtlCol="0">
            <a:spAutoFit/>
          </a:bodyPr>
          <a:p>
            <a:pPr algn="r">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7" name="文本框 6"/>
          <p:cNvSpPr txBox="1"/>
          <p:nvPr/>
        </p:nvSpPr>
        <p:spPr>
          <a:xfrm>
            <a:off x="832485" y="1768475"/>
            <a:ext cx="3545205" cy="714375"/>
          </a:xfrm>
          <a:prstGeom prst="rect">
            <a:avLst/>
          </a:prstGeom>
          <a:noFill/>
        </p:spPr>
        <p:txBody>
          <a:bodyPr wrap="square" rtlCol="0">
            <a:spAutoFit/>
          </a:bodyPr>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2611181" y="1413120"/>
            <a:ext cx="1766509" cy="372025"/>
          </a:xfrm>
          <a:prstGeom prst="rect">
            <a:avLst/>
          </a:prstGeom>
          <a:noFill/>
        </p:spPr>
        <p:txBody>
          <a:bodyPr wrap="none" rtlCol="0">
            <a:spAutoFit/>
          </a:bodyPr>
          <a:p>
            <a:pPr algn="r">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9" name="文本框 8"/>
          <p:cNvSpPr txBox="1"/>
          <p:nvPr/>
        </p:nvSpPr>
        <p:spPr>
          <a:xfrm>
            <a:off x="832485" y="3158490"/>
            <a:ext cx="3545205" cy="714375"/>
          </a:xfrm>
          <a:prstGeom prst="rect">
            <a:avLst/>
          </a:prstGeom>
          <a:noFill/>
        </p:spPr>
        <p:txBody>
          <a:bodyPr wrap="square" rtlCol="0">
            <a:spAutoFit/>
          </a:bodyPr>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113" name="KSO_Shape"/>
          <p:cNvSpPr>
            <a:spLocks noChangeAspect="1"/>
          </p:cNvSpPr>
          <p:nvPr/>
        </p:nvSpPr>
        <p:spPr>
          <a:xfrm>
            <a:off x="5192395" y="2818765"/>
            <a:ext cx="479425" cy="44704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latin typeface="微软雅黑" panose="020B0503020204020204" charset="-122"/>
              <a:ea typeface="微软雅黑" panose="020B0503020204020204" charset="-122"/>
              <a:sym typeface="微软雅黑" panose="020B0503020204020204" charset="-122"/>
            </a:endParaRPr>
          </a:p>
        </p:txBody>
      </p:sp>
      <p:sp>
        <p:nvSpPr>
          <p:cNvPr id="114" name="KSO_Shape"/>
          <p:cNvSpPr>
            <a:spLocks noChangeAspect="1"/>
          </p:cNvSpPr>
          <p:nvPr/>
        </p:nvSpPr>
        <p:spPr>
          <a:xfrm>
            <a:off x="5191760" y="1760855"/>
            <a:ext cx="480060" cy="39116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latin typeface="微软雅黑" panose="020B0503020204020204" charset="-122"/>
              <a:ea typeface="微软雅黑" panose="020B0503020204020204" charset="-122"/>
              <a:sym typeface="微软雅黑" panose="020B0503020204020204" charset="-122"/>
            </a:endParaRPr>
          </a:p>
        </p:txBody>
      </p:sp>
      <p:sp>
        <p:nvSpPr>
          <p:cNvPr id="115" name="Freeform 16"/>
          <p:cNvSpPr>
            <a:spLocks noChangeAspect="1"/>
          </p:cNvSpPr>
          <p:nvPr/>
        </p:nvSpPr>
        <p:spPr bwMode="auto">
          <a:xfrm>
            <a:off x="6247130" y="1792605"/>
            <a:ext cx="479425" cy="391795"/>
          </a:xfrm>
          <a:custGeom>
            <a:avLst/>
            <a:gdLst>
              <a:gd name="T0" fmla="*/ 630000 w 197"/>
              <a:gd name="T1" fmla="*/ 61023 h 160"/>
              <a:gd name="T2" fmla="*/ 556447 w 197"/>
              <a:gd name="T3" fmla="*/ 80293 h 160"/>
              <a:gd name="T4" fmla="*/ 614010 w 197"/>
              <a:gd name="T5" fmla="*/ 9635 h 160"/>
              <a:gd name="T6" fmla="*/ 530863 w 197"/>
              <a:gd name="T7" fmla="*/ 41753 h 160"/>
              <a:gd name="T8" fmla="*/ 434924 w 197"/>
              <a:gd name="T9" fmla="*/ 0 h 160"/>
              <a:gd name="T10" fmla="*/ 307005 w 197"/>
              <a:gd name="T11" fmla="*/ 128470 h 160"/>
              <a:gd name="T12" fmla="*/ 310203 w 197"/>
              <a:gd name="T13" fmla="*/ 160587 h 160"/>
              <a:gd name="T14" fmla="*/ 44772 w 197"/>
              <a:gd name="T15" fmla="*/ 22482 h 160"/>
              <a:gd name="T16" fmla="*/ 25584 w 197"/>
              <a:gd name="T17" fmla="*/ 89929 h 160"/>
              <a:gd name="T18" fmla="*/ 83147 w 197"/>
              <a:gd name="T19" fmla="*/ 195916 h 160"/>
              <a:gd name="T20" fmla="*/ 25584 w 197"/>
              <a:gd name="T21" fmla="*/ 179857 h 160"/>
              <a:gd name="T22" fmla="*/ 25584 w 197"/>
              <a:gd name="T23" fmla="*/ 183069 h 160"/>
              <a:gd name="T24" fmla="*/ 127919 w 197"/>
              <a:gd name="T25" fmla="*/ 308327 h 160"/>
              <a:gd name="T26" fmla="*/ 95939 w 197"/>
              <a:gd name="T27" fmla="*/ 314750 h 160"/>
              <a:gd name="T28" fmla="*/ 70355 w 197"/>
              <a:gd name="T29" fmla="*/ 311539 h 160"/>
              <a:gd name="T30" fmla="*/ 191878 w 197"/>
              <a:gd name="T31" fmla="*/ 401467 h 160"/>
              <a:gd name="T32" fmla="*/ 31980 w 197"/>
              <a:gd name="T33" fmla="*/ 456067 h 160"/>
              <a:gd name="T34" fmla="*/ 0 w 197"/>
              <a:gd name="T35" fmla="*/ 456067 h 160"/>
              <a:gd name="T36" fmla="*/ 198274 w 197"/>
              <a:gd name="T37" fmla="*/ 513878 h 160"/>
              <a:gd name="T38" fmla="*/ 566041 w 197"/>
              <a:gd name="T39" fmla="*/ 144528 h 160"/>
              <a:gd name="T40" fmla="*/ 566041 w 197"/>
              <a:gd name="T41" fmla="*/ 128470 h 160"/>
              <a:gd name="T42" fmla="*/ 630000 w 197"/>
              <a:gd name="T43" fmla="*/ 61023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p:spPr>
        <p:txBody>
          <a:bodyPr/>
          <a:p>
            <a:endParaRPr lang="zh-CN" altLang="en-US">
              <a:latin typeface="微软雅黑" panose="020B0503020204020204" charset="-122"/>
              <a:ea typeface="微软雅黑" panose="020B0503020204020204" charset="-122"/>
              <a:sym typeface="微软雅黑" panose="020B0503020204020204" charset="-122"/>
            </a:endParaRPr>
          </a:p>
        </p:txBody>
      </p:sp>
      <p:sp>
        <p:nvSpPr>
          <p:cNvPr id="116" name="Freeform 24"/>
          <p:cNvSpPr>
            <a:spLocks noChangeAspect="1"/>
          </p:cNvSpPr>
          <p:nvPr/>
        </p:nvSpPr>
        <p:spPr bwMode="auto">
          <a:xfrm>
            <a:off x="6358255" y="2804160"/>
            <a:ext cx="225425" cy="480060"/>
          </a:xfrm>
          <a:custGeom>
            <a:avLst/>
            <a:gdLst>
              <a:gd name="T0" fmla="*/ 254254 w 89"/>
              <a:gd name="T1" fmla="*/ 176269 h 193"/>
              <a:gd name="T2" fmla="*/ 168550 w 89"/>
              <a:gd name="T3" fmla="*/ 176269 h 193"/>
              <a:gd name="T4" fmla="*/ 168550 w 89"/>
              <a:gd name="T5" fmla="*/ 120311 h 193"/>
              <a:gd name="T6" fmla="*/ 191405 w 89"/>
              <a:gd name="T7" fmla="*/ 92332 h 193"/>
              <a:gd name="T8" fmla="*/ 254254 w 89"/>
              <a:gd name="T9" fmla="*/ 92332 h 193"/>
              <a:gd name="T10" fmla="*/ 254254 w 89"/>
              <a:gd name="T11" fmla="*/ 0 h 193"/>
              <a:gd name="T12" fmla="*/ 168550 w 89"/>
              <a:gd name="T13" fmla="*/ 0 h 193"/>
              <a:gd name="T14" fmla="*/ 54279 w 89"/>
              <a:gd name="T15" fmla="*/ 111917 h 193"/>
              <a:gd name="T16" fmla="*/ 54279 w 89"/>
              <a:gd name="T17" fmla="*/ 176269 h 193"/>
              <a:gd name="T18" fmla="*/ 0 w 89"/>
              <a:gd name="T19" fmla="*/ 176269 h 193"/>
              <a:gd name="T20" fmla="*/ 0 w 89"/>
              <a:gd name="T21" fmla="*/ 271399 h 193"/>
              <a:gd name="T22" fmla="*/ 54279 w 89"/>
              <a:gd name="T23" fmla="*/ 271399 h 193"/>
              <a:gd name="T24" fmla="*/ 54279 w 89"/>
              <a:gd name="T25" fmla="*/ 540000 h 193"/>
              <a:gd name="T26" fmla="*/ 168550 w 89"/>
              <a:gd name="T27" fmla="*/ 540000 h 193"/>
              <a:gd name="T28" fmla="*/ 168550 w 89"/>
              <a:gd name="T29" fmla="*/ 271399 h 193"/>
              <a:gd name="T30" fmla="*/ 245684 w 89"/>
              <a:gd name="T31" fmla="*/ 271399 h 193"/>
              <a:gd name="T32" fmla="*/ 254254 w 89"/>
              <a:gd name="T33" fmla="*/ 176269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p:spPr>
        <p:txBody>
          <a:bodyPr/>
          <a:p>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4481513" y="4604558"/>
            <a:ext cx="2900045" cy="460375"/>
          </a:xfrm>
          <a:prstGeom prst="rect">
            <a:avLst/>
          </a:prstGeom>
          <a:noFill/>
        </p:spPr>
        <p:txBody>
          <a:bodyPr wrap="none" rtlCol="0">
            <a:spAutoFit/>
          </a:bodyPr>
          <a:lstStyle/>
          <a:p>
            <a:pPr algn="ctr"/>
            <a:r>
              <a:rPr lang="en-US" altLang="zh-CN" sz="2400" noProof="0" dirty="0">
                <a:ln>
                  <a:noFill/>
                </a:ln>
                <a:solidFill>
                  <a:schemeClr val="tx1">
                    <a:lumMod val="65000"/>
                    <a:lumOff val="35000"/>
                  </a:schemeClr>
                </a:solidFill>
                <a:uLnTx/>
                <a:uFillTx/>
                <a:ea typeface="方正舒体" panose="02010601030101010101" charset="-122"/>
                <a:sym typeface="+mn-ea"/>
              </a:rPr>
              <a:t>ADD YOUR TEXT HERE</a:t>
            </a:r>
            <a:endParaRPr lang="en-US" altLang="zh-CN" sz="2400" noProof="0" dirty="0">
              <a:ln>
                <a:noFill/>
              </a:ln>
              <a:solidFill>
                <a:schemeClr val="tx1">
                  <a:lumMod val="65000"/>
                  <a:lumOff val="35000"/>
                </a:schemeClr>
              </a:solidFill>
              <a:uLnTx/>
              <a:uFillTx/>
              <a:latin typeface="微软雅黑" panose="020B0503020204020204" charset="-122"/>
              <a:ea typeface="方正舒体" panose="02010601030101010101" charset="-122"/>
              <a:sym typeface="+mn-ea"/>
            </a:endParaRPr>
          </a:p>
        </p:txBody>
      </p:sp>
      <p:sp>
        <p:nvSpPr>
          <p:cNvPr id="19" name="文本框 18"/>
          <p:cNvSpPr txBox="1"/>
          <p:nvPr/>
        </p:nvSpPr>
        <p:spPr>
          <a:xfrm>
            <a:off x="753110" y="5064760"/>
            <a:ext cx="10647680"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Color 6"/>
          <p:cNvSpPr/>
          <p:nvPr/>
        </p:nvSpPr>
        <p:spPr bwMode="auto">
          <a:xfrm>
            <a:off x="1618615" y="2673350"/>
            <a:ext cx="1863725" cy="1109345"/>
          </a:xfrm>
          <a:custGeom>
            <a:avLst/>
            <a:gdLst>
              <a:gd name="T0" fmla="*/ 0 w 765"/>
              <a:gd name="T1" fmla="*/ 0 h 453"/>
              <a:gd name="T2" fmla="*/ 96 w 765"/>
              <a:gd name="T3" fmla="*/ 85 h 453"/>
              <a:gd name="T4" fmla="*/ 295 w 765"/>
              <a:gd name="T5" fmla="*/ 390 h 453"/>
              <a:gd name="T6" fmla="*/ 428 w 765"/>
              <a:gd name="T7" fmla="*/ 453 h 453"/>
              <a:gd name="T8" fmla="*/ 765 w 765"/>
              <a:gd name="T9" fmla="*/ 453 h 453"/>
              <a:gd name="T10" fmla="*/ 632 w 765"/>
              <a:gd name="T11" fmla="*/ 390 h 453"/>
              <a:gd name="T12" fmla="*/ 433 w 765"/>
              <a:gd name="T13" fmla="*/ 85 h 453"/>
              <a:gd name="T14" fmla="*/ 337 w 765"/>
              <a:gd name="T15" fmla="*/ 0 h 453"/>
              <a:gd name="T16" fmla="*/ 0 w 765"/>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453">
                <a:moveTo>
                  <a:pt x="0" y="0"/>
                </a:moveTo>
                <a:cubicBezTo>
                  <a:pt x="0" y="0"/>
                  <a:pt x="46" y="3"/>
                  <a:pt x="96" y="85"/>
                </a:cubicBezTo>
                <a:cubicBezTo>
                  <a:pt x="143" y="161"/>
                  <a:pt x="271" y="357"/>
                  <a:pt x="295" y="390"/>
                </a:cubicBezTo>
                <a:cubicBezTo>
                  <a:pt x="324" y="428"/>
                  <a:pt x="359" y="453"/>
                  <a:pt x="428" y="453"/>
                </a:cubicBezTo>
                <a:cubicBezTo>
                  <a:pt x="765" y="453"/>
                  <a:pt x="765" y="453"/>
                  <a:pt x="765" y="453"/>
                </a:cubicBezTo>
                <a:cubicBezTo>
                  <a:pt x="696" y="453"/>
                  <a:pt x="661" y="428"/>
                  <a:pt x="632" y="390"/>
                </a:cubicBezTo>
                <a:cubicBezTo>
                  <a:pt x="608" y="357"/>
                  <a:pt x="480" y="161"/>
                  <a:pt x="433" y="85"/>
                </a:cubicBezTo>
                <a:cubicBezTo>
                  <a:pt x="383" y="3"/>
                  <a:pt x="337" y="0"/>
                  <a:pt x="337" y="0"/>
                </a:cubicBezTo>
                <a:lnTo>
                  <a:pt x="0" y="0"/>
                </a:lnTo>
                <a:close/>
              </a:path>
            </a:pathLst>
          </a:custGeom>
          <a:solidFill>
            <a:srgbClr val="DB8E07"/>
          </a:solidFill>
          <a:ln>
            <a:noFill/>
          </a:ln>
        </p:spPr>
        <p:txBody>
          <a:bodyPr vert="horz" wrap="square" lIns="0" tIns="0" rIns="0" bIns="0" numCol="1" anchor="t" anchorCtr="0" compatLnSpc="1"/>
          <a:p>
            <a:pPr>
              <a:lnSpc>
                <a:spcPct val="120000"/>
              </a:lnSpc>
            </a:pPr>
            <a:endParaRPr lang="en-US" sz="1515" dirty="0">
              <a:solidFill>
                <a:schemeClr val="bg1">
                  <a:lumMod val="65000"/>
                </a:schemeClr>
              </a:solidFill>
              <a:latin typeface="方正少儿简体" panose="03000509000000000000" pitchFamily="65" charset="-122"/>
              <a:ea typeface="方正少儿简体" panose="03000509000000000000" pitchFamily="65" charset="-122"/>
              <a:cs typeface="League Gothic Regular"/>
              <a:sym typeface="Arial" panose="020B0604020202020204" pitchFamily="34" charset="0"/>
            </a:endParaRPr>
          </a:p>
        </p:txBody>
      </p:sp>
      <p:sp>
        <p:nvSpPr>
          <p:cNvPr id="4" name="Color 6"/>
          <p:cNvSpPr/>
          <p:nvPr/>
        </p:nvSpPr>
        <p:spPr bwMode="auto">
          <a:xfrm flipH="1">
            <a:off x="2527935" y="2673350"/>
            <a:ext cx="1863725" cy="1109345"/>
          </a:xfrm>
          <a:custGeom>
            <a:avLst/>
            <a:gdLst>
              <a:gd name="T0" fmla="*/ 0 w 765"/>
              <a:gd name="T1" fmla="*/ 0 h 453"/>
              <a:gd name="T2" fmla="*/ 96 w 765"/>
              <a:gd name="T3" fmla="*/ 85 h 453"/>
              <a:gd name="T4" fmla="*/ 295 w 765"/>
              <a:gd name="T5" fmla="*/ 390 h 453"/>
              <a:gd name="T6" fmla="*/ 428 w 765"/>
              <a:gd name="T7" fmla="*/ 453 h 453"/>
              <a:gd name="T8" fmla="*/ 765 w 765"/>
              <a:gd name="T9" fmla="*/ 453 h 453"/>
              <a:gd name="T10" fmla="*/ 632 w 765"/>
              <a:gd name="T11" fmla="*/ 390 h 453"/>
              <a:gd name="T12" fmla="*/ 433 w 765"/>
              <a:gd name="T13" fmla="*/ 85 h 453"/>
              <a:gd name="T14" fmla="*/ 337 w 765"/>
              <a:gd name="T15" fmla="*/ 0 h 453"/>
              <a:gd name="T16" fmla="*/ 0 w 765"/>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453">
                <a:moveTo>
                  <a:pt x="0" y="0"/>
                </a:moveTo>
                <a:cubicBezTo>
                  <a:pt x="0" y="0"/>
                  <a:pt x="46" y="3"/>
                  <a:pt x="96" y="85"/>
                </a:cubicBezTo>
                <a:cubicBezTo>
                  <a:pt x="143" y="161"/>
                  <a:pt x="271" y="357"/>
                  <a:pt x="295" y="390"/>
                </a:cubicBezTo>
                <a:cubicBezTo>
                  <a:pt x="324" y="428"/>
                  <a:pt x="359" y="453"/>
                  <a:pt x="428" y="453"/>
                </a:cubicBezTo>
                <a:cubicBezTo>
                  <a:pt x="765" y="453"/>
                  <a:pt x="765" y="453"/>
                  <a:pt x="765" y="453"/>
                </a:cubicBezTo>
                <a:cubicBezTo>
                  <a:pt x="696" y="453"/>
                  <a:pt x="661" y="428"/>
                  <a:pt x="632" y="390"/>
                </a:cubicBezTo>
                <a:cubicBezTo>
                  <a:pt x="608" y="357"/>
                  <a:pt x="480" y="161"/>
                  <a:pt x="433" y="85"/>
                </a:cubicBezTo>
                <a:cubicBezTo>
                  <a:pt x="383" y="3"/>
                  <a:pt x="337" y="0"/>
                  <a:pt x="337" y="0"/>
                </a:cubicBezTo>
                <a:lnTo>
                  <a:pt x="0" y="0"/>
                </a:lnTo>
                <a:close/>
              </a:path>
            </a:pathLst>
          </a:custGeom>
          <a:solidFill>
            <a:srgbClr val="F8B935"/>
          </a:solidFill>
          <a:ln>
            <a:noFill/>
          </a:ln>
        </p:spPr>
        <p:txBody>
          <a:bodyPr vert="horz" wrap="square" lIns="0" tIns="0" rIns="0" bIns="0" numCol="1" anchor="t" anchorCtr="0" compatLnSpc="1"/>
          <a:p>
            <a:pPr>
              <a:lnSpc>
                <a:spcPct val="120000"/>
              </a:lnSpc>
            </a:pPr>
            <a:endParaRPr lang="en-US" sz="1515" dirty="0">
              <a:solidFill>
                <a:schemeClr val="bg1">
                  <a:lumMod val="65000"/>
                </a:schemeClr>
              </a:solidFill>
              <a:latin typeface="方正少儿简体" panose="03000509000000000000" pitchFamily="65" charset="-122"/>
              <a:ea typeface="方正少儿简体" panose="03000509000000000000" pitchFamily="65" charset="-122"/>
              <a:cs typeface="League Gothic Regular"/>
              <a:sym typeface="Arial" panose="020B0604020202020204" pitchFamily="34" charset="0"/>
            </a:endParaRPr>
          </a:p>
        </p:txBody>
      </p:sp>
      <p:sp>
        <p:nvSpPr>
          <p:cNvPr id="5" name="Color 6"/>
          <p:cNvSpPr/>
          <p:nvPr/>
        </p:nvSpPr>
        <p:spPr bwMode="auto">
          <a:xfrm>
            <a:off x="3798570" y="2673350"/>
            <a:ext cx="1863725" cy="1109345"/>
          </a:xfrm>
          <a:custGeom>
            <a:avLst/>
            <a:gdLst>
              <a:gd name="T0" fmla="*/ 0 w 765"/>
              <a:gd name="T1" fmla="*/ 0 h 453"/>
              <a:gd name="T2" fmla="*/ 96 w 765"/>
              <a:gd name="T3" fmla="*/ 85 h 453"/>
              <a:gd name="T4" fmla="*/ 295 w 765"/>
              <a:gd name="T5" fmla="*/ 390 h 453"/>
              <a:gd name="T6" fmla="*/ 428 w 765"/>
              <a:gd name="T7" fmla="*/ 453 h 453"/>
              <a:gd name="T8" fmla="*/ 765 w 765"/>
              <a:gd name="T9" fmla="*/ 453 h 453"/>
              <a:gd name="T10" fmla="*/ 632 w 765"/>
              <a:gd name="T11" fmla="*/ 390 h 453"/>
              <a:gd name="T12" fmla="*/ 433 w 765"/>
              <a:gd name="T13" fmla="*/ 85 h 453"/>
              <a:gd name="T14" fmla="*/ 337 w 765"/>
              <a:gd name="T15" fmla="*/ 0 h 453"/>
              <a:gd name="T16" fmla="*/ 0 w 765"/>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453">
                <a:moveTo>
                  <a:pt x="0" y="0"/>
                </a:moveTo>
                <a:cubicBezTo>
                  <a:pt x="0" y="0"/>
                  <a:pt x="46" y="3"/>
                  <a:pt x="96" y="85"/>
                </a:cubicBezTo>
                <a:cubicBezTo>
                  <a:pt x="143" y="161"/>
                  <a:pt x="271" y="357"/>
                  <a:pt x="295" y="390"/>
                </a:cubicBezTo>
                <a:cubicBezTo>
                  <a:pt x="324" y="428"/>
                  <a:pt x="359" y="453"/>
                  <a:pt x="428" y="453"/>
                </a:cubicBezTo>
                <a:cubicBezTo>
                  <a:pt x="765" y="453"/>
                  <a:pt x="765" y="453"/>
                  <a:pt x="765" y="453"/>
                </a:cubicBezTo>
                <a:cubicBezTo>
                  <a:pt x="696" y="453"/>
                  <a:pt x="661" y="428"/>
                  <a:pt x="632" y="390"/>
                </a:cubicBezTo>
                <a:cubicBezTo>
                  <a:pt x="608" y="357"/>
                  <a:pt x="480" y="161"/>
                  <a:pt x="433" y="85"/>
                </a:cubicBezTo>
                <a:cubicBezTo>
                  <a:pt x="383" y="3"/>
                  <a:pt x="337" y="0"/>
                  <a:pt x="337" y="0"/>
                </a:cubicBezTo>
                <a:lnTo>
                  <a:pt x="0" y="0"/>
                </a:lnTo>
                <a:close/>
              </a:path>
            </a:pathLst>
          </a:custGeom>
          <a:solidFill>
            <a:srgbClr val="DB8E07"/>
          </a:solidFill>
          <a:ln>
            <a:noFill/>
          </a:ln>
        </p:spPr>
        <p:txBody>
          <a:bodyPr vert="horz" wrap="square" lIns="0" tIns="0" rIns="0" bIns="0" numCol="1" anchor="t" anchorCtr="0" compatLnSpc="1"/>
          <a:p>
            <a:pPr>
              <a:lnSpc>
                <a:spcPct val="120000"/>
              </a:lnSpc>
            </a:pPr>
            <a:endParaRPr lang="en-US" sz="1515" dirty="0">
              <a:solidFill>
                <a:schemeClr val="bg1">
                  <a:lumMod val="65000"/>
                </a:schemeClr>
              </a:solidFill>
              <a:latin typeface="方正少儿简体" panose="03000509000000000000" pitchFamily="65" charset="-122"/>
              <a:ea typeface="方正少儿简体" panose="03000509000000000000" pitchFamily="65" charset="-122"/>
              <a:cs typeface="League Gothic Regular"/>
              <a:sym typeface="Arial" panose="020B0604020202020204" pitchFamily="34" charset="0"/>
            </a:endParaRPr>
          </a:p>
        </p:txBody>
      </p:sp>
      <p:sp>
        <p:nvSpPr>
          <p:cNvPr id="7" name="Color 6"/>
          <p:cNvSpPr/>
          <p:nvPr/>
        </p:nvSpPr>
        <p:spPr bwMode="auto">
          <a:xfrm flipH="1">
            <a:off x="4707890" y="2673350"/>
            <a:ext cx="1863725" cy="1109345"/>
          </a:xfrm>
          <a:custGeom>
            <a:avLst/>
            <a:gdLst>
              <a:gd name="T0" fmla="*/ 0 w 765"/>
              <a:gd name="T1" fmla="*/ 0 h 453"/>
              <a:gd name="T2" fmla="*/ 96 w 765"/>
              <a:gd name="T3" fmla="*/ 85 h 453"/>
              <a:gd name="T4" fmla="*/ 295 w 765"/>
              <a:gd name="T5" fmla="*/ 390 h 453"/>
              <a:gd name="T6" fmla="*/ 428 w 765"/>
              <a:gd name="T7" fmla="*/ 453 h 453"/>
              <a:gd name="T8" fmla="*/ 765 w 765"/>
              <a:gd name="T9" fmla="*/ 453 h 453"/>
              <a:gd name="T10" fmla="*/ 632 w 765"/>
              <a:gd name="T11" fmla="*/ 390 h 453"/>
              <a:gd name="T12" fmla="*/ 433 w 765"/>
              <a:gd name="T13" fmla="*/ 85 h 453"/>
              <a:gd name="T14" fmla="*/ 337 w 765"/>
              <a:gd name="T15" fmla="*/ 0 h 453"/>
              <a:gd name="T16" fmla="*/ 0 w 765"/>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453">
                <a:moveTo>
                  <a:pt x="0" y="0"/>
                </a:moveTo>
                <a:cubicBezTo>
                  <a:pt x="0" y="0"/>
                  <a:pt x="46" y="3"/>
                  <a:pt x="96" y="85"/>
                </a:cubicBezTo>
                <a:cubicBezTo>
                  <a:pt x="143" y="161"/>
                  <a:pt x="271" y="357"/>
                  <a:pt x="295" y="390"/>
                </a:cubicBezTo>
                <a:cubicBezTo>
                  <a:pt x="324" y="428"/>
                  <a:pt x="359" y="453"/>
                  <a:pt x="428" y="453"/>
                </a:cubicBezTo>
                <a:cubicBezTo>
                  <a:pt x="765" y="453"/>
                  <a:pt x="765" y="453"/>
                  <a:pt x="765" y="453"/>
                </a:cubicBezTo>
                <a:cubicBezTo>
                  <a:pt x="696" y="453"/>
                  <a:pt x="661" y="428"/>
                  <a:pt x="632" y="390"/>
                </a:cubicBezTo>
                <a:cubicBezTo>
                  <a:pt x="608" y="357"/>
                  <a:pt x="480" y="161"/>
                  <a:pt x="433" y="85"/>
                </a:cubicBezTo>
                <a:cubicBezTo>
                  <a:pt x="383" y="3"/>
                  <a:pt x="337" y="0"/>
                  <a:pt x="337" y="0"/>
                </a:cubicBezTo>
                <a:lnTo>
                  <a:pt x="0" y="0"/>
                </a:lnTo>
                <a:close/>
              </a:path>
            </a:pathLst>
          </a:custGeom>
          <a:solidFill>
            <a:srgbClr val="F8B935"/>
          </a:solidFill>
          <a:ln>
            <a:noFill/>
          </a:ln>
        </p:spPr>
        <p:txBody>
          <a:bodyPr vert="horz" wrap="square" lIns="0" tIns="0" rIns="0" bIns="0" numCol="1" anchor="t" anchorCtr="0" compatLnSpc="1"/>
          <a:p>
            <a:pPr>
              <a:lnSpc>
                <a:spcPct val="120000"/>
              </a:lnSpc>
            </a:pPr>
            <a:endParaRPr lang="en-US" sz="1515" dirty="0">
              <a:solidFill>
                <a:schemeClr val="bg1">
                  <a:lumMod val="65000"/>
                </a:schemeClr>
              </a:solidFill>
              <a:latin typeface="方正少儿简体" panose="03000509000000000000" pitchFamily="65" charset="-122"/>
              <a:ea typeface="方正少儿简体" panose="03000509000000000000" pitchFamily="65" charset="-122"/>
              <a:cs typeface="League Gothic Regular"/>
              <a:sym typeface="Arial" panose="020B0604020202020204" pitchFamily="34" charset="0"/>
            </a:endParaRPr>
          </a:p>
        </p:txBody>
      </p:sp>
      <p:sp>
        <p:nvSpPr>
          <p:cNvPr id="8" name="Color 6"/>
          <p:cNvSpPr/>
          <p:nvPr/>
        </p:nvSpPr>
        <p:spPr bwMode="auto">
          <a:xfrm>
            <a:off x="6057900" y="2673350"/>
            <a:ext cx="1863725" cy="1109345"/>
          </a:xfrm>
          <a:custGeom>
            <a:avLst/>
            <a:gdLst>
              <a:gd name="T0" fmla="*/ 0 w 765"/>
              <a:gd name="T1" fmla="*/ 0 h 453"/>
              <a:gd name="T2" fmla="*/ 96 w 765"/>
              <a:gd name="T3" fmla="*/ 85 h 453"/>
              <a:gd name="T4" fmla="*/ 295 w 765"/>
              <a:gd name="T5" fmla="*/ 390 h 453"/>
              <a:gd name="T6" fmla="*/ 428 w 765"/>
              <a:gd name="T7" fmla="*/ 453 h 453"/>
              <a:gd name="T8" fmla="*/ 765 w 765"/>
              <a:gd name="T9" fmla="*/ 453 h 453"/>
              <a:gd name="T10" fmla="*/ 632 w 765"/>
              <a:gd name="T11" fmla="*/ 390 h 453"/>
              <a:gd name="T12" fmla="*/ 433 w 765"/>
              <a:gd name="T13" fmla="*/ 85 h 453"/>
              <a:gd name="T14" fmla="*/ 337 w 765"/>
              <a:gd name="T15" fmla="*/ 0 h 453"/>
              <a:gd name="T16" fmla="*/ 0 w 765"/>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453">
                <a:moveTo>
                  <a:pt x="0" y="0"/>
                </a:moveTo>
                <a:cubicBezTo>
                  <a:pt x="0" y="0"/>
                  <a:pt x="46" y="3"/>
                  <a:pt x="96" y="85"/>
                </a:cubicBezTo>
                <a:cubicBezTo>
                  <a:pt x="143" y="161"/>
                  <a:pt x="271" y="357"/>
                  <a:pt x="295" y="390"/>
                </a:cubicBezTo>
                <a:cubicBezTo>
                  <a:pt x="324" y="428"/>
                  <a:pt x="359" y="453"/>
                  <a:pt x="428" y="453"/>
                </a:cubicBezTo>
                <a:cubicBezTo>
                  <a:pt x="765" y="453"/>
                  <a:pt x="765" y="453"/>
                  <a:pt x="765" y="453"/>
                </a:cubicBezTo>
                <a:cubicBezTo>
                  <a:pt x="696" y="453"/>
                  <a:pt x="661" y="428"/>
                  <a:pt x="632" y="390"/>
                </a:cubicBezTo>
                <a:cubicBezTo>
                  <a:pt x="608" y="357"/>
                  <a:pt x="480" y="161"/>
                  <a:pt x="433" y="85"/>
                </a:cubicBezTo>
                <a:cubicBezTo>
                  <a:pt x="383" y="3"/>
                  <a:pt x="337" y="0"/>
                  <a:pt x="337" y="0"/>
                </a:cubicBezTo>
                <a:lnTo>
                  <a:pt x="0" y="0"/>
                </a:lnTo>
                <a:close/>
              </a:path>
            </a:pathLst>
          </a:custGeom>
          <a:solidFill>
            <a:srgbClr val="DB8E07"/>
          </a:solidFill>
          <a:ln>
            <a:noFill/>
          </a:ln>
        </p:spPr>
        <p:txBody>
          <a:bodyPr vert="horz" wrap="square" lIns="0" tIns="0" rIns="0" bIns="0" numCol="1" anchor="t" anchorCtr="0" compatLnSpc="1"/>
          <a:p>
            <a:pPr>
              <a:lnSpc>
                <a:spcPct val="120000"/>
              </a:lnSpc>
            </a:pPr>
            <a:endParaRPr lang="en-US" sz="1515" dirty="0">
              <a:solidFill>
                <a:schemeClr val="bg1">
                  <a:lumMod val="65000"/>
                </a:schemeClr>
              </a:solidFill>
              <a:latin typeface="方正少儿简体" panose="03000509000000000000" pitchFamily="65" charset="-122"/>
              <a:ea typeface="方正少儿简体" panose="03000509000000000000" pitchFamily="65" charset="-122"/>
              <a:cs typeface="League Gothic Regular"/>
              <a:sym typeface="Arial" panose="020B0604020202020204" pitchFamily="34" charset="0"/>
            </a:endParaRPr>
          </a:p>
        </p:txBody>
      </p:sp>
      <p:sp>
        <p:nvSpPr>
          <p:cNvPr id="9" name="Color 6"/>
          <p:cNvSpPr/>
          <p:nvPr/>
        </p:nvSpPr>
        <p:spPr bwMode="auto">
          <a:xfrm flipH="1">
            <a:off x="6967220" y="2673350"/>
            <a:ext cx="1863725" cy="1109345"/>
          </a:xfrm>
          <a:custGeom>
            <a:avLst/>
            <a:gdLst>
              <a:gd name="T0" fmla="*/ 0 w 765"/>
              <a:gd name="T1" fmla="*/ 0 h 453"/>
              <a:gd name="T2" fmla="*/ 96 w 765"/>
              <a:gd name="T3" fmla="*/ 85 h 453"/>
              <a:gd name="T4" fmla="*/ 295 w 765"/>
              <a:gd name="T5" fmla="*/ 390 h 453"/>
              <a:gd name="T6" fmla="*/ 428 w 765"/>
              <a:gd name="T7" fmla="*/ 453 h 453"/>
              <a:gd name="T8" fmla="*/ 765 w 765"/>
              <a:gd name="T9" fmla="*/ 453 h 453"/>
              <a:gd name="T10" fmla="*/ 632 w 765"/>
              <a:gd name="T11" fmla="*/ 390 h 453"/>
              <a:gd name="T12" fmla="*/ 433 w 765"/>
              <a:gd name="T13" fmla="*/ 85 h 453"/>
              <a:gd name="T14" fmla="*/ 337 w 765"/>
              <a:gd name="T15" fmla="*/ 0 h 453"/>
              <a:gd name="T16" fmla="*/ 0 w 765"/>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453">
                <a:moveTo>
                  <a:pt x="0" y="0"/>
                </a:moveTo>
                <a:cubicBezTo>
                  <a:pt x="0" y="0"/>
                  <a:pt x="46" y="3"/>
                  <a:pt x="96" y="85"/>
                </a:cubicBezTo>
                <a:cubicBezTo>
                  <a:pt x="143" y="161"/>
                  <a:pt x="271" y="357"/>
                  <a:pt x="295" y="390"/>
                </a:cubicBezTo>
                <a:cubicBezTo>
                  <a:pt x="324" y="428"/>
                  <a:pt x="359" y="453"/>
                  <a:pt x="428" y="453"/>
                </a:cubicBezTo>
                <a:cubicBezTo>
                  <a:pt x="765" y="453"/>
                  <a:pt x="765" y="453"/>
                  <a:pt x="765" y="453"/>
                </a:cubicBezTo>
                <a:cubicBezTo>
                  <a:pt x="696" y="453"/>
                  <a:pt x="661" y="428"/>
                  <a:pt x="632" y="390"/>
                </a:cubicBezTo>
                <a:cubicBezTo>
                  <a:pt x="608" y="357"/>
                  <a:pt x="480" y="161"/>
                  <a:pt x="433" y="85"/>
                </a:cubicBezTo>
                <a:cubicBezTo>
                  <a:pt x="383" y="3"/>
                  <a:pt x="337" y="0"/>
                  <a:pt x="337" y="0"/>
                </a:cubicBezTo>
                <a:lnTo>
                  <a:pt x="0" y="0"/>
                </a:lnTo>
                <a:close/>
              </a:path>
            </a:pathLst>
          </a:custGeom>
          <a:solidFill>
            <a:srgbClr val="F8B935"/>
          </a:solidFill>
          <a:ln>
            <a:noFill/>
          </a:ln>
        </p:spPr>
        <p:txBody>
          <a:bodyPr vert="horz" wrap="square" lIns="0" tIns="0" rIns="0" bIns="0" numCol="1" anchor="t" anchorCtr="0" compatLnSpc="1"/>
          <a:p>
            <a:pPr>
              <a:lnSpc>
                <a:spcPct val="120000"/>
              </a:lnSpc>
            </a:pPr>
            <a:endParaRPr lang="en-US" sz="1515" dirty="0">
              <a:solidFill>
                <a:schemeClr val="bg1">
                  <a:lumMod val="65000"/>
                </a:schemeClr>
              </a:solidFill>
              <a:latin typeface="方正少儿简体" panose="03000509000000000000" pitchFamily="65" charset="-122"/>
              <a:ea typeface="方正少儿简体" panose="03000509000000000000" pitchFamily="65" charset="-122"/>
              <a:cs typeface="League Gothic Regular"/>
              <a:sym typeface="Arial" panose="020B0604020202020204" pitchFamily="34" charset="0"/>
            </a:endParaRPr>
          </a:p>
        </p:txBody>
      </p:sp>
      <p:sp>
        <p:nvSpPr>
          <p:cNvPr id="10" name="Color 6"/>
          <p:cNvSpPr/>
          <p:nvPr/>
        </p:nvSpPr>
        <p:spPr bwMode="auto">
          <a:xfrm>
            <a:off x="8032750" y="2673350"/>
            <a:ext cx="1863725" cy="1109345"/>
          </a:xfrm>
          <a:custGeom>
            <a:avLst/>
            <a:gdLst>
              <a:gd name="T0" fmla="*/ 0 w 765"/>
              <a:gd name="T1" fmla="*/ 0 h 453"/>
              <a:gd name="T2" fmla="*/ 96 w 765"/>
              <a:gd name="T3" fmla="*/ 85 h 453"/>
              <a:gd name="T4" fmla="*/ 295 w 765"/>
              <a:gd name="T5" fmla="*/ 390 h 453"/>
              <a:gd name="T6" fmla="*/ 428 w 765"/>
              <a:gd name="T7" fmla="*/ 453 h 453"/>
              <a:gd name="T8" fmla="*/ 765 w 765"/>
              <a:gd name="T9" fmla="*/ 453 h 453"/>
              <a:gd name="T10" fmla="*/ 632 w 765"/>
              <a:gd name="T11" fmla="*/ 390 h 453"/>
              <a:gd name="T12" fmla="*/ 433 w 765"/>
              <a:gd name="T13" fmla="*/ 85 h 453"/>
              <a:gd name="T14" fmla="*/ 337 w 765"/>
              <a:gd name="T15" fmla="*/ 0 h 453"/>
              <a:gd name="T16" fmla="*/ 0 w 765"/>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453">
                <a:moveTo>
                  <a:pt x="0" y="0"/>
                </a:moveTo>
                <a:cubicBezTo>
                  <a:pt x="0" y="0"/>
                  <a:pt x="46" y="3"/>
                  <a:pt x="96" y="85"/>
                </a:cubicBezTo>
                <a:cubicBezTo>
                  <a:pt x="143" y="161"/>
                  <a:pt x="271" y="357"/>
                  <a:pt x="295" y="390"/>
                </a:cubicBezTo>
                <a:cubicBezTo>
                  <a:pt x="324" y="428"/>
                  <a:pt x="359" y="453"/>
                  <a:pt x="428" y="453"/>
                </a:cubicBezTo>
                <a:cubicBezTo>
                  <a:pt x="765" y="453"/>
                  <a:pt x="765" y="453"/>
                  <a:pt x="765" y="453"/>
                </a:cubicBezTo>
                <a:cubicBezTo>
                  <a:pt x="696" y="453"/>
                  <a:pt x="661" y="428"/>
                  <a:pt x="632" y="390"/>
                </a:cubicBezTo>
                <a:cubicBezTo>
                  <a:pt x="608" y="357"/>
                  <a:pt x="480" y="161"/>
                  <a:pt x="433" y="85"/>
                </a:cubicBezTo>
                <a:cubicBezTo>
                  <a:pt x="383" y="3"/>
                  <a:pt x="337" y="0"/>
                  <a:pt x="337" y="0"/>
                </a:cubicBezTo>
                <a:lnTo>
                  <a:pt x="0" y="0"/>
                </a:lnTo>
                <a:close/>
              </a:path>
            </a:pathLst>
          </a:custGeom>
          <a:solidFill>
            <a:srgbClr val="DB8E07"/>
          </a:solidFill>
          <a:ln>
            <a:noFill/>
          </a:ln>
        </p:spPr>
        <p:txBody>
          <a:bodyPr vert="horz" wrap="square" lIns="0" tIns="0" rIns="0" bIns="0" numCol="1" anchor="t" anchorCtr="0" compatLnSpc="1"/>
          <a:p>
            <a:pPr>
              <a:lnSpc>
                <a:spcPct val="120000"/>
              </a:lnSpc>
            </a:pPr>
            <a:endParaRPr lang="en-US" sz="1515" dirty="0">
              <a:solidFill>
                <a:schemeClr val="bg1">
                  <a:lumMod val="65000"/>
                </a:schemeClr>
              </a:solidFill>
              <a:latin typeface="方正少儿简体" panose="03000509000000000000" pitchFamily="65" charset="-122"/>
              <a:ea typeface="方正少儿简体" panose="03000509000000000000" pitchFamily="65" charset="-122"/>
              <a:cs typeface="League Gothic Regular"/>
              <a:sym typeface="Arial" panose="020B0604020202020204" pitchFamily="34" charset="0"/>
            </a:endParaRPr>
          </a:p>
        </p:txBody>
      </p:sp>
      <p:sp>
        <p:nvSpPr>
          <p:cNvPr id="11" name="Shape 1590"/>
          <p:cNvSpPr/>
          <p:nvPr/>
        </p:nvSpPr>
        <p:spPr>
          <a:xfrm>
            <a:off x="1923415" y="4389438"/>
            <a:ext cx="1875155" cy="1097915"/>
          </a:xfrm>
          <a:prstGeom prst="rect">
            <a:avLst/>
          </a:prstGeom>
          <a:ln w="12700">
            <a:miter lim="400000"/>
          </a:ln>
        </p:spPr>
        <p:txBody>
          <a:bodyPr wrap="square" lIns="50800" tIns="50800" rIns="50800" bIns="50800" anchor="ctr">
            <a:spAutoFit/>
          </a:bodyPr>
          <a:lstStyle>
            <a:lvl1pPr algn="l" defTabSz="457200">
              <a:lnSpc>
                <a:spcPct val="120000"/>
              </a:lnSpc>
              <a:defRPr sz="2000">
                <a:solidFill>
                  <a:srgbClr val="A6AAA9"/>
                </a:solidFill>
                <a:latin typeface="Arial" panose="020B0604020202020204"/>
                <a:ea typeface="Arial" panose="020B0604020202020204"/>
                <a:cs typeface="Arial" panose="020B0604020202020204"/>
                <a:sym typeface="Arial" panose="020B0604020202020204"/>
              </a:defRPr>
            </a:lvl1pPr>
          </a:lstStyle>
          <a:p>
            <a:pPr lvl="0" algn="ctr">
              <a:defRPr sz="1800">
                <a:solidFill>
                  <a:srgbClr val="000000"/>
                </a:solidFill>
              </a:defRPr>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2" name="Shape 1591"/>
          <p:cNvSpPr/>
          <p:nvPr/>
        </p:nvSpPr>
        <p:spPr>
          <a:xfrm>
            <a:off x="1744224" y="4011578"/>
            <a:ext cx="2232730" cy="378460"/>
          </a:xfrm>
          <a:prstGeom prst="rect">
            <a:avLst/>
          </a:prstGeom>
          <a:ln w="12700">
            <a:miter lim="400000"/>
          </a:ln>
        </p:spPr>
        <p:txBody>
          <a:bodyPr wrap="square" lIns="50800" tIns="50800" rIns="50800" bIns="50800" anchor="ctr">
            <a:spAutoFit/>
          </a:bodyPr>
          <a:lstStyle>
            <a:lvl1pPr algn="l">
              <a:defRPr sz="3000">
                <a:solidFill>
                  <a:srgbClr val="53585F"/>
                </a:solidFill>
                <a:latin typeface="Helvetica"/>
                <a:ea typeface="Helvetica"/>
                <a:cs typeface="Helvetica"/>
                <a:sym typeface="Helvetica"/>
              </a:defRPr>
            </a:lvl1pPr>
          </a:lstStyle>
          <a:p>
            <a:pPr algn="ctr"/>
            <a:r>
              <a:rPr lang="en-US" altLang="zh-CN" sz="1800" b="1" noProof="0" dirty="0">
                <a:ln>
                  <a:noFill/>
                </a:ln>
                <a:solidFill>
                  <a:schemeClr val="tx1">
                    <a:lumMod val="75000"/>
                    <a:lumOff val="25000"/>
                  </a:schemeClr>
                </a:solidFill>
                <a:uLnTx/>
                <a:uFillTx/>
                <a:latin typeface="+mn-lt"/>
                <a:ea typeface="方正舒体" panose="02010601030101010101" charset="-122"/>
                <a:sym typeface="+mn-ea"/>
              </a:rPr>
              <a:t>YOUR TEXT </a:t>
            </a:r>
            <a:endParaRPr>
              <a:solidFill>
                <a:srgbClr val="53585F"/>
              </a:solidFill>
            </a:endParaRPr>
          </a:p>
        </p:txBody>
      </p:sp>
      <p:sp>
        <p:nvSpPr>
          <p:cNvPr id="13" name="Shape 1590"/>
          <p:cNvSpPr/>
          <p:nvPr/>
        </p:nvSpPr>
        <p:spPr>
          <a:xfrm>
            <a:off x="4307205" y="4389438"/>
            <a:ext cx="1875155" cy="1097915"/>
          </a:xfrm>
          <a:prstGeom prst="rect">
            <a:avLst/>
          </a:prstGeom>
          <a:ln w="12700">
            <a:miter lim="400000"/>
          </a:ln>
        </p:spPr>
        <p:txBody>
          <a:bodyPr wrap="square" lIns="50800" tIns="50800" rIns="50800" bIns="50800" anchor="ctr">
            <a:spAutoFit/>
          </a:bodyPr>
          <a:lstStyle>
            <a:lvl1pPr algn="l" defTabSz="457200">
              <a:lnSpc>
                <a:spcPct val="120000"/>
              </a:lnSpc>
              <a:defRPr sz="2000">
                <a:solidFill>
                  <a:srgbClr val="A6AAA9"/>
                </a:solidFill>
                <a:latin typeface="Arial" panose="020B0604020202020204"/>
                <a:ea typeface="Arial" panose="020B0604020202020204"/>
                <a:cs typeface="Arial" panose="020B0604020202020204"/>
                <a:sym typeface="Arial" panose="020B0604020202020204"/>
              </a:defRPr>
            </a:lvl1pPr>
          </a:lstStyle>
          <a:p>
            <a:pPr lvl="0" algn="ctr">
              <a:defRPr sz="1800">
                <a:solidFill>
                  <a:srgbClr val="000000"/>
                </a:solidFill>
              </a:defRPr>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4" name="Shape 1591"/>
          <p:cNvSpPr/>
          <p:nvPr/>
        </p:nvSpPr>
        <p:spPr>
          <a:xfrm>
            <a:off x="4128014" y="4011578"/>
            <a:ext cx="2232730" cy="378460"/>
          </a:xfrm>
          <a:prstGeom prst="rect">
            <a:avLst/>
          </a:prstGeom>
          <a:ln w="12700">
            <a:miter lim="400000"/>
          </a:ln>
        </p:spPr>
        <p:txBody>
          <a:bodyPr wrap="square" lIns="50800" tIns="50800" rIns="50800" bIns="50800" anchor="ctr">
            <a:spAutoFit/>
          </a:bodyPr>
          <a:lstStyle>
            <a:lvl1pPr algn="l">
              <a:defRPr sz="3000">
                <a:solidFill>
                  <a:srgbClr val="53585F"/>
                </a:solidFill>
                <a:latin typeface="Helvetica"/>
                <a:ea typeface="Helvetica"/>
                <a:cs typeface="Helvetica"/>
                <a:sym typeface="Helvetica"/>
              </a:defRPr>
            </a:lvl1pPr>
          </a:lstStyle>
          <a:p>
            <a:pPr algn="ctr"/>
            <a:r>
              <a:rPr lang="en-US" altLang="zh-CN" sz="1800" b="1" noProof="0" dirty="0">
                <a:ln>
                  <a:noFill/>
                </a:ln>
                <a:solidFill>
                  <a:schemeClr val="tx1">
                    <a:lumMod val="75000"/>
                    <a:lumOff val="25000"/>
                  </a:schemeClr>
                </a:solidFill>
                <a:uLnTx/>
                <a:uFillTx/>
                <a:latin typeface="+mn-lt"/>
                <a:ea typeface="方正舒体" panose="02010601030101010101" charset="-122"/>
                <a:sym typeface="+mn-ea"/>
              </a:rPr>
              <a:t>YOUR TEXT </a:t>
            </a:r>
            <a:endParaRPr>
              <a:solidFill>
                <a:srgbClr val="53585F"/>
              </a:solidFill>
            </a:endParaRPr>
          </a:p>
        </p:txBody>
      </p:sp>
      <p:sp>
        <p:nvSpPr>
          <p:cNvPr id="15" name="Shape 1590"/>
          <p:cNvSpPr/>
          <p:nvPr/>
        </p:nvSpPr>
        <p:spPr>
          <a:xfrm>
            <a:off x="6571615" y="4389438"/>
            <a:ext cx="1875155" cy="1097915"/>
          </a:xfrm>
          <a:prstGeom prst="rect">
            <a:avLst/>
          </a:prstGeom>
          <a:ln w="12700">
            <a:miter lim="400000"/>
          </a:ln>
        </p:spPr>
        <p:txBody>
          <a:bodyPr wrap="square" lIns="50800" tIns="50800" rIns="50800" bIns="50800" anchor="ctr">
            <a:spAutoFit/>
          </a:bodyPr>
          <a:lstStyle>
            <a:lvl1pPr algn="l" defTabSz="457200">
              <a:lnSpc>
                <a:spcPct val="120000"/>
              </a:lnSpc>
              <a:defRPr sz="2000">
                <a:solidFill>
                  <a:srgbClr val="A6AAA9"/>
                </a:solidFill>
                <a:latin typeface="Arial" panose="020B0604020202020204"/>
                <a:ea typeface="Arial" panose="020B0604020202020204"/>
                <a:cs typeface="Arial" panose="020B0604020202020204"/>
                <a:sym typeface="Arial" panose="020B0604020202020204"/>
              </a:defRPr>
            </a:lvl1pPr>
          </a:lstStyle>
          <a:p>
            <a:pPr lvl="0" algn="ctr">
              <a:defRPr sz="1800">
                <a:solidFill>
                  <a:srgbClr val="000000"/>
                </a:solidFill>
              </a:defRPr>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6" name="Shape 1591"/>
          <p:cNvSpPr/>
          <p:nvPr/>
        </p:nvSpPr>
        <p:spPr>
          <a:xfrm>
            <a:off x="6392424" y="4011578"/>
            <a:ext cx="2232730" cy="378460"/>
          </a:xfrm>
          <a:prstGeom prst="rect">
            <a:avLst/>
          </a:prstGeom>
          <a:ln w="12700">
            <a:miter lim="400000"/>
          </a:ln>
        </p:spPr>
        <p:txBody>
          <a:bodyPr wrap="square" lIns="50800" tIns="50800" rIns="50800" bIns="50800" anchor="ctr">
            <a:spAutoFit/>
          </a:bodyPr>
          <a:lstStyle>
            <a:lvl1pPr algn="l">
              <a:defRPr sz="3000">
                <a:solidFill>
                  <a:srgbClr val="53585F"/>
                </a:solidFill>
                <a:latin typeface="Helvetica"/>
                <a:ea typeface="Helvetica"/>
                <a:cs typeface="Helvetica"/>
                <a:sym typeface="Helvetica"/>
              </a:defRPr>
            </a:lvl1pPr>
          </a:lstStyle>
          <a:p>
            <a:pPr algn="ctr"/>
            <a:r>
              <a:rPr lang="en-US" altLang="zh-CN" sz="1800" b="1" noProof="0" dirty="0">
                <a:ln>
                  <a:noFill/>
                </a:ln>
                <a:solidFill>
                  <a:schemeClr val="tx1">
                    <a:lumMod val="75000"/>
                    <a:lumOff val="25000"/>
                  </a:schemeClr>
                </a:solidFill>
                <a:uLnTx/>
                <a:uFillTx/>
                <a:latin typeface="+mn-lt"/>
                <a:ea typeface="方正舒体" panose="02010601030101010101" charset="-122"/>
                <a:sym typeface="+mn-ea"/>
              </a:rPr>
              <a:t>YOUR TEXT </a:t>
            </a:r>
            <a:endParaRPr>
              <a:solidFill>
                <a:srgbClr val="53585F"/>
              </a:solidFill>
            </a:endParaRPr>
          </a:p>
        </p:txBody>
      </p:sp>
      <p:sp>
        <p:nvSpPr>
          <p:cNvPr id="17" name="Shape 1590"/>
          <p:cNvSpPr/>
          <p:nvPr/>
        </p:nvSpPr>
        <p:spPr>
          <a:xfrm>
            <a:off x="3099435" y="1162685"/>
            <a:ext cx="2079625" cy="931545"/>
          </a:xfrm>
          <a:prstGeom prst="rect">
            <a:avLst/>
          </a:prstGeom>
          <a:ln w="12700">
            <a:miter lim="400000"/>
          </a:ln>
        </p:spPr>
        <p:txBody>
          <a:bodyPr wrap="square" lIns="50800" tIns="50800" rIns="50800" bIns="50800" anchor="ctr">
            <a:spAutoFit/>
          </a:bodyPr>
          <a:lstStyle>
            <a:lvl1pPr algn="l" defTabSz="457200">
              <a:lnSpc>
                <a:spcPct val="120000"/>
              </a:lnSpc>
              <a:defRPr sz="2000">
                <a:solidFill>
                  <a:srgbClr val="A6AAA9"/>
                </a:solidFill>
                <a:latin typeface="Arial" panose="020B0604020202020204"/>
                <a:ea typeface="Arial" panose="020B0604020202020204"/>
                <a:cs typeface="Arial" panose="020B0604020202020204"/>
                <a:sym typeface="Arial" panose="020B0604020202020204"/>
              </a:defRPr>
            </a:lvl1pPr>
          </a:lstStyle>
          <a:p>
            <a:pPr lvl="0" algn="ctr">
              <a:defRPr sz="1800">
                <a:solidFill>
                  <a:srgbClr val="000000"/>
                </a:solidFill>
              </a:defRPr>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18" name="Shape 1591"/>
          <p:cNvSpPr/>
          <p:nvPr/>
        </p:nvSpPr>
        <p:spPr>
          <a:xfrm>
            <a:off x="3023114" y="2094513"/>
            <a:ext cx="2232730" cy="378460"/>
          </a:xfrm>
          <a:prstGeom prst="rect">
            <a:avLst/>
          </a:prstGeom>
          <a:ln w="12700">
            <a:miter lim="400000"/>
          </a:ln>
        </p:spPr>
        <p:txBody>
          <a:bodyPr wrap="square" lIns="50800" tIns="50800" rIns="50800" bIns="50800" anchor="ctr">
            <a:spAutoFit/>
          </a:bodyPr>
          <a:lstStyle>
            <a:lvl1pPr algn="l">
              <a:defRPr sz="3000">
                <a:solidFill>
                  <a:srgbClr val="53585F"/>
                </a:solidFill>
                <a:latin typeface="Helvetica"/>
                <a:ea typeface="Helvetica"/>
                <a:cs typeface="Helvetica"/>
                <a:sym typeface="Helvetica"/>
              </a:defRPr>
            </a:lvl1pPr>
          </a:lstStyle>
          <a:p>
            <a:pPr algn="ctr"/>
            <a:r>
              <a:rPr lang="en-US" altLang="zh-CN" sz="1800" b="1" noProof="0" dirty="0">
                <a:ln>
                  <a:noFill/>
                </a:ln>
                <a:solidFill>
                  <a:schemeClr val="tx1">
                    <a:lumMod val="75000"/>
                    <a:lumOff val="25000"/>
                  </a:schemeClr>
                </a:solidFill>
                <a:uLnTx/>
                <a:uFillTx/>
                <a:latin typeface="+mn-lt"/>
                <a:ea typeface="方正舒体" panose="02010601030101010101" charset="-122"/>
                <a:sym typeface="+mn-ea"/>
              </a:rPr>
              <a:t>YOUR TEXT </a:t>
            </a:r>
            <a:endParaRPr>
              <a:solidFill>
                <a:srgbClr val="53585F"/>
              </a:solidFill>
            </a:endParaRPr>
          </a:p>
        </p:txBody>
      </p:sp>
      <p:sp>
        <p:nvSpPr>
          <p:cNvPr id="19" name="Shape 1590"/>
          <p:cNvSpPr/>
          <p:nvPr/>
        </p:nvSpPr>
        <p:spPr>
          <a:xfrm>
            <a:off x="5483225" y="1162685"/>
            <a:ext cx="2079625" cy="931545"/>
          </a:xfrm>
          <a:prstGeom prst="rect">
            <a:avLst/>
          </a:prstGeom>
          <a:ln w="12700">
            <a:miter lim="400000"/>
          </a:ln>
        </p:spPr>
        <p:txBody>
          <a:bodyPr wrap="square" lIns="50800" tIns="50800" rIns="50800" bIns="50800" anchor="ctr">
            <a:spAutoFit/>
          </a:bodyPr>
          <a:lstStyle>
            <a:lvl1pPr algn="l" defTabSz="457200">
              <a:lnSpc>
                <a:spcPct val="120000"/>
              </a:lnSpc>
              <a:defRPr sz="2000">
                <a:solidFill>
                  <a:srgbClr val="A6AAA9"/>
                </a:solidFill>
                <a:latin typeface="Arial" panose="020B0604020202020204"/>
                <a:ea typeface="Arial" panose="020B0604020202020204"/>
                <a:cs typeface="Arial" panose="020B0604020202020204"/>
                <a:sym typeface="Arial" panose="020B0604020202020204"/>
              </a:defRPr>
            </a:lvl1pPr>
          </a:lstStyle>
          <a:p>
            <a:pPr lvl="0" algn="ctr">
              <a:defRPr sz="1800">
                <a:solidFill>
                  <a:srgbClr val="000000"/>
                </a:solidFill>
              </a:defRPr>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0" name="Shape 1591"/>
          <p:cNvSpPr/>
          <p:nvPr/>
        </p:nvSpPr>
        <p:spPr>
          <a:xfrm>
            <a:off x="5406904" y="2094513"/>
            <a:ext cx="2232730" cy="378460"/>
          </a:xfrm>
          <a:prstGeom prst="rect">
            <a:avLst/>
          </a:prstGeom>
          <a:ln w="12700">
            <a:miter lim="400000"/>
          </a:ln>
        </p:spPr>
        <p:txBody>
          <a:bodyPr wrap="square" lIns="50800" tIns="50800" rIns="50800" bIns="50800" anchor="ctr">
            <a:spAutoFit/>
          </a:bodyPr>
          <a:lstStyle>
            <a:lvl1pPr algn="l">
              <a:defRPr sz="3000">
                <a:solidFill>
                  <a:srgbClr val="53585F"/>
                </a:solidFill>
                <a:latin typeface="Helvetica"/>
                <a:ea typeface="Helvetica"/>
                <a:cs typeface="Helvetica"/>
                <a:sym typeface="Helvetica"/>
              </a:defRPr>
            </a:lvl1pPr>
          </a:lstStyle>
          <a:p>
            <a:pPr algn="ctr"/>
            <a:r>
              <a:rPr lang="en-US" altLang="zh-CN" sz="1800" b="1" noProof="0" dirty="0">
                <a:ln>
                  <a:noFill/>
                </a:ln>
                <a:solidFill>
                  <a:schemeClr val="tx1">
                    <a:lumMod val="75000"/>
                    <a:lumOff val="25000"/>
                  </a:schemeClr>
                </a:solidFill>
                <a:uLnTx/>
                <a:uFillTx/>
                <a:latin typeface="+mn-lt"/>
                <a:ea typeface="方正舒体" panose="02010601030101010101" charset="-122"/>
                <a:sym typeface="+mn-ea"/>
              </a:rPr>
              <a:t>YOUR TEXT </a:t>
            </a:r>
            <a:endParaRPr>
              <a:solidFill>
                <a:srgbClr val="53585F"/>
              </a:solidFill>
            </a:endParaRPr>
          </a:p>
        </p:txBody>
      </p:sp>
      <p:sp>
        <p:nvSpPr>
          <p:cNvPr id="21" name="Shape 1590"/>
          <p:cNvSpPr/>
          <p:nvPr/>
        </p:nvSpPr>
        <p:spPr>
          <a:xfrm>
            <a:off x="7747635" y="1162685"/>
            <a:ext cx="2079625" cy="931545"/>
          </a:xfrm>
          <a:prstGeom prst="rect">
            <a:avLst/>
          </a:prstGeom>
          <a:ln w="12700">
            <a:miter lim="400000"/>
          </a:ln>
        </p:spPr>
        <p:txBody>
          <a:bodyPr wrap="square" lIns="50800" tIns="50800" rIns="50800" bIns="50800" anchor="ctr">
            <a:spAutoFit/>
          </a:bodyPr>
          <a:lstStyle>
            <a:lvl1pPr algn="l" defTabSz="457200">
              <a:lnSpc>
                <a:spcPct val="120000"/>
              </a:lnSpc>
              <a:defRPr sz="2000">
                <a:solidFill>
                  <a:srgbClr val="A6AAA9"/>
                </a:solidFill>
                <a:latin typeface="Arial" panose="020B0604020202020204"/>
                <a:ea typeface="Arial" panose="020B0604020202020204"/>
                <a:cs typeface="Arial" panose="020B0604020202020204"/>
                <a:sym typeface="Arial" panose="020B0604020202020204"/>
              </a:defRPr>
            </a:lvl1pPr>
          </a:lstStyle>
          <a:p>
            <a:pPr lvl="0" algn="ctr">
              <a:defRPr sz="1800">
                <a:solidFill>
                  <a:srgbClr val="000000"/>
                </a:solidFill>
              </a:defRPr>
            </a:pP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3" name="Shape 1591"/>
          <p:cNvSpPr/>
          <p:nvPr/>
        </p:nvSpPr>
        <p:spPr>
          <a:xfrm>
            <a:off x="7671314" y="2094513"/>
            <a:ext cx="2232730" cy="378460"/>
          </a:xfrm>
          <a:prstGeom prst="rect">
            <a:avLst/>
          </a:prstGeom>
          <a:ln w="12700">
            <a:miter lim="400000"/>
          </a:ln>
        </p:spPr>
        <p:txBody>
          <a:bodyPr wrap="square" lIns="50800" tIns="50800" rIns="50800" bIns="50800" anchor="ctr">
            <a:spAutoFit/>
          </a:bodyPr>
          <a:lstStyle>
            <a:lvl1pPr algn="l">
              <a:defRPr sz="3000">
                <a:solidFill>
                  <a:srgbClr val="53585F"/>
                </a:solidFill>
                <a:latin typeface="Helvetica"/>
                <a:ea typeface="Helvetica"/>
                <a:cs typeface="Helvetica"/>
                <a:sym typeface="Helvetica"/>
              </a:defRPr>
            </a:lvl1pPr>
          </a:lstStyle>
          <a:p>
            <a:pPr algn="ctr"/>
            <a:r>
              <a:rPr lang="en-US" altLang="zh-CN" sz="1800" b="1" noProof="0" dirty="0">
                <a:ln>
                  <a:noFill/>
                </a:ln>
                <a:solidFill>
                  <a:schemeClr val="tx1">
                    <a:lumMod val="75000"/>
                    <a:lumOff val="25000"/>
                  </a:schemeClr>
                </a:solidFill>
                <a:uLnTx/>
                <a:uFillTx/>
                <a:latin typeface="+mn-lt"/>
                <a:ea typeface="方正舒体" panose="02010601030101010101" charset="-122"/>
                <a:sym typeface="+mn-ea"/>
              </a:rPr>
              <a:t>YOUR TEXT </a:t>
            </a:r>
            <a:endParaRPr>
              <a:solidFill>
                <a:srgbClr val="53585F"/>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 name="Group 9"/>
          <p:cNvGrpSpPr/>
          <p:nvPr/>
        </p:nvGrpSpPr>
        <p:grpSpPr>
          <a:xfrm>
            <a:off x="8734844" y="1334715"/>
            <a:ext cx="2638641" cy="1133808"/>
            <a:chOff x="6698064" y="1815523"/>
            <a:chExt cx="3324439" cy="1428493"/>
          </a:xfrm>
          <a:solidFill>
            <a:srgbClr val="F8B935"/>
          </a:solidFill>
        </p:grpSpPr>
        <p:grpSp>
          <p:nvGrpSpPr>
            <p:cNvPr id="33" name="Group 10"/>
            <p:cNvGrpSpPr/>
            <p:nvPr/>
          </p:nvGrpSpPr>
          <p:grpSpPr>
            <a:xfrm rot="5400000">
              <a:off x="7646037" y="867550"/>
              <a:ext cx="1428493" cy="3324439"/>
              <a:chOff x="6468835" y="2272708"/>
              <a:chExt cx="1652155" cy="3844952"/>
            </a:xfrm>
            <a:grpFill/>
          </p:grpSpPr>
          <p:sp>
            <p:nvSpPr>
              <p:cNvPr id="36" name="îṣļîḑé-Freeform: Shape 13"/>
              <p:cNvSpPr/>
              <p:nvPr/>
            </p:nvSpPr>
            <p:spPr>
              <a:xfrm rot="10800000">
                <a:off x="6795218" y="2272708"/>
                <a:ext cx="999386" cy="1018309"/>
              </a:xfrm>
              <a:custGeom>
                <a:avLst/>
                <a:gdLst>
                  <a:gd name="connsiteX0" fmla="*/ 4153 w 826077"/>
                  <a:gd name="connsiteY0" fmla="*/ 1018309 h 1018309"/>
                  <a:gd name="connsiteX1" fmla="*/ 0 w 826077"/>
                  <a:gd name="connsiteY1" fmla="*/ 1018309 h 1018309"/>
                  <a:gd name="connsiteX2" fmla="*/ 0 w 826077"/>
                  <a:gd name="connsiteY2" fmla="*/ 0 h 1018309"/>
                  <a:gd name="connsiteX3" fmla="*/ 826077 w 826077"/>
                  <a:gd name="connsiteY3" fmla="*/ 0 h 1018309"/>
                  <a:gd name="connsiteX4" fmla="*/ 826077 w 826077"/>
                  <a:gd name="connsiteY4" fmla="*/ 196385 h 1018309"/>
                  <a:gd name="connsiteX5" fmla="*/ 4153 w 826077"/>
                  <a:gd name="connsiteY5" fmla="*/ 1018309 h 1018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6077" h="1018309">
                    <a:moveTo>
                      <a:pt x="4153" y="1018309"/>
                    </a:moveTo>
                    <a:lnTo>
                      <a:pt x="0" y="1018309"/>
                    </a:lnTo>
                    <a:lnTo>
                      <a:pt x="0" y="0"/>
                    </a:lnTo>
                    <a:lnTo>
                      <a:pt x="826077" y="0"/>
                    </a:lnTo>
                    <a:lnTo>
                      <a:pt x="826077" y="196385"/>
                    </a:lnTo>
                    <a:lnTo>
                      <a:pt x="4153" y="101830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37" name="îṣļîḑé-Freeform: Shape 14"/>
              <p:cNvSpPr/>
              <p:nvPr/>
            </p:nvSpPr>
            <p:spPr>
              <a:xfrm rot="10800000">
                <a:off x="6795220" y="3291018"/>
                <a:ext cx="999385" cy="2179121"/>
              </a:xfrm>
              <a:custGeom>
                <a:avLst/>
                <a:gdLst>
                  <a:gd name="connsiteX0" fmla="*/ 826077 w 826077"/>
                  <a:gd name="connsiteY0" fmla="*/ 1312966 h 1312966"/>
                  <a:gd name="connsiteX1" fmla="*/ 0 w 826077"/>
                  <a:gd name="connsiteY1" fmla="*/ 1312966 h 1312966"/>
                  <a:gd name="connsiteX2" fmla="*/ 0 w 826077"/>
                  <a:gd name="connsiteY2" fmla="*/ 0 h 1312966"/>
                  <a:gd name="connsiteX3" fmla="*/ 826077 w 826077"/>
                  <a:gd name="connsiteY3" fmla="*/ 0 h 1312966"/>
                  <a:gd name="connsiteX4" fmla="*/ 826077 w 826077"/>
                  <a:gd name="connsiteY4" fmla="*/ 1312966 h 1312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077" h="1312966">
                    <a:moveTo>
                      <a:pt x="826077" y="1312966"/>
                    </a:moveTo>
                    <a:lnTo>
                      <a:pt x="0" y="1312966"/>
                    </a:lnTo>
                    <a:lnTo>
                      <a:pt x="0" y="0"/>
                    </a:lnTo>
                    <a:lnTo>
                      <a:pt x="826077" y="0"/>
                    </a:lnTo>
                    <a:lnTo>
                      <a:pt x="826077" y="13129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38" name="îṣļîḑé-Freeform: Shape 15"/>
              <p:cNvSpPr/>
              <p:nvPr/>
            </p:nvSpPr>
            <p:spPr>
              <a:xfrm rot="10800000">
                <a:off x="6468835" y="5279708"/>
                <a:ext cx="1652155" cy="837952"/>
              </a:xfrm>
              <a:custGeom>
                <a:avLst/>
                <a:gdLst>
                  <a:gd name="connsiteX0" fmla="*/ 1239116 w 1652155"/>
                  <a:gd name="connsiteY0" fmla="*/ 837952 h 837952"/>
                  <a:gd name="connsiteX1" fmla="*/ 413039 w 1652155"/>
                  <a:gd name="connsiteY1" fmla="*/ 837952 h 837952"/>
                  <a:gd name="connsiteX2" fmla="*/ 413039 w 1652155"/>
                  <a:gd name="connsiteY2" fmla="*/ 826078 h 837952"/>
                  <a:gd name="connsiteX3" fmla="*/ 0 w 1652155"/>
                  <a:gd name="connsiteY3" fmla="*/ 826078 h 837952"/>
                  <a:gd name="connsiteX4" fmla="*/ 826078 w 1652155"/>
                  <a:gd name="connsiteY4" fmla="*/ 0 h 837952"/>
                  <a:gd name="connsiteX5" fmla="*/ 1652155 w 1652155"/>
                  <a:gd name="connsiteY5" fmla="*/ 826078 h 837952"/>
                  <a:gd name="connsiteX6" fmla="*/ 1239116 w 1652155"/>
                  <a:gd name="connsiteY6" fmla="*/ 826078 h 837952"/>
                  <a:gd name="connsiteX7" fmla="*/ 1239116 w 1652155"/>
                  <a:gd name="connsiteY7" fmla="*/ 837952 h 83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52155" h="837952">
                    <a:moveTo>
                      <a:pt x="1239116" y="837952"/>
                    </a:moveTo>
                    <a:lnTo>
                      <a:pt x="413039" y="837952"/>
                    </a:lnTo>
                    <a:lnTo>
                      <a:pt x="413039" y="826078"/>
                    </a:lnTo>
                    <a:lnTo>
                      <a:pt x="0" y="826078"/>
                    </a:lnTo>
                    <a:lnTo>
                      <a:pt x="826078" y="0"/>
                    </a:lnTo>
                    <a:lnTo>
                      <a:pt x="1652155" y="826078"/>
                    </a:lnTo>
                    <a:lnTo>
                      <a:pt x="1239116" y="826078"/>
                    </a:lnTo>
                    <a:lnTo>
                      <a:pt x="1239116" y="8379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grpSp>
        <p:sp>
          <p:nvSpPr>
            <p:cNvPr id="34" name="îṣļîḑé-TextBox 11"/>
            <p:cNvSpPr txBox="1"/>
            <p:nvPr/>
          </p:nvSpPr>
          <p:spPr>
            <a:xfrm>
              <a:off x="6935552" y="2376077"/>
              <a:ext cx="757666" cy="436241"/>
            </a:xfrm>
            <a:prstGeom prst="rect">
              <a:avLst/>
            </a:prstGeom>
            <a:noFill/>
            <a:ln>
              <a:noFill/>
            </a:ln>
            <a:extLst>
              <a:ext uri="{909E8E84-426E-40DD-AFC4-6F175D3DCCD1}">
                <a14:hiddenFill xmlns:a14="http://schemas.microsoft.com/office/drawing/2010/main">
                  <a:grpFill/>
                </a14:hiddenFill>
              </a:ext>
            </a:extLst>
          </p:spPr>
          <p:txBody>
            <a:bodyPr wrap="none">
              <a:normAutofit fontScale="85000" lnSpcReduction="20000"/>
            </a:bodyPr>
            <a:p>
              <a:pPr algn="ctr"/>
              <a:r>
                <a:rPr lang="en-US" sz="2400" b="1">
                  <a:solidFill>
                    <a:schemeClr val="bg1"/>
                  </a:solidFill>
                  <a:cs typeface="+mn-ea"/>
                  <a:sym typeface="+mn-lt"/>
                </a:rPr>
                <a:t>20%</a:t>
              </a:r>
              <a:endParaRPr lang="en-US" sz="2400" b="1">
                <a:solidFill>
                  <a:schemeClr val="bg1"/>
                </a:solidFill>
                <a:cs typeface="+mn-ea"/>
                <a:sym typeface="+mn-lt"/>
              </a:endParaRPr>
            </a:p>
          </p:txBody>
        </p:sp>
      </p:grpSp>
      <p:grpSp>
        <p:nvGrpSpPr>
          <p:cNvPr id="4" name="Group 9"/>
          <p:cNvGrpSpPr/>
          <p:nvPr/>
        </p:nvGrpSpPr>
        <p:grpSpPr>
          <a:xfrm>
            <a:off x="8322310" y="2368550"/>
            <a:ext cx="3050540" cy="1134110"/>
            <a:chOff x="6698064" y="1815523"/>
            <a:chExt cx="3324439" cy="1428493"/>
          </a:xfrm>
          <a:solidFill>
            <a:srgbClr val="DB8E07"/>
          </a:solidFill>
        </p:grpSpPr>
        <p:grpSp>
          <p:nvGrpSpPr>
            <p:cNvPr id="5" name="Group 10"/>
            <p:cNvGrpSpPr/>
            <p:nvPr/>
          </p:nvGrpSpPr>
          <p:grpSpPr>
            <a:xfrm rot="5400000">
              <a:off x="7646037" y="867550"/>
              <a:ext cx="1428493" cy="3324439"/>
              <a:chOff x="6468835" y="2272708"/>
              <a:chExt cx="1652155" cy="3844952"/>
            </a:xfrm>
            <a:grpFill/>
          </p:grpSpPr>
          <p:sp>
            <p:nvSpPr>
              <p:cNvPr id="6" name="îṣļîḑé-Freeform: Shape 13"/>
              <p:cNvSpPr/>
              <p:nvPr/>
            </p:nvSpPr>
            <p:spPr>
              <a:xfrm rot="10800000">
                <a:off x="6795218" y="2272708"/>
                <a:ext cx="999386" cy="1018309"/>
              </a:xfrm>
              <a:custGeom>
                <a:avLst/>
                <a:gdLst>
                  <a:gd name="connsiteX0" fmla="*/ 4153 w 826077"/>
                  <a:gd name="connsiteY0" fmla="*/ 1018309 h 1018309"/>
                  <a:gd name="connsiteX1" fmla="*/ 0 w 826077"/>
                  <a:gd name="connsiteY1" fmla="*/ 1018309 h 1018309"/>
                  <a:gd name="connsiteX2" fmla="*/ 0 w 826077"/>
                  <a:gd name="connsiteY2" fmla="*/ 0 h 1018309"/>
                  <a:gd name="connsiteX3" fmla="*/ 826077 w 826077"/>
                  <a:gd name="connsiteY3" fmla="*/ 0 h 1018309"/>
                  <a:gd name="connsiteX4" fmla="*/ 826077 w 826077"/>
                  <a:gd name="connsiteY4" fmla="*/ 196385 h 1018309"/>
                  <a:gd name="connsiteX5" fmla="*/ 4153 w 826077"/>
                  <a:gd name="connsiteY5" fmla="*/ 1018309 h 1018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6077" h="1018309">
                    <a:moveTo>
                      <a:pt x="4153" y="1018309"/>
                    </a:moveTo>
                    <a:lnTo>
                      <a:pt x="0" y="1018309"/>
                    </a:lnTo>
                    <a:lnTo>
                      <a:pt x="0" y="0"/>
                    </a:lnTo>
                    <a:lnTo>
                      <a:pt x="826077" y="0"/>
                    </a:lnTo>
                    <a:lnTo>
                      <a:pt x="826077" y="196385"/>
                    </a:lnTo>
                    <a:lnTo>
                      <a:pt x="4153" y="101830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7" name="îṣļîḑé-Freeform: Shape 14"/>
              <p:cNvSpPr/>
              <p:nvPr/>
            </p:nvSpPr>
            <p:spPr>
              <a:xfrm rot="10800000">
                <a:off x="6795220" y="3291018"/>
                <a:ext cx="999385" cy="2179121"/>
              </a:xfrm>
              <a:custGeom>
                <a:avLst/>
                <a:gdLst>
                  <a:gd name="connsiteX0" fmla="*/ 826077 w 826077"/>
                  <a:gd name="connsiteY0" fmla="*/ 1312966 h 1312966"/>
                  <a:gd name="connsiteX1" fmla="*/ 0 w 826077"/>
                  <a:gd name="connsiteY1" fmla="*/ 1312966 h 1312966"/>
                  <a:gd name="connsiteX2" fmla="*/ 0 w 826077"/>
                  <a:gd name="connsiteY2" fmla="*/ 0 h 1312966"/>
                  <a:gd name="connsiteX3" fmla="*/ 826077 w 826077"/>
                  <a:gd name="connsiteY3" fmla="*/ 0 h 1312966"/>
                  <a:gd name="connsiteX4" fmla="*/ 826077 w 826077"/>
                  <a:gd name="connsiteY4" fmla="*/ 1312966 h 1312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077" h="1312966">
                    <a:moveTo>
                      <a:pt x="826077" y="1312966"/>
                    </a:moveTo>
                    <a:lnTo>
                      <a:pt x="0" y="1312966"/>
                    </a:lnTo>
                    <a:lnTo>
                      <a:pt x="0" y="0"/>
                    </a:lnTo>
                    <a:lnTo>
                      <a:pt x="826077" y="0"/>
                    </a:lnTo>
                    <a:lnTo>
                      <a:pt x="826077" y="13129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8" name="îṣļîḑé-Freeform: Shape 15"/>
              <p:cNvSpPr/>
              <p:nvPr/>
            </p:nvSpPr>
            <p:spPr>
              <a:xfrm rot="10800000">
                <a:off x="6468835" y="5279708"/>
                <a:ext cx="1652155" cy="837952"/>
              </a:xfrm>
              <a:custGeom>
                <a:avLst/>
                <a:gdLst>
                  <a:gd name="connsiteX0" fmla="*/ 1239116 w 1652155"/>
                  <a:gd name="connsiteY0" fmla="*/ 837952 h 837952"/>
                  <a:gd name="connsiteX1" fmla="*/ 413039 w 1652155"/>
                  <a:gd name="connsiteY1" fmla="*/ 837952 h 837952"/>
                  <a:gd name="connsiteX2" fmla="*/ 413039 w 1652155"/>
                  <a:gd name="connsiteY2" fmla="*/ 826078 h 837952"/>
                  <a:gd name="connsiteX3" fmla="*/ 0 w 1652155"/>
                  <a:gd name="connsiteY3" fmla="*/ 826078 h 837952"/>
                  <a:gd name="connsiteX4" fmla="*/ 826078 w 1652155"/>
                  <a:gd name="connsiteY4" fmla="*/ 0 h 837952"/>
                  <a:gd name="connsiteX5" fmla="*/ 1652155 w 1652155"/>
                  <a:gd name="connsiteY5" fmla="*/ 826078 h 837952"/>
                  <a:gd name="connsiteX6" fmla="*/ 1239116 w 1652155"/>
                  <a:gd name="connsiteY6" fmla="*/ 826078 h 837952"/>
                  <a:gd name="connsiteX7" fmla="*/ 1239116 w 1652155"/>
                  <a:gd name="connsiteY7" fmla="*/ 837952 h 83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52155" h="837952">
                    <a:moveTo>
                      <a:pt x="1239116" y="837952"/>
                    </a:moveTo>
                    <a:lnTo>
                      <a:pt x="413039" y="837952"/>
                    </a:lnTo>
                    <a:lnTo>
                      <a:pt x="413039" y="826078"/>
                    </a:lnTo>
                    <a:lnTo>
                      <a:pt x="0" y="826078"/>
                    </a:lnTo>
                    <a:lnTo>
                      <a:pt x="826078" y="0"/>
                    </a:lnTo>
                    <a:lnTo>
                      <a:pt x="1652155" y="826078"/>
                    </a:lnTo>
                    <a:lnTo>
                      <a:pt x="1239116" y="826078"/>
                    </a:lnTo>
                    <a:lnTo>
                      <a:pt x="1239116" y="8379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grpSp>
        <p:sp>
          <p:nvSpPr>
            <p:cNvPr id="9" name="îṣļîḑé-TextBox 11"/>
            <p:cNvSpPr txBox="1"/>
            <p:nvPr/>
          </p:nvSpPr>
          <p:spPr>
            <a:xfrm>
              <a:off x="6935552" y="2376077"/>
              <a:ext cx="757666" cy="436241"/>
            </a:xfrm>
            <a:prstGeom prst="rect">
              <a:avLst/>
            </a:prstGeom>
            <a:noFill/>
            <a:extLst>
              <a:ext uri="{909E8E84-426E-40DD-AFC4-6F175D3DCCD1}">
                <a14:hiddenFill xmlns:a14="http://schemas.microsoft.com/office/drawing/2010/main">
                  <a:grpFill/>
                </a14:hiddenFill>
              </a:ext>
            </a:extLst>
          </p:spPr>
          <p:txBody>
            <a:bodyPr wrap="none">
              <a:normAutofit fontScale="65000" lnSpcReduction="20000"/>
            </a:bodyPr>
            <a:p>
              <a:pPr algn="ctr"/>
              <a:r>
                <a:rPr lang="en-US" sz="2400" b="1">
                  <a:solidFill>
                    <a:schemeClr val="bg1"/>
                  </a:solidFill>
                  <a:cs typeface="+mn-ea"/>
                  <a:sym typeface="+mn-lt"/>
                </a:rPr>
                <a:t>40%</a:t>
              </a:r>
              <a:endParaRPr lang="en-US" sz="2400" b="1">
                <a:solidFill>
                  <a:schemeClr val="bg1"/>
                </a:solidFill>
                <a:cs typeface="+mn-ea"/>
                <a:sym typeface="+mn-lt"/>
              </a:endParaRPr>
            </a:p>
          </p:txBody>
        </p:sp>
      </p:grpSp>
      <p:grpSp>
        <p:nvGrpSpPr>
          <p:cNvPr id="11" name="Group 9"/>
          <p:cNvGrpSpPr/>
          <p:nvPr/>
        </p:nvGrpSpPr>
        <p:grpSpPr>
          <a:xfrm>
            <a:off x="7471741" y="3397250"/>
            <a:ext cx="3901744" cy="1134110"/>
            <a:chOff x="6698064" y="1815523"/>
            <a:chExt cx="3324439" cy="1428493"/>
          </a:xfrm>
          <a:solidFill>
            <a:srgbClr val="F8B935"/>
          </a:solidFill>
        </p:grpSpPr>
        <p:grpSp>
          <p:nvGrpSpPr>
            <p:cNvPr id="12" name="Group 10"/>
            <p:cNvGrpSpPr/>
            <p:nvPr/>
          </p:nvGrpSpPr>
          <p:grpSpPr>
            <a:xfrm rot="5400000">
              <a:off x="7646037" y="867550"/>
              <a:ext cx="1428493" cy="3324439"/>
              <a:chOff x="6468835" y="2272708"/>
              <a:chExt cx="1652155" cy="3844952"/>
            </a:xfrm>
            <a:grpFill/>
          </p:grpSpPr>
          <p:sp>
            <p:nvSpPr>
              <p:cNvPr id="13" name="îṣļîḑé-Freeform: Shape 13"/>
              <p:cNvSpPr/>
              <p:nvPr/>
            </p:nvSpPr>
            <p:spPr>
              <a:xfrm rot="10800000">
                <a:off x="6795218" y="2272708"/>
                <a:ext cx="999386" cy="1018309"/>
              </a:xfrm>
              <a:custGeom>
                <a:avLst/>
                <a:gdLst>
                  <a:gd name="connsiteX0" fmla="*/ 4153 w 826077"/>
                  <a:gd name="connsiteY0" fmla="*/ 1018309 h 1018309"/>
                  <a:gd name="connsiteX1" fmla="*/ 0 w 826077"/>
                  <a:gd name="connsiteY1" fmla="*/ 1018309 h 1018309"/>
                  <a:gd name="connsiteX2" fmla="*/ 0 w 826077"/>
                  <a:gd name="connsiteY2" fmla="*/ 0 h 1018309"/>
                  <a:gd name="connsiteX3" fmla="*/ 826077 w 826077"/>
                  <a:gd name="connsiteY3" fmla="*/ 0 h 1018309"/>
                  <a:gd name="connsiteX4" fmla="*/ 826077 w 826077"/>
                  <a:gd name="connsiteY4" fmla="*/ 196385 h 1018309"/>
                  <a:gd name="connsiteX5" fmla="*/ 4153 w 826077"/>
                  <a:gd name="connsiteY5" fmla="*/ 1018309 h 1018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6077" h="1018309">
                    <a:moveTo>
                      <a:pt x="4153" y="1018309"/>
                    </a:moveTo>
                    <a:lnTo>
                      <a:pt x="0" y="1018309"/>
                    </a:lnTo>
                    <a:lnTo>
                      <a:pt x="0" y="0"/>
                    </a:lnTo>
                    <a:lnTo>
                      <a:pt x="826077" y="0"/>
                    </a:lnTo>
                    <a:lnTo>
                      <a:pt x="826077" y="196385"/>
                    </a:lnTo>
                    <a:lnTo>
                      <a:pt x="4153" y="101830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14" name="îṣļîḑé-Freeform: Shape 14"/>
              <p:cNvSpPr/>
              <p:nvPr/>
            </p:nvSpPr>
            <p:spPr>
              <a:xfrm rot="10800000">
                <a:off x="6795220" y="3291018"/>
                <a:ext cx="999385" cy="2179121"/>
              </a:xfrm>
              <a:custGeom>
                <a:avLst/>
                <a:gdLst>
                  <a:gd name="connsiteX0" fmla="*/ 826077 w 826077"/>
                  <a:gd name="connsiteY0" fmla="*/ 1312966 h 1312966"/>
                  <a:gd name="connsiteX1" fmla="*/ 0 w 826077"/>
                  <a:gd name="connsiteY1" fmla="*/ 1312966 h 1312966"/>
                  <a:gd name="connsiteX2" fmla="*/ 0 w 826077"/>
                  <a:gd name="connsiteY2" fmla="*/ 0 h 1312966"/>
                  <a:gd name="connsiteX3" fmla="*/ 826077 w 826077"/>
                  <a:gd name="connsiteY3" fmla="*/ 0 h 1312966"/>
                  <a:gd name="connsiteX4" fmla="*/ 826077 w 826077"/>
                  <a:gd name="connsiteY4" fmla="*/ 1312966 h 1312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077" h="1312966">
                    <a:moveTo>
                      <a:pt x="826077" y="1312966"/>
                    </a:moveTo>
                    <a:lnTo>
                      <a:pt x="0" y="1312966"/>
                    </a:lnTo>
                    <a:lnTo>
                      <a:pt x="0" y="0"/>
                    </a:lnTo>
                    <a:lnTo>
                      <a:pt x="826077" y="0"/>
                    </a:lnTo>
                    <a:lnTo>
                      <a:pt x="826077" y="13129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15" name="îṣļîḑé-Freeform: Shape 15"/>
              <p:cNvSpPr/>
              <p:nvPr/>
            </p:nvSpPr>
            <p:spPr>
              <a:xfrm rot="10800000">
                <a:off x="6468835" y="5279708"/>
                <a:ext cx="1652155" cy="837952"/>
              </a:xfrm>
              <a:custGeom>
                <a:avLst/>
                <a:gdLst>
                  <a:gd name="connsiteX0" fmla="*/ 1239116 w 1652155"/>
                  <a:gd name="connsiteY0" fmla="*/ 837952 h 837952"/>
                  <a:gd name="connsiteX1" fmla="*/ 413039 w 1652155"/>
                  <a:gd name="connsiteY1" fmla="*/ 837952 h 837952"/>
                  <a:gd name="connsiteX2" fmla="*/ 413039 w 1652155"/>
                  <a:gd name="connsiteY2" fmla="*/ 826078 h 837952"/>
                  <a:gd name="connsiteX3" fmla="*/ 0 w 1652155"/>
                  <a:gd name="connsiteY3" fmla="*/ 826078 h 837952"/>
                  <a:gd name="connsiteX4" fmla="*/ 826078 w 1652155"/>
                  <a:gd name="connsiteY4" fmla="*/ 0 h 837952"/>
                  <a:gd name="connsiteX5" fmla="*/ 1652155 w 1652155"/>
                  <a:gd name="connsiteY5" fmla="*/ 826078 h 837952"/>
                  <a:gd name="connsiteX6" fmla="*/ 1239116 w 1652155"/>
                  <a:gd name="connsiteY6" fmla="*/ 826078 h 837952"/>
                  <a:gd name="connsiteX7" fmla="*/ 1239116 w 1652155"/>
                  <a:gd name="connsiteY7" fmla="*/ 837952 h 83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52155" h="837952">
                    <a:moveTo>
                      <a:pt x="1239116" y="837952"/>
                    </a:moveTo>
                    <a:lnTo>
                      <a:pt x="413039" y="837952"/>
                    </a:lnTo>
                    <a:lnTo>
                      <a:pt x="413039" y="826078"/>
                    </a:lnTo>
                    <a:lnTo>
                      <a:pt x="0" y="826078"/>
                    </a:lnTo>
                    <a:lnTo>
                      <a:pt x="826078" y="0"/>
                    </a:lnTo>
                    <a:lnTo>
                      <a:pt x="1652155" y="826078"/>
                    </a:lnTo>
                    <a:lnTo>
                      <a:pt x="1239116" y="826078"/>
                    </a:lnTo>
                    <a:lnTo>
                      <a:pt x="1239116" y="8379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grpSp>
        <p:sp>
          <p:nvSpPr>
            <p:cNvPr id="16" name="îṣļîḑé-TextBox 11"/>
            <p:cNvSpPr txBox="1"/>
            <p:nvPr/>
          </p:nvSpPr>
          <p:spPr>
            <a:xfrm>
              <a:off x="6935552" y="2376077"/>
              <a:ext cx="757666" cy="436241"/>
            </a:xfrm>
            <a:prstGeom prst="rect">
              <a:avLst/>
            </a:prstGeom>
            <a:noFill/>
            <a:extLst>
              <a:ext uri="{909E8E84-426E-40DD-AFC4-6F175D3DCCD1}">
                <a14:hiddenFill xmlns:a14="http://schemas.microsoft.com/office/drawing/2010/main">
                  <a:grpFill/>
                </a14:hiddenFill>
              </a:ext>
            </a:extLst>
          </p:spPr>
          <p:txBody>
            <a:bodyPr wrap="none">
              <a:normAutofit fontScale="65000" lnSpcReduction="20000"/>
            </a:bodyPr>
            <a:p>
              <a:pPr algn="ctr"/>
              <a:r>
                <a:rPr lang="en-US" sz="2400" b="1">
                  <a:solidFill>
                    <a:schemeClr val="bg1"/>
                  </a:solidFill>
                  <a:cs typeface="+mn-ea"/>
                  <a:sym typeface="+mn-lt"/>
                </a:rPr>
                <a:t>60%</a:t>
              </a:r>
              <a:endParaRPr lang="en-US" sz="2400" b="1">
                <a:solidFill>
                  <a:schemeClr val="bg1"/>
                </a:solidFill>
                <a:cs typeface="+mn-ea"/>
                <a:sym typeface="+mn-lt"/>
              </a:endParaRPr>
            </a:p>
          </p:txBody>
        </p:sp>
      </p:grpSp>
      <p:grpSp>
        <p:nvGrpSpPr>
          <p:cNvPr id="19" name="Group 9"/>
          <p:cNvGrpSpPr/>
          <p:nvPr/>
        </p:nvGrpSpPr>
        <p:grpSpPr>
          <a:xfrm>
            <a:off x="6157595" y="4426585"/>
            <a:ext cx="5215890" cy="1134110"/>
            <a:chOff x="6698064" y="1815523"/>
            <a:chExt cx="3324439" cy="1428493"/>
          </a:xfrm>
          <a:solidFill>
            <a:srgbClr val="DB8E07"/>
          </a:solidFill>
        </p:grpSpPr>
        <p:grpSp>
          <p:nvGrpSpPr>
            <p:cNvPr id="20" name="Group 10"/>
            <p:cNvGrpSpPr/>
            <p:nvPr/>
          </p:nvGrpSpPr>
          <p:grpSpPr>
            <a:xfrm rot="5400000">
              <a:off x="7646037" y="867550"/>
              <a:ext cx="1428493" cy="3324439"/>
              <a:chOff x="6468835" y="2272708"/>
              <a:chExt cx="1652155" cy="3844952"/>
            </a:xfrm>
            <a:grpFill/>
          </p:grpSpPr>
          <p:sp>
            <p:nvSpPr>
              <p:cNvPr id="21" name="îṣļîḑé-Freeform: Shape 13"/>
              <p:cNvSpPr/>
              <p:nvPr/>
            </p:nvSpPr>
            <p:spPr>
              <a:xfrm rot="10800000">
                <a:off x="6795218" y="2272708"/>
                <a:ext cx="999386" cy="1018309"/>
              </a:xfrm>
              <a:custGeom>
                <a:avLst/>
                <a:gdLst>
                  <a:gd name="connsiteX0" fmla="*/ 4153 w 826077"/>
                  <a:gd name="connsiteY0" fmla="*/ 1018309 h 1018309"/>
                  <a:gd name="connsiteX1" fmla="*/ 0 w 826077"/>
                  <a:gd name="connsiteY1" fmla="*/ 1018309 h 1018309"/>
                  <a:gd name="connsiteX2" fmla="*/ 0 w 826077"/>
                  <a:gd name="connsiteY2" fmla="*/ 0 h 1018309"/>
                  <a:gd name="connsiteX3" fmla="*/ 826077 w 826077"/>
                  <a:gd name="connsiteY3" fmla="*/ 0 h 1018309"/>
                  <a:gd name="connsiteX4" fmla="*/ 826077 w 826077"/>
                  <a:gd name="connsiteY4" fmla="*/ 196385 h 1018309"/>
                  <a:gd name="connsiteX5" fmla="*/ 4153 w 826077"/>
                  <a:gd name="connsiteY5" fmla="*/ 1018309 h 1018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6077" h="1018309">
                    <a:moveTo>
                      <a:pt x="4153" y="1018309"/>
                    </a:moveTo>
                    <a:lnTo>
                      <a:pt x="0" y="1018309"/>
                    </a:lnTo>
                    <a:lnTo>
                      <a:pt x="0" y="0"/>
                    </a:lnTo>
                    <a:lnTo>
                      <a:pt x="826077" y="0"/>
                    </a:lnTo>
                    <a:lnTo>
                      <a:pt x="826077" y="196385"/>
                    </a:lnTo>
                    <a:lnTo>
                      <a:pt x="4153" y="101830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22" name="îṣļîḑé-Freeform: Shape 14"/>
              <p:cNvSpPr/>
              <p:nvPr/>
            </p:nvSpPr>
            <p:spPr>
              <a:xfrm rot="10800000">
                <a:off x="6795220" y="3291018"/>
                <a:ext cx="999385" cy="2179121"/>
              </a:xfrm>
              <a:custGeom>
                <a:avLst/>
                <a:gdLst>
                  <a:gd name="connsiteX0" fmla="*/ 826077 w 826077"/>
                  <a:gd name="connsiteY0" fmla="*/ 1312966 h 1312966"/>
                  <a:gd name="connsiteX1" fmla="*/ 0 w 826077"/>
                  <a:gd name="connsiteY1" fmla="*/ 1312966 h 1312966"/>
                  <a:gd name="connsiteX2" fmla="*/ 0 w 826077"/>
                  <a:gd name="connsiteY2" fmla="*/ 0 h 1312966"/>
                  <a:gd name="connsiteX3" fmla="*/ 826077 w 826077"/>
                  <a:gd name="connsiteY3" fmla="*/ 0 h 1312966"/>
                  <a:gd name="connsiteX4" fmla="*/ 826077 w 826077"/>
                  <a:gd name="connsiteY4" fmla="*/ 1312966 h 1312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6077" h="1312966">
                    <a:moveTo>
                      <a:pt x="826077" y="1312966"/>
                    </a:moveTo>
                    <a:lnTo>
                      <a:pt x="0" y="1312966"/>
                    </a:lnTo>
                    <a:lnTo>
                      <a:pt x="0" y="0"/>
                    </a:lnTo>
                    <a:lnTo>
                      <a:pt x="826077" y="0"/>
                    </a:lnTo>
                    <a:lnTo>
                      <a:pt x="826077" y="13129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sp>
            <p:nvSpPr>
              <p:cNvPr id="23" name="îṣļîḑé-Freeform: Shape 15"/>
              <p:cNvSpPr/>
              <p:nvPr/>
            </p:nvSpPr>
            <p:spPr>
              <a:xfrm rot="10800000">
                <a:off x="6468835" y="5279708"/>
                <a:ext cx="1652155" cy="837952"/>
              </a:xfrm>
              <a:custGeom>
                <a:avLst/>
                <a:gdLst>
                  <a:gd name="connsiteX0" fmla="*/ 1239116 w 1652155"/>
                  <a:gd name="connsiteY0" fmla="*/ 837952 h 837952"/>
                  <a:gd name="connsiteX1" fmla="*/ 413039 w 1652155"/>
                  <a:gd name="connsiteY1" fmla="*/ 837952 h 837952"/>
                  <a:gd name="connsiteX2" fmla="*/ 413039 w 1652155"/>
                  <a:gd name="connsiteY2" fmla="*/ 826078 h 837952"/>
                  <a:gd name="connsiteX3" fmla="*/ 0 w 1652155"/>
                  <a:gd name="connsiteY3" fmla="*/ 826078 h 837952"/>
                  <a:gd name="connsiteX4" fmla="*/ 826078 w 1652155"/>
                  <a:gd name="connsiteY4" fmla="*/ 0 h 837952"/>
                  <a:gd name="connsiteX5" fmla="*/ 1652155 w 1652155"/>
                  <a:gd name="connsiteY5" fmla="*/ 826078 h 837952"/>
                  <a:gd name="connsiteX6" fmla="*/ 1239116 w 1652155"/>
                  <a:gd name="connsiteY6" fmla="*/ 826078 h 837952"/>
                  <a:gd name="connsiteX7" fmla="*/ 1239116 w 1652155"/>
                  <a:gd name="connsiteY7" fmla="*/ 837952 h 83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52155" h="837952">
                    <a:moveTo>
                      <a:pt x="1239116" y="837952"/>
                    </a:moveTo>
                    <a:lnTo>
                      <a:pt x="413039" y="837952"/>
                    </a:lnTo>
                    <a:lnTo>
                      <a:pt x="413039" y="826078"/>
                    </a:lnTo>
                    <a:lnTo>
                      <a:pt x="0" y="826078"/>
                    </a:lnTo>
                    <a:lnTo>
                      <a:pt x="826078" y="0"/>
                    </a:lnTo>
                    <a:lnTo>
                      <a:pt x="1652155" y="826078"/>
                    </a:lnTo>
                    <a:lnTo>
                      <a:pt x="1239116" y="826078"/>
                    </a:lnTo>
                    <a:lnTo>
                      <a:pt x="1239116" y="8379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cs typeface="+mn-ea"/>
                  <a:sym typeface="+mn-lt"/>
                </a:endParaRPr>
              </a:p>
            </p:txBody>
          </p:sp>
        </p:grpSp>
        <p:sp>
          <p:nvSpPr>
            <p:cNvPr id="24" name="îṣļîḑé-TextBox 11"/>
            <p:cNvSpPr txBox="1"/>
            <p:nvPr/>
          </p:nvSpPr>
          <p:spPr>
            <a:xfrm>
              <a:off x="6935552" y="2376077"/>
              <a:ext cx="757666" cy="436241"/>
            </a:xfrm>
            <a:prstGeom prst="rect">
              <a:avLst/>
            </a:prstGeom>
            <a:noFill/>
            <a:extLst>
              <a:ext uri="{909E8E84-426E-40DD-AFC4-6F175D3DCCD1}">
                <a14:hiddenFill xmlns:a14="http://schemas.microsoft.com/office/drawing/2010/main">
                  <a:grpFill/>
                </a14:hiddenFill>
              </a:ext>
            </a:extLst>
          </p:spPr>
          <p:txBody>
            <a:bodyPr wrap="none">
              <a:normAutofit fontScale="65000" lnSpcReduction="20000"/>
            </a:bodyPr>
            <a:p>
              <a:pPr algn="ctr"/>
              <a:r>
                <a:rPr lang="en-US" sz="2400" b="1">
                  <a:solidFill>
                    <a:schemeClr val="bg1"/>
                  </a:solidFill>
                  <a:cs typeface="+mn-ea"/>
                  <a:sym typeface="+mn-lt"/>
                </a:rPr>
                <a:t>80%</a:t>
              </a:r>
              <a:endParaRPr lang="en-US" sz="2400" b="1">
                <a:solidFill>
                  <a:schemeClr val="bg1"/>
                </a:solidFill>
                <a:cs typeface="+mn-ea"/>
                <a:sym typeface="+mn-lt"/>
              </a:endParaRPr>
            </a:p>
          </p:txBody>
        </p:sp>
      </p:grpSp>
      <p:sp>
        <p:nvSpPr>
          <p:cNvPr id="25" name="文本框 24"/>
          <p:cNvSpPr txBox="1"/>
          <p:nvPr/>
        </p:nvSpPr>
        <p:spPr>
          <a:xfrm>
            <a:off x="1120775" y="1737995"/>
            <a:ext cx="5071110" cy="506730"/>
          </a:xfrm>
          <a:prstGeom prst="rect">
            <a:avLst/>
          </a:prstGeom>
          <a:noFill/>
        </p:spPr>
        <p:txBody>
          <a:bodyPr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nvSpPr>
        <p:spPr>
          <a:xfrm>
            <a:off x="1120775" y="1366130"/>
            <a:ext cx="1766509" cy="372025"/>
          </a:xfrm>
          <a:prstGeom prst="rect">
            <a:avLst/>
          </a:prstGeom>
          <a:noFill/>
        </p:spPr>
        <p:txBody>
          <a:bodyPr wrap="none" rtlCol="0">
            <a:spAutoFit/>
          </a:bodyPr>
          <a:p>
            <a:pPr algn="l">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27" name="文本框 26"/>
          <p:cNvSpPr txBox="1"/>
          <p:nvPr/>
        </p:nvSpPr>
        <p:spPr>
          <a:xfrm>
            <a:off x="1120775" y="2788285"/>
            <a:ext cx="5071110" cy="506730"/>
          </a:xfrm>
          <a:prstGeom prst="rect">
            <a:avLst/>
          </a:prstGeom>
          <a:noFill/>
        </p:spPr>
        <p:txBody>
          <a:bodyPr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nvSpPr>
        <p:spPr>
          <a:xfrm>
            <a:off x="1120775" y="2416420"/>
            <a:ext cx="1766509" cy="372025"/>
          </a:xfrm>
          <a:prstGeom prst="rect">
            <a:avLst/>
          </a:prstGeom>
          <a:noFill/>
        </p:spPr>
        <p:txBody>
          <a:bodyPr wrap="none" rtlCol="0">
            <a:spAutoFit/>
          </a:bodyPr>
          <a:p>
            <a:pPr algn="l">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29" name="文本框 28"/>
          <p:cNvSpPr txBox="1"/>
          <p:nvPr/>
        </p:nvSpPr>
        <p:spPr>
          <a:xfrm>
            <a:off x="1120775" y="3816985"/>
            <a:ext cx="5071110" cy="506730"/>
          </a:xfrm>
          <a:prstGeom prst="rect">
            <a:avLst/>
          </a:prstGeom>
          <a:noFill/>
        </p:spPr>
        <p:txBody>
          <a:bodyPr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30" name="文本框 29"/>
          <p:cNvSpPr txBox="1"/>
          <p:nvPr/>
        </p:nvSpPr>
        <p:spPr>
          <a:xfrm>
            <a:off x="1120775" y="3445120"/>
            <a:ext cx="1766509" cy="372025"/>
          </a:xfrm>
          <a:prstGeom prst="rect">
            <a:avLst/>
          </a:prstGeom>
          <a:noFill/>
        </p:spPr>
        <p:txBody>
          <a:bodyPr wrap="none" rtlCol="0">
            <a:spAutoFit/>
          </a:bodyPr>
          <a:p>
            <a:pPr algn="l">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31" name="文本框 30"/>
          <p:cNvSpPr txBox="1"/>
          <p:nvPr/>
        </p:nvSpPr>
        <p:spPr>
          <a:xfrm>
            <a:off x="1120775" y="4791075"/>
            <a:ext cx="5071110" cy="506730"/>
          </a:xfrm>
          <a:prstGeom prst="rect">
            <a:avLst/>
          </a:prstGeom>
          <a:noFill/>
        </p:spPr>
        <p:txBody>
          <a:bodyPr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nvSpPr>
        <p:spPr>
          <a:xfrm>
            <a:off x="1120775" y="4419210"/>
            <a:ext cx="1766509" cy="372025"/>
          </a:xfrm>
          <a:prstGeom prst="rect">
            <a:avLst/>
          </a:prstGeom>
          <a:noFill/>
        </p:spPr>
        <p:txBody>
          <a:bodyPr wrap="none" rtlCol="0">
            <a:spAutoFit/>
          </a:bodyPr>
          <a:p>
            <a:pPr algn="l">
              <a:lnSpc>
                <a:spcPct val="125000"/>
              </a:lnSpc>
              <a:spcAft>
                <a:spcPts val="800"/>
              </a:spcAft>
            </a:pPr>
            <a:r>
              <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ADD TEXT HERE</a:t>
            </a:r>
            <a:endParaRPr lang="en-US" altLang="zh-CN" sz="160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40" name="Freeform 464"/>
          <p:cNvSpPr>
            <a:spLocks noEditPoints="1"/>
          </p:cNvSpPr>
          <p:nvPr/>
        </p:nvSpPr>
        <p:spPr bwMode="auto">
          <a:xfrm>
            <a:off x="681355" y="3502660"/>
            <a:ext cx="357505" cy="395605"/>
          </a:xfrm>
          <a:custGeom>
            <a:avLst/>
            <a:gdLst>
              <a:gd name="T0" fmla="*/ 35 w 117"/>
              <a:gd name="T1" fmla="*/ 114 h 129"/>
              <a:gd name="T2" fmla="*/ 46 w 117"/>
              <a:gd name="T3" fmla="*/ 101 h 129"/>
              <a:gd name="T4" fmla="*/ 51 w 117"/>
              <a:gd name="T5" fmla="*/ 87 h 129"/>
              <a:gd name="T6" fmla="*/ 48 w 117"/>
              <a:gd name="T7" fmla="*/ 79 h 129"/>
              <a:gd name="T8" fmla="*/ 72 w 117"/>
              <a:gd name="T9" fmla="*/ 87 h 129"/>
              <a:gd name="T10" fmla="*/ 68 w 117"/>
              <a:gd name="T11" fmla="*/ 87 h 129"/>
              <a:gd name="T12" fmla="*/ 73 w 117"/>
              <a:gd name="T13" fmla="*/ 101 h 129"/>
              <a:gd name="T14" fmla="*/ 86 w 117"/>
              <a:gd name="T15" fmla="*/ 114 h 129"/>
              <a:gd name="T16" fmla="*/ 97 w 117"/>
              <a:gd name="T17" fmla="*/ 129 h 129"/>
              <a:gd name="T18" fmla="*/ 22 w 117"/>
              <a:gd name="T19" fmla="*/ 114 h 129"/>
              <a:gd name="T20" fmla="*/ 35 w 117"/>
              <a:gd name="T21" fmla="*/ 114 h 129"/>
              <a:gd name="T22" fmla="*/ 46 w 117"/>
              <a:gd name="T23" fmla="*/ 61 h 129"/>
              <a:gd name="T24" fmla="*/ 44 w 117"/>
              <a:gd name="T25" fmla="*/ 66 h 129"/>
              <a:gd name="T26" fmla="*/ 37 w 117"/>
              <a:gd name="T27" fmla="*/ 61 h 129"/>
              <a:gd name="T28" fmla="*/ 33 w 117"/>
              <a:gd name="T29" fmla="*/ 55 h 129"/>
              <a:gd name="T30" fmla="*/ 33 w 117"/>
              <a:gd name="T31" fmla="*/ 54 h 129"/>
              <a:gd name="T32" fmla="*/ 39 w 117"/>
              <a:gd name="T33" fmla="*/ 33 h 129"/>
              <a:gd name="T34" fmla="*/ 42 w 117"/>
              <a:gd name="T35" fmla="*/ 11 h 129"/>
              <a:gd name="T36" fmla="*/ 48 w 117"/>
              <a:gd name="T37" fmla="*/ 11 h 129"/>
              <a:gd name="T38" fmla="*/ 24 w 117"/>
              <a:gd name="T39" fmla="*/ 19 h 129"/>
              <a:gd name="T40" fmla="*/ 9 w 117"/>
              <a:gd name="T41" fmla="*/ 13 h 129"/>
              <a:gd name="T42" fmla="*/ 13 w 117"/>
              <a:gd name="T43" fmla="*/ 24 h 129"/>
              <a:gd name="T44" fmla="*/ 16 w 117"/>
              <a:gd name="T45" fmla="*/ 33 h 129"/>
              <a:gd name="T46" fmla="*/ 29 w 117"/>
              <a:gd name="T47" fmla="*/ 46 h 129"/>
              <a:gd name="T48" fmla="*/ 33 w 117"/>
              <a:gd name="T49" fmla="*/ 30 h 129"/>
              <a:gd name="T50" fmla="*/ 35 w 117"/>
              <a:gd name="T51" fmla="*/ 13 h 129"/>
              <a:gd name="T52" fmla="*/ 31 w 117"/>
              <a:gd name="T53" fmla="*/ 21 h 129"/>
              <a:gd name="T54" fmla="*/ 24 w 117"/>
              <a:gd name="T55" fmla="*/ 6 h 129"/>
              <a:gd name="T56" fmla="*/ 0 w 117"/>
              <a:gd name="T57" fmla="*/ 6 h 129"/>
              <a:gd name="T58" fmla="*/ 2 w 117"/>
              <a:gd name="T59" fmla="*/ 11 h 129"/>
              <a:gd name="T60" fmla="*/ 11 w 117"/>
              <a:gd name="T61" fmla="*/ 37 h 129"/>
              <a:gd name="T62" fmla="*/ 18 w 117"/>
              <a:gd name="T63" fmla="*/ 46 h 129"/>
              <a:gd name="T64" fmla="*/ 27 w 117"/>
              <a:gd name="T65" fmla="*/ 54 h 129"/>
              <a:gd name="T66" fmla="*/ 26 w 117"/>
              <a:gd name="T67" fmla="*/ 57 h 129"/>
              <a:gd name="T68" fmla="*/ 39 w 117"/>
              <a:gd name="T69" fmla="*/ 72 h 129"/>
              <a:gd name="T70" fmla="*/ 59 w 117"/>
              <a:gd name="T71" fmla="*/ 76 h 129"/>
              <a:gd name="T72" fmla="*/ 79 w 117"/>
              <a:gd name="T73" fmla="*/ 72 h 129"/>
              <a:gd name="T74" fmla="*/ 94 w 117"/>
              <a:gd name="T75" fmla="*/ 57 h 129"/>
              <a:gd name="T76" fmla="*/ 90 w 117"/>
              <a:gd name="T77" fmla="*/ 54 h 129"/>
              <a:gd name="T78" fmla="*/ 99 w 117"/>
              <a:gd name="T79" fmla="*/ 46 h 129"/>
              <a:gd name="T80" fmla="*/ 106 w 117"/>
              <a:gd name="T81" fmla="*/ 37 h 129"/>
              <a:gd name="T82" fmla="*/ 116 w 117"/>
              <a:gd name="T83" fmla="*/ 11 h 129"/>
              <a:gd name="T84" fmla="*/ 112 w 117"/>
              <a:gd name="T85" fmla="*/ 6 h 129"/>
              <a:gd name="T86" fmla="*/ 94 w 117"/>
              <a:gd name="T87" fmla="*/ 6 h 129"/>
              <a:gd name="T88" fmla="*/ 79 w 117"/>
              <a:gd name="T89" fmla="*/ 0 h 129"/>
              <a:gd name="T90" fmla="*/ 20 w 117"/>
              <a:gd name="T91" fmla="*/ 0 h 129"/>
              <a:gd name="T92" fmla="*/ 24 w 117"/>
              <a:gd name="T93" fmla="*/ 6 h 129"/>
              <a:gd name="T94" fmla="*/ 84 w 117"/>
              <a:gd name="T95" fmla="*/ 13 h 129"/>
              <a:gd name="T96" fmla="*/ 94 w 117"/>
              <a:gd name="T97" fmla="*/ 19 h 129"/>
              <a:gd name="T98" fmla="*/ 108 w 117"/>
              <a:gd name="T99" fmla="*/ 13 h 129"/>
              <a:gd name="T100" fmla="*/ 105 w 117"/>
              <a:gd name="T101" fmla="*/ 24 h 129"/>
              <a:gd name="T102" fmla="*/ 101 w 117"/>
              <a:gd name="T103" fmla="*/ 33 h 129"/>
              <a:gd name="T104" fmla="*/ 88 w 117"/>
              <a:gd name="T105" fmla="*/ 46 h 129"/>
              <a:gd name="T106" fmla="*/ 84 w 117"/>
              <a:gd name="T107" fmla="*/ 30 h 129"/>
              <a:gd name="T108" fmla="*/ 84 w 117"/>
              <a:gd name="T109" fmla="*/ 13 h 129"/>
              <a:gd name="T110" fmla="*/ 84 w 117"/>
              <a:gd name="T111" fmla="*/ 1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 h="129">
                <a:moveTo>
                  <a:pt x="35" y="114"/>
                </a:moveTo>
                <a:lnTo>
                  <a:pt x="35" y="114"/>
                </a:lnTo>
                <a:lnTo>
                  <a:pt x="40" y="109"/>
                </a:lnTo>
                <a:lnTo>
                  <a:pt x="46" y="101"/>
                </a:lnTo>
                <a:lnTo>
                  <a:pt x="50" y="94"/>
                </a:lnTo>
                <a:lnTo>
                  <a:pt x="51" y="87"/>
                </a:lnTo>
                <a:lnTo>
                  <a:pt x="48" y="87"/>
                </a:lnTo>
                <a:lnTo>
                  <a:pt x="48" y="79"/>
                </a:lnTo>
                <a:lnTo>
                  <a:pt x="72" y="79"/>
                </a:lnTo>
                <a:lnTo>
                  <a:pt x="72" y="87"/>
                </a:lnTo>
                <a:lnTo>
                  <a:pt x="68" y="87"/>
                </a:lnTo>
                <a:lnTo>
                  <a:pt x="68" y="87"/>
                </a:lnTo>
                <a:lnTo>
                  <a:pt x="70" y="94"/>
                </a:lnTo>
                <a:lnTo>
                  <a:pt x="73" y="101"/>
                </a:lnTo>
                <a:lnTo>
                  <a:pt x="79" y="109"/>
                </a:lnTo>
                <a:lnTo>
                  <a:pt x="86" y="114"/>
                </a:lnTo>
                <a:lnTo>
                  <a:pt x="97" y="114"/>
                </a:lnTo>
                <a:lnTo>
                  <a:pt x="97" y="129"/>
                </a:lnTo>
                <a:lnTo>
                  <a:pt x="22" y="129"/>
                </a:lnTo>
                <a:lnTo>
                  <a:pt x="22" y="114"/>
                </a:lnTo>
                <a:lnTo>
                  <a:pt x="35" y="114"/>
                </a:lnTo>
                <a:lnTo>
                  <a:pt x="35" y="114"/>
                </a:lnTo>
                <a:close/>
                <a:moveTo>
                  <a:pt x="48" y="11"/>
                </a:moveTo>
                <a:lnTo>
                  <a:pt x="46" y="61"/>
                </a:lnTo>
                <a:lnTo>
                  <a:pt x="44" y="66"/>
                </a:lnTo>
                <a:lnTo>
                  <a:pt x="44" y="66"/>
                </a:lnTo>
                <a:lnTo>
                  <a:pt x="37" y="61"/>
                </a:lnTo>
                <a:lnTo>
                  <a:pt x="37" y="61"/>
                </a:lnTo>
                <a:lnTo>
                  <a:pt x="35" y="59"/>
                </a:lnTo>
                <a:lnTo>
                  <a:pt x="33" y="55"/>
                </a:lnTo>
                <a:lnTo>
                  <a:pt x="33" y="55"/>
                </a:lnTo>
                <a:lnTo>
                  <a:pt x="33" y="54"/>
                </a:lnTo>
                <a:lnTo>
                  <a:pt x="33" y="54"/>
                </a:lnTo>
                <a:lnTo>
                  <a:pt x="39" y="33"/>
                </a:lnTo>
                <a:lnTo>
                  <a:pt x="39" y="33"/>
                </a:lnTo>
                <a:lnTo>
                  <a:pt x="42" y="11"/>
                </a:lnTo>
                <a:lnTo>
                  <a:pt x="48" y="11"/>
                </a:lnTo>
                <a:lnTo>
                  <a:pt x="48" y="11"/>
                </a:lnTo>
                <a:close/>
                <a:moveTo>
                  <a:pt x="31" y="21"/>
                </a:moveTo>
                <a:lnTo>
                  <a:pt x="24" y="19"/>
                </a:lnTo>
                <a:lnTo>
                  <a:pt x="24" y="13"/>
                </a:lnTo>
                <a:lnTo>
                  <a:pt x="9" y="13"/>
                </a:lnTo>
                <a:lnTo>
                  <a:pt x="9" y="13"/>
                </a:lnTo>
                <a:lnTo>
                  <a:pt x="13" y="24"/>
                </a:lnTo>
                <a:lnTo>
                  <a:pt x="16" y="33"/>
                </a:lnTo>
                <a:lnTo>
                  <a:pt x="16" y="33"/>
                </a:lnTo>
                <a:lnTo>
                  <a:pt x="22" y="39"/>
                </a:lnTo>
                <a:lnTo>
                  <a:pt x="29" y="46"/>
                </a:lnTo>
                <a:lnTo>
                  <a:pt x="29" y="46"/>
                </a:lnTo>
                <a:lnTo>
                  <a:pt x="33" y="30"/>
                </a:lnTo>
                <a:lnTo>
                  <a:pt x="35" y="13"/>
                </a:lnTo>
                <a:lnTo>
                  <a:pt x="35" y="13"/>
                </a:lnTo>
                <a:lnTo>
                  <a:pt x="33" y="13"/>
                </a:lnTo>
                <a:lnTo>
                  <a:pt x="31" y="21"/>
                </a:lnTo>
                <a:lnTo>
                  <a:pt x="31" y="21"/>
                </a:lnTo>
                <a:close/>
                <a:moveTo>
                  <a:pt x="24" y="6"/>
                </a:moveTo>
                <a:lnTo>
                  <a:pt x="5" y="6"/>
                </a:lnTo>
                <a:lnTo>
                  <a:pt x="0" y="6"/>
                </a:lnTo>
                <a:lnTo>
                  <a:pt x="2" y="11"/>
                </a:lnTo>
                <a:lnTo>
                  <a:pt x="2" y="11"/>
                </a:lnTo>
                <a:lnTo>
                  <a:pt x="5" y="24"/>
                </a:lnTo>
                <a:lnTo>
                  <a:pt x="11" y="37"/>
                </a:lnTo>
                <a:lnTo>
                  <a:pt x="11" y="37"/>
                </a:lnTo>
                <a:lnTo>
                  <a:pt x="18" y="46"/>
                </a:lnTo>
                <a:lnTo>
                  <a:pt x="27" y="54"/>
                </a:lnTo>
                <a:lnTo>
                  <a:pt x="27" y="54"/>
                </a:lnTo>
                <a:lnTo>
                  <a:pt x="26" y="57"/>
                </a:lnTo>
                <a:lnTo>
                  <a:pt x="26" y="57"/>
                </a:lnTo>
                <a:lnTo>
                  <a:pt x="31" y="66"/>
                </a:lnTo>
                <a:lnTo>
                  <a:pt x="39" y="72"/>
                </a:lnTo>
                <a:lnTo>
                  <a:pt x="50" y="76"/>
                </a:lnTo>
                <a:lnTo>
                  <a:pt x="59" y="76"/>
                </a:lnTo>
                <a:lnTo>
                  <a:pt x="70" y="76"/>
                </a:lnTo>
                <a:lnTo>
                  <a:pt x="79" y="72"/>
                </a:lnTo>
                <a:lnTo>
                  <a:pt x="86" y="66"/>
                </a:lnTo>
                <a:lnTo>
                  <a:pt x="94" y="57"/>
                </a:lnTo>
                <a:lnTo>
                  <a:pt x="94" y="57"/>
                </a:lnTo>
                <a:lnTo>
                  <a:pt x="90" y="54"/>
                </a:lnTo>
                <a:lnTo>
                  <a:pt x="90" y="54"/>
                </a:lnTo>
                <a:lnTo>
                  <a:pt x="99" y="46"/>
                </a:lnTo>
                <a:lnTo>
                  <a:pt x="106" y="37"/>
                </a:lnTo>
                <a:lnTo>
                  <a:pt x="106" y="37"/>
                </a:lnTo>
                <a:lnTo>
                  <a:pt x="112" y="24"/>
                </a:lnTo>
                <a:lnTo>
                  <a:pt x="116" y="11"/>
                </a:lnTo>
                <a:lnTo>
                  <a:pt x="117" y="6"/>
                </a:lnTo>
                <a:lnTo>
                  <a:pt x="112" y="6"/>
                </a:lnTo>
                <a:lnTo>
                  <a:pt x="94" y="6"/>
                </a:lnTo>
                <a:lnTo>
                  <a:pt x="94" y="6"/>
                </a:lnTo>
                <a:lnTo>
                  <a:pt x="97" y="0"/>
                </a:lnTo>
                <a:lnTo>
                  <a:pt x="79" y="0"/>
                </a:lnTo>
                <a:lnTo>
                  <a:pt x="39" y="0"/>
                </a:lnTo>
                <a:lnTo>
                  <a:pt x="20" y="0"/>
                </a:lnTo>
                <a:lnTo>
                  <a:pt x="20" y="0"/>
                </a:lnTo>
                <a:lnTo>
                  <a:pt x="24" y="6"/>
                </a:lnTo>
                <a:lnTo>
                  <a:pt x="24" y="6"/>
                </a:lnTo>
                <a:close/>
                <a:moveTo>
                  <a:pt x="84" y="13"/>
                </a:moveTo>
                <a:lnTo>
                  <a:pt x="88" y="21"/>
                </a:lnTo>
                <a:lnTo>
                  <a:pt x="94" y="19"/>
                </a:lnTo>
                <a:lnTo>
                  <a:pt x="94" y="13"/>
                </a:lnTo>
                <a:lnTo>
                  <a:pt x="108" y="13"/>
                </a:lnTo>
                <a:lnTo>
                  <a:pt x="108" y="13"/>
                </a:lnTo>
                <a:lnTo>
                  <a:pt x="105" y="24"/>
                </a:lnTo>
                <a:lnTo>
                  <a:pt x="101" y="33"/>
                </a:lnTo>
                <a:lnTo>
                  <a:pt x="101" y="33"/>
                </a:lnTo>
                <a:lnTo>
                  <a:pt x="95" y="39"/>
                </a:lnTo>
                <a:lnTo>
                  <a:pt x="88" y="46"/>
                </a:lnTo>
                <a:lnTo>
                  <a:pt x="88" y="46"/>
                </a:lnTo>
                <a:lnTo>
                  <a:pt x="84" y="30"/>
                </a:lnTo>
                <a:lnTo>
                  <a:pt x="84" y="13"/>
                </a:lnTo>
                <a:lnTo>
                  <a:pt x="84" y="13"/>
                </a:lnTo>
                <a:lnTo>
                  <a:pt x="84" y="13"/>
                </a:lnTo>
                <a:lnTo>
                  <a:pt x="84" y="13"/>
                </a:lnTo>
                <a:close/>
              </a:path>
            </a:pathLst>
          </a:custGeom>
          <a:solidFill>
            <a:srgbClr val="F8B9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8" name="Freeform 413"/>
          <p:cNvSpPr>
            <a:spLocks noEditPoints="1"/>
          </p:cNvSpPr>
          <p:nvPr/>
        </p:nvSpPr>
        <p:spPr bwMode="auto">
          <a:xfrm>
            <a:off x="709930" y="4323715"/>
            <a:ext cx="288290" cy="478155"/>
          </a:xfrm>
          <a:custGeom>
            <a:avLst/>
            <a:gdLst>
              <a:gd name="T0" fmla="*/ 51 w 102"/>
              <a:gd name="T1" fmla="*/ 0 h 169"/>
              <a:gd name="T2" fmla="*/ 46 w 102"/>
              <a:gd name="T3" fmla="*/ 33 h 169"/>
              <a:gd name="T4" fmla="*/ 46 w 102"/>
              <a:gd name="T5" fmla="*/ 57 h 169"/>
              <a:gd name="T6" fmla="*/ 47 w 102"/>
              <a:gd name="T7" fmla="*/ 86 h 169"/>
              <a:gd name="T8" fmla="*/ 66 w 102"/>
              <a:gd name="T9" fmla="*/ 53 h 169"/>
              <a:gd name="T10" fmla="*/ 73 w 102"/>
              <a:gd name="T11" fmla="*/ 27 h 169"/>
              <a:gd name="T12" fmla="*/ 82 w 102"/>
              <a:gd name="T13" fmla="*/ 11 h 169"/>
              <a:gd name="T14" fmla="*/ 88 w 102"/>
              <a:gd name="T15" fmla="*/ 16 h 169"/>
              <a:gd name="T16" fmla="*/ 99 w 102"/>
              <a:gd name="T17" fmla="*/ 33 h 169"/>
              <a:gd name="T18" fmla="*/ 102 w 102"/>
              <a:gd name="T19" fmla="*/ 53 h 169"/>
              <a:gd name="T20" fmla="*/ 101 w 102"/>
              <a:gd name="T21" fmla="*/ 66 h 169"/>
              <a:gd name="T22" fmla="*/ 95 w 102"/>
              <a:gd name="T23" fmla="*/ 79 h 169"/>
              <a:gd name="T24" fmla="*/ 79 w 102"/>
              <a:gd name="T25" fmla="*/ 95 h 169"/>
              <a:gd name="T26" fmla="*/ 80 w 102"/>
              <a:gd name="T27" fmla="*/ 101 h 169"/>
              <a:gd name="T28" fmla="*/ 86 w 102"/>
              <a:gd name="T29" fmla="*/ 104 h 169"/>
              <a:gd name="T30" fmla="*/ 88 w 102"/>
              <a:gd name="T31" fmla="*/ 114 h 169"/>
              <a:gd name="T32" fmla="*/ 86 w 102"/>
              <a:gd name="T33" fmla="*/ 121 h 169"/>
              <a:gd name="T34" fmla="*/ 86 w 102"/>
              <a:gd name="T35" fmla="*/ 123 h 169"/>
              <a:gd name="T36" fmla="*/ 88 w 102"/>
              <a:gd name="T37" fmla="*/ 132 h 169"/>
              <a:gd name="T38" fmla="*/ 86 w 102"/>
              <a:gd name="T39" fmla="*/ 141 h 169"/>
              <a:gd name="T40" fmla="*/ 82 w 102"/>
              <a:gd name="T41" fmla="*/ 143 h 169"/>
              <a:gd name="T42" fmla="*/ 20 w 102"/>
              <a:gd name="T43" fmla="*/ 149 h 169"/>
              <a:gd name="T44" fmla="*/ 18 w 102"/>
              <a:gd name="T45" fmla="*/ 145 h 169"/>
              <a:gd name="T46" fmla="*/ 16 w 102"/>
              <a:gd name="T47" fmla="*/ 138 h 169"/>
              <a:gd name="T48" fmla="*/ 18 w 102"/>
              <a:gd name="T49" fmla="*/ 128 h 169"/>
              <a:gd name="T50" fmla="*/ 18 w 102"/>
              <a:gd name="T51" fmla="*/ 127 h 169"/>
              <a:gd name="T52" fmla="*/ 16 w 102"/>
              <a:gd name="T53" fmla="*/ 119 h 169"/>
              <a:gd name="T54" fmla="*/ 16 w 102"/>
              <a:gd name="T55" fmla="*/ 114 h 169"/>
              <a:gd name="T56" fmla="*/ 20 w 102"/>
              <a:gd name="T57" fmla="*/ 106 h 169"/>
              <a:gd name="T58" fmla="*/ 25 w 102"/>
              <a:gd name="T59" fmla="*/ 106 h 169"/>
              <a:gd name="T60" fmla="*/ 25 w 102"/>
              <a:gd name="T61" fmla="*/ 97 h 169"/>
              <a:gd name="T62" fmla="*/ 7 w 102"/>
              <a:gd name="T63" fmla="*/ 79 h 169"/>
              <a:gd name="T64" fmla="*/ 2 w 102"/>
              <a:gd name="T65" fmla="*/ 66 h 169"/>
              <a:gd name="T66" fmla="*/ 0 w 102"/>
              <a:gd name="T67" fmla="*/ 53 h 169"/>
              <a:gd name="T68" fmla="*/ 3 w 102"/>
              <a:gd name="T69" fmla="*/ 33 h 169"/>
              <a:gd name="T70" fmla="*/ 14 w 102"/>
              <a:gd name="T71" fmla="*/ 16 h 169"/>
              <a:gd name="T72" fmla="*/ 22 w 102"/>
              <a:gd name="T73" fmla="*/ 9 h 169"/>
              <a:gd name="T74" fmla="*/ 40 w 102"/>
              <a:gd name="T75" fmla="*/ 2 h 169"/>
              <a:gd name="T76" fmla="*/ 51 w 102"/>
              <a:gd name="T77" fmla="*/ 0 h 169"/>
              <a:gd name="T78" fmla="*/ 66 w 102"/>
              <a:gd name="T79" fmla="*/ 152 h 169"/>
              <a:gd name="T80" fmla="*/ 66 w 102"/>
              <a:gd name="T81" fmla="*/ 154 h 169"/>
              <a:gd name="T82" fmla="*/ 62 w 102"/>
              <a:gd name="T83" fmla="*/ 163 h 169"/>
              <a:gd name="T84" fmla="*/ 51 w 102"/>
              <a:gd name="T85" fmla="*/ 169 h 169"/>
              <a:gd name="T86" fmla="*/ 46 w 102"/>
              <a:gd name="T87" fmla="*/ 167 h 169"/>
              <a:gd name="T88" fmla="*/ 38 w 102"/>
              <a:gd name="T89" fmla="*/ 160 h 169"/>
              <a:gd name="T90" fmla="*/ 66 w 102"/>
              <a:gd name="T91" fmla="*/ 152 h 169"/>
              <a:gd name="T92" fmla="*/ 77 w 102"/>
              <a:gd name="T93" fmla="*/ 132 h 169"/>
              <a:gd name="T94" fmla="*/ 27 w 102"/>
              <a:gd name="T95" fmla="*/ 136 h 169"/>
              <a:gd name="T96" fmla="*/ 27 w 102"/>
              <a:gd name="T97" fmla="*/ 138 h 169"/>
              <a:gd name="T98" fmla="*/ 77 w 102"/>
              <a:gd name="T99" fmla="*/ 134 h 169"/>
              <a:gd name="T100" fmla="*/ 77 w 102"/>
              <a:gd name="T101" fmla="*/ 132 h 169"/>
              <a:gd name="T102" fmla="*/ 77 w 102"/>
              <a:gd name="T103" fmla="*/ 132 h 169"/>
              <a:gd name="T104" fmla="*/ 77 w 102"/>
              <a:gd name="T105" fmla="*/ 112 h 169"/>
              <a:gd name="T106" fmla="*/ 27 w 102"/>
              <a:gd name="T107" fmla="*/ 116 h 169"/>
              <a:gd name="T108" fmla="*/ 27 w 102"/>
              <a:gd name="T109" fmla="*/ 117 h 169"/>
              <a:gd name="T110" fmla="*/ 77 w 102"/>
              <a:gd name="T111" fmla="*/ 114 h 169"/>
              <a:gd name="T112" fmla="*/ 77 w 102"/>
              <a:gd name="T113" fmla="*/ 114 h 169"/>
              <a:gd name="T114" fmla="*/ 77 w 102"/>
              <a:gd name="T115" fmla="*/ 11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69">
                <a:moveTo>
                  <a:pt x="51" y="0"/>
                </a:moveTo>
                <a:lnTo>
                  <a:pt x="51" y="0"/>
                </a:lnTo>
                <a:lnTo>
                  <a:pt x="57" y="2"/>
                </a:lnTo>
                <a:lnTo>
                  <a:pt x="46" y="33"/>
                </a:lnTo>
                <a:lnTo>
                  <a:pt x="62" y="40"/>
                </a:lnTo>
                <a:lnTo>
                  <a:pt x="46" y="57"/>
                </a:lnTo>
                <a:lnTo>
                  <a:pt x="55" y="64"/>
                </a:lnTo>
                <a:lnTo>
                  <a:pt x="47" y="86"/>
                </a:lnTo>
                <a:lnTo>
                  <a:pt x="69" y="62"/>
                </a:lnTo>
                <a:lnTo>
                  <a:pt x="66" y="53"/>
                </a:lnTo>
                <a:lnTo>
                  <a:pt x="80" y="44"/>
                </a:lnTo>
                <a:lnTo>
                  <a:pt x="73" y="27"/>
                </a:lnTo>
                <a:lnTo>
                  <a:pt x="82" y="11"/>
                </a:lnTo>
                <a:lnTo>
                  <a:pt x="82" y="11"/>
                </a:lnTo>
                <a:lnTo>
                  <a:pt x="88" y="16"/>
                </a:lnTo>
                <a:lnTo>
                  <a:pt x="88" y="16"/>
                </a:lnTo>
                <a:lnTo>
                  <a:pt x="93" y="24"/>
                </a:lnTo>
                <a:lnTo>
                  <a:pt x="99" y="33"/>
                </a:lnTo>
                <a:lnTo>
                  <a:pt x="102" y="42"/>
                </a:lnTo>
                <a:lnTo>
                  <a:pt x="102" y="53"/>
                </a:lnTo>
                <a:lnTo>
                  <a:pt x="102" y="53"/>
                </a:lnTo>
                <a:lnTo>
                  <a:pt x="101" y="66"/>
                </a:lnTo>
                <a:lnTo>
                  <a:pt x="95" y="79"/>
                </a:lnTo>
                <a:lnTo>
                  <a:pt x="95" y="79"/>
                </a:lnTo>
                <a:lnTo>
                  <a:pt x="88" y="88"/>
                </a:lnTo>
                <a:lnTo>
                  <a:pt x="79" y="95"/>
                </a:lnTo>
                <a:lnTo>
                  <a:pt x="79" y="101"/>
                </a:lnTo>
                <a:lnTo>
                  <a:pt x="80" y="101"/>
                </a:lnTo>
                <a:lnTo>
                  <a:pt x="84" y="101"/>
                </a:lnTo>
                <a:lnTo>
                  <a:pt x="86" y="104"/>
                </a:lnTo>
                <a:lnTo>
                  <a:pt x="86" y="104"/>
                </a:lnTo>
                <a:lnTo>
                  <a:pt x="88" y="114"/>
                </a:lnTo>
                <a:lnTo>
                  <a:pt x="88" y="114"/>
                </a:lnTo>
                <a:lnTo>
                  <a:pt x="86" y="121"/>
                </a:lnTo>
                <a:lnTo>
                  <a:pt x="86" y="123"/>
                </a:lnTo>
                <a:lnTo>
                  <a:pt x="86" y="123"/>
                </a:lnTo>
                <a:lnTo>
                  <a:pt x="86" y="123"/>
                </a:lnTo>
                <a:lnTo>
                  <a:pt x="88" y="132"/>
                </a:lnTo>
                <a:lnTo>
                  <a:pt x="88" y="132"/>
                </a:lnTo>
                <a:lnTo>
                  <a:pt x="86" y="141"/>
                </a:lnTo>
                <a:lnTo>
                  <a:pt x="84" y="143"/>
                </a:lnTo>
                <a:lnTo>
                  <a:pt x="82" y="143"/>
                </a:lnTo>
                <a:lnTo>
                  <a:pt x="24" y="149"/>
                </a:lnTo>
                <a:lnTo>
                  <a:pt x="20" y="149"/>
                </a:lnTo>
                <a:lnTo>
                  <a:pt x="18" y="145"/>
                </a:lnTo>
                <a:lnTo>
                  <a:pt x="18" y="145"/>
                </a:lnTo>
                <a:lnTo>
                  <a:pt x="16" y="138"/>
                </a:lnTo>
                <a:lnTo>
                  <a:pt x="16" y="138"/>
                </a:lnTo>
                <a:lnTo>
                  <a:pt x="16" y="134"/>
                </a:lnTo>
                <a:lnTo>
                  <a:pt x="18" y="128"/>
                </a:lnTo>
                <a:lnTo>
                  <a:pt x="18" y="128"/>
                </a:lnTo>
                <a:lnTo>
                  <a:pt x="18" y="127"/>
                </a:lnTo>
                <a:lnTo>
                  <a:pt x="18" y="127"/>
                </a:lnTo>
                <a:lnTo>
                  <a:pt x="16" y="119"/>
                </a:lnTo>
                <a:lnTo>
                  <a:pt x="16" y="119"/>
                </a:lnTo>
                <a:lnTo>
                  <a:pt x="16" y="114"/>
                </a:lnTo>
                <a:lnTo>
                  <a:pt x="18" y="110"/>
                </a:lnTo>
                <a:lnTo>
                  <a:pt x="20" y="106"/>
                </a:lnTo>
                <a:lnTo>
                  <a:pt x="22" y="106"/>
                </a:lnTo>
                <a:lnTo>
                  <a:pt x="25" y="106"/>
                </a:lnTo>
                <a:lnTo>
                  <a:pt x="25" y="97"/>
                </a:lnTo>
                <a:lnTo>
                  <a:pt x="25" y="97"/>
                </a:lnTo>
                <a:lnTo>
                  <a:pt x="14" y="88"/>
                </a:lnTo>
                <a:lnTo>
                  <a:pt x="7" y="79"/>
                </a:lnTo>
                <a:lnTo>
                  <a:pt x="7" y="79"/>
                </a:lnTo>
                <a:lnTo>
                  <a:pt x="2" y="66"/>
                </a:lnTo>
                <a:lnTo>
                  <a:pt x="0" y="53"/>
                </a:lnTo>
                <a:lnTo>
                  <a:pt x="0" y="53"/>
                </a:lnTo>
                <a:lnTo>
                  <a:pt x="2" y="42"/>
                </a:lnTo>
                <a:lnTo>
                  <a:pt x="3" y="33"/>
                </a:lnTo>
                <a:lnTo>
                  <a:pt x="9" y="24"/>
                </a:lnTo>
                <a:lnTo>
                  <a:pt x="14" y="16"/>
                </a:lnTo>
                <a:lnTo>
                  <a:pt x="14" y="16"/>
                </a:lnTo>
                <a:lnTo>
                  <a:pt x="22" y="9"/>
                </a:lnTo>
                <a:lnTo>
                  <a:pt x="31" y="5"/>
                </a:lnTo>
                <a:lnTo>
                  <a:pt x="40" y="2"/>
                </a:lnTo>
                <a:lnTo>
                  <a:pt x="51" y="0"/>
                </a:lnTo>
                <a:lnTo>
                  <a:pt x="51" y="0"/>
                </a:lnTo>
                <a:close/>
                <a:moveTo>
                  <a:pt x="66" y="152"/>
                </a:moveTo>
                <a:lnTo>
                  <a:pt x="66" y="152"/>
                </a:lnTo>
                <a:lnTo>
                  <a:pt x="66" y="154"/>
                </a:lnTo>
                <a:lnTo>
                  <a:pt x="66" y="154"/>
                </a:lnTo>
                <a:lnTo>
                  <a:pt x="66" y="160"/>
                </a:lnTo>
                <a:lnTo>
                  <a:pt x="62" y="163"/>
                </a:lnTo>
                <a:lnTo>
                  <a:pt x="57" y="167"/>
                </a:lnTo>
                <a:lnTo>
                  <a:pt x="51" y="169"/>
                </a:lnTo>
                <a:lnTo>
                  <a:pt x="51" y="169"/>
                </a:lnTo>
                <a:lnTo>
                  <a:pt x="46" y="167"/>
                </a:lnTo>
                <a:lnTo>
                  <a:pt x="42" y="165"/>
                </a:lnTo>
                <a:lnTo>
                  <a:pt x="38" y="160"/>
                </a:lnTo>
                <a:lnTo>
                  <a:pt x="36" y="156"/>
                </a:lnTo>
                <a:lnTo>
                  <a:pt x="66" y="152"/>
                </a:lnTo>
                <a:lnTo>
                  <a:pt x="66" y="152"/>
                </a:lnTo>
                <a:close/>
                <a:moveTo>
                  <a:pt x="77" y="132"/>
                </a:moveTo>
                <a:lnTo>
                  <a:pt x="27" y="136"/>
                </a:lnTo>
                <a:lnTo>
                  <a:pt x="27" y="136"/>
                </a:lnTo>
                <a:lnTo>
                  <a:pt x="27" y="138"/>
                </a:lnTo>
                <a:lnTo>
                  <a:pt x="27" y="138"/>
                </a:lnTo>
                <a:lnTo>
                  <a:pt x="27" y="138"/>
                </a:lnTo>
                <a:lnTo>
                  <a:pt x="77" y="134"/>
                </a:lnTo>
                <a:lnTo>
                  <a:pt x="77" y="134"/>
                </a:lnTo>
                <a:lnTo>
                  <a:pt x="77" y="132"/>
                </a:lnTo>
                <a:lnTo>
                  <a:pt x="77" y="132"/>
                </a:lnTo>
                <a:lnTo>
                  <a:pt x="77" y="132"/>
                </a:lnTo>
                <a:lnTo>
                  <a:pt x="77" y="132"/>
                </a:lnTo>
                <a:close/>
                <a:moveTo>
                  <a:pt x="77" y="112"/>
                </a:moveTo>
                <a:lnTo>
                  <a:pt x="27" y="116"/>
                </a:lnTo>
                <a:lnTo>
                  <a:pt x="27" y="116"/>
                </a:lnTo>
                <a:lnTo>
                  <a:pt x="27" y="117"/>
                </a:lnTo>
                <a:lnTo>
                  <a:pt x="27" y="117"/>
                </a:lnTo>
                <a:lnTo>
                  <a:pt x="27" y="119"/>
                </a:lnTo>
                <a:lnTo>
                  <a:pt x="77" y="114"/>
                </a:lnTo>
                <a:lnTo>
                  <a:pt x="77" y="114"/>
                </a:lnTo>
                <a:lnTo>
                  <a:pt x="77" y="114"/>
                </a:lnTo>
                <a:lnTo>
                  <a:pt x="77" y="114"/>
                </a:lnTo>
                <a:lnTo>
                  <a:pt x="77" y="112"/>
                </a:lnTo>
                <a:lnTo>
                  <a:pt x="77" y="112"/>
                </a:lnTo>
                <a:close/>
              </a:path>
            </a:pathLst>
          </a:custGeom>
          <a:solidFill>
            <a:srgbClr val="DB8E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69" name="Freeform 414"/>
          <p:cNvSpPr>
            <a:spLocks noEditPoints="1"/>
          </p:cNvSpPr>
          <p:nvPr/>
        </p:nvSpPr>
        <p:spPr bwMode="auto">
          <a:xfrm>
            <a:off x="709930" y="2468880"/>
            <a:ext cx="223520" cy="467360"/>
          </a:xfrm>
          <a:custGeom>
            <a:avLst/>
            <a:gdLst>
              <a:gd name="T0" fmla="*/ 4 w 79"/>
              <a:gd name="T1" fmla="*/ 93 h 165"/>
              <a:gd name="T2" fmla="*/ 4 w 79"/>
              <a:gd name="T3" fmla="*/ 22 h 165"/>
              <a:gd name="T4" fmla="*/ 9 w 79"/>
              <a:gd name="T5" fmla="*/ 13 h 165"/>
              <a:gd name="T6" fmla="*/ 9 w 79"/>
              <a:gd name="T7" fmla="*/ 13 h 165"/>
              <a:gd name="T8" fmla="*/ 19 w 79"/>
              <a:gd name="T9" fmla="*/ 7 h 165"/>
              <a:gd name="T10" fmla="*/ 22 w 79"/>
              <a:gd name="T11" fmla="*/ 7 h 165"/>
              <a:gd name="T12" fmla="*/ 26 w 79"/>
              <a:gd name="T13" fmla="*/ 3 h 165"/>
              <a:gd name="T14" fmla="*/ 31 w 79"/>
              <a:gd name="T15" fmla="*/ 0 h 165"/>
              <a:gd name="T16" fmla="*/ 42 w 79"/>
              <a:gd name="T17" fmla="*/ 0 h 165"/>
              <a:gd name="T18" fmla="*/ 50 w 79"/>
              <a:gd name="T19" fmla="*/ 0 h 165"/>
              <a:gd name="T20" fmla="*/ 57 w 79"/>
              <a:gd name="T21" fmla="*/ 5 h 165"/>
              <a:gd name="T22" fmla="*/ 57 w 79"/>
              <a:gd name="T23" fmla="*/ 7 h 165"/>
              <a:gd name="T24" fmla="*/ 61 w 79"/>
              <a:gd name="T25" fmla="*/ 7 h 165"/>
              <a:gd name="T26" fmla="*/ 66 w 79"/>
              <a:gd name="T27" fmla="*/ 9 h 165"/>
              <a:gd name="T28" fmla="*/ 70 w 79"/>
              <a:gd name="T29" fmla="*/ 13 h 165"/>
              <a:gd name="T30" fmla="*/ 74 w 79"/>
              <a:gd name="T31" fmla="*/ 16 h 165"/>
              <a:gd name="T32" fmla="*/ 75 w 79"/>
              <a:gd name="T33" fmla="*/ 93 h 165"/>
              <a:gd name="T34" fmla="*/ 79 w 79"/>
              <a:gd name="T35" fmla="*/ 110 h 165"/>
              <a:gd name="T36" fmla="*/ 66 w 79"/>
              <a:gd name="T37" fmla="*/ 126 h 165"/>
              <a:gd name="T38" fmla="*/ 66 w 79"/>
              <a:gd name="T39" fmla="*/ 159 h 165"/>
              <a:gd name="T40" fmla="*/ 50 w 79"/>
              <a:gd name="T41" fmla="*/ 159 h 165"/>
              <a:gd name="T42" fmla="*/ 46 w 79"/>
              <a:gd name="T43" fmla="*/ 163 h 165"/>
              <a:gd name="T44" fmla="*/ 39 w 79"/>
              <a:gd name="T45" fmla="*/ 165 h 165"/>
              <a:gd name="T46" fmla="*/ 30 w 79"/>
              <a:gd name="T47" fmla="*/ 159 h 165"/>
              <a:gd name="T48" fmla="*/ 15 w 79"/>
              <a:gd name="T49" fmla="*/ 159 h 165"/>
              <a:gd name="T50" fmla="*/ 15 w 79"/>
              <a:gd name="T51" fmla="*/ 126 h 165"/>
              <a:gd name="T52" fmla="*/ 0 w 79"/>
              <a:gd name="T53" fmla="*/ 93 h 165"/>
              <a:gd name="T54" fmla="*/ 59 w 79"/>
              <a:gd name="T55" fmla="*/ 16 h 165"/>
              <a:gd name="T56" fmla="*/ 66 w 79"/>
              <a:gd name="T57" fmla="*/ 93 h 165"/>
              <a:gd name="T58" fmla="*/ 66 w 79"/>
              <a:gd name="T59" fmla="*/ 22 h 165"/>
              <a:gd name="T60" fmla="*/ 64 w 79"/>
              <a:gd name="T61" fmla="*/ 18 h 165"/>
              <a:gd name="T62" fmla="*/ 61 w 79"/>
              <a:gd name="T63" fmla="*/ 16 h 165"/>
              <a:gd name="T64" fmla="*/ 59 w 79"/>
              <a:gd name="T65" fmla="*/ 16 h 165"/>
              <a:gd name="T66" fmla="*/ 20 w 79"/>
              <a:gd name="T67" fmla="*/ 93 h 165"/>
              <a:gd name="T68" fmla="*/ 19 w 79"/>
              <a:gd name="T69" fmla="*/ 16 h 165"/>
              <a:gd name="T70" fmla="*/ 15 w 79"/>
              <a:gd name="T71" fmla="*/ 18 h 165"/>
              <a:gd name="T72" fmla="*/ 15 w 79"/>
              <a:gd name="T73" fmla="*/ 18 h 165"/>
              <a:gd name="T74" fmla="*/ 13 w 79"/>
              <a:gd name="T75" fmla="*/ 93 h 165"/>
              <a:gd name="T76" fmla="*/ 35 w 79"/>
              <a:gd name="T77" fmla="*/ 93 h 165"/>
              <a:gd name="T78" fmla="*/ 44 w 79"/>
              <a:gd name="T79" fmla="*/ 16 h 165"/>
              <a:gd name="T80" fmla="*/ 44 w 79"/>
              <a:gd name="T81" fmla="*/ 14 h 165"/>
              <a:gd name="T82" fmla="*/ 44 w 79"/>
              <a:gd name="T83" fmla="*/ 14 h 165"/>
              <a:gd name="T84" fmla="*/ 37 w 79"/>
              <a:gd name="T85" fmla="*/ 14 h 165"/>
              <a:gd name="T86" fmla="*/ 35 w 79"/>
              <a:gd name="T87" fmla="*/ 14 h 165"/>
              <a:gd name="T88" fmla="*/ 35 w 79"/>
              <a:gd name="T89" fmla="*/ 14 h 165"/>
              <a:gd name="T90" fmla="*/ 35 w 79"/>
              <a:gd name="T91" fmla="*/ 93 h 165"/>
              <a:gd name="T92" fmla="*/ 42 w 79"/>
              <a:gd name="T93" fmla="*/ 148 h 165"/>
              <a:gd name="T94" fmla="*/ 55 w 79"/>
              <a:gd name="T95" fmla="*/ 137 h 165"/>
              <a:gd name="T96" fmla="*/ 42 w 79"/>
              <a:gd name="T97" fmla="*/ 148 h 165"/>
              <a:gd name="T98" fmla="*/ 55 w 79"/>
              <a:gd name="T99" fmla="*/ 147 h 165"/>
              <a:gd name="T100" fmla="*/ 55 w 79"/>
              <a:gd name="T101" fmla="*/ 148 h 165"/>
              <a:gd name="T102" fmla="*/ 55 w 79"/>
              <a:gd name="T103" fmla="*/ 147 h 165"/>
              <a:gd name="T104" fmla="*/ 55 w 79"/>
              <a:gd name="T105" fmla="*/ 136 h 165"/>
              <a:gd name="T106" fmla="*/ 46 w 79"/>
              <a:gd name="T107" fmla="*/ 132 h 165"/>
              <a:gd name="T108" fmla="*/ 24 w 79"/>
              <a:gd name="T109" fmla="*/ 147 h 165"/>
              <a:gd name="T110" fmla="*/ 24 w 79"/>
              <a:gd name="T111" fmla="*/ 137 h 165"/>
              <a:gd name="T112" fmla="*/ 24 w 79"/>
              <a:gd name="T113" fmla="*/ 13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165">
                <a:moveTo>
                  <a:pt x="0" y="93"/>
                </a:moveTo>
                <a:lnTo>
                  <a:pt x="4" y="93"/>
                </a:lnTo>
                <a:lnTo>
                  <a:pt x="4" y="22"/>
                </a:lnTo>
                <a:lnTo>
                  <a:pt x="4" y="22"/>
                </a:lnTo>
                <a:lnTo>
                  <a:pt x="6" y="16"/>
                </a:lnTo>
                <a:lnTo>
                  <a:pt x="9" y="13"/>
                </a:lnTo>
                <a:lnTo>
                  <a:pt x="9" y="13"/>
                </a:lnTo>
                <a:lnTo>
                  <a:pt x="9" y="13"/>
                </a:lnTo>
                <a:lnTo>
                  <a:pt x="13" y="9"/>
                </a:lnTo>
                <a:lnTo>
                  <a:pt x="19" y="7"/>
                </a:lnTo>
                <a:lnTo>
                  <a:pt x="22" y="7"/>
                </a:lnTo>
                <a:lnTo>
                  <a:pt x="22" y="7"/>
                </a:lnTo>
                <a:lnTo>
                  <a:pt x="26" y="3"/>
                </a:lnTo>
                <a:lnTo>
                  <a:pt x="26" y="3"/>
                </a:lnTo>
                <a:lnTo>
                  <a:pt x="26" y="3"/>
                </a:lnTo>
                <a:lnTo>
                  <a:pt x="31" y="0"/>
                </a:lnTo>
                <a:lnTo>
                  <a:pt x="37" y="0"/>
                </a:lnTo>
                <a:lnTo>
                  <a:pt x="42" y="0"/>
                </a:lnTo>
                <a:lnTo>
                  <a:pt x="42" y="0"/>
                </a:lnTo>
                <a:lnTo>
                  <a:pt x="50" y="0"/>
                </a:lnTo>
                <a:lnTo>
                  <a:pt x="55" y="3"/>
                </a:lnTo>
                <a:lnTo>
                  <a:pt x="57" y="5"/>
                </a:lnTo>
                <a:lnTo>
                  <a:pt x="57" y="7"/>
                </a:lnTo>
                <a:lnTo>
                  <a:pt x="57" y="7"/>
                </a:lnTo>
                <a:lnTo>
                  <a:pt x="57" y="7"/>
                </a:lnTo>
                <a:lnTo>
                  <a:pt x="61" y="7"/>
                </a:lnTo>
                <a:lnTo>
                  <a:pt x="61" y="7"/>
                </a:lnTo>
                <a:lnTo>
                  <a:pt x="66" y="9"/>
                </a:lnTo>
                <a:lnTo>
                  <a:pt x="70" y="13"/>
                </a:lnTo>
                <a:lnTo>
                  <a:pt x="70" y="13"/>
                </a:lnTo>
                <a:lnTo>
                  <a:pt x="70" y="13"/>
                </a:lnTo>
                <a:lnTo>
                  <a:pt x="74" y="16"/>
                </a:lnTo>
                <a:lnTo>
                  <a:pt x="75" y="22"/>
                </a:lnTo>
                <a:lnTo>
                  <a:pt x="75" y="93"/>
                </a:lnTo>
                <a:lnTo>
                  <a:pt x="79" y="93"/>
                </a:lnTo>
                <a:lnTo>
                  <a:pt x="79" y="110"/>
                </a:lnTo>
                <a:lnTo>
                  <a:pt x="66" y="126"/>
                </a:lnTo>
                <a:lnTo>
                  <a:pt x="66" y="126"/>
                </a:lnTo>
                <a:lnTo>
                  <a:pt x="66" y="154"/>
                </a:lnTo>
                <a:lnTo>
                  <a:pt x="66" y="159"/>
                </a:lnTo>
                <a:lnTo>
                  <a:pt x="61" y="159"/>
                </a:lnTo>
                <a:lnTo>
                  <a:pt x="50" y="159"/>
                </a:lnTo>
                <a:lnTo>
                  <a:pt x="50" y="159"/>
                </a:lnTo>
                <a:lnTo>
                  <a:pt x="46" y="163"/>
                </a:lnTo>
                <a:lnTo>
                  <a:pt x="39" y="165"/>
                </a:lnTo>
                <a:lnTo>
                  <a:pt x="39" y="165"/>
                </a:lnTo>
                <a:lnTo>
                  <a:pt x="33" y="163"/>
                </a:lnTo>
                <a:lnTo>
                  <a:pt x="30" y="159"/>
                </a:lnTo>
                <a:lnTo>
                  <a:pt x="20" y="159"/>
                </a:lnTo>
                <a:lnTo>
                  <a:pt x="15" y="159"/>
                </a:lnTo>
                <a:lnTo>
                  <a:pt x="15" y="154"/>
                </a:lnTo>
                <a:lnTo>
                  <a:pt x="15" y="126"/>
                </a:lnTo>
                <a:lnTo>
                  <a:pt x="0" y="110"/>
                </a:lnTo>
                <a:lnTo>
                  <a:pt x="0" y="93"/>
                </a:lnTo>
                <a:lnTo>
                  <a:pt x="0" y="93"/>
                </a:lnTo>
                <a:close/>
                <a:moveTo>
                  <a:pt x="59" y="16"/>
                </a:moveTo>
                <a:lnTo>
                  <a:pt x="59" y="93"/>
                </a:lnTo>
                <a:lnTo>
                  <a:pt x="66" y="93"/>
                </a:lnTo>
                <a:lnTo>
                  <a:pt x="66" y="22"/>
                </a:lnTo>
                <a:lnTo>
                  <a:pt x="66" y="22"/>
                </a:lnTo>
                <a:lnTo>
                  <a:pt x="64" y="18"/>
                </a:lnTo>
                <a:lnTo>
                  <a:pt x="64" y="18"/>
                </a:lnTo>
                <a:lnTo>
                  <a:pt x="64" y="18"/>
                </a:lnTo>
                <a:lnTo>
                  <a:pt x="61" y="16"/>
                </a:lnTo>
                <a:lnTo>
                  <a:pt x="59" y="16"/>
                </a:lnTo>
                <a:lnTo>
                  <a:pt x="59" y="16"/>
                </a:lnTo>
                <a:close/>
                <a:moveTo>
                  <a:pt x="13" y="93"/>
                </a:moveTo>
                <a:lnTo>
                  <a:pt x="20" y="93"/>
                </a:lnTo>
                <a:lnTo>
                  <a:pt x="20" y="16"/>
                </a:lnTo>
                <a:lnTo>
                  <a:pt x="19" y="16"/>
                </a:lnTo>
                <a:lnTo>
                  <a:pt x="19" y="16"/>
                </a:lnTo>
                <a:lnTo>
                  <a:pt x="15" y="18"/>
                </a:lnTo>
                <a:lnTo>
                  <a:pt x="15" y="18"/>
                </a:lnTo>
                <a:lnTo>
                  <a:pt x="15" y="18"/>
                </a:lnTo>
                <a:lnTo>
                  <a:pt x="13" y="22"/>
                </a:lnTo>
                <a:lnTo>
                  <a:pt x="13" y="93"/>
                </a:lnTo>
                <a:lnTo>
                  <a:pt x="13" y="93"/>
                </a:lnTo>
                <a:close/>
                <a:moveTo>
                  <a:pt x="35" y="93"/>
                </a:moveTo>
                <a:lnTo>
                  <a:pt x="44" y="93"/>
                </a:lnTo>
                <a:lnTo>
                  <a:pt x="44" y="16"/>
                </a:lnTo>
                <a:lnTo>
                  <a:pt x="44" y="16"/>
                </a:lnTo>
                <a:lnTo>
                  <a:pt x="44" y="14"/>
                </a:lnTo>
                <a:lnTo>
                  <a:pt x="44" y="14"/>
                </a:lnTo>
                <a:lnTo>
                  <a:pt x="44" y="14"/>
                </a:lnTo>
                <a:lnTo>
                  <a:pt x="42" y="14"/>
                </a:lnTo>
                <a:lnTo>
                  <a:pt x="37" y="14"/>
                </a:lnTo>
                <a:lnTo>
                  <a:pt x="37" y="14"/>
                </a:lnTo>
                <a:lnTo>
                  <a:pt x="35" y="14"/>
                </a:lnTo>
                <a:lnTo>
                  <a:pt x="35" y="14"/>
                </a:lnTo>
                <a:lnTo>
                  <a:pt x="35" y="14"/>
                </a:lnTo>
                <a:lnTo>
                  <a:pt x="35" y="16"/>
                </a:lnTo>
                <a:lnTo>
                  <a:pt x="35" y="93"/>
                </a:lnTo>
                <a:lnTo>
                  <a:pt x="35" y="93"/>
                </a:lnTo>
                <a:close/>
                <a:moveTo>
                  <a:pt x="42" y="148"/>
                </a:moveTo>
                <a:lnTo>
                  <a:pt x="55" y="143"/>
                </a:lnTo>
                <a:lnTo>
                  <a:pt x="55" y="137"/>
                </a:lnTo>
                <a:lnTo>
                  <a:pt x="28" y="148"/>
                </a:lnTo>
                <a:lnTo>
                  <a:pt x="42" y="148"/>
                </a:lnTo>
                <a:lnTo>
                  <a:pt x="42" y="148"/>
                </a:lnTo>
                <a:close/>
                <a:moveTo>
                  <a:pt x="55" y="147"/>
                </a:moveTo>
                <a:lnTo>
                  <a:pt x="50" y="148"/>
                </a:lnTo>
                <a:lnTo>
                  <a:pt x="55" y="148"/>
                </a:lnTo>
                <a:lnTo>
                  <a:pt x="55" y="147"/>
                </a:lnTo>
                <a:lnTo>
                  <a:pt x="55" y="147"/>
                </a:lnTo>
                <a:close/>
                <a:moveTo>
                  <a:pt x="24" y="147"/>
                </a:moveTo>
                <a:lnTo>
                  <a:pt x="55" y="136"/>
                </a:lnTo>
                <a:lnTo>
                  <a:pt x="55" y="132"/>
                </a:lnTo>
                <a:lnTo>
                  <a:pt x="46" y="132"/>
                </a:lnTo>
                <a:lnTo>
                  <a:pt x="24" y="141"/>
                </a:lnTo>
                <a:lnTo>
                  <a:pt x="24" y="147"/>
                </a:lnTo>
                <a:lnTo>
                  <a:pt x="24" y="147"/>
                </a:lnTo>
                <a:close/>
                <a:moveTo>
                  <a:pt x="24" y="137"/>
                </a:moveTo>
                <a:lnTo>
                  <a:pt x="39" y="132"/>
                </a:lnTo>
                <a:lnTo>
                  <a:pt x="24" y="132"/>
                </a:lnTo>
                <a:lnTo>
                  <a:pt x="24" y="137"/>
                </a:lnTo>
                <a:close/>
              </a:path>
            </a:pathLst>
          </a:custGeom>
          <a:solidFill>
            <a:srgbClr val="DB8E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78" name="Freeform 444"/>
          <p:cNvSpPr>
            <a:spLocks noEditPoints="1"/>
          </p:cNvSpPr>
          <p:nvPr/>
        </p:nvSpPr>
        <p:spPr bwMode="auto">
          <a:xfrm>
            <a:off x="603885" y="1443355"/>
            <a:ext cx="434975" cy="336550"/>
          </a:xfrm>
          <a:custGeom>
            <a:avLst/>
            <a:gdLst>
              <a:gd name="T0" fmla="*/ 31 w 154"/>
              <a:gd name="T1" fmla="*/ 66 h 119"/>
              <a:gd name="T2" fmla="*/ 20 w 154"/>
              <a:gd name="T3" fmla="*/ 108 h 119"/>
              <a:gd name="T4" fmla="*/ 49 w 154"/>
              <a:gd name="T5" fmla="*/ 108 h 119"/>
              <a:gd name="T6" fmla="*/ 49 w 154"/>
              <a:gd name="T7" fmla="*/ 108 h 119"/>
              <a:gd name="T8" fmla="*/ 55 w 154"/>
              <a:gd name="T9" fmla="*/ 112 h 119"/>
              <a:gd name="T10" fmla="*/ 60 w 154"/>
              <a:gd name="T11" fmla="*/ 116 h 119"/>
              <a:gd name="T12" fmla="*/ 67 w 154"/>
              <a:gd name="T13" fmla="*/ 118 h 119"/>
              <a:gd name="T14" fmla="*/ 75 w 154"/>
              <a:gd name="T15" fmla="*/ 119 h 119"/>
              <a:gd name="T16" fmla="*/ 75 w 154"/>
              <a:gd name="T17" fmla="*/ 119 h 119"/>
              <a:gd name="T18" fmla="*/ 82 w 154"/>
              <a:gd name="T19" fmla="*/ 118 h 119"/>
              <a:gd name="T20" fmla="*/ 90 w 154"/>
              <a:gd name="T21" fmla="*/ 116 h 119"/>
              <a:gd name="T22" fmla="*/ 95 w 154"/>
              <a:gd name="T23" fmla="*/ 112 h 119"/>
              <a:gd name="T24" fmla="*/ 101 w 154"/>
              <a:gd name="T25" fmla="*/ 108 h 119"/>
              <a:gd name="T26" fmla="*/ 128 w 154"/>
              <a:gd name="T27" fmla="*/ 108 h 119"/>
              <a:gd name="T28" fmla="*/ 119 w 154"/>
              <a:gd name="T29" fmla="*/ 66 h 119"/>
              <a:gd name="T30" fmla="*/ 126 w 154"/>
              <a:gd name="T31" fmla="*/ 66 h 119"/>
              <a:gd name="T32" fmla="*/ 126 w 154"/>
              <a:gd name="T33" fmla="*/ 41 h 119"/>
              <a:gd name="T34" fmla="*/ 143 w 154"/>
              <a:gd name="T35" fmla="*/ 37 h 119"/>
              <a:gd name="T36" fmla="*/ 143 w 154"/>
              <a:gd name="T37" fmla="*/ 50 h 119"/>
              <a:gd name="T38" fmla="*/ 139 w 154"/>
              <a:gd name="T39" fmla="*/ 75 h 119"/>
              <a:gd name="T40" fmla="*/ 152 w 154"/>
              <a:gd name="T41" fmla="*/ 75 h 119"/>
              <a:gd name="T42" fmla="*/ 148 w 154"/>
              <a:gd name="T43" fmla="*/ 50 h 119"/>
              <a:gd name="T44" fmla="*/ 148 w 154"/>
              <a:gd name="T45" fmla="*/ 35 h 119"/>
              <a:gd name="T46" fmla="*/ 154 w 154"/>
              <a:gd name="T47" fmla="*/ 33 h 119"/>
              <a:gd name="T48" fmla="*/ 154 w 154"/>
              <a:gd name="T49" fmla="*/ 22 h 119"/>
              <a:gd name="T50" fmla="*/ 77 w 154"/>
              <a:gd name="T51" fmla="*/ 0 h 119"/>
              <a:gd name="T52" fmla="*/ 0 w 154"/>
              <a:gd name="T53" fmla="*/ 22 h 119"/>
              <a:gd name="T54" fmla="*/ 0 w 154"/>
              <a:gd name="T55" fmla="*/ 33 h 119"/>
              <a:gd name="T56" fmla="*/ 27 w 154"/>
              <a:gd name="T57" fmla="*/ 42 h 119"/>
              <a:gd name="T58" fmla="*/ 27 w 154"/>
              <a:gd name="T59" fmla="*/ 66 h 119"/>
              <a:gd name="T60" fmla="*/ 31 w 154"/>
              <a:gd name="T61" fmla="*/ 66 h 119"/>
              <a:gd name="T62" fmla="*/ 31 w 154"/>
              <a:gd name="T63" fmla="*/ 66 h 119"/>
              <a:gd name="T64" fmla="*/ 104 w 154"/>
              <a:gd name="T65" fmla="*/ 66 h 119"/>
              <a:gd name="T66" fmla="*/ 104 w 154"/>
              <a:gd name="T67" fmla="*/ 66 h 119"/>
              <a:gd name="T68" fmla="*/ 106 w 154"/>
              <a:gd name="T69" fmla="*/ 72 h 119"/>
              <a:gd name="T70" fmla="*/ 106 w 154"/>
              <a:gd name="T71" fmla="*/ 72 h 119"/>
              <a:gd name="T72" fmla="*/ 104 w 154"/>
              <a:gd name="T73" fmla="*/ 79 h 119"/>
              <a:gd name="T74" fmla="*/ 102 w 154"/>
              <a:gd name="T75" fmla="*/ 86 h 119"/>
              <a:gd name="T76" fmla="*/ 101 w 154"/>
              <a:gd name="T77" fmla="*/ 92 h 119"/>
              <a:gd name="T78" fmla="*/ 97 w 154"/>
              <a:gd name="T79" fmla="*/ 97 h 119"/>
              <a:gd name="T80" fmla="*/ 97 w 154"/>
              <a:gd name="T81" fmla="*/ 97 h 119"/>
              <a:gd name="T82" fmla="*/ 91 w 154"/>
              <a:gd name="T83" fmla="*/ 101 h 119"/>
              <a:gd name="T84" fmla="*/ 86 w 154"/>
              <a:gd name="T85" fmla="*/ 105 h 119"/>
              <a:gd name="T86" fmla="*/ 80 w 154"/>
              <a:gd name="T87" fmla="*/ 107 h 119"/>
              <a:gd name="T88" fmla="*/ 75 w 154"/>
              <a:gd name="T89" fmla="*/ 108 h 119"/>
              <a:gd name="T90" fmla="*/ 75 w 154"/>
              <a:gd name="T91" fmla="*/ 108 h 119"/>
              <a:gd name="T92" fmla="*/ 69 w 154"/>
              <a:gd name="T93" fmla="*/ 107 h 119"/>
              <a:gd name="T94" fmla="*/ 64 w 154"/>
              <a:gd name="T95" fmla="*/ 105 h 119"/>
              <a:gd name="T96" fmla="*/ 58 w 154"/>
              <a:gd name="T97" fmla="*/ 101 h 119"/>
              <a:gd name="T98" fmla="*/ 55 w 154"/>
              <a:gd name="T99" fmla="*/ 97 h 119"/>
              <a:gd name="T100" fmla="*/ 55 w 154"/>
              <a:gd name="T101" fmla="*/ 97 h 119"/>
              <a:gd name="T102" fmla="*/ 49 w 154"/>
              <a:gd name="T103" fmla="*/ 92 h 119"/>
              <a:gd name="T104" fmla="*/ 47 w 154"/>
              <a:gd name="T105" fmla="*/ 86 h 119"/>
              <a:gd name="T106" fmla="*/ 45 w 154"/>
              <a:gd name="T107" fmla="*/ 79 h 119"/>
              <a:gd name="T108" fmla="*/ 45 w 154"/>
              <a:gd name="T109" fmla="*/ 72 h 119"/>
              <a:gd name="T110" fmla="*/ 45 w 154"/>
              <a:gd name="T111" fmla="*/ 72 h 119"/>
              <a:gd name="T112" fmla="*/ 45 w 154"/>
              <a:gd name="T113" fmla="*/ 66 h 119"/>
              <a:gd name="T114" fmla="*/ 104 w 154"/>
              <a:gd name="T115" fmla="*/ 6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4" h="119">
                <a:moveTo>
                  <a:pt x="31" y="66"/>
                </a:moveTo>
                <a:lnTo>
                  <a:pt x="20" y="108"/>
                </a:lnTo>
                <a:lnTo>
                  <a:pt x="49" y="108"/>
                </a:lnTo>
                <a:lnTo>
                  <a:pt x="49" y="108"/>
                </a:lnTo>
                <a:lnTo>
                  <a:pt x="55" y="112"/>
                </a:lnTo>
                <a:lnTo>
                  <a:pt x="60" y="116"/>
                </a:lnTo>
                <a:lnTo>
                  <a:pt x="67" y="118"/>
                </a:lnTo>
                <a:lnTo>
                  <a:pt x="75" y="119"/>
                </a:lnTo>
                <a:lnTo>
                  <a:pt x="75" y="119"/>
                </a:lnTo>
                <a:lnTo>
                  <a:pt x="82" y="118"/>
                </a:lnTo>
                <a:lnTo>
                  <a:pt x="90" y="116"/>
                </a:lnTo>
                <a:lnTo>
                  <a:pt x="95" y="112"/>
                </a:lnTo>
                <a:lnTo>
                  <a:pt x="101" y="108"/>
                </a:lnTo>
                <a:lnTo>
                  <a:pt x="128" y="108"/>
                </a:lnTo>
                <a:lnTo>
                  <a:pt x="119" y="66"/>
                </a:lnTo>
                <a:lnTo>
                  <a:pt x="126" y="66"/>
                </a:lnTo>
                <a:lnTo>
                  <a:pt x="126" y="41"/>
                </a:lnTo>
                <a:lnTo>
                  <a:pt x="143" y="37"/>
                </a:lnTo>
                <a:lnTo>
                  <a:pt x="143" y="50"/>
                </a:lnTo>
                <a:lnTo>
                  <a:pt x="139" y="75"/>
                </a:lnTo>
                <a:lnTo>
                  <a:pt x="152" y="75"/>
                </a:lnTo>
                <a:lnTo>
                  <a:pt x="148" y="50"/>
                </a:lnTo>
                <a:lnTo>
                  <a:pt x="148" y="35"/>
                </a:lnTo>
                <a:lnTo>
                  <a:pt x="154" y="33"/>
                </a:lnTo>
                <a:lnTo>
                  <a:pt x="154" y="22"/>
                </a:lnTo>
                <a:lnTo>
                  <a:pt x="77" y="0"/>
                </a:lnTo>
                <a:lnTo>
                  <a:pt x="0" y="22"/>
                </a:lnTo>
                <a:lnTo>
                  <a:pt x="0" y="33"/>
                </a:lnTo>
                <a:lnTo>
                  <a:pt x="27" y="42"/>
                </a:lnTo>
                <a:lnTo>
                  <a:pt x="27" y="66"/>
                </a:lnTo>
                <a:lnTo>
                  <a:pt x="31" y="66"/>
                </a:lnTo>
                <a:lnTo>
                  <a:pt x="31" y="66"/>
                </a:lnTo>
                <a:close/>
                <a:moveTo>
                  <a:pt x="104" y="66"/>
                </a:moveTo>
                <a:lnTo>
                  <a:pt x="104" y="66"/>
                </a:lnTo>
                <a:lnTo>
                  <a:pt x="106" y="72"/>
                </a:lnTo>
                <a:lnTo>
                  <a:pt x="106" y="72"/>
                </a:lnTo>
                <a:lnTo>
                  <a:pt x="104" y="79"/>
                </a:lnTo>
                <a:lnTo>
                  <a:pt x="102" y="86"/>
                </a:lnTo>
                <a:lnTo>
                  <a:pt x="101" y="92"/>
                </a:lnTo>
                <a:lnTo>
                  <a:pt x="97" y="97"/>
                </a:lnTo>
                <a:lnTo>
                  <a:pt x="97" y="97"/>
                </a:lnTo>
                <a:lnTo>
                  <a:pt x="91" y="101"/>
                </a:lnTo>
                <a:lnTo>
                  <a:pt x="86" y="105"/>
                </a:lnTo>
                <a:lnTo>
                  <a:pt x="80" y="107"/>
                </a:lnTo>
                <a:lnTo>
                  <a:pt x="75" y="108"/>
                </a:lnTo>
                <a:lnTo>
                  <a:pt x="75" y="108"/>
                </a:lnTo>
                <a:lnTo>
                  <a:pt x="69" y="107"/>
                </a:lnTo>
                <a:lnTo>
                  <a:pt x="64" y="105"/>
                </a:lnTo>
                <a:lnTo>
                  <a:pt x="58" y="101"/>
                </a:lnTo>
                <a:lnTo>
                  <a:pt x="55" y="97"/>
                </a:lnTo>
                <a:lnTo>
                  <a:pt x="55" y="97"/>
                </a:lnTo>
                <a:lnTo>
                  <a:pt x="49" y="92"/>
                </a:lnTo>
                <a:lnTo>
                  <a:pt x="47" y="86"/>
                </a:lnTo>
                <a:lnTo>
                  <a:pt x="45" y="79"/>
                </a:lnTo>
                <a:lnTo>
                  <a:pt x="45" y="72"/>
                </a:lnTo>
                <a:lnTo>
                  <a:pt x="45" y="72"/>
                </a:lnTo>
                <a:lnTo>
                  <a:pt x="45" y="66"/>
                </a:lnTo>
                <a:lnTo>
                  <a:pt x="104" y="66"/>
                </a:lnTo>
                <a:close/>
              </a:path>
            </a:pathLst>
          </a:custGeom>
          <a:solidFill>
            <a:srgbClr val="F8B9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1"/>
          <p:cNvPicPr>
            <a:picLocks noChangeAspect="1"/>
          </p:cNvPicPr>
          <p:nvPr userDrawn="1"/>
        </p:nvPicPr>
        <p:blipFill>
          <a:blip r:embed="rId1"/>
          <a:stretch>
            <a:fillRect/>
          </a:stretch>
        </p:blipFill>
        <p:spPr>
          <a:xfrm>
            <a:off x="-11430" y="3739515"/>
            <a:ext cx="7342505" cy="3137535"/>
          </a:xfrm>
          <a:prstGeom prst="rect">
            <a:avLst/>
          </a:prstGeom>
        </p:spPr>
      </p:pic>
      <p:pic>
        <p:nvPicPr>
          <p:cNvPr id="4" name="图片 3" descr="3"/>
          <p:cNvPicPr>
            <a:picLocks noChangeAspect="1"/>
          </p:cNvPicPr>
          <p:nvPr/>
        </p:nvPicPr>
        <p:blipFill>
          <a:blip r:embed="rId2"/>
          <a:stretch>
            <a:fillRect/>
          </a:stretch>
        </p:blipFill>
        <p:spPr>
          <a:xfrm>
            <a:off x="9025890" y="-61595"/>
            <a:ext cx="3507105" cy="3950335"/>
          </a:xfrm>
          <a:prstGeom prst="rect">
            <a:avLst/>
          </a:prstGeom>
        </p:spPr>
      </p:pic>
      <p:pic>
        <p:nvPicPr>
          <p:cNvPr id="6" name="图片 5" descr="1"/>
          <p:cNvPicPr>
            <a:picLocks noChangeAspect="1"/>
          </p:cNvPicPr>
          <p:nvPr userDrawn="1"/>
        </p:nvPicPr>
        <p:blipFill>
          <a:blip r:embed="rId1"/>
          <a:stretch>
            <a:fillRect/>
          </a:stretch>
        </p:blipFill>
        <p:spPr>
          <a:xfrm flipH="1">
            <a:off x="7331075" y="3739515"/>
            <a:ext cx="7342505" cy="3137535"/>
          </a:xfrm>
          <a:prstGeom prst="rect">
            <a:avLst/>
          </a:prstGeom>
        </p:spPr>
      </p:pic>
      <p:pic>
        <p:nvPicPr>
          <p:cNvPr id="27" name="图片 26" descr="3"/>
          <p:cNvPicPr>
            <a:picLocks noChangeAspect="1"/>
          </p:cNvPicPr>
          <p:nvPr/>
        </p:nvPicPr>
        <p:blipFill>
          <a:blip r:embed="rId2"/>
          <a:stretch>
            <a:fillRect/>
          </a:stretch>
        </p:blipFill>
        <p:spPr>
          <a:xfrm rot="2820000">
            <a:off x="-1663700" y="-2440940"/>
            <a:ext cx="3982720" cy="4486275"/>
          </a:xfrm>
          <a:prstGeom prst="rect">
            <a:avLst/>
          </a:prstGeom>
        </p:spPr>
      </p:pic>
      <p:sp>
        <p:nvSpPr>
          <p:cNvPr id="2" name="文本框 1"/>
          <p:cNvSpPr txBox="1"/>
          <p:nvPr/>
        </p:nvSpPr>
        <p:spPr>
          <a:xfrm>
            <a:off x="2585085" y="2213610"/>
            <a:ext cx="6806565" cy="1445260"/>
          </a:xfrm>
          <a:prstGeom prst="rect">
            <a:avLst/>
          </a:prstGeom>
          <a:noFill/>
        </p:spPr>
        <p:txBody>
          <a:bodyPr wrap="square" rtlCol="0">
            <a:spAutoFit/>
          </a:bodyPr>
          <a:p>
            <a:pPr algn="ctr"/>
            <a:r>
              <a:rPr lang="zh-CN" altLang="en-US" sz="8800">
                <a:solidFill>
                  <a:srgbClr val="DB8E07"/>
                </a:solidFill>
                <a:latin typeface="叶根友毛笔行书2.0版" panose="02010601030101010101" charset="-122"/>
                <a:ea typeface="叶根友毛笔行书2.0版" panose="02010601030101010101" charset="-122"/>
              </a:rPr>
              <a:t>谢谢观看</a:t>
            </a:r>
            <a:endParaRPr lang="zh-CN" altLang="en-US" sz="8800">
              <a:solidFill>
                <a:srgbClr val="DB8E07"/>
              </a:solidFill>
              <a:latin typeface="叶根友毛笔行书2.0版" panose="02010601030101010101" charset="-122"/>
              <a:ea typeface="叶根友毛笔行书2.0版" panose="02010601030101010101" charset="-122"/>
            </a:endParaRPr>
          </a:p>
        </p:txBody>
      </p:sp>
      <p:pic>
        <p:nvPicPr>
          <p:cNvPr id="3" name="图片 2" descr="3"/>
          <p:cNvPicPr>
            <a:picLocks noChangeAspect="1"/>
          </p:cNvPicPr>
          <p:nvPr/>
        </p:nvPicPr>
        <p:blipFill>
          <a:blip r:embed="rId2"/>
          <a:srcRect l="6138" t="74586" r="85823" b="19273"/>
          <a:stretch>
            <a:fillRect/>
          </a:stretch>
        </p:blipFill>
        <p:spPr>
          <a:xfrm>
            <a:off x="7331075" y="2126615"/>
            <a:ext cx="462280" cy="398145"/>
          </a:xfrm>
          <a:prstGeom prst="rect">
            <a:avLst/>
          </a:prstGeom>
        </p:spPr>
      </p:pic>
      <p:pic>
        <p:nvPicPr>
          <p:cNvPr id="5" name="图片 4" descr="3"/>
          <p:cNvPicPr>
            <a:picLocks noChangeAspect="1"/>
          </p:cNvPicPr>
          <p:nvPr/>
        </p:nvPicPr>
        <p:blipFill>
          <a:blip r:embed="rId2"/>
          <a:srcRect l="6138" t="74586" r="85823" b="19273"/>
          <a:stretch>
            <a:fillRect/>
          </a:stretch>
        </p:blipFill>
        <p:spPr>
          <a:xfrm>
            <a:off x="4015740" y="2213610"/>
            <a:ext cx="462280" cy="39814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8"/>
          <p:cNvSpPr txBox="1"/>
          <p:nvPr/>
        </p:nvSpPr>
        <p:spPr>
          <a:xfrm>
            <a:off x="2548890" y="2711450"/>
            <a:ext cx="7379970" cy="706755"/>
          </a:xfrm>
          <a:prstGeom prst="rect">
            <a:avLst/>
          </a:prstGeom>
          <a:noFill/>
        </p:spPr>
        <p:txBody>
          <a:bodyPr wrap="square" rtlCol="0">
            <a:spAutoFit/>
          </a:bodyPr>
          <a:p>
            <a:pPr algn="ctr"/>
            <a:r>
              <a:rPr lang="zh-CN" altLang="en-US" sz="4000" noProof="0" dirty="0">
                <a:ln>
                  <a:noFill/>
                </a:ln>
                <a:solidFill>
                  <a:schemeClr val="tx1">
                    <a:lumMod val="85000"/>
                    <a:lumOff val="15000"/>
                  </a:schemeClr>
                </a:solidFill>
                <a:uLnTx/>
                <a:uFillTx/>
                <a:latin typeface="禹卫书法隶书简体" panose="02000603000000000000" charset="-122"/>
                <a:ea typeface="禹卫书法隶书简体" panose="02000603000000000000" charset="-122"/>
                <a:sym typeface="+mn-ea"/>
              </a:rPr>
              <a:t>特殊字体：禹卫书法隶书简体</a:t>
            </a:r>
            <a:endParaRPr lang="zh-CN" altLang="en-US" sz="4000" noProof="0" dirty="0">
              <a:ln>
                <a:noFill/>
              </a:ln>
              <a:solidFill>
                <a:schemeClr val="tx1">
                  <a:lumMod val="85000"/>
                  <a:lumOff val="15000"/>
                </a:schemeClr>
              </a:solidFill>
              <a:uLnTx/>
              <a:uFillTx/>
              <a:latin typeface="禹卫书法隶书简体" panose="02000603000000000000" charset="-122"/>
              <a:ea typeface="禹卫书法隶书简体" panose="02000603000000000000"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 name="图片 28" descr="4"/>
          <p:cNvPicPr>
            <a:picLocks noChangeAspect="1"/>
          </p:cNvPicPr>
          <p:nvPr/>
        </p:nvPicPr>
        <p:blipFill>
          <a:blip r:embed="rId1"/>
          <a:stretch>
            <a:fillRect/>
          </a:stretch>
        </p:blipFill>
        <p:spPr>
          <a:xfrm>
            <a:off x="4427220" y="575945"/>
            <a:ext cx="3073400" cy="4609465"/>
          </a:xfrm>
          <a:prstGeom prst="rect">
            <a:avLst/>
          </a:prstGeom>
        </p:spPr>
      </p:pic>
      <p:pic>
        <p:nvPicPr>
          <p:cNvPr id="7" name="图片 6" descr="1"/>
          <p:cNvPicPr>
            <a:picLocks noChangeAspect="1"/>
          </p:cNvPicPr>
          <p:nvPr userDrawn="1"/>
        </p:nvPicPr>
        <p:blipFill>
          <a:blip r:embed="rId2"/>
          <a:stretch>
            <a:fillRect/>
          </a:stretch>
        </p:blipFill>
        <p:spPr>
          <a:xfrm>
            <a:off x="-11430" y="3739515"/>
            <a:ext cx="7342505" cy="3137535"/>
          </a:xfrm>
          <a:prstGeom prst="rect">
            <a:avLst/>
          </a:prstGeom>
        </p:spPr>
      </p:pic>
      <p:pic>
        <p:nvPicPr>
          <p:cNvPr id="4" name="图片 3" descr="3"/>
          <p:cNvPicPr>
            <a:picLocks noChangeAspect="1"/>
          </p:cNvPicPr>
          <p:nvPr/>
        </p:nvPicPr>
        <p:blipFill>
          <a:blip r:embed="rId3"/>
          <a:stretch>
            <a:fillRect/>
          </a:stretch>
        </p:blipFill>
        <p:spPr>
          <a:xfrm>
            <a:off x="9025890" y="-61595"/>
            <a:ext cx="3507105" cy="3950335"/>
          </a:xfrm>
          <a:prstGeom prst="rect">
            <a:avLst/>
          </a:prstGeom>
        </p:spPr>
      </p:pic>
      <p:pic>
        <p:nvPicPr>
          <p:cNvPr id="6" name="图片 5" descr="1"/>
          <p:cNvPicPr>
            <a:picLocks noChangeAspect="1"/>
          </p:cNvPicPr>
          <p:nvPr userDrawn="1"/>
        </p:nvPicPr>
        <p:blipFill>
          <a:blip r:embed="rId2"/>
          <a:stretch>
            <a:fillRect/>
          </a:stretch>
        </p:blipFill>
        <p:spPr>
          <a:xfrm flipH="1">
            <a:off x="7331075" y="3739515"/>
            <a:ext cx="7342505" cy="3137535"/>
          </a:xfrm>
          <a:prstGeom prst="rect">
            <a:avLst/>
          </a:prstGeom>
        </p:spPr>
      </p:pic>
      <p:pic>
        <p:nvPicPr>
          <p:cNvPr id="27" name="图片 26" descr="3"/>
          <p:cNvPicPr>
            <a:picLocks noChangeAspect="1"/>
          </p:cNvPicPr>
          <p:nvPr/>
        </p:nvPicPr>
        <p:blipFill>
          <a:blip r:embed="rId3"/>
          <a:stretch>
            <a:fillRect/>
          </a:stretch>
        </p:blipFill>
        <p:spPr>
          <a:xfrm rot="2820000">
            <a:off x="-1663700" y="-2440940"/>
            <a:ext cx="3982720" cy="4486275"/>
          </a:xfrm>
          <a:prstGeom prst="rect">
            <a:avLst/>
          </a:prstGeom>
        </p:spPr>
      </p:pic>
      <p:sp>
        <p:nvSpPr>
          <p:cNvPr id="8" name="文本框 7"/>
          <p:cNvSpPr txBox="1"/>
          <p:nvPr/>
        </p:nvSpPr>
        <p:spPr>
          <a:xfrm>
            <a:off x="4729480" y="1141730"/>
            <a:ext cx="1198245" cy="2607310"/>
          </a:xfrm>
          <a:prstGeom prst="rect">
            <a:avLst/>
          </a:prstGeom>
          <a:noFill/>
        </p:spPr>
        <p:txBody>
          <a:bodyPr vert="eaVert" wrap="square" rtlCol="0">
            <a:spAutoFit/>
          </a:bodyPr>
          <a:p>
            <a:r>
              <a:rPr lang="zh-CN" altLang="en-US" sz="6600">
                <a:solidFill>
                  <a:srgbClr val="E59407"/>
                </a:solidFill>
                <a:latin typeface="禹卫书法隶书简体" panose="02000603000000000000" charset="-122"/>
                <a:ea typeface="禹卫书法隶书简体" panose="02000603000000000000" charset="-122"/>
              </a:rPr>
              <a:t>第一节</a:t>
            </a:r>
            <a:endParaRPr lang="zh-CN" altLang="en-US" sz="6600">
              <a:solidFill>
                <a:srgbClr val="E59407"/>
              </a:solidFill>
              <a:latin typeface="禹卫书法隶书简体" panose="02000603000000000000" charset="-122"/>
              <a:ea typeface="禹卫书法隶书简体" panose="02000603000000000000" charset="-122"/>
            </a:endParaRPr>
          </a:p>
        </p:txBody>
      </p:sp>
      <p:sp>
        <p:nvSpPr>
          <p:cNvPr id="9" name="文本框 8"/>
          <p:cNvSpPr txBox="1"/>
          <p:nvPr/>
        </p:nvSpPr>
        <p:spPr>
          <a:xfrm>
            <a:off x="6398260" y="1223010"/>
            <a:ext cx="805815" cy="3218815"/>
          </a:xfrm>
          <a:prstGeom prst="rect">
            <a:avLst/>
          </a:prstGeom>
          <a:noFill/>
        </p:spPr>
        <p:txBody>
          <a:bodyPr vert="eaVert"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21" name="文本框 20"/>
          <p:cNvSpPr txBox="1"/>
          <p:nvPr/>
        </p:nvSpPr>
        <p:spPr>
          <a:xfrm>
            <a:off x="5695950" y="1141730"/>
            <a:ext cx="675005" cy="3651250"/>
          </a:xfrm>
          <a:prstGeom prst="rect">
            <a:avLst/>
          </a:prstGeom>
          <a:noFill/>
        </p:spPr>
        <p:txBody>
          <a:bodyPr vert="eaVert" wrap="square" rtlCol="0">
            <a:spAutoFit/>
          </a:bodyPr>
          <a:p>
            <a:pPr algn="l"/>
            <a:r>
              <a:rPr lang="zh-CN" altLang="en-US" sz="3200">
                <a:solidFill>
                  <a:srgbClr val="E59407"/>
                </a:solidFill>
                <a:latin typeface="禹卫书法隶书简体" panose="02000603000000000000" charset="-122"/>
                <a:ea typeface="禹卫书法隶书简体" panose="02000603000000000000" charset="-122"/>
                <a:sym typeface="+mn-ea"/>
              </a:rPr>
              <a:t>单击此处输入标题</a:t>
            </a:r>
            <a:endParaRPr lang="zh-CN" altLang="en-US" sz="3200" dirty="0">
              <a:solidFill>
                <a:srgbClr val="E59407"/>
              </a:solidFill>
              <a:effectLst/>
              <a:latin typeface="禹卫书法隶书简体" panose="02000603000000000000" charset="-122"/>
              <a:ea typeface="禹卫书法隶书简体" panose="02000603000000000000" charset="-122"/>
              <a:cs typeface="+mn-ea"/>
              <a:sym typeface="+mn-ea"/>
            </a:endParaRPr>
          </a:p>
        </p:txBody>
      </p:sp>
      <p:pic>
        <p:nvPicPr>
          <p:cNvPr id="11" name="图片 10" descr="3"/>
          <p:cNvPicPr>
            <a:picLocks noChangeAspect="1"/>
          </p:cNvPicPr>
          <p:nvPr/>
        </p:nvPicPr>
        <p:blipFill>
          <a:blip r:embed="rId3"/>
          <a:srcRect l="6138" t="74586" r="85823" b="19273"/>
          <a:stretch>
            <a:fillRect/>
          </a:stretch>
        </p:blipFill>
        <p:spPr>
          <a:xfrm>
            <a:off x="6997065" y="4199255"/>
            <a:ext cx="281940" cy="242570"/>
          </a:xfrm>
          <a:prstGeom prst="rect">
            <a:avLst/>
          </a:prstGeom>
        </p:spPr>
      </p:pic>
      <p:pic>
        <p:nvPicPr>
          <p:cNvPr id="15" name="图片 14" descr="3"/>
          <p:cNvPicPr>
            <a:picLocks noChangeAspect="1"/>
          </p:cNvPicPr>
          <p:nvPr/>
        </p:nvPicPr>
        <p:blipFill>
          <a:blip r:embed="rId3"/>
          <a:srcRect l="6138" t="74586" r="85823" b="19273"/>
          <a:stretch>
            <a:fillRect/>
          </a:stretch>
        </p:blipFill>
        <p:spPr>
          <a:xfrm>
            <a:off x="5492750" y="669290"/>
            <a:ext cx="281940" cy="242570"/>
          </a:xfrm>
          <a:prstGeom prst="rect">
            <a:avLst/>
          </a:prstGeom>
        </p:spPr>
      </p:pic>
      <p:pic>
        <p:nvPicPr>
          <p:cNvPr id="17" name="图片 16" descr="3"/>
          <p:cNvPicPr>
            <a:picLocks noChangeAspect="1"/>
          </p:cNvPicPr>
          <p:nvPr/>
        </p:nvPicPr>
        <p:blipFill>
          <a:blip r:embed="rId3"/>
          <a:srcRect l="6138" t="74586" r="85823" b="19273"/>
          <a:stretch>
            <a:fillRect/>
          </a:stretch>
        </p:blipFill>
        <p:spPr>
          <a:xfrm>
            <a:off x="6270625" y="669290"/>
            <a:ext cx="281940" cy="242570"/>
          </a:xfrm>
          <a:prstGeom prst="rect">
            <a:avLst/>
          </a:prstGeom>
        </p:spPr>
      </p:pic>
      <p:pic>
        <p:nvPicPr>
          <p:cNvPr id="19" name="图片 18" descr="3"/>
          <p:cNvPicPr>
            <a:picLocks noChangeAspect="1"/>
          </p:cNvPicPr>
          <p:nvPr/>
        </p:nvPicPr>
        <p:blipFill>
          <a:blip r:embed="rId3"/>
          <a:srcRect l="6138" t="74586" r="85823" b="19273"/>
          <a:stretch>
            <a:fillRect/>
          </a:stretch>
        </p:blipFill>
        <p:spPr>
          <a:xfrm>
            <a:off x="5187315" y="4792980"/>
            <a:ext cx="281940" cy="242570"/>
          </a:xfrm>
          <a:prstGeom prst="rect">
            <a:avLst/>
          </a:prstGeom>
        </p:spPr>
      </p:pic>
      <p:pic>
        <p:nvPicPr>
          <p:cNvPr id="20" name="图片 19" descr="3"/>
          <p:cNvPicPr>
            <a:picLocks noChangeAspect="1"/>
          </p:cNvPicPr>
          <p:nvPr/>
        </p:nvPicPr>
        <p:blipFill>
          <a:blip r:embed="rId3"/>
          <a:srcRect l="6138" t="74586" r="85823" b="19273"/>
          <a:stretch>
            <a:fillRect/>
          </a:stretch>
        </p:blipFill>
        <p:spPr>
          <a:xfrm>
            <a:off x="6715125" y="4792980"/>
            <a:ext cx="281940" cy="24257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429385" y="4641850"/>
            <a:ext cx="2247265" cy="92202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0" name="文本框 9"/>
          <p:cNvSpPr txBox="1"/>
          <p:nvPr/>
        </p:nvSpPr>
        <p:spPr>
          <a:xfrm>
            <a:off x="4961890" y="4641850"/>
            <a:ext cx="2247265" cy="92202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6" name="文本框 15"/>
          <p:cNvSpPr txBox="1"/>
          <p:nvPr/>
        </p:nvSpPr>
        <p:spPr>
          <a:xfrm>
            <a:off x="8535035" y="4641850"/>
            <a:ext cx="2247265" cy="92202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59" name="Teardrop 82"/>
          <p:cNvSpPr/>
          <p:nvPr/>
        </p:nvSpPr>
        <p:spPr>
          <a:xfrm rot="16200000">
            <a:off x="2058670" y="1165225"/>
            <a:ext cx="759460" cy="759460"/>
          </a:xfrm>
          <a:prstGeom prst="teardrop">
            <a:avLst>
              <a:gd name="adj" fmla="val 84975"/>
            </a:avLst>
          </a:prstGeom>
          <a:solidFill>
            <a:srgbClr val="E594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rgbClr val="2A80B9"/>
              </a:solidFill>
              <a:cs typeface="+mn-ea"/>
              <a:sym typeface="+mn-lt"/>
            </a:endParaRPr>
          </a:p>
        </p:txBody>
      </p:sp>
      <p:grpSp>
        <p:nvGrpSpPr>
          <p:cNvPr id="60" name="Group 3"/>
          <p:cNvGrpSpPr/>
          <p:nvPr/>
        </p:nvGrpSpPr>
        <p:grpSpPr>
          <a:xfrm>
            <a:off x="9297670" y="1157605"/>
            <a:ext cx="759460" cy="759460"/>
            <a:chOff x="9358777" y="1899512"/>
            <a:chExt cx="759173" cy="759173"/>
          </a:xfrm>
        </p:grpSpPr>
        <p:sp>
          <p:nvSpPr>
            <p:cNvPr id="61" name="Teardrop 84"/>
            <p:cNvSpPr/>
            <p:nvPr/>
          </p:nvSpPr>
          <p:spPr>
            <a:xfrm rot="16200000">
              <a:off x="9358777" y="1899512"/>
              <a:ext cx="759173" cy="759173"/>
            </a:xfrm>
            <a:prstGeom prst="teardrop">
              <a:avLst>
                <a:gd name="adj" fmla="val 84975"/>
              </a:avLst>
            </a:prstGeom>
            <a:solidFill>
              <a:srgbClr val="E594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rgbClr val="2A80B9"/>
                </a:solidFill>
                <a:cs typeface="+mn-ea"/>
                <a:sym typeface="+mn-lt"/>
              </a:endParaRPr>
            </a:p>
          </p:txBody>
        </p:sp>
        <p:sp>
          <p:nvSpPr>
            <p:cNvPr id="62" name="Freeform 53"/>
            <p:cNvSpPr/>
            <p:nvPr/>
          </p:nvSpPr>
          <p:spPr bwMode="auto">
            <a:xfrm>
              <a:off x="9580311" y="2135099"/>
              <a:ext cx="376490" cy="307279"/>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1440" tIns="45720" rIns="91440" bIns="45720" numCol="1" anchor="t" anchorCtr="0" compatLnSpc="1"/>
            <a:p>
              <a:endParaRPr lang="en-US" dirty="0">
                <a:cs typeface="+mn-ea"/>
                <a:sym typeface="+mn-lt"/>
              </a:endParaRPr>
            </a:p>
          </p:txBody>
        </p:sp>
      </p:grpSp>
      <p:sp>
        <p:nvSpPr>
          <p:cNvPr id="63" name="Teardrop 83"/>
          <p:cNvSpPr/>
          <p:nvPr/>
        </p:nvSpPr>
        <p:spPr>
          <a:xfrm rot="16200000">
            <a:off x="5681980" y="1157605"/>
            <a:ext cx="759460" cy="759460"/>
          </a:xfrm>
          <a:prstGeom prst="teardrop">
            <a:avLst>
              <a:gd name="adj" fmla="val 84975"/>
            </a:avLst>
          </a:prstGeom>
          <a:solidFill>
            <a:srgbClr val="F8B935"/>
          </a:solidFill>
          <a:ln>
            <a:noFill/>
          </a:ln>
        </p:spPr>
        <p:txBody>
          <a:bodyPr vert="horz" wrap="square" lIns="91440" tIns="45720" rIns="91440" bIns="45720" numCol="1" anchor="t" anchorCtr="0" compatLnSpc="1"/>
          <a:p>
            <a:endParaRPr lang="en-US">
              <a:solidFill>
                <a:schemeClr val="tx1"/>
              </a:solidFill>
              <a:sym typeface="+mn-lt"/>
            </a:endParaRPr>
          </a:p>
        </p:txBody>
      </p:sp>
      <p:sp>
        <p:nvSpPr>
          <p:cNvPr id="64" name="Teardrop 86"/>
          <p:cNvSpPr/>
          <p:nvPr/>
        </p:nvSpPr>
        <p:spPr>
          <a:xfrm rot="16200000">
            <a:off x="5681980" y="3511550"/>
            <a:ext cx="759460" cy="759460"/>
          </a:xfrm>
          <a:prstGeom prst="teardrop">
            <a:avLst>
              <a:gd name="adj" fmla="val 84975"/>
            </a:avLst>
          </a:prstGeom>
          <a:solidFill>
            <a:srgbClr val="E594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rgbClr val="2A80B9"/>
              </a:solidFill>
              <a:cs typeface="+mn-ea"/>
              <a:sym typeface="+mn-lt"/>
            </a:endParaRPr>
          </a:p>
        </p:txBody>
      </p:sp>
      <p:sp>
        <p:nvSpPr>
          <p:cNvPr id="65" name="Teardrop 87"/>
          <p:cNvSpPr/>
          <p:nvPr/>
        </p:nvSpPr>
        <p:spPr>
          <a:xfrm rot="16200000">
            <a:off x="9284335" y="3511550"/>
            <a:ext cx="759460" cy="759460"/>
          </a:xfrm>
          <a:prstGeom prst="teardrop">
            <a:avLst>
              <a:gd name="adj" fmla="val 84975"/>
            </a:avLst>
          </a:prstGeom>
          <a:solidFill>
            <a:srgbClr val="F8B935"/>
          </a:solidFill>
          <a:ln>
            <a:noFill/>
          </a:ln>
        </p:spPr>
        <p:txBody>
          <a:bodyPr vert="horz" wrap="square" lIns="91440" tIns="45720" rIns="91440" bIns="45720" numCol="1" anchor="t" anchorCtr="0" compatLnSpc="1"/>
          <a:p>
            <a:endParaRPr lang="en-US">
              <a:solidFill>
                <a:schemeClr val="tx1"/>
              </a:solidFill>
              <a:sym typeface="+mn-lt"/>
            </a:endParaRPr>
          </a:p>
        </p:txBody>
      </p:sp>
      <p:grpSp>
        <p:nvGrpSpPr>
          <p:cNvPr id="66" name="Group 4"/>
          <p:cNvGrpSpPr/>
          <p:nvPr/>
        </p:nvGrpSpPr>
        <p:grpSpPr>
          <a:xfrm>
            <a:off x="2058670" y="3510915"/>
            <a:ext cx="759460" cy="759460"/>
            <a:chOff x="2119522" y="4253638"/>
            <a:chExt cx="759173" cy="759173"/>
          </a:xfrm>
          <a:solidFill>
            <a:srgbClr val="D5E27D"/>
          </a:solidFill>
        </p:grpSpPr>
        <p:sp>
          <p:nvSpPr>
            <p:cNvPr id="67" name="Teardrop 85"/>
            <p:cNvSpPr/>
            <p:nvPr/>
          </p:nvSpPr>
          <p:spPr>
            <a:xfrm rot="16200000">
              <a:off x="2119522" y="4253638"/>
              <a:ext cx="759173" cy="759173"/>
            </a:xfrm>
            <a:prstGeom prst="teardrop">
              <a:avLst>
                <a:gd name="adj" fmla="val 84975"/>
              </a:avLst>
            </a:prstGeom>
            <a:solidFill>
              <a:srgbClr val="F8B935"/>
            </a:solidFill>
            <a:ln>
              <a:noFill/>
            </a:ln>
          </p:spPr>
          <p:txBody>
            <a:bodyPr vert="horz" wrap="square" lIns="91440" tIns="45720" rIns="91440" bIns="45720" numCol="1" anchor="t" anchorCtr="0" compatLnSpc="1"/>
            <a:p>
              <a:endParaRPr lang="en-US">
                <a:solidFill>
                  <a:schemeClr val="tx1"/>
                </a:solidFill>
                <a:sym typeface="+mn-lt"/>
              </a:endParaRPr>
            </a:p>
          </p:txBody>
        </p:sp>
        <p:sp>
          <p:nvSpPr>
            <p:cNvPr id="68" name="AutoShape 48"/>
            <p:cNvSpPr/>
            <p:nvPr/>
          </p:nvSpPr>
          <p:spPr bwMode="auto">
            <a:xfrm>
              <a:off x="2368841" y="4455705"/>
              <a:ext cx="309720" cy="315161"/>
            </a:xfrm>
            <a:custGeom>
              <a:avLst/>
              <a:gdLst>
                <a:gd name="T0" fmla="*/ 0 w 21600"/>
                <a:gd name="T1" fmla="*/ 11506 h 21600"/>
                <a:gd name="T2" fmla="*/ 7091 w 21600"/>
                <a:gd name="T3" fmla="*/ 14436 h 21600"/>
                <a:gd name="T4" fmla="*/ 10145 w 21600"/>
                <a:gd name="T5" fmla="*/ 21600 h 21600"/>
                <a:gd name="T6" fmla="*/ 14291 w 21600"/>
                <a:gd name="T7" fmla="*/ 21600 h 21600"/>
                <a:gd name="T8" fmla="*/ 0 w 21600"/>
                <a:gd name="T9" fmla="*/ 7381 h 21600"/>
                <a:gd name="T10" fmla="*/ 0 w 21600"/>
                <a:gd name="T11" fmla="*/ 11506 h 21600"/>
                <a:gd name="T12" fmla="*/ 0 w 21600"/>
                <a:gd name="T13" fmla="*/ 4125 h 21600"/>
                <a:gd name="T14" fmla="*/ 17455 w 21600"/>
                <a:gd name="T15" fmla="*/ 21600 h 21600"/>
                <a:gd name="T16" fmla="*/ 21600 w 21600"/>
                <a:gd name="T17" fmla="*/ 21600 h 21600"/>
                <a:gd name="T18" fmla="*/ 0 w 21600"/>
                <a:gd name="T19" fmla="*/ 0 h 21600"/>
                <a:gd name="T20" fmla="*/ 0 w 21600"/>
                <a:gd name="T21" fmla="*/ 4125 h 21600"/>
                <a:gd name="T22" fmla="*/ 5782 w 21600"/>
                <a:gd name="T23" fmla="*/ 18669 h 21600"/>
                <a:gd name="T24" fmla="*/ 2836 w 21600"/>
                <a:gd name="T25" fmla="*/ 21600 h 21600"/>
                <a:gd name="T26" fmla="*/ 0 w 21600"/>
                <a:gd name="T27" fmla="*/ 18669 h 21600"/>
                <a:gd name="T28" fmla="*/ 2836 w 21600"/>
                <a:gd name="T29" fmla="*/ 15847 h 21600"/>
                <a:gd name="T30" fmla="*/ 5782 w 21600"/>
                <a:gd name="T31" fmla="*/ 18669 h 21600"/>
                <a:gd name="T32" fmla="*/ 5782 w 21600"/>
                <a:gd name="T33" fmla="*/ 1866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0" y="11506"/>
                  </a:moveTo>
                  <a:cubicBezTo>
                    <a:pt x="2727" y="11506"/>
                    <a:pt x="5236" y="12482"/>
                    <a:pt x="7091" y="14436"/>
                  </a:cubicBezTo>
                  <a:cubicBezTo>
                    <a:pt x="9055" y="16390"/>
                    <a:pt x="10145" y="18886"/>
                    <a:pt x="10145" y="21600"/>
                  </a:cubicBezTo>
                  <a:cubicBezTo>
                    <a:pt x="14291" y="21600"/>
                    <a:pt x="14291" y="21600"/>
                    <a:pt x="14291" y="21600"/>
                  </a:cubicBezTo>
                  <a:cubicBezTo>
                    <a:pt x="14291" y="13785"/>
                    <a:pt x="7855" y="7381"/>
                    <a:pt x="0" y="7381"/>
                  </a:cubicBezTo>
                  <a:lnTo>
                    <a:pt x="0" y="11506"/>
                  </a:lnTo>
                  <a:close/>
                  <a:moveTo>
                    <a:pt x="0" y="4125"/>
                  </a:moveTo>
                  <a:cubicBezTo>
                    <a:pt x="9600" y="4125"/>
                    <a:pt x="17455" y="11940"/>
                    <a:pt x="17455" y="21600"/>
                  </a:cubicBezTo>
                  <a:cubicBezTo>
                    <a:pt x="21600" y="21600"/>
                    <a:pt x="21600" y="21600"/>
                    <a:pt x="21600" y="21600"/>
                  </a:cubicBezTo>
                  <a:cubicBezTo>
                    <a:pt x="21600" y="9660"/>
                    <a:pt x="11891" y="0"/>
                    <a:pt x="0" y="0"/>
                  </a:cubicBezTo>
                  <a:lnTo>
                    <a:pt x="0" y="4125"/>
                  </a:lnTo>
                  <a:close/>
                  <a:moveTo>
                    <a:pt x="5782" y="18669"/>
                  </a:moveTo>
                  <a:cubicBezTo>
                    <a:pt x="5782" y="20297"/>
                    <a:pt x="4473" y="21600"/>
                    <a:pt x="2836" y="21600"/>
                  </a:cubicBezTo>
                  <a:cubicBezTo>
                    <a:pt x="1309" y="21600"/>
                    <a:pt x="0" y="20297"/>
                    <a:pt x="0" y="18669"/>
                  </a:cubicBezTo>
                  <a:cubicBezTo>
                    <a:pt x="0" y="17150"/>
                    <a:pt x="1309" y="15847"/>
                    <a:pt x="2836" y="15847"/>
                  </a:cubicBezTo>
                  <a:cubicBezTo>
                    <a:pt x="4473" y="15847"/>
                    <a:pt x="5782" y="17150"/>
                    <a:pt x="5782" y="18669"/>
                  </a:cubicBezTo>
                  <a:close/>
                  <a:moveTo>
                    <a:pt x="5782" y="18669"/>
                  </a:moveTo>
                </a:path>
              </a:pathLst>
            </a:custGeom>
            <a:solidFill>
              <a:schemeClr val="bg1"/>
            </a:solidFill>
            <a:ln>
              <a:noFill/>
            </a:ln>
          </p:spPr>
          <p:txBody>
            <a:bodyPr lIns="0" tIns="0" rIns="0" bIns="0"/>
            <a:p>
              <a:endParaRPr lang="en-US">
                <a:cs typeface="+mn-ea"/>
                <a:sym typeface="+mn-lt"/>
              </a:endParaRPr>
            </a:p>
          </p:txBody>
        </p:sp>
      </p:grpSp>
      <p:grpSp>
        <p:nvGrpSpPr>
          <p:cNvPr id="69" name="组合 68"/>
          <p:cNvGrpSpPr/>
          <p:nvPr/>
        </p:nvGrpSpPr>
        <p:grpSpPr>
          <a:xfrm>
            <a:off x="2295525" y="1379855"/>
            <a:ext cx="285750" cy="329565"/>
            <a:chOff x="5710556" y="3216593"/>
            <a:chExt cx="444500" cy="512763"/>
          </a:xfrm>
          <a:solidFill>
            <a:srgbClr val="FFFFFF"/>
          </a:solidFill>
        </p:grpSpPr>
        <p:sp>
          <p:nvSpPr>
            <p:cNvPr id="70" name="Oval 16"/>
            <p:cNvSpPr>
              <a:spLocks noChangeArrowheads="1"/>
            </p:cNvSpPr>
            <p:nvPr/>
          </p:nvSpPr>
          <p:spPr bwMode="auto">
            <a:xfrm>
              <a:off x="5772468" y="3216593"/>
              <a:ext cx="331788" cy="325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71" name="Oval 17"/>
            <p:cNvSpPr>
              <a:spLocks noChangeArrowheads="1"/>
            </p:cNvSpPr>
            <p:nvPr/>
          </p:nvSpPr>
          <p:spPr bwMode="auto">
            <a:xfrm>
              <a:off x="5759768" y="3400743"/>
              <a:ext cx="42863"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72" name="Freeform 18"/>
            <p:cNvSpPr/>
            <p:nvPr/>
          </p:nvSpPr>
          <p:spPr bwMode="auto">
            <a:xfrm>
              <a:off x="5756593" y="3634106"/>
              <a:ext cx="177800" cy="95250"/>
            </a:xfrm>
            <a:custGeom>
              <a:avLst/>
              <a:gdLst>
                <a:gd name="T0" fmla="*/ 1 w 46"/>
                <a:gd name="T1" fmla="*/ 15 h 25"/>
                <a:gd name="T2" fmla="*/ 25 w 46"/>
                <a:gd name="T3" fmla="*/ 24 h 25"/>
                <a:gd name="T4" fmla="*/ 45 w 46"/>
                <a:gd name="T5" fmla="*/ 10 h 25"/>
                <a:gd name="T6" fmla="*/ 21 w 46"/>
                <a:gd name="T7" fmla="*/ 1 h 25"/>
                <a:gd name="T8" fmla="*/ 1 w 46"/>
                <a:gd name="T9" fmla="*/ 15 h 25"/>
              </a:gdLst>
              <a:ahLst/>
              <a:cxnLst>
                <a:cxn ang="0">
                  <a:pos x="T0" y="T1"/>
                </a:cxn>
                <a:cxn ang="0">
                  <a:pos x="T2" y="T3"/>
                </a:cxn>
                <a:cxn ang="0">
                  <a:pos x="T4" y="T5"/>
                </a:cxn>
                <a:cxn ang="0">
                  <a:pos x="T6" y="T7"/>
                </a:cxn>
                <a:cxn ang="0">
                  <a:pos x="T8" y="T9"/>
                </a:cxn>
              </a:cxnLst>
              <a:rect l="0" t="0" r="r" b="b"/>
              <a:pathLst>
                <a:path w="46" h="25">
                  <a:moveTo>
                    <a:pt x="1" y="15"/>
                  </a:moveTo>
                  <a:cubicBezTo>
                    <a:pt x="2" y="21"/>
                    <a:pt x="12" y="25"/>
                    <a:pt x="25" y="24"/>
                  </a:cubicBezTo>
                  <a:cubicBezTo>
                    <a:pt x="37" y="23"/>
                    <a:pt x="46" y="17"/>
                    <a:pt x="45" y="10"/>
                  </a:cubicBezTo>
                  <a:cubicBezTo>
                    <a:pt x="44" y="4"/>
                    <a:pt x="33" y="0"/>
                    <a:pt x="21" y="1"/>
                  </a:cubicBezTo>
                  <a:cubicBezTo>
                    <a:pt x="9" y="2"/>
                    <a:pt x="0" y="9"/>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73" name="Oval 19"/>
            <p:cNvSpPr>
              <a:spLocks noChangeArrowheads="1"/>
            </p:cNvSpPr>
            <p:nvPr/>
          </p:nvSpPr>
          <p:spPr bwMode="auto">
            <a:xfrm>
              <a:off x="6077268" y="3400743"/>
              <a:ext cx="460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74" name="Freeform 20"/>
            <p:cNvSpPr/>
            <p:nvPr/>
          </p:nvSpPr>
          <p:spPr bwMode="auto">
            <a:xfrm>
              <a:off x="5937568" y="3629343"/>
              <a:ext cx="174625" cy="100013"/>
            </a:xfrm>
            <a:custGeom>
              <a:avLst/>
              <a:gdLst>
                <a:gd name="T0" fmla="*/ 44 w 45"/>
                <a:gd name="T1" fmla="*/ 16 h 26"/>
                <a:gd name="T2" fmla="*/ 21 w 45"/>
                <a:gd name="T3" fmla="*/ 25 h 26"/>
                <a:gd name="T4" fmla="*/ 1 w 45"/>
                <a:gd name="T5" fmla="*/ 11 h 26"/>
                <a:gd name="T6" fmla="*/ 24 w 45"/>
                <a:gd name="T7" fmla="*/ 2 h 26"/>
                <a:gd name="T8" fmla="*/ 44 w 45"/>
                <a:gd name="T9" fmla="*/ 16 h 26"/>
              </a:gdLst>
              <a:ahLst/>
              <a:cxnLst>
                <a:cxn ang="0">
                  <a:pos x="T0" y="T1"/>
                </a:cxn>
                <a:cxn ang="0">
                  <a:pos x="T2" y="T3"/>
                </a:cxn>
                <a:cxn ang="0">
                  <a:pos x="T4" y="T5"/>
                </a:cxn>
                <a:cxn ang="0">
                  <a:pos x="T6" y="T7"/>
                </a:cxn>
                <a:cxn ang="0">
                  <a:pos x="T8" y="T9"/>
                </a:cxn>
              </a:cxnLst>
              <a:rect l="0" t="0" r="r" b="b"/>
              <a:pathLst>
                <a:path w="45" h="26">
                  <a:moveTo>
                    <a:pt x="44" y="16"/>
                  </a:moveTo>
                  <a:cubicBezTo>
                    <a:pt x="43" y="22"/>
                    <a:pt x="33" y="26"/>
                    <a:pt x="21" y="25"/>
                  </a:cubicBezTo>
                  <a:cubicBezTo>
                    <a:pt x="9" y="23"/>
                    <a:pt x="0" y="17"/>
                    <a:pt x="1" y="11"/>
                  </a:cubicBezTo>
                  <a:cubicBezTo>
                    <a:pt x="2" y="4"/>
                    <a:pt x="12" y="0"/>
                    <a:pt x="24" y="2"/>
                  </a:cubicBezTo>
                  <a:cubicBezTo>
                    <a:pt x="36" y="3"/>
                    <a:pt x="45" y="10"/>
                    <a:pt x="4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75" name="Oval 21"/>
            <p:cNvSpPr>
              <a:spLocks noChangeArrowheads="1"/>
            </p:cNvSpPr>
            <p:nvPr/>
          </p:nvSpPr>
          <p:spPr bwMode="auto">
            <a:xfrm>
              <a:off x="5772468" y="3427731"/>
              <a:ext cx="320675" cy="263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76" name="Freeform 22"/>
            <p:cNvSpPr/>
            <p:nvPr/>
          </p:nvSpPr>
          <p:spPr bwMode="auto">
            <a:xfrm>
              <a:off x="5710556" y="3427731"/>
              <a:ext cx="123825" cy="182563"/>
            </a:xfrm>
            <a:custGeom>
              <a:avLst/>
              <a:gdLst>
                <a:gd name="T0" fmla="*/ 23 w 32"/>
                <a:gd name="T1" fmla="*/ 28 h 48"/>
                <a:gd name="T2" fmla="*/ 5 w 32"/>
                <a:gd name="T3" fmla="*/ 46 h 48"/>
                <a:gd name="T4" fmla="*/ 6 w 32"/>
                <a:gd name="T5" fmla="*/ 20 h 48"/>
                <a:gd name="T6" fmla="*/ 27 w 32"/>
                <a:gd name="T7" fmla="*/ 2 h 48"/>
                <a:gd name="T8" fmla="*/ 23 w 32"/>
                <a:gd name="T9" fmla="*/ 28 h 48"/>
              </a:gdLst>
              <a:ahLst/>
              <a:cxnLst>
                <a:cxn ang="0">
                  <a:pos x="T0" y="T1"/>
                </a:cxn>
                <a:cxn ang="0">
                  <a:pos x="T2" y="T3"/>
                </a:cxn>
                <a:cxn ang="0">
                  <a:pos x="T4" y="T5"/>
                </a:cxn>
                <a:cxn ang="0">
                  <a:pos x="T6" y="T7"/>
                </a:cxn>
                <a:cxn ang="0">
                  <a:pos x="T8" y="T9"/>
                </a:cxn>
              </a:cxnLst>
              <a:rect l="0" t="0" r="r" b="b"/>
              <a:pathLst>
                <a:path w="32" h="48">
                  <a:moveTo>
                    <a:pt x="23" y="28"/>
                  </a:moveTo>
                  <a:cubicBezTo>
                    <a:pt x="17" y="40"/>
                    <a:pt x="8" y="48"/>
                    <a:pt x="5" y="46"/>
                  </a:cubicBezTo>
                  <a:cubicBezTo>
                    <a:pt x="1" y="44"/>
                    <a:pt x="0" y="32"/>
                    <a:pt x="6" y="20"/>
                  </a:cubicBezTo>
                  <a:cubicBezTo>
                    <a:pt x="12" y="8"/>
                    <a:pt x="22" y="0"/>
                    <a:pt x="27" y="2"/>
                  </a:cubicBezTo>
                  <a:cubicBezTo>
                    <a:pt x="32" y="5"/>
                    <a:pt x="29" y="16"/>
                    <a:pt x="2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77" name="Freeform 23"/>
            <p:cNvSpPr/>
            <p:nvPr/>
          </p:nvSpPr>
          <p:spPr bwMode="auto">
            <a:xfrm>
              <a:off x="6042343" y="3430906"/>
              <a:ext cx="112713" cy="184150"/>
            </a:xfrm>
            <a:custGeom>
              <a:avLst/>
              <a:gdLst>
                <a:gd name="T0" fmla="*/ 7 w 29"/>
                <a:gd name="T1" fmla="*/ 28 h 48"/>
                <a:gd name="T2" fmla="*/ 24 w 29"/>
                <a:gd name="T3" fmla="*/ 47 h 48"/>
                <a:gd name="T4" fmla="*/ 24 w 29"/>
                <a:gd name="T5" fmla="*/ 21 h 48"/>
                <a:gd name="T6" fmla="*/ 5 w 29"/>
                <a:gd name="T7" fmla="*/ 2 h 48"/>
                <a:gd name="T8" fmla="*/ 7 w 29"/>
                <a:gd name="T9" fmla="*/ 28 h 48"/>
              </a:gdLst>
              <a:ahLst/>
              <a:cxnLst>
                <a:cxn ang="0">
                  <a:pos x="T0" y="T1"/>
                </a:cxn>
                <a:cxn ang="0">
                  <a:pos x="T2" y="T3"/>
                </a:cxn>
                <a:cxn ang="0">
                  <a:pos x="T4" y="T5"/>
                </a:cxn>
                <a:cxn ang="0">
                  <a:pos x="T6" y="T7"/>
                </a:cxn>
                <a:cxn ang="0">
                  <a:pos x="T8" y="T9"/>
                </a:cxn>
              </a:cxnLst>
              <a:rect l="0" t="0" r="r" b="b"/>
              <a:pathLst>
                <a:path w="29" h="48">
                  <a:moveTo>
                    <a:pt x="7" y="28"/>
                  </a:moveTo>
                  <a:cubicBezTo>
                    <a:pt x="13" y="39"/>
                    <a:pt x="21" y="48"/>
                    <a:pt x="24" y="47"/>
                  </a:cubicBezTo>
                  <a:cubicBezTo>
                    <a:pt x="27" y="47"/>
                    <a:pt x="29" y="34"/>
                    <a:pt x="24" y="21"/>
                  </a:cubicBezTo>
                  <a:cubicBezTo>
                    <a:pt x="19" y="9"/>
                    <a:pt x="10" y="0"/>
                    <a:pt x="5" y="2"/>
                  </a:cubicBezTo>
                  <a:cubicBezTo>
                    <a:pt x="0" y="4"/>
                    <a:pt x="1" y="16"/>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grpSp>
      <p:grpSp>
        <p:nvGrpSpPr>
          <p:cNvPr id="78" name="组合 77"/>
          <p:cNvGrpSpPr/>
          <p:nvPr/>
        </p:nvGrpSpPr>
        <p:grpSpPr>
          <a:xfrm>
            <a:off x="5821680" y="3712210"/>
            <a:ext cx="480060" cy="357505"/>
            <a:chOff x="3582988" y="4683125"/>
            <a:chExt cx="557212" cy="484188"/>
          </a:xfrm>
          <a:solidFill>
            <a:srgbClr val="FFFFFF"/>
          </a:solidFill>
        </p:grpSpPr>
        <p:sp>
          <p:nvSpPr>
            <p:cNvPr id="79" name="Freeform 5"/>
            <p:cNvSpPr>
              <a:spLocks noEditPoints="1"/>
            </p:cNvSpPr>
            <p:nvPr/>
          </p:nvSpPr>
          <p:spPr bwMode="auto">
            <a:xfrm>
              <a:off x="3582988" y="4756150"/>
              <a:ext cx="511175" cy="411163"/>
            </a:xfrm>
            <a:custGeom>
              <a:avLst/>
              <a:gdLst>
                <a:gd name="T0" fmla="*/ 111 w 134"/>
                <a:gd name="T1" fmla="*/ 45 h 107"/>
                <a:gd name="T2" fmla="*/ 108 w 134"/>
                <a:gd name="T3" fmla="*/ 41 h 107"/>
                <a:gd name="T4" fmla="*/ 107 w 134"/>
                <a:gd name="T5" fmla="*/ 25 h 107"/>
                <a:gd name="T6" fmla="*/ 78 w 134"/>
                <a:gd name="T7" fmla="*/ 26 h 107"/>
                <a:gd name="T8" fmla="*/ 73 w 134"/>
                <a:gd name="T9" fmla="*/ 19 h 107"/>
                <a:gd name="T10" fmla="*/ 50 w 134"/>
                <a:gd name="T11" fmla="*/ 7 h 107"/>
                <a:gd name="T12" fmla="*/ 12 w 134"/>
                <a:gd name="T13" fmla="*/ 39 h 107"/>
                <a:gd name="T14" fmla="*/ 2 w 134"/>
                <a:gd name="T15" fmla="*/ 68 h 107"/>
                <a:gd name="T16" fmla="*/ 57 w 134"/>
                <a:gd name="T17" fmla="*/ 105 h 107"/>
                <a:gd name="T18" fmla="*/ 124 w 134"/>
                <a:gd name="T19" fmla="*/ 76 h 107"/>
                <a:gd name="T20" fmla="*/ 111 w 134"/>
                <a:gd name="T21" fmla="*/ 45 h 107"/>
                <a:gd name="T22" fmla="*/ 59 w 134"/>
                <a:gd name="T23" fmla="*/ 97 h 107"/>
                <a:gd name="T24" fmla="*/ 16 w 134"/>
                <a:gd name="T25" fmla="*/ 70 h 107"/>
                <a:gd name="T26" fmla="*/ 59 w 134"/>
                <a:gd name="T27" fmla="*/ 40 h 107"/>
                <a:gd name="T28" fmla="*/ 103 w 134"/>
                <a:gd name="T29" fmla="*/ 65 h 107"/>
                <a:gd name="T30" fmla="*/ 59 w 134"/>
                <a:gd name="T31" fmla="*/ 9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107">
                  <a:moveTo>
                    <a:pt x="111" y="45"/>
                  </a:moveTo>
                  <a:cubicBezTo>
                    <a:pt x="105" y="44"/>
                    <a:pt x="108" y="41"/>
                    <a:pt x="108" y="41"/>
                  </a:cubicBezTo>
                  <a:cubicBezTo>
                    <a:pt x="108" y="41"/>
                    <a:pt x="113" y="32"/>
                    <a:pt x="107" y="25"/>
                  </a:cubicBezTo>
                  <a:cubicBezTo>
                    <a:pt x="98" y="17"/>
                    <a:pt x="78" y="26"/>
                    <a:pt x="78" y="26"/>
                  </a:cubicBezTo>
                  <a:cubicBezTo>
                    <a:pt x="70" y="28"/>
                    <a:pt x="72" y="25"/>
                    <a:pt x="73" y="19"/>
                  </a:cubicBezTo>
                  <a:cubicBezTo>
                    <a:pt x="73" y="12"/>
                    <a:pt x="71" y="0"/>
                    <a:pt x="50" y="7"/>
                  </a:cubicBezTo>
                  <a:cubicBezTo>
                    <a:pt x="30" y="14"/>
                    <a:pt x="12" y="39"/>
                    <a:pt x="12" y="39"/>
                  </a:cubicBezTo>
                  <a:cubicBezTo>
                    <a:pt x="0" y="55"/>
                    <a:pt x="2" y="68"/>
                    <a:pt x="2" y="68"/>
                  </a:cubicBezTo>
                  <a:cubicBezTo>
                    <a:pt x="5" y="96"/>
                    <a:pt x="34" y="103"/>
                    <a:pt x="57" y="105"/>
                  </a:cubicBezTo>
                  <a:cubicBezTo>
                    <a:pt x="82" y="107"/>
                    <a:pt x="115" y="97"/>
                    <a:pt x="124" y="76"/>
                  </a:cubicBezTo>
                  <a:cubicBezTo>
                    <a:pt x="134" y="54"/>
                    <a:pt x="116" y="46"/>
                    <a:pt x="111" y="45"/>
                  </a:cubicBezTo>
                  <a:close/>
                  <a:moveTo>
                    <a:pt x="59" y="97"/>
                  </a:moveTo>
                  <a:cubicBezTo>
                    <a:pt x="35" y="98"/>
                    <a:pt x="16" y="86"/>
                    <a:pt x="16" y="70"/>
                  </a:cubicBezTo>
                  <a:cubicBezTo>
                    <a:pt x="16" y="54"/>
                    <a:pt x="35" y="41"/>
                    <a:pt x="59" y="40"/>
                  </a:cubicBezTo>
                  <a:cubicBezTo>
                    <a:pt x="83" y="39"/>
                    <a:pt x="103" y="49"/>
                    <a:pt x="103" y="65"/>
                  </a:cubicBezTo>
                  <a:cubicBezTo>
                    <a:pt x="103" y="81"/>
                    <a:pt x="83" y="96"/>
                    <a:pt x="59"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80" name="Freeform 6"/>
            <p:cNvSpPr>
              <a:spLocks noEditPoints="1"/>
            </p:cNvSpPr>
            <p:nvPr/>
          </p:nvSpPr>
          <p:spPr bwMode="auto">
            <a:xfrm>
              <a:off x="3697288" y="4941888"/>
              <a:ext cx="203200" cy="179388"/>
            </a:xfrm>
            <a:custGeom>
              <a:avLst/>
              <a:gdLst>
                <a:gd name="T0" fmla="*/ 24 w 53"/>
                <a:gd name="T1" fmla="*/ 3 h 47"/>
                <a:gd name="T2" fmla="*/ 3 w 53"/>
                <a:gd name="T3" fmla="*/ 28 h 47"/>
                <a:gd name="T4" fmla="*/ 9 w 53"/>
                <a:gd name="T5" fmla="*/ 39 h 47"/>
                <a:gd name="T6" fmla="*/ 46 w 53"/>
                <a:gd name="T7" fmla="*/ 33 h 47"/>
                <a:gd name="T8" fmla="*/ 24 w 53"/>
                <a:gd name="T9" fmla="*/ 3 h 47"/>
                <a:gd name="T10" fmla="*/ 18 w 53"/>
                <a:gd name="T11" fmla="*/ 35 h 47"/>
                <a:gd name="T12" fmla="*/ 10 w 53"/>
                <a:gd name="T13" fmla="*/ 29 h 47"/>
                <a:gd name="T14" fmla="*/ 18 w 53"/>
                <a:gd name="T15" fmla="*/ 20 h 47"/>
                <a:gd name="T16" fmla="*/ 26 w 53"/>
                <a:gd name="T17" fmla="*/ 27 h 47"/>
                <a:gd name="T18" fmla="*/ 18 w 53"/>
                <a:gd name="T19" fmla="*/ 35 h 47"/>
                <a:gd name="T20" fmla="*/ 33 w 53"/>
                <a:gd name="T21" fmla="*/ 22 h 47"/>
                <a:gd name="T22" fmla="*/ 28 w 53"/>
                <a:gd name="T23" fmla="*/ 22 h 47"/>
                <a:gd name="T24" fmla="*/ 29 w 53"/>
                <a:gd name="T25" fmla="*/ 17 h 47"/>
                <a:gd name="T26" fmla="*/ 34 w 53"/>
                <a:gd name="T27" fmla="*/ 18 h 47"/>
                <a:gd name="T28" fmla="*/ 33 w 53"/>
                <a:gd name="T29" fmla="*/ 2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7">
                  <a:moveTo>
                    <a:pt x="24" y="3"/>
                  </a:moveTo>
                  <a:cubicBezTo>
                    <a:pt x="0" y="6"/>
                    <a:pt x="3" y="28"/>
                    <a:pt x="3" y="28"/>
                  </a:cubicBezTo>
                  <a:cubicBezTo>
                    <a:pt x="3" y="28"/>
                    <a:pt x="3" y="35"/>
                    <a:pt x="9" y="39"/>
                  </a:cubicBezTo>
                  <a:cubicBezTo>
                    <a:pt x="24" y="47"/>
                    <a:pt x="38" y="42"/>
                    <a:pt x="46" y="33"/>
                  </a:cubicBezTo>
                  <a:cubicBezTo>
                    <a:pt x="53" y="23"/>
                    <a:pt x="49" y="0"/>
                    <a:pt x="24" y="3"/>
                  </a:cubicBezTo>
                  <a:close/>
                  <a:moveTo>
                    <a:pt x="18" y="35"/>
                  </a:moveTo>
                  <a:cubicBezTo>
                    <a:pt x="14" y="35"/>
                    <a:pt x="10" y="32"/>
                    <a:pt x="10" y="29"/>
                  </a:cubicBezTo>
                  <a:cubicBezTo>
                    <a:pt x="10" y="25"/>
                    <a:pt x="13" y="21"/>
                    <a:pt x="18" y="20"/>
                  </a:cubicBezTo>
                  <a:cubicBezTo>
                    <a:pt x="23" y="20"/>
                    <a:pt x="26" y="23"/>
                    <a:pt x="26" y="27"/>
                  </a:cubicBezTo>
                  <a:cubicBezTo>
                    <a:pt x="26" y="31"/>
                    <a:pt x="23" y="34"/>
                    <a:pt x="18" y="35"/>
                  </a:cubicBezTo>
                  <a:close/>
                  <a:moveTo>
                    <a:pt x="33" y="22"/>
                  </a:moveTo>
                  <a:cubicBezTo>
                    <a:pt x="31" y="24"/>
                    <a:pt x="29" y="23"/>
                    <a:pt x="28" y="22"/>
                  </a:cubicBezTo>
                  <a:cubicBezTo>
                    <a:pt x="28" y="21"/>
                    <a:pt x="28" y="18"/>
                    <a:pt x="29" y="17"/>
                  </a:cubicBezTo>
                  <a:cubicBezTo>
                    <a:pt x="31" y="16"/>
                    <a:pt x="33" y="16"/>
                    <a:pt x="34" y="18"/>
                  </a:cubicBezTo>
                  <a:cubicBezTo>
                    <a:pt x="35" y="19"/>
                    <a:pt x="34" y="21"/>
                    <a:pt x="3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81" name="Freeform 7"/>
            <p:cNvSpPr/>
            <p:nvPr/>
          </p:nvSpPr>
          <p:spPr bwMode="auto">
            <a:xfrm>
              <a:off x="3952875" y="4683125"/>
              <a:ext cx="187325" cy="215900"/>
            </a:xfrm>
            <a:custGeom>
              <a:avLst/>
              <a:gdLst>
                <a:gd name="T0" fmla="*/ 49 w 49"/>
                <a:gd name="T1" fmla="*/ 51 h 56"/>
                <a:gd name="T2" fmla="*/ 49 w 49"/>
                <a:gd name="T3" fmla="*/ 50 h 56"/>
                <a:gd name="T4" fmla="*/ 49 w 49"/>
                <a:gd name="T5" fmla="*/ 43 h 56"/>
                <a:gd name="T6" fmla="*/ 6 w 49"/>
                <a:gd name="T7" fmla="*/ 0 h 56"/>
                <a:gd name="T8" fmla="*/ 0 w 49"/>
                <a:gd name="T9" fmla="*/ 6 h 56"/>
                <a:gd name="T10" fmla="*/ 6 w 49"/>
                <a:gd name="T11" fmla="*/ 12 h 56"/>
                <a:gd name="T12" fmla="*/ 37 w 49"/>
                <a:gd name="T13" fmla="*/ 43 h 56"/>
                <a:gd name="T14" fmla="*/ 37 w 49"/>
                <a:gd name="T15" fmla="*/ 49 h 56"/>
                <a:gd name="T16" fmla="*/ 37 w 49"/>
                <a:gd name="T17" fmla="*/ 49 h 56"/>
                <a:gd name="T18" fmla="*/ 37 w 49"/>
                <a:gd name="T19" fmla="*/ 50 h 56"/>
                <a:gd name="T20" fmla="*/ 43 w 49"/>
                <a:gd name="T21" fmla="*/ 56 h 56"/>
                <a:gd name="T22" fmla="*/ 49 w 49"/>
                <a:gd name="T23" fmla="*/ 51 h 56"/>
                <a:gd name="T24" fmla="*/ 49 w 49"/>
                <a:gd name="T25" fmla="*/ 51 h 56"/>
                <a:gd name="T26" fmla="*/ 49 w 49"/>
                <a:gd name="T27" fmla="*/ 5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56">
                  <a:moveTo>
                    <a:pt x="49" y="51"/>
                  </a:moveTo>
                  <a:cubicBezTo>
                    <a:pt x="49" y="51"/>
                    <a:pt x="49" y="50"/>
                    <a:pt x="49" y="50"/>
                  </a:cubicBezTo>
                  <a:cubicBezTo>
                    <a:pt x="49" y="48"/>
                    <a:pt x="49" y="46"/>
                    <a:pt x="49" y="43"/>
                  </a:cubicBezTo>
                  <a:cubicBezTo>
                    <a:pt x="49" y="19"/>
                    <a:pt x="30" y="0"/>
                    <a:pt x="6" y="0"/>
                  </a:cubicBezTo>
                  <a:cubicBezTo>
                    <a:pt x="3" y="0"/>
                    <a:pt x="0" y="3"/>
                    <a:pt x="0" y="6"/>
                  </a:cubicBezTo>
                  <a:cubicBezTo>
                    <a:pt x="0" y="9"/>
                    <a:pt x="3" y="12"/>
                    <a:pt x="6" y="12"/>
                  </a:cubicBezTo>
                  <a:cubicBezTo>
                    <a:pt x="23" y="12"/>
                    <a:pt x="37" y="26"/>
                    <a:pt x="37" y="43"/>
                  </a:cubicBezTo>
                  <a:cubicBezTo>
                    <a:pt x="37" y="45"/>
                    <a:pt x="37" y="47"/>
                    <a:pt x="37" y="49"/>
                  </a:cubicBezTo>
                  <a:cubicBezTo>
                    <a:pt x="37" y="49"/>
                    <a:pt x="37" y="49"/>
                    <a:pt x="37" y="49"/>
                  </a:cubicBezTo>
                  <a:cubicBezTo>
                    <a:pt x="37" y="49"/>
                    <a:pt x="37" y="50"/>
                    <a:pt x="37" y="50"/>
                  </a:cubicBezTo>
                  <a:cubicBezTo>
                    <a:pt x="37" y="53"/>
                    <a:pt x="40" y="56"/>
                    <a:pt x="43" y="56"/>
                  </a:cubicBezTo>
                  <a:cubicBezTo>
                    <a:pt x="46" y="56"/>
                    <a:pt x="48" y="54"/>
                    <a:pt x="49" y="51"/>
                  </a:cubicBezTo>
                  <a:cubicBezTo>
                    <a:pt x="49" y="51"/>
                    <a:pt x="49" y="51"/>
                    <a:pt x="49" y="51"/>
                  </a:cubicBezTo>
                  <a:cubicBezTo>
                    <a:pt x="49" y="51"/>
                    <a:pt x="49" y="51"/>
                    <a:pt x="49"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82" name="Freeform 8"/>
            <p:cNvSpPr/>
            <p:nvPr/>
          </p:nvSpPr>
          <p:spPr bwMode="auto">
            <a:xfrm>
              <a:off x="3957638" y="4756150"/>
              <a:ext cx="111125" cy="123825"/>
            </a:xfrm>
            <a:custGeom>
              <a:avLst/>
              <a:gdLst>
                <a:gd name="T0" fmla="*/ 29 w 29"/>
                <a:gd name="T1" fmla="*/ 27 h 32"/>
                <a:gd name="T2" fmla="*/ 29 w 29"/>
                <a:gd name="T3" fmla="*/ 24 h 32"/>
                <a:gd name="T4" fmla="*/ 5 w 29"/>
                <a:gd name="T5" fmla="*/ 0 h 32"/>
                <a:gd name="T6" fmla="*/ 0 w 29"/>
                <a:gd name="T7" fmla="*/ 5 h 32"/>
                <a:gd name="T8" fmla="*/ 5 w 29"/>
                <a:gd name="T9" fmla="*/ 10 h 32"/>
                <a:gd name="T10" fmla="*/ 19 w 29"/>
                <a:gd name="T11" fmla="*/ 24 h 32"/>
                <a:gd name="T12" fmla="*/ 19 w 29"/>
                <a:gd name="T13" fmla="*/ 26 h 32"/>
                <a:gd name="T14" fmla="*/ 19 w 29"/>
                <a:gd name="T15" fmla="*/ 26 h 32"/>
                <a:gd name="T16" fmla="*/ 19 w 29"/>
                <a:gd name="T17" fmla="*/ 27 h 32"/>
                <a:gd name="T18" fmla="*/ 24 w 29"/>
                <a:gd name="T19" fmla="*/ 32 h 32"/>
                <a:gd name="T20" fmla="*/ 29 w 29"/>
                <a:gd name="T21" fmla="*/ 27 h 32"/>
                <a:gd name="T22" fmla="*/ 29 w 29"/>
                <a:gd name="T23" fmla="*/ 27 h 32"/>
                <a:gd name="T24" fmla="*/ 29 w 29"/>
                <a:gd name="T25" fmla="*/ 27 h 32"/>
                <a:gd name="T26" fmla="*/ 29 w 29"/>
                <a:gd name="T27" fmla="*/ 27 h 32"/>
                <a:gd name="T28" fmla="*/ 29 w 29"/>
                <a:gd name="T29"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32">
                  <a:moveTo>
                    <a:pt x="29" y="27"/>
                  </a:moveTo>
                  <a:cubicBezTo>
                    <a:pt x="29" y="26"/>
                    <a:pt x="29" y="25"/>
                    <a:pt x="29" y="24"/>
                  </a:cubicBezTo>
                  <a:cubicBezTo>
                    <a:pt x="29" y="11"/>
                    <a:pt x="18" y="0"/>
                    <a:pt x="5" y="0"/>
                  </a:cubicBezTo>
                  <a:cubicBezTo>
                    <a:pt x="2" y="0"/>
                    <a:pt x="0" y="3"/>
                    <a:pt x="0" y="5"/>
                  </a:cubicBezTo>
                  <a:cubicBezTo>
                    <a:pt x="0" y="8"/>
                    <a:pt x="2" y="10"/>
                    <a:pt x="5" y="10"/>
                  </a:cubicBezTo>
                  <a:cubicBezTo>
                    <a:pt x="13" y="10"/>
                    <a:pt x="19" y="17"/>
                    <a:pt x="19" y="24"/>
                  </a:cubicBezTo>
                  <a:cubicBezTo>
                    <a:pt x="19" y="25"/>
                    <a:pt x="19" y="26"/>
                    <a:pt x="19" y="26"/>
                  </a:cubicBezTo>
                  <a:cubicBezTo>
                    <a:pt x="19" y="26"/>
                    <a:pt x="19" y="26"/>
                    <a:pt x="19" y="26"/>
                  </a:cubicBezTo>
                  <a:cubicBezTo>
                    <a:pt x="19" y="26"/>
                    <a:pt x="19" y="27"/>
                    <a:pt x="19" y="27"/>
                  </a:cubicBezTo>
                  <a:cubicBezTo>
                    <a:pt x="19" y="30"/>
                    <a:pt x="21" y="32"/>
                    <a:pt x="24" y="32"/>
                  </a:cubicBezTo>
                  <a:cubicBezTo>
                    <a:pt x="26" y="32"/>
                    <a:pt x="28" y="30"/>
                    <a:pt x="29" y="27"/>
                  </a:cubicBezTo>
                  <a:cubicBezTo>
                    <a:pt x="29" y="27"/>
                    <a:pt x="29" y="27"/>
                    <a:pt x="29" y="27"/>
                  </a:cubicBezTo>
                  <a:cubicBezTo>
                    <a:pt x="29" y="27"/>
                    <a:pt x="29" y="27"/>
                    <a:pt x="29" y="27"/>
                  </a:cubicBezTo>
                  <a:cubicBezTo>
                    <a:pt x="29" y="27"/>
                    <a:pt x="29" y="27"/>
                    <a:pt x="29" y="27"/>
                  </a:cubicBezTo>
                  <a:cubicBezTo>
                    <a:pt x="29" y="27"/>
                    <a:pt x="29" y="27"/>
                    <a:pt x="2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grpSp>
      <p:grpSp>
        <p:nvGrpSpPr>
          <p:cNvPr id="83" name="Group 39"/>
          <p:cNvGrpSpPr>
            <a:grpSpLocks noChangeAspect="1"/>
          </p:cNvGrpSpPr>
          <p:nvPr/>
        </p:nvGrpSpPr>
        <p:grpSpPr bwMode="auto">
          <a:xfrm>
            <a:off x="5868035" y="1377950"/>
            <a:ext cx="387350" cy="318135"/>
            <a:chOff x="3645" y="1999"/>
            <a:chExt cx="392" cy="322"/>
          </a:xfrm>
          <a:solidFill>
            <a:schemeClr val="bg1"/>
          </a:solidFill>
        </p:grpSpPr>
        <p:sp>
          <p:nvSpPr>
            <p:cNvPr id="84" name="Freeform 40"/>
            <p:cNvSpPr>
              <a:spLocks noEditPoints="1"/>
            </p:cNvSpPr>
            <p:nvPr/>
          </p:nvSpPr>
          <p:spPr bwMode="auto">
            <a:xfrm>
              <a:off x="3645" y="1999"/>
              <a:ext cx="279" cy="255"/>
            </a:xfrm>
            <a:custGeom>
              <a:avLst/>
              <a:gdLst>
                <a:gd name="T0" fmla="*/ 113 w 116"/>
                <a:gd name="T1" fmla="*/ 41 h 106"/>
                <a:gd name="T2" fmla="*/ 116 w 116"/>
                <a:gd name="T3" fmla="*/ 41 h 106"/>
                <a:gd name="T4" fmla="*/ 58 w 116"/>
                <a:gd name="T5" fmla="*/ 0 h 106"/>
                <a:gd name="T6" fmla="*/ 0 w 116"/>
                <a:gd name="T7" fmla="*/ 49 h 106"/>
                <a:gd name="T8" fmla="*/ 23 w 116"/>
                <a:gd name="T9" fmla="*/ 88 h 106"/>
                <a:gd name="T10" fmla="*/ 23 w 116"/>
                <a:gd name="T11" fmla="*/ 88 h 106"/>
                <a:gd name="T12" fmla="*/ 18 w 116"/>
                <a:gd name="T13" fmla="*/ 106 h 106"/>
                <a:gd name="T14" fmla="*/ 39 w 116"/>
                <a:gd name="T15" fmla="*/ 95 h 106"/>
                <a:gd name="T16" fmla="*/ 40 w 116"/>
                <a:gd name="T17" fmla="*/ 95 h 106"/>
                <a:gd name="T18" fmla="*/ 58 w 116"/>
                <a:gd name="T19" fmla="*/ 98 h 106"/>
                <a:gd name="T20" fmla="*/ 62 w 116"/>
                <a:gd name="T21" fmla="*/ 98 h 106"/>
                <a:gd name="T22" fmla="*/ 60 w 116"/>
                <a:gd name="T23" fmla="*/ 86 h 106"/>
                <a:gd name="T24" fmla="*/ 113 w 116"/>
                <a:gd name="T25" fmla="*/ 41 h 106"/>
                <a:gd name="T26" fmla="*/ 78 w 116"/>
                <a:gd name="T27" fmla="*/ 24 h 106"/>
                <a:gd name="T28" fmla="*/ 87 w 116"/>
                <a:gd name="T29" fmla="*/ 32 h 106"/>
                <a:gd name="T30" fmla="*/ 78 w 116"/>
                <a:gd name="T31" fmla="*/ 40 h 106"/>
                <a:gd name="T32" fmla="*/ 70 w 116"/>
                <a:gd name="T33" fmla="*/ 32 h 106"/>
                <a:gd name="T34" fmla="*/ 78 w 116"/>
                <a:gd name="T35" fmla="*/ 24 h 106"/>
                <a:gd name="T36" fmla="*/ 38 w 116"/>
                <a:gd name="T37" fmla="*/ 40 h 106"/>
                <a:gd name="T38" fmla="*/ 30 w 116"/>
                <a:gd name="T39" fmla="*/ 32 h 106"/>
                <a:gd name="T40" fmla="*/ 38 w 116"/>
                <a:gd name="T41" fmla="*/ 24 h 106"/>
                <a:gd name="T42" fmla="*/ 46 w 116"/>
                <a:gd name="T43" fmla="*/ 32 h 106"/>
                <a:gd name="T44" fmla="*/ 38 w 116"/>
                <a:gd name="T45"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6" h="106">
                  <a:moveTo>
                    <a:pt x="113" y="41"/>
                  </a:moveTo>
                  <a:cubicBezTo>
                    <a:pt x="114" y="41"/>
                    <a:pt x="115" y="41"/>
                    <a:pt x="116" y="41"/>
                  </a:cubicBezTo>
                  <a:cubicBezTo>
                    <a:pt x="111" y="18"/>
                    <a:pt x="87" y="0"/>
                    <a:pt x="58" y="0"/>
                  </a:cubicBezTo>
                  <a:cubicBezTo>
                    <a:pt x="26" y="0"/>
                    <a:pt x="0" y="22"/>
                    <a:pt x="0" y="49"/>
                  </a:cubicBezTo>
                  <a:cubicBezTo>
                    <a:pt x="0" y="65"/>
                    <a:pt x="9" y="79"/>
                    <a:pt x="23" y="88"/>
                  </a:cubicBezTo>
                  <a:cubicBezTo>
                    <a:pt x="23" y="88"/>
                    <a:pt x="23" y="88"/>
                    <a:pt x="23" y="88"/>
                  </a:cubicBezTo>
                  <a:cubicBezTo>
                    <a:pt x="18" y="106"/>
                    <a:pt x="18" y="106"/>
                    <a:pt x="18" y="106"/>
                  </a:cubicBezTo>
                  <a:cubicBezTo>
                    <a:pt x="39" y="95"/>
                    <a:pt x="39" y="95"/>
                    <a:pt x="39" y="95"/>
                  </a:cubicBezTo>
                  <a:cubicBezTo>
                    <a:pt x="39" y="95"/>
                    <a:pt x="39" y="95"/>
                    <a:pt x="40" y="95"/>
                  </a:cubicBezTo>
                  <a:cubicBezTo>
                    <a:pt x="45" y="97"/>
                    <a:pt x="52" y="98"/>
                    <a:pt x="58" y="98"/>
                  </a:cubicBezTo>
                  <a:cubicBezTo>
                    <a:pt x="59" y="98"/>
                    <a:pt x="61" y="98"/>
                    <a:pt x="62" y="98"/>
                  </a:cubicBezTo>
                  <a:cubicBezTo>
                    <a:pt x="61" y="94"/>
                    <a:pt x="60" y="90"/>
                    <a:pt x="60" y="86"/>
                  </a:cubicBezTo>
                  <a:cubicBezTo>
                    <a:pt x="60" y="61"/>
                    <a:pt x="84" y="41"/>
                    <a:pt x="113" y="41"/>
                  </a:cubicBezTo>
                  <a:close/>
                  <a:moveTo>
                    <a:pt x="78" y="24"/>
                  </a:moveTo>
                  <a:cubicBezTo>
                    <a:pt x="83" y="24"/>
                    <a:pt x="87" y="28"/>
                    <a:pt x="87" y="32"/>
                  </a:cubicBezTo>
                  <a:cubicBezTo>
                    <a:pt x="87" y="37"/>
                    <a:pt x="83" y="40"/>
                    <a:pt x="78" y="40"/>
                  </a:cubicBezTo>
                  <a:cubicBezTo>
                    <a:pt x="74" y="40"/>
                    <a:pt x="70" y="37"/>
                    <a:pt x="70" y="32"/>
                  </a:cubicBezTo>
                  <a:cubicBezTo>
                    <a:pt x="70" y="28"/>
                    <a:pt x="74" y="24"/>
                    <a:pt x="78" y="24"/>
                  </a:cubicBezTo>
                  <a:close/>
                  <a:moveTo>
                    <a:pt x="38" y="40"/>
                  </a:moveTo>
                  <a:cubicBezTo>
                    <a:pt x="33" y="40"/>
                    <a:pt x="30" y="37"/>
                    <a:pt x="30" y="32"/>
                  </a:cubicBezTo>
                  <a:cubicBezTo>
                    <a:pt x="30" y="28"/>
                    <a:pt x="33" y="24"/>
                    <a:pt x="38" y="24"/>
                  </a:cubicBezTo>
                  <a:cubicBezTo>
                    <a:pt x="42" y="24"/>
                    <a:pt x="46" y="28"/>
                    <a:pt x="46" y="32"/>
                  </a:cubicBezTo>
                  <a:cubicBezTo>
                    <a:pt x="46" y="37"/>
                    <a:pt x="42" y="40"/>
                    <a:pt x="3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85" name="Freeform 41"/>
            <p:cNvSpPr>
              <a:spLocks noEditPoints="1"/>
            </p:cNvSpPr>
            <p:nvPr/>
          </p:nvSpPr>
          <p:spPr bwMode="auto">
            <a:xfrm>
              <a:off x="3799" y="2107"/>
              <a:ext cx="238" cy="214"/>
            </a:xfrm>
            <a:custGeom>
              <a:avLst/>
              <a:gdLst>
                <a:gd name="T0" fmla="*/ 0 w 99"/>
                <a:gd name="T1" fmla="*/ 41 h 89"/>
                <a:gd name="T2" fmla="*/ 50 w 99"/>
                <a:gd name="T3" fmla="*/ 82 h 89"/>
                <a:gd name="T4" fmla="*/ 65 w 99"/>
                <a:gd name="T5" fmla="*/ 80 h 89"/>
                <a:gd name="T6" fmla="*/ 66 w 99"/>
                <a:gd name="T7" fmla="*/ 80 h 89"/>
                <a:gd name="T8" fmla="*/ 84 w 99"/>
                <a:gd name="T9" fmla="*/ 89 h 89"/>
                <a:gd name="T10" fmla="*/ 79 w 99"/>
                <a:gd name="T11" fmla="*/ 74 h 89"/>
                <a:gd name="T12" fmla="*/ 80 w 99"/>
                <a:gd name="T13" fmla="*/ 74 h 89"/>
                <a:gd name="T14" fmla="*/ 99 w 99"/>
                <a:gd name="T15" fmla="*/ 41 h 89"/>
                <a:gd name="T16" fmla="*/ 50 w 99"/>
                <a:gd name="T17" fmla="*/ 0 h 89"/>
                <a:gd name="T18" fmla="*/ 0 w 99"/>
                <a:gd name="T19" fmla="*/ 41 h 89"/>
                <a:gd name="T20" fmla="*/ 60 w 99"/>
                <a:gd name="T21" fmla="*/ 27 h 89"/>
                <a:gd name="T22" fmla="*/ 67 w 99"/>
                <a:gd name="T23" fmla="*/ 20 h 89"/>
                <a:gd name="T24" fmla="*/ 74 w 99"/>
                <a:gd name="T25" fmla="*/ 27 h 89"/>
                <a:gd name="T26" fmla="*/ 67 w 99"/>
                <a:gd name="T27" fmla="*/ 34 h 89"/>
                <a:gd name="T28" fmla="*/ 60 w 99"/>
                <a:gd name="T29" fmla="*/ 27 h 89"/>
                <a:gd name="T30" fmla="*/ 26 w 99"/>
                <a:gd name="T31" fmla="*/ 27 h 89"/>
                <a:gd name="T32" fmla="*/ 33 w 99"/>
                <a:gd name="T33" fmla="*/ 20 h 89"/>
                <a:gd name="T34" fmla="*/ 40 w 99"/>
                <a:gd name="T35" fmla="*/ 27 h 89"/>
                <a:gd name="T36" fmla="*/ 33 w 99"/>
                <a:gd name="T37" fmla="*/ 34 h 89"/>
                <a:gd name="T38" fmla="*/ 26 w 99"/>
                <a:gd name="T39"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9" h="89">
                  <a:moveTo>
                    <a:pt x="0" y="41"/>
                  </a:moveTo>
                  <a:cubicBezTo>
                    <a:pt x="0" y="64"/>
                    <a:pt x="23" y="82"/>
                    <a:pt x="50" y="82"/>
                  </a:cubicBezTo>
                  <a:cubicBezTo>
                    <a:pt x="55" y="82"/>
                    <a:pt x="60" y="82"/>
                    <a:pt x="65" y="80"/>
                  </a:cubicBezTo>
                  <a:cubicBezTo>
                    <a:pt x="66" y="80"/>
                    <a:pt x="66" y="80"/>
                    <a:pt x="66" y="80"/>
                  </a:cubicBezTo>
                  <a:cubicBezTo>
                    <a:pt x="84" y="89"/>
                    <a:pt x="84" y="89"/>
                    <a:pt x="84" y="89"/>
                  </a:cubicBezTo>
                  <a:cubicBezTo>
                    <a:pt x="79" y="74"/>
                    <a:pt x="79" y="74"/>
                    <a:pt x="79" y="74"/>
                  </a:cubicBezTo>
                  <a:cubicBezTo>
                    <a:pt x="79" y="74"/>
                    <a:pt x="80" y="74"/>
                    <a:pt x="80" y="74"/>
                  </a:cubicBezTo>
                  <a:cubicBezTo>
                    <a:pt x="91" y="66"/>
                    <a:pt x="99" y="55"/>
                    <a:pt x="99" y="41"/>
                  </a:cubicBezTo>
                  <a:cubicBezTo>
                    <a:pt x="99" y="18"/>
                    <a:pt x="77" y="0"/>
                    <a:pt x="50" y="0"/>
                  </a:cubicBezTo>
                  <a:cubicBezTo>
                    <a:pt x="23" y="0"/>
                    <a:pt x="0" y="18"/>
                    <a:pt x="0" y="41"/>
                  </a:cubicBezTo>
                  <a:close/>
                  <a:moveTo>
                    <a:pt x="60" y="27"/>
                  </a:moveTo>
                  <a:cubicBezTo>
                    <a:pt x="60" y="23"/>
                    <a:pt x="63" y="20"/>
                    <a:pt x="67" y="20"/>
                  </a:cubicBezTo>
                  <a:cubicBezTo>
                    <a:pt x="71" y="20"/>
                    <a:pt x="74" y="23"/>
                    <a:pt x="74" y="27"/>
                  </a:cubicBezTo>
                  <a:cubicBezTo>
                    <a:pt x="74" y="31"/>
                    <a:pt x="71" y="34"/>
                    <a:pt x="67" y="34"/>
                  </a:cubicBezTo>
                  <a:cubicBezTo>
                    <a:pt x="63" y="34"/>
                    <a:pt x="60" y="31"/>
                    <a:pt x="60" y="27"/>
                  </a:cubicBezTo>
                  <a:close/>
                  <a:moveTo>
                    <a:pt x="26" y="27"/>
                  </a:moveTo>
                  <a:cubicBezTo>
                    <a:pt x="26" y="23"/>
                    <a:pt x="29" y="20"/>
                    <a:pt x="33" y="20"/>
                  </a:cubicBezTo>
                  <a:cubicBezTo>
                    <a:pt x="36" y="20"/>
                    <a:pt x="40" y="23"/>
                    <a:pt x="40" y="27"/>
                  </a:cubicBezTo>
                  <a:cubicBezTo>
                    <a:pt x="40" y="31"/>
                    <a:pt x="36" y="34"/>
                    <a:pt x="33" y="34"/>
                  </a:cubicBezTo>
                  <a:cubicBezTo>
                    <a:pt x="29" y="34"/>
                    <a:pt x="26" y="31"/>
                    <a:pt x="2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grpSp>
      <p:grpSp>
        <p:nvGrpSpPr>
          <p:cNvPr id="86" name="组合 85"/>
          <p:cNvGrpSpPr/>
          <p:nvPr/>
        </p:nvGrpSpPr>
        <p:grpSpPr>
          <a:xfrm>
            <a:off x="9453245" y="3689985"/>
            <a:ext cx="421005" cy="401955"/>
            <a:chOff x="5815013" y="3160713"/>
            <a:chExt cx="561975" cy="536575"/>
          </a:xfrm>
          <a:solidFill>
            <a:schemeClr val="bg1"/>
          </a:solidFill>
        </p:grpSpPr>
        <p:sp>
          <p:nvSpPr>
            <p:cNvPr id="87" name="Freeform 28"/>
            <p:cNvSpPr/>
            <p:nvPr/>
          </p:nvSpPr>
          <p:spPr bwMode="auto">
            <a:xfrm>
              <a:off x="5815013" y="3160713"/>
              <a:ext cx="561975" cy="536575"/>
            </a:xfrm>
            <a:custGeom>
              <a:avLst/>
              <a:gdLst>
                <a:gd name="T0" fmla="*/ 43 w 147"/>
                <a:gd name="T1" fmla="*/ 95 h 140"/>
                <a:gd name="T2" fmla="*/ 90 w 147"/>
                <a:gd name="T3" fmla="*/ 66 h 140"/>
                <a:gd name="T4" fmla="*/ 33 w 147"/>
                <a:gd name="T5" fmla="*/ 59 h 140"/>
                <a:gd name="T6" fmla="*/ 109 w 147"/>
                <a:gd name="T7" fmla="*/ 58 h 140"/>
                <a:gd name="T8" fmla="*/ 109 w 147"/>
                <a:gd name="T9" fmla="*/ 63 h 140"/>
                <a:gd name="T10" fmla="*/ 66 w 147"/>
                <a:gd name="T11" fmla="*/ 94 h 140"/>
                <a:gd name="T12" fmla="*/ 112 w 147"/>
                <a:gd name="T13" fmla="*/ 97 h 140"/>
                <a:gd name="T14" fmla="*/ 110 w 147"/>
                <a:gd name="T15" fmla="*/ 89 h 140"/>
                <a:gd name="T16" fmla="*/ 147 w 147"/>
                <a:gd name="T17" fmla="*/ 54 h 140"/>
                <a:gd name="T18" fmla="*/ 96 w 147"/>
                <a:gd name="T19" fmla="*/ 46 h 140"/>
                <a:gd name="T20" fmla="*/ 74 w 147"/>
                <a:gd name="T21" fmla="*/ 0 h 140"/>
                <a:gd name="T22" fmla="*/ 51 w 147"/>
                <a:gd name="T23" fmla="*/ 46 h 140"/>
                <a:gd name="T24" fmla="*/ 0 w 147"/>
                <a:gd name="T25" fmla="*/ 54 h 140"/>
                <a:gd name="T26" fmla="*/ 37 w 147"/>
                <a:gd name="T27" fmla="*/ 89 h 140"/>
                <a:gd name="T28" fmla="*/ 28 w 147"/>
                <a:gd name="T29" fmla="*/ 140 h 140"/>
                <a:gd name="T30" fmla="*/ 74 w 147"/>
                <a:gd name="T31" fmla="*/ 116 h 140"/>
                <a:gd name="T32" fmla="*/ 119 w 147"/>
                <a:gd name="T33" fmla="*/ 140 h 140"/>
                <a:gd name="T34" fmla="*/ 112 w 147"/>
                <a:gd name="T35" fmla="*/ 98 h 140"/>
                <a:gd name="T36" fmla="*/ 43 w 147"/>
                <a:gd name="T37" fmla="*/ 101 h 140"/>
                <a:gd name="T38" fmla="*/ 43 w 147"/>
                <a:gd name="T3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43" y="95"/>
                  </a:moveTo>
                  <a:cubicBezTo>
                    <a:pt x="47" y="91"/>
                    <a:pt x="90" y="66"/>
                    <a:pt x="90" y="66"/>
                  </a:cubicBezTo>
                  <a:cubicBezTo>
                    <a:pt x="33" y="59"/>
                    <a:pt x="33" y="59"/>
                    <a:pt x="33" y="59"/>
                  </a:cubicBezTo>
                  <a:cubicBezTo>
                    <a:pt x="109" y="58"/>
                    <a:pt x="109" y="58"/>
                    <a:pt x="109" y="58"/>
                  </a:cubicBezTo>
                  <a:cubicBezTo>
                    <a:pt x="109" y="58"/>
                    <a:pt x="112" y="60"/>
                    <a:pt x="109" y="63"/>
                  </a:cubicBezTo>
                  <a:cubicBezTo>
                    <a:pt x="106" y="66"/>
                    <a:pt x="66" y="94"/>
                    <a:pt x="66" y="94"/>
                  </a:cubicBezTo>
                  <a:cubicBezTo>
                    <a:pt x="112" y="97"/>
                    <a:pt x="112" y="97"/>
                    <a:pt x="112" y="97"/>
                  </a:cubicBezTo>
                  <a:cubicBezTo>
                    <a:pt x="110" y="89"/>
                    <a:pt x="110" y="89"/>
                    <a:pt x="110" y="89"/>
                  </a:cubicBezTo>
                  <a:cubicBezTo>
                    <a:pt x="147" y="54"/>
                    <a:pt x="147" y="54"/>
                    <a:pt x="147" y="54"/>
                  </a:cubicBezTo>
                  <a:cubicBezTo>
                    <a:pt x="96" y="46"/>
                    <a:pt x="96" y="46"/>
                    <a:pt x="96" y="46"/>
                  </a:cubicBezTo>
                  <a:cubicBezTo>
                    <a:pt x="74" y="0"/>
                    <a:pt x="74" y="0"/>
                    <a:pt x="74" y="0"/>
                  </a:cubicBezTo>
                  <a:cubicBezTo>
                    <a:pt x="51" y="46"/>
                    <a:pt x="51" y="46"/>
                    <a:pt x="51" y="46"/>
                  </a:cubicBezTo>
                  <a:cubicBezTo>
                    <a:pt x="0" y="54"/>
                    <a:pt x="0" y="54"/>
                    <a:pt x="0" y="54"/>
                  </a:cubicBezTo>
                  <a:cubicBezTo>
                    <a:pt x="37" y="89"/>
                    <a:pt x="37" y="89"/>
                    <a:pt x="37" y="89"/>
                  </a:cubicBezTo>
                  <a:cubicBezTo>
                    <a:pt x="28" y="140"/>
                    <a:pt x="28" y="140"/>
                    <a:pt x="28" y="140"/>
                  </a:cubicBezTo>
                  <a:cubicBezTo>
                    <a:pt x="74" y="116"/>
                    <a:pt x="74" y="116"/>
                    <a:pt x="74" y="116"/>
                  </a:cubicBezTo>
                  <a:cubicBezTo>
                    <a:pt x="119" y="140"/>
                    <a:pt x="119" y="140"/>
                    <a:pt x="119" y="140"/>
                  </a:cubicBezTo>
                  <a:cubicBezTo>
                    <a:pt x="112" y="98"/>
                    <a:pt x="112" y="98"/>
                    <a:pt x="112" y="98"/>
                  </a:cubicBezTo>
                  <a:cubicBezTo>
                    <a:pt x="43" y="101"/>
                    <a:pt x="43" y="101"/>
                    <a:pt x="43" y="101"/>
                  </a:cubicBezTo>
                  <a:cubicBezTo>
                    <a:pt x="43" y="101"/>
                    <a:pt x="40" y="98"/>
                    <a:pt x="43"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sp>
          <p:nvSpPr>
            <p:cNvPr id="88" name="Freeform 29"/>
            <p:cNvSpPr/>
            <p:nvPr/>
          </p:nvSpPr>
          <p:spPr bwMode="auto">
            <a:xfrm>
              <a:off x="6243638" y="3532188"/>
              <a:ext cx="26988" cy="4763"/>
            </a:xfrm>
            <a:custGeom>
              <a:avLst/>
              <a:gdLst>
                <a:gd name="T0" fmla="*/ 0 w 17"/>
                <a:gd name="T1" fmla="*/ 0 h 3"/>
                <a:gd name="T2" fmla="*/ 0 w 17"/>
                <a:gd name="T3" fmla="*/ 3 h 3"/>
                <a:gd name="T4" fmla="*/ 17 w 17"/>
                <a:gd name="T5" fmla="*/ 3 h 3"/>
                <a:gd name="T6" fmla="*/ 0 w 17"/>
                <a:gd name="T7" fmla="*/ 0 h 3"/>
              </a:gdLst>
              <a:ahLst/>
              <a:cxnLst>
                <a:cxn ang="0">
                  <a:pos x="T0" y="T1"/>
                </a:cxn>
                <a:cxn ang="0">
                  <a:pos x="T2" y="T3"/>
                </a:cxn>
                <a:cxn ang="0">
                  <a:pos x="T4" y="T5"/>
                </a:cxn>
                <a:cxn ang="0">
                  <a:pos x="T6" y="T7"/>
                </a:cxn>
              </a:cxnLst>
              <a:rect l="0" t="0" r="r" b="b"/>
              <a:pathLst>
                <a:path w="17" h="3">
                  <a:moveTo>
                    <a:pt x="0" y="0"/>
                  </a:moveTo>
                  <a:lnTo>
                    <a:pt x="0" y="3"/>
                  </a:lnTo>
                  <a:lnTo>
                    <a:pt x="17"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cs typeface="+mn-ea"/>
                <a:sym typeface="+mn-lt"/>
              </a:endParaRPr>
            </a:p>
          </p:txBody>
        </p:sp>
      </p:grpSp>
      <p:sp>
        <p:nvSpPr>
          <p:cNvPr id="20" name="矩形 19"/>
          <p:cNvSpPr/>
          <p:nvPr/>
        </p:nvSpPr>
        <p:spPr>
          <a:xfrm>
            <a:off x="1850390" y="2003425"/>
            <a:ext cx="1180465" cy="306705"/>
          </a:xfrm>
          <a:prstGeom prst="rect">
            <a:avLst/>
          </a:prstGeom>
        </p:spPr>
        <p:txBody>
          <a:bodyPr wrap="square">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sym typeface="+mn-ea"/>
              </a:rPr>
              <a:t>KEYWORD</a:t>
            </a:r>
            <a:r>
              <a:rPr lang="en-US" altLang="zh-CN" sz="1400" b="1" dirty="0">
                <a:solidFill>
                  <a:schemeClr val="tx1">
                    <a:alpha val="92000"/>
                  </a:schemeClr>
                </a:solidFill>
                <a:latin typeface="+mn-lt"/>
                <a:ea typeface="微软雅黑" panose="020B0503020204020204" charset="-122"/>
                <a:cs typeface="Arial" panose="020B0604020202020204" pitchFamily="34" charset="0"/>
              </a:rPr>
              <a:t> </a:t>
            </a:r>
            <a:endParaRPr lang="en-US" altLang="zh-CN" sz="1400" b="1" dirty="0">
              <a:solidFill>
                <a:schemeClr val="tx1">
                  <a:alpha val="92000"/>
                </a:schemeClr>
              </a:solidFill>
              <a:latin typeface="+mn-lt"/>
              <a:ea typeface="微软雅黑" panose="020B0503020204020204" charset="-122"/>
              <a:cs typeface="Arial" panose="020B0604020202020204" pitchFamily="34" charset="0"/>
            </a:endParaRPr>
          </a:p>
        </p:txBody>
      </p:sp>
      <p:sp>
        <p:nvSpPr>
          <p:cNvPr id="9" name="矩形 8"/>
          <p:cNvSpPr/>
          <p:nvPr/>
        </p:nvSpPr>
        <p:spPr>
          <a:xfrm>
            <a:off x="5448935" y="2012315"/>
            <a:ext cx="1180465" cy="306705"/>
          </a:xfrm>
          <a:prstGeom prst="rect">
            <a:avLst/>
          </a:prstGeom>
        </p:spPr>
        <p:txBody>
          <a:bodyPr wrap="square">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sym typeface="+mn-ea"/>
              </a:rPr>
              <a:t>KEYWORD</a:t>
            </a:r>
            <a:r>
              <a:rPr lang="en-US" altLang="zh-CN" sz="1400" b="1" dirty="0">
                <a:solidFill>
                  <a:schemeClr val="tx1">
                    <a:alpha val="92000"/>
                  </a:schemeClr>
                </a:solidFill>
                <a:latin typeface="+mn-lt"/>
                <a:ea typeface="微软雅黑" panose="020B0503020204020204" charset="-122"/>
                <a:cs typeface="Arial" panose="020B0604020202020204" pitchFamily="34" charset="0"/>
              </a:rPr>
              <a:t> </a:t>
            </a:r>
            <a:endParaRPr lang="en-US" altLang="zh-CN" sz="1400" b="1" dirty="0">
              <a:solidFill>
                <a:schemeClr val="tx1">
                  <a:alpha val="92000"/>
                </a:schemeClr>
              </a:solidFill>
              <a:latin typeface="+mn-lt"/>
              <a:ea typeface="微软雅黑" panose="020B0503020204020204" charset="-122"/>
              <a:cs typeface="Arial" panose="020B0604020202020204" pitchFamily="34" charset="0"/>
            </a:endParaRPr>
          </a:p>
        </p:txBody>
      </p:sp>
      <p:sp>
        <p:nvSpPr>
          <p:cNvPr id="13" name="矩形 12"/>
          <p:cNvSpPr/>
          <p:nvPr/>
        </p:nvSpPr>
        <p:spPr>
          <a:xfrm>
            <a:off x="9073515" y="2003425"/>
            <a:ext cx="1180465" cy="306705"/>
          </a:xfrm>
          <a:prstGeom prst="rect">
            <a:avLst/>
          </a:prstGeom>
        </p:spPr>
        <p:txBody>
          <a:bodyPr wrap="square">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sym typeface="+mn-ea"/>
              </a:rPr>
              <a:t>KEYWORD</a:t>
            </a:r>
            <a:endParaRPr lang="en-US" altLang="zh-CN" sz="1400" b="1" dirty="0">
              <a:solidFill>
                <a:schemeClr val="tx1">
                  <a:alpha val="92000"/>
                </a:schemeClr>
              </a:solidFill>
              <a:latin typeface="+mn-lt"/>
              <a:ea typeface="微软雅黑" panose="020B0503020204020204" charset="-122"/>
              <a:cs typeface="Arial" panose="020B0604020202020204" pitchFamily="34" charset="0"/>
            </a:endParaRPr>
          </a:p>
        </p:txBody>
      </p:sp>
      <p:sp>
        <p:nvSpPr>
          <p:cNvPr id="17" name="矩形 16"/>
          <p:cNvSpPr/>
          <p:nvPr/>
        </p:nvSpPr>
        <p:spPr>
          <a:xfrm>
            <a:off x="1850390" y="4348480"/>
            <a:ext cx="1180465" cy="306705"/>
          </a:xfrm>
          <a:prstGeom prst="rect">
            <a:avLst/>
          </a:prstGeom>
        </p:spPr>
        <p:txBody>
          <a:bodyPr wrap="square">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sym typeface="+mn-ea"/>
              </a:rPr>
              <a:t>KEYWORD</a:t>
            </a:r>
            <a:r>
              <a:rPr lang="en-US" altLang="zh-CN" sz="1400" b="1" dirty="0">
                <a:solidFill>
                  <a:schemeClr val="tx1">
                    <a:alpha val="92000"/>
                  </a:schemeClr>
                </a:solidFill>
                <a:latin typeface="+mn-lt"/>
                <a:ea typeface="微软雅黑" panose="020B0503020204020204" charset="-122"/>
                <a:cs typeface="Arial" panose="020B0604020202020204" pitchFamily="34" charset="0"/>
              </a:rPr>
              <a:t> </a:t>
            </a:r>
            <a:endParaRPr lang="en-US" altLang="zh-CN" sz="1400" b="1" dirty="0">
              <a:solidFill>
                <a:schemeClr val="tx1">
                  <a:alpha val="92000"/>
                </a:schemeClr>
              </a:solidFill>
              <a:latin typeface="+mn-lt"/>
              <a:ea typeface="微软雅黑" panose="020B0503020204020204" charset="-122"/>
              <a:cs typeface="Arial" panose="020B0604020202020204" pitchFamily="34" charset="0"/>
            </a:endParaRPr>
          </a:p>
        </p:txBody>
      </p:sp>
      <p:sp>
        <p:nvSpPr>
          <p:cNvPr id="23" name="矩形 22"/>
          <p:cNvSpPr/>
          <p:nvPr/>
        </p:nvSpPr>
        <p:spPr>
          <a:xfrm>
            <a:off x="5417820" y="4348480"/>
            <a:ext cx="1180465" cy="306705"/>
          </a:xfrm>
          <a:prstGeom prst="rect">
            <a:avLst/>
          </a:prstGeom>
        </p:spPr>
        <p:txBody>
          <a:bodyPr wrap="square">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sym typeface="+mn-ea"/>
              </a:rPr>
              <a:t>KEYWORD</a:t>
            </a:r>
            <a:r>
              <a:rPr lang="en-US" altLang="zh-CN" sz="1400" b="1" dirty="0">
                <a:solidFill>
                  <a:schemeClr val="tx1">
                    <a:alpha val="92000"/>
                  </a:schemeClr>
                </a:solidFill>
                <a:latin typeface="+mn-lt"/>
                <a:ea typeface="微软雅黑" panose="020B0503020204020204" charset="-122"/>
                <a:cs typeface="Arial" panose="020B0604020202020204" pitchFamily="34" charset="0"/>
              </a:rPr>
              <a:t> </a:t>
            </a:r>
            <a:endParaRPr lang="en-US" altLang="zh-CN" sz="1400" b="1" dirty="0">
              <a:solidFill>
                <a:schemeClr val="tx1">
                  <a:alpha val="92000"/>
                </a:schemeClr>
              </a:solidFill>
              <a:latin typeface="+mn-lt"/>
              <a:ea typeface="微软雅黑" panose="020B0503020204020204" charset="-122"/>
              <a:cs typeface="Arial" panose="020B0604020202020204" pitchFamily="34" charset="0"/>
            </a:endParaRPr>
          </a:p>
        </p:txBody>
      </p:sp>
      <p:sp>
        <p:nvSpPr>
          <p:cNvPr id="26" name="矩形 25"/>
          <p:cNvSpPr/>
          <p:nvPr/>
        </p:nvSpPr>
        <p:spPr>
          <a:xfrm>
            <a:off x="9073515" y="4348480"/>
            <a:ext cx="1180465" cy="306705"/>
          </a:xfrm>
          <a:prstGeom prst="rect">
            <a:avLst/>
          </a:prstGeom>
        </p:spPr>
        <p:txBody>
          <a:bodyPr wrap="square">
            <a:spAutoFit/>
          </a:bodyPr>
          <a:p>
            <a:pPr algn="ctr"/>
            <a:r>
              <a:rPr lang="en-US" altLang="zh-CN" sz="1400" b="1">
                <a:solidFill>
                  <a:schemeClr val="tx1">
                    <a:lumMod val="75000"/>
                    <a:lumOff val="25000"/>
                  </a:schemeClr>
                </a:solidFill>
                <a:latin typeface="微软雅黑" panose="020B0503020204020204" charset="-122"/>
                <a:ea typeface="微软雅黑" panose="020B0503020204020204" charset="-122"/>
                <a:sym typeface="+mn-ea"/>
              </a:rPr>
              <a:t>KEYWORD</a:t>
            </a:r>
            <a:r>
              <a:rPr lang="en-US" altLang="zh-CN" sz="1400" b="1" dirty="0">
                <a:solidFill>
                  <a:schemeClr val="tx1">
                    <a:alpha val="92000"/>
                  </a:schemeClr>
                </a:solidFill>
                <a:latin typeface="+mn-lt"/>
                <a:ea typeface="微软雅黑" panose="020B0503020204020204" charset="-122"/>
                <a:cs typeface="Arial" panose="020B0604020202020204" pitchFamily="34" charset="0"/>
              </a:rPr>
              <a:t> </a:t>
            </a:r>
            <a:endParaRPr lang="en-US" altLang="zh-CN" sz="1400" b="1" dirty="0">
              <a:solidFill>
                <a:schemeClr val="tx1">
                  <a:alpha val="92000"/>
                </a:schemeClr>
              </a:solidFill>
              <a:latin typeface="+mn-lt"/>
              <a:ea typeface="微软雅黑" panose="020B0503020204020204" charset="-122"/>
              <a:cs typeface="Arial" panose="020B0604020202020204" pitchFamily="34" charset="0"/>
            </a:endParaRPr>
          </a:p>
        </p:txBody>
      </p:sp>
      <p:sp>
        <p:nvSpPr>
          <p:cNvPr id="92" name="文本框 91"/>
          <p:cNvSpPr txBox="1"/>
          <p:nvPr/>
        </p:nvSpPr>
        <p:spPr>
          <a:xfrm>
            <a:off x="1316990" y="2254250"/>
            <a:ext cx="2247265" cy="92202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4" name="文本框 3"/>
          <p:cNvSpPr txBox="1"/>
          <p:nvPr/>
        </p:nvSpPr>
        <p:spPr>
          <a:xfrm>
            <a:off x="4884420" y="2254250"/>
            <a:ext cx="2247265" cy="92202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5" name="文本框 4"/>
          <p:cNvSpPr txBox="1"/>
          <p:nvPr/>
        </p:nvSpPr>
        <p:spPr>
          <a:xfrm>
            <a:off x="8540115" y="2254250"/>
            <a:ext cx="2247265" cy="922020"/>
          </a:xfrm>
          <a:prstGeom prst="rect">
            <a:avLst/>
          </a:prstGeom>
          <a:noFill/>
        </p:spPr>
        <p:txBody>
          <a:bodyPr wrap="square" rtlCol="0">
            <a:spAutoFit/>
          </a:bodyPr>
          <a:p>
            <a:pPr algn="ctr" fontAlgn="auto">
              <a:lnSpc>
                <a:spcPct val="150000"/>
              </a:lnSpc>
            </a:pPr>
            <a:r>
              <a:rPr lang="en-US" altLang="zh-CN" sz="900">
                <a:solidFill>
                  <a:schemeClr val="tx1">
                    <a:lumMod val="75000"/>
                    <a:lumOff val="25000"/>
                  </a:schemeClr>
                </a:solidFill>
                <a:latin typeface="微软雅黑" panose="020B0503020204020204" charset="-122"/>
                <a:ea typeface="微软雅黑" panose="020B0503020204020204" charset="-122"/>
              </a:rPr>
              <a:t>C</a:t>
            </a:r>
            <a:r>
              <a:rPr lang="zh-CN" altLang="en-US" sz="900">
                <a:solidFill>
                  <a:schemeClr val="tx1">
                    <a:lumMod val="75000"/>
                    <a:lumOff val="25000"/>
                  </a:schemeClr>
                </a:solidFill>
                <a:latin typeface="微软雅黑" panose="020B0503020204020204" charset="-122"/>
                <a:ea typeface="微软雅黑" panose="020B0503020204020204" charset="-122"/>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rPr>
              <a: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.C</a:t>
            </a:r>
            <a:r>
              <a:rPr lang="zh-CN" altLang="en-US" sz="900">
                <a:solidFill>
                  <a:schemeClr val="tx1">
                    <a:lumMod val="75000"/>
                    <a:lumOff val="2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75000"/>
                    <a:lumOff val="25000"/>
                  </a:schemeClr>
                </a:solidFill>
                <a:latin typeface="微软雅黑" panose="020B0503020204020204" charset="-122"/>
                <a:ea typeface="微软雅黑" panose="020B0503020204020204" charset="-122"/>
                <a:sym typeface="+mn-ea"/>
              </a:rPr>
              <a:t>.</a:t>
            </a:r>
            <a:endParaRPr lang="en-US" altLang="zh-CN" sz="900">
              <a:solidFill>
                <a:schemeClr val="tx1">
                  <a:lumMod val="75000"/>
                  <a:lumOff val="2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24" name="直接连接符 3"/>
          <p:cNvSpPr/>
          <p:nvPr/>
        </p:nvSpPr>
        <p:spPr>
          <a:xfrm>
            <a:off x="1020763" y="3328988"/>
            <a:ext cx="10204450" cy="1587"/>
          </a:xfrm>
          <a:prstGeom prst="line">
            <a:avLst/>
          </a:prstGeom>
          <a:ln w="9525" cap="flat" cmpd="sng">
            <a:solidFill>
              <a:srgbClr val="F8B935"/>
            </a:solidFill>
            <a:prstDash val="solid"/>
            <a:bevel/>
            <a:headEnd type="none" w="med" len="med"/>
            <a:tailEnd type="none" w="med" len="med"/>
          </a:ln>
        </p:spPr>
        <p:txBody>
          <a:bodyPr/>
          <a:lstStyle/>
          <a:p>
            <a:endParaRPr lang="zh-CN" altLang="en-US"/>
          </a:p>
        </p:txBody>
      </p:sp>
      <p:sp>
        <p:nvSpPr>
          <p:cNvPr id="17525" name="Diamond 151"/>
          <p:cNvSpPr/>
          <p:nvPr/>
        </p:nvSpPr>
        <p:spPr>
          <a:xfrm>
            <a:off x="1203325" y="2597150"/>
            <a:ext cx="1441450" cy="1439863"/>
          </a:xfrm>
          <a:prstGeom prst="diamond">
            <a:avLst/>
          </a:prstGeom>
          <a:solidFill>
            <a:srgbClr val="F8B935"/>
          </a:solidFill>
          <a:ln w="25400">
            <a:noFill/>
          </a:ln>
        </p:spPr>
        <p:txBody>
          <a:bodyPr anchor="ctr"/>
          <a:lstStyle/>
          <a:p>
            <a:pPr lvl="0" algn="ctr" eaLnBrk="1" hangingPunct="1"/>
            <a:endParaRPr lang="zh-CN" altLang="zh-CN" sz="3200" dirty="0">
              <a:solidFill>
                <a:schemeClr val="tx1">
                  <a:lumMod val="50000"/>
                  <a:lumOff val="50000"/>
                </a:schemeClr>
              </a:solidFill>
              <a:latin typeface="方正兰亭黑_GBK" panose="02000000000000000000" charset="-122"/>
              <a:ea typeface="方正兰亭黑_GBK" panose="02000000000000000000" charset="-122"/>
              <a:sym typeface="方正兰亭黑_GBK" panose="02000000000000000000" charset="-122"/>
            </a:endParaRPr>
          </a:p>
        </p:txBody>
      </p:sp>
      <p:sp>
        <p:nvSpPr>
          <p:cNvPr id="17526" name="Diamond 152"/>
          <p:cNvSpPr/>
          <p:nvPr/>
        </p:nvSpPr>
        <p:spPr>
          <a:xfrm>
            <a:off x="3281045" y="2597150"/>
            <a:ext cx="1439863" cy="1439863"/>
          </a:xfrm>
          <a:prstGeom prst="diamond">
            <a:avLst/>
          </a:prstGeom>
          <a:solidFill>
            <a:srgbClr val="E59407"/>
          </a:solidFill>
          <a:ln w="25400">
            <a:noFill/>
          </a:ln>
        </p:spPr>
        <p:txBody>
          <a:bodyPr anchor="ctr"/>
          <a:lstStyle/>
          <a:p>
            <a:pPr lvl="0" algn="ctr" eaLnBrk="1" hangingPunct="1"/>
            <a:endParaRPr lang="zh-CN" altLang="zh-CN" sz="3200" dirty="0">
              <a:solidFill>
                <a:schemeClr val="bg1"/>
              </a:solidFill>
              <a:latin typeface="方正兰亭黑_GBK" panose="02000000000000000000" charset="-122"/>
              <a:ea typeface="方正兰亭黑_GBK" panose="02000000000000000000" charset="-122"/>
              <a:sym typeface="方正兰亭黑_GBK" panose="02000000000000000000" charset="-122"/>
            </a:endParaRPr>
          </a:p>
        </p:txBody>
      </p:sp>
      <p:sp>
        <p:nvSpPr>
          <p:cNvPr id="17527" name="Diamond 153"/>
          <p:cNvSpPr/>
          <p:nvPr/>
        </p:nvSpPr>
        <p:spPr>
          <a:xfrm>
            <a:off x="5419725" y="2597150"/>
            <a:ext cx="1439863" cy="1439863"/>
          </a:xfrm>
          <a:prstGeom prst="diamond">
            <a:avLst/>
          </a:prstGeom>
          <a:solidFill>
            <a:srgbClr val="F8B935"/>
          </a:solidFill>
          <a:ln w="25400">
            <a:noFill/>
          </a:ln>
        </p:spPr>
        <p:txBody>
          <a:bodyPr anchor="ctr"/>
          <a:lstStyle/>
          <a:p>
            <a:pPr lvl="0" algn="ctr" eaLnBrk="1" hangingPunct="1"/>
            <a:endParaRPr lang="zh-CN" altLang="zh-CN" sz="3200" dirty="0">
              <a:solidFill>
                <a:schemeClr val="tx1">
                  <a:lumMod val="50000"/>
                  <a:lumOff val="50000"/>
                </a:schemeClr>
              </a:solidFill>
              <a:latin typeface="方正兰亭黑_GBK" panose="02000000000000000000" charset="-122"/>
              <a:ea typeface="方正兰亭黑_GBK" panose="02000000000000000000" charset="-122"/>
              <a:sym typeface="方正兰亭黑_GBK" panose="02000000000000000000" charset="-122"/>
            </a:endParaRPr>
          </a:p>
        </p:txBody>
      </p:sp>
      <p:sp>
        <p:nvSpPr>
          <p:cNvPr id="17528" name="Diamond 153"/>
          <p:cNvSpPr/>
          <p:nvPr/>
        </p:nvSpPr>
        <p:spPr>
          <a:xfrm>
            <a:off x="7466013" y="2597150"/>
            <a:ext cx="1439862" cy="1439863"/>
          </a:xfrm>
          <a:prstGeom prst="diamond">
            <a:avLst/>
          </a:prstGeom>
          <a:solidFill>
            <a:srgbClr val="E59407"/>
          </a:solidFill>
          <a:ln w="25400">
            <a:noFill/>
          </a:ln>
        </p:spPr>
        <p:txBody>
          <a:bodyPr anchor="ctr"/>
          <a:lstStyle/>
          <a:p>
            <a:pPr lvl="0" algn="ctr" eaLnBrk="1" hangingPunct="1"/>
            <a:endParaRPr lang="zh-CN" altLang="zh-CN" sz="3200" dirty="0">
              <a:solidFill>
                <a:schemeClr val="tx1">
                  <a:lumMod val="50000"/>
                  <a:lumOff val="50000"/>
                </a:schemeClr>
              </a:solidFill>
              <a:latin typeface="方正兰亭黑_GBK" panose="02000000000000000000" charset="-122"/>
              <a:ea typeface="方正兰亭黑_GBK" panose="02000000000000000000" charset="-122"/>
              <a:sym typeface="方正兰亭黑_GBK" panose="02000000000000000000" charset="-122"/>
            </a:endParaRPr>
          </a:p>
        </p:txBody>
      </p:sp>
      <p:sp>
        <p:nvSpPr>
          <p:cNvPr id="17529" name="Diamond 153"/>
          <p:cNvSpPr/>
          <p:nvPr/>
        </p:nvSpPr>
        <p:spPr>
          <a:xfrm>
            <a:off x="9526588" y="2597150"/>
            <a:ext cx="1439862" cy="1439863"/>
          </a:xfrm>
          <a:prstGeom prst="diamond">
            <a:avLst/>
          </a:prstGeom>
          <a:solidFill>
            <a:srgbClr val="F8B935"/>
          </a:solidFill>
          <a:ln w="25400">
            <a:noFill/>
          </a:ln>
        </p:spPr>
        <p:txBody>
          <a:bodyPr anchor="ctr"/>
          <a:lstStyle/>
          <a:p>
            <a:pPr lvl="0" algn="ctr" eaLnBrk="1" hangingPunct="1"/>
            <a:endParaRPr lang="zh-CN" altLang="zh-CN" sz="3200" dirty="0">
              <a:solidFill>
                <a:schemeClr val="tx1">
                  <a:lumMod val="50000"/>
                  <a:lumOff val="50000"/>
                </a:schemeClr>
              </a:solidFill>
              <a:latin typeface="方正兰亭黑_GBK" panose="02000000000000000000" charset="-122"/>
              <a:ea typeface="方正兰亭黑_GBK" panose="02000000000000000000" charset="-122"/>
              <a:sym typeface="方正兰亭黑_GBK" panose="02000000000000000000" charset="-122"/>
            </a:endParaRPr>
          </a:p>
        </p:txBody>
      </p:sp>
      <p:sp>
        <p:nvSpPr>
          <p:cNvPr id="17530" name="文本框 19"/>
          <p:cNvSpPr/>
          <p:nvPr/>
        </p:nvSpPr>
        <p:spPr>
          <a:xfrm>
            <a:off x="1506538" y="3076575"/>
            <a:ext cx="833437" cy="461963"/>
          </a:xfrm>
          <a:prstGeom prst="rect">
            <a:avLst/>
          </a:prstGeom>
          <a:noFill/>
          <a:ln w="9525">
            <a:noFill/>
          </a:ln>
        </p:spPr>
        <p:txBody>
          <a:bodyPr wrap="none">
            <a:spAutoFit/>
          </a:bodyPr>
          <a:lstStyle/>
          <a:p>
            <a:pPr lvl="0" algn="ctr" eaLnBrk="1" hangingPunct="1"/>
            <a:r>
              <a:rPr lang="en-US" altLang="zh-CN" b="1" dirty="0">
                <a:solidFill>
                  <a:schemeClr val="bg1"/>
                </a:solidFill>
                <a:latin typeface="微软雅黑" panose="020B0503020204020204" charset="-122"/>
                <a:ea typeface="微软雅黑" panose="020B0503020204020204" charset="-122"/>
                <a:sym typeface="微软雅黑" panose="020B0503020204020204" charset="-122"/>
              </a:rPr>
              <a:t>Text</a:t>
            </a:r>
            <a:endParaRPr lang="en-US" altLang="zh-CN"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7547" name="文本框 19"/>
          <p:cNvSpPr/>
          <p:nvPr/>
        </p:nvSpPr>
        <p:spPr>
          <a:xfrm>
            <a:off x="3614738" y="3076575"/>
            <a:ext cx="833437" cy="461963"/>
          </a:xfrm>
          <a:prstGeom prst="rect">
            <a:avLst/>
          </a:prstGeom>
          <a:noFill/>
          <a:ln w="9525">
            <a:noFill/>
          </a:ln>
        </p:spPr>
        <p:txBody>
          <a:bodyPr wrap="none">
            <a:spAutoFit/>
          </a:bodyPr>
          <a:lstStyle/>
          <a:p>
            <a:pPr lvl="0" algn="ctr" eaLnBrk="1" hangingPunct="1"/>
            <a:r>
              <a:rPr lang="en-US" altLang="zh-CN" b="1" dirty="0">
                <a:solidFill>
                  <a:schemeClr val="bg1"/>
                </a:solidFill>
                <a:latin typeface="微软雅黑" panose="020B0503020204020204" charset="-122"/>
                <a:ea typeface="微软雅黑" panose="020B0503020204020204" charset="-122"/>
                <a:sym typeface="微软雅黑" panose="020B0503020204020204" charset="-122"/>
              </a:rPr>
              <a:t>Text</a:t>
            </a:r>
            <a:endParaRPr lang="en-US" altLang="zh-CN"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7548" name="文本框 19"/>
          <p:cNvSpPr/>
          <p:nvPr/>
        </p:nvSpPr>
        <p:spPr>
          <a:xfrm>
            <a:off x="5721350" y="3076575"/>
            <a:ext cx="835025" cy="461963"/>
          </a:xfrm>
          <a:prstGeom prst="rect">
            <a:avLst/>
          </a:prstGeom>
          <a:noFill/>
          <a:ln w="9525">
            <a:noFill/>
          </a:ln>
        </p:spPr>
        <p:txBody>
          <a:bodyPr wrap="none">
            <a:spAutoFit/>
          </a:bodyPr>
          <a:lstStyle/>
          <a:p>
            <a:pPr lvl="0" algn="ctr" eaLnBrk="1" hangingPunct="1"/>
            <a:r>
              <a:rPr lang="en-US" altLang="zh-CN" b="1" dirty="0">
                <a:solidFill>
                  <a:schemeClr val="bg1"/>
                </a:solidFill>
                <a:latin typeface="微软雅黑" panose="020B0503020204020204" charset="-122"/>
                <a:ea typeface="微软雅黑" panose="020B0503020204020204" charset="-122"/>
                <a:sym typeface="微软雅黑" panose="020B0503020204020204" charset="-122"/>
              </a:rPr>
              <a:t>Text</a:t>
            </a:r>
            <a:endParaRPr lang="en-US" altLang="zh-CN"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7549" name="文本框 19"/>
          <p:cNvSpPr/>
          <p:nvPr/>
        </p:nvSpPr>
        <p:spPr>
          <a:xfrm>
            <a:off x="7742238" y="3076575"/>
            <a:ext cx="833437" cy="461963"/>
          </a:xfrm>
          <a:prstGeom prst="rect">
            <a:avLst/>
          </a:prstGeom>
          <a:noFill/>
          <a:ln w="9525">
            <a:noFill/>
          </a:ln>
        </p:spPr>
        <p:txBody>
          <a:bodyPr wrap="none">
            <a:spAutoFit/>
          </a:bodyPr>
          <a:lstStyle/>
          <a:p>
            <a:pPr lvl="0" algn="ctr" eaLnBrk="1" hangingPunct="1"/>
            <a:r>
              <a:rPr lang="en-US" altLang="zh-CN" b="1" dirty="0">
                <a:solidFill>
                  <a:schemeClr val="bg1"/>
                </a:solidFill>
                <a:latin typeface="微软雅黑" panose="020B0503020204020204" charset="-122"/>
                <a:ea typeface="微软雅黑" panose="020B0503020204020204" charset="-122"/>
                <a:sym typeface="微软雅黑" panose="020B0503020204020204" charset="-122"/>
              </a:rPr>
              <a:t>Text</a:t>
            </a:r>
            <a:endParaRPr lang="en-US" altLang="zh-CN"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17550" name="文本框 19"/>
          <p:cNvSpPr/>
          <p:nvPr/>
        </p:nvSpPr>
        <p:spPr>
          <a:xfrm>
            <a:off x="9829800" y="3076575"/>
            <a:ext cx="833438" cy="461963"/>
          </a:xfrm>
          <a:prstGeom prst="rect">
            <a:avLst/>
          </a:prstGeom>
          <a:noFill/>
          <a:ln w="9525">
            <a:noFill/>
          </a:ln>
        </p:spPr>
        <p:txBody>
          <a:bodyPr wrap="none">
            <a:spAutoFit/>
          </a:bodyPr>
          <a:lstStyle/>
          <a:p>
            <a:pPr lvl="0" algn="ctr" eaLnBrk="1" hangingPunct="1"/>
            <a:r>
              <a:rPr lang="en-US" altLang="zh-CN" b="1" dirty="0">
                <a:solidFill>
                  <a:schemeClr val="bg1"/>
                </a:solidFill>
                <a:latin typeface="微软雅黑" panose="020B0503020204020204" charset="-122"/>
                <a:ea typeface="微软雅黑" panose="020B0503020204020204" charset="-122"/>
                <a:sym typeface="微软雅黑" panose="020B0503020204020204" charset="-122"/>
              </a:rPr>
              <a:t>Text</a:t>
            </a:r>
            <a:endParaRPr lang="en-US" altLang="zh-CN"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9" name="Shape 540"/>
          <p:cNvSpPr/>
          <p:nvPr/>
        </p:nvSpPr>
        <p:spPr>
          <a:xfrm>
            <a:off x="1241108" y="4308475"/>
            <a:ext cx="1388110" cy="276860"/>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en-US" altLang="zh-CN" sz="1800" b="1" i="0" u="none" strike="noStrike" kern="1200" cap="none" spc="42" normalizeH="0" baseline="0" noProof="0" dirty="0">
                <a:ln>
                  <a:noFill/>
                </a:ln>
                <a:solidFill>
                  <a:schemeClr val="tx1">
                    <a:lumMod val="65000"/>
                    <a:lumOff val="35000"/>
                  </a:schemeClr>
                </a:solidFill>
                <a:effectLst/>
                <a:uLnTx/>
                <a:uFillTx/>
                <a:latin typeface="+mn-lt"/>
                <a:ea typeface="方正舒体" panose="02010601030101010101" charset="-122"/>
                <a:cs typeface="Oswald Light"/>
                <a:sym typeface="+mn-ea"/>
              </a:rPr>
              <a:t>KEYWORD</a:t>
            </a:r>
            <a:endParaRPr kumimoji="0" lang="en-US" altLang="zh-CN" sz="1800" b="1" i="0" u="none" strike="noStrike" kern="1200" cap="none" spc="42" normalizeH="0" baseline="0" noProof="0" dirty="0">
              <a:ln>
                <a:noFill/>
              </a:ln>
              <a:solidFill>
                <a:schemeClr val="tx1">
                  <a:lumMod val="65000"/>
                  <a:lumOff val="35000"/>
                </a:schemeClr>
              </a:solidFill>
              <a:effectLst/>
              <a:uLnTx/>
              <a:uFillTx/>
              <a:latin typeface="+mn-lt"/>
              <a:ea typeface="方正舒体" panose="02010601030101010101" charset="-122"/>
              <a:cs typeface="Oswald Light"/>
              <a:sym typeface="+mn-ea"/>
            </a:endParaRPr>
          </a:p>
        </p:txBody>
      </p:sp>
      <p:sp>
        <p:nvSpPr>
          <p:cNvPr id="12" name="文本框 11"/>
          <p:cNvSpPr txBox="1"/>
          <p:nvPr/>
        </p:nvSpPr>
        <p:spPr>
          <a:xfrm>
            <a:off x="799465" y="4547235"/>
            <a:ext cx="2249170" cy="14173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en-US" altLang="zh-CN" sz="1200" noProof="0" dirty="0">
                <a:ln>
                  <a:noFill/>
                </a:ln>
                <a:solidFill>
                  <a:schemeClr val="tx1">
                    <a:lumMod val="65000"/>
                    <a:lumOff val="35000"/>
                  </a:schemeClr>
                </a:solidFill>
                <a:uLnTx/>
                <a:uFillTx/>
                <a:ea typeface="方正舒体" panose="02010601030101010101" charset="-122"/>
                <a:sym typeface="+mn-ea"/>
              </a:rPr>
              <a:t>Lorme ipsum dolor sit,consecteturadipsiicing elit.Lorme ipsum dolor sit,consectetur adipsiicing elit.</a:t>
            </a:r>
            <a:endParaRPr lang="en-US" altLang="zh-CN" sz="1200" kern="0" noProof="0" dirty="0" smtClean="0">
              <a:ln>
                <a:noFill/>
              </a:ln>
              <a:solidFill>
                <a:schemeClr val="tx1">
                  <a:lumMod val="65000"/>
                  <a:lumOff val="35000"/>
                </a:schemeClr>
              </a:solidFill>
              <a:uLnTx/>
              <a:uFillTx/>
              <a:ea typeface="方正舒体" panose="02010601030101010101" charset="-122"/>
              <a:sym typeface="+mn-ea"/>
            </a:endParaRPr>
          </a:p>
          <a:p>
            <a:pPr indent="0" algn="ctr" fontAlgn="auto">
              <a:lnSpc>
                <a:spcPct val="150000"/>
              </a:lnSpc>
            </a:pPr>
            <a:endParaRPr lang="zh-CN" altLang="en-US" sz="1000" kern="0" noProof="0" dirty="0" smtClean="0">
              <a:ln>
                <a:noFill/>
              </a:ln>
              <a:solidFill>
                <a:schemeClr val="bg1">
                  <a:lumMod val="50000"/>
                </a:schemeClr>
              </a:solidFill>
              <a:uLnTx/>
              <a:uFillTx/>
              <a:ea typeface="微软雅黑" panose="020B0503020204020204" charset="-122"/>
              <a:sym typeface="+mn-ea"/>
            </a:endParaRPr>
          </a:p>
        </p:txBody>
      </p:sp>
      <p:sp>
        <p:nvSpPr>
          <p:cNvPr id="11" name="Shape 540"/>
          <p:cNvSpPr/>
          <p:nvPr/>
        </p:nvSpPr>
        <p:spPr>
          <a:xfrm>
            <a:off x="5445443" y="4308475"/>
            <a:ext cx="1388110" cy="276860"/>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en-US" altLang="zh-CN" sz="1800" b="1" i="0" u="none" strike="noStrike" kern="1200" cap="none" spc="42" normalizeH="0" baseline="0" noProof="0" dirty="0">
                <a:ln>
                  <a:noFill/>
                </a:ln>
                <a:solidFill>
                  <a:schemeClr val="tx1">
                    <a:lumMod val="65000"/>
                    <a:lumOff val="35000"/>
                  </a:schemeClr>
                </a:solidFill>
                <a:effectLst/>
                <a:uLnTx/>
                <a:uFillTx/>
                <a:latin typeface="+mn-lt"/>
                <a:ea typeface="方正舒体" panose="02010601030101010101" charset="-122"/>
                <a:cs typeface="Oswald Light"/>
                <a:sym typeface="+mn-ea"/>
              </a:rPr>
              <a:t>KEYWORD</a:t>
            </a:r>
            <a:endParaRPr kumimoji="0" lang="en-US" altLang="zh-CN" sz="1800" b="1" i="0" u="none" strike="noStrike" kern="1200" cap="none" spc="42" normalizeH="0" baseline="0" noProof="0" dirty="0">
              <a:ln>
                <a:noFill/>
              </a:ln>
              <a:solidFill>
                <a:schemeClr val="tx1">
                  <a:lumMod val="65000"/>
                  <a:lumOff val="35000"/>
                </a:schemeClr>
              </a:solidFill>
              <a:effectLst/>
              <a:uLnTx/>
              <a:uFillTx/>
              <a:latin typeface="+mn-lt"/>
              <a:ea typeface="方正舒体" panose="02010601030101010101" charset="-122"/>
              <a:cs typeface="Oswald Light"/>
              <a:sym typeface="+mn-ea"/>
            </a:endParaRPr>
          </a:p>
        </p:txBody>
      </p:sp>
      <p:sp>
        <p:nvSpPr>
          <p:cNvPr id="13" name="文本框 12"/>
          <p:cNvSpPr txBox="1"/>
          <p:nvPr/>
        </p:nvSpPr>
        <p:spPr>
          <a:xfrm>
            <a:off x="5003800" y="4547235"/>
            <a:ext cx="2249170" cy="14173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en-US" altLang="zh-CN" sz="1200" noProof="0" dirty="0">
                <a:ln>
                  <a:noFill/>
                </a:ln>
                <a:solidFill>
                  <a:schemeClr val="tx1">
                    <a:lumMod val="65000"/>
                    <a:lumOff val="35000"/>
                  </a:schemeClr>
                </a:solidFill>
                <a:uLnTx/>
                <a:uFillTx/>
                <a:ea typeface="方正舒体" panose="02010601030101010101" charset="-122"/>
                <a:sym typeface="+mn-ea"/>
              </a:rPr>
              <a:t>Lorme ipsum dolor sit,consecteturadipsiicing elit.Lorme ipsum dolor sit,consectetur adipsiicing elit.</a:t>
            </a:r>
            <a:endParaRPr lang="en-US" altLang="zh-CN" sz="1200" kern="0" noProof="0" dirty="0" smtClean="0">
              <a:ln>
                <a:noFill/>
              </a:ln>
              <a:solidFill>
                <a:schemeClr val="tx1">
                  <a:lumMod val="65000"/>
                  <a:lumOff val="35000"/>
                </a:schemeClr>
              </a:solidFill>
              <a:uLnTx/>
              <a:uFillTx/>
              <a:ea typeface="方正舒体" panose="02010601030101010101" charset="-122"/>
              <a:sym typeface="+mn-ea"/>
            </a:endParaRPr>
          </a:p>
          <a:p>
            <a:pPr indent="0" algn="ctr" fontAlgn="auto">
              <a:lnSpc>
                <a:spcPct val="150000"/>
              </a:lnSpc>
            </a:pPr>
            <a:endParaRPr lang="zh-CN" altLang="en-US" sz="1000" kern="0" noProof="0" dirty="0" smtClean="0">
              <a:ln>
                <a:noFill/>
              </a:ln>
              <a:solidFill>
                <a:schemeClr val="bg1">
                  <a:lumMod val="50000"/>
                </a:schemeClr>
              </a:solidFill>
              <a:uLnTx/>
              <a:uFillTx/>
              <a:ea typeface="微软雅黑" panose="020B0503020204020204" charset="-122"/>
              <a:sym typeface="+mn-ea"/>
            </a:endParaRPr>
          </a:p>
        </p:txBody>
      </p:sp>
      <p:sp>
        <p:nvSpPr>
          <p:cNvPr id="14" name="Shape 540"/>
          <p:cNvSpPr/>
          <p:nvPr/>
        </p:nvSpPr>
        <p:spPr>
          <a:xfrm>
            <a:off x="9552623" y="4308475"/>
            <a:ext cx="1388110" cy="276860"/>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en-US" altLang="zh-CN" sz="1800" b="1" i="0" u="none" strike="noStrike" kern="1200" cap="none" spc="42" normalizeH="0" baseline="0" noProof="0" dirty="0">
                <a:ln>
                  <a:noFill/>
                </a:ln>
                <a:solidFill>
                  <a:schemeClr val="tx1">
                    <a:lumMod val="65000"/>
                    <a:lumOff val="35000"/>
                  </a:schemeClr>
                </a:solidFill>
                <a:effectLst/>
                <a:uLnTx/>
                <a:uFillTx/>
                <a:latin typeface="+mn-lt"/>
                <a:ea typeface="方正舒体" panose="02010601030101010101" charset="-122"/>
                <a:cs typeface="Oswald Light"/>
                <a:sym typeface="+mn-ea"/>
              </a:rPr>
              <a:t>KEYWORD</a:t>
            </a:r>
            <a:endParaRPr kumimoji="0" lang="en-US" altLang="zh-CN" sz="1800" b="1" i="0" u="none" strike="noStrike" kern="1200" cap="none" spc="42" normalizeH="0" baseline="0" noProof="0" dirty="0">
              <a:ln>
                <a:noFill/>
              </a:ln>
              <a:solidFill>
                <a:schemeClr val="tx1">
                  <a:lumMod val="65000"/>
                  <a:lumOff val="35000"/>
                </a:schemeClr>
              </a:solidFill>
              <a:effectLst/>
              <a:uLnTx/>
              <a:uFillTx/>
              <a:latin typeface="+mn-lt"/>
              <a:ea typeface="方正舒体" panose="02010601030101010101" charset="-122"/>
              <a:cs typeface="Oswald Light"/>
              <a:sym typeface="+mn-ea"/>
            </a:endParaRPr>
          </a:p>
        </p:txBody>
      </p:sp>
      <p:sp>
        <p:nvSpPr>
          <p:cNvPr id="15" name="文本框 14"/>
          <p:cNvSpPr txBox="1"/>
          <p:nvPr/>
        </p:nvSpPr>
        <p:spPr>
          <a:xfrm>
            <a:off x="9110980" y="4547235"/>
            <a:ext cx="2249170" cy="14173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en-US" altLang="zh-CN" sz="1200" noProof="0" dirty="0">
                <a:ln>
                  <a:noFill/>
                </a:ln>
                <a:solidFill>
                  <a:schemeClr val="tx1">
                    <a:lumMod val="65000"/>
                    <a:lumOff val="35000"/>
                  </a:schemeClr>
                </a:solidFill>
                <a:uLnTx/>
                <a:uFillTx/>
                <a:ea typeface="方正舒体" panose="02010601030101010101" charset="-122"/>
                <a:sym typeface="+mn-ea"/>
              </a:rPr>
              <a:t>Lorme ipsum dolor sit,consecteturadipsiicing elit.Lorme ipsum dolor sit,consectetur adipsiicing elit.</a:t>
            </a:r>
            <a:endParaRPr lang="en-US" altLang="zh-CN" sz="1200" kern="0" noProof="0" dirty="0" smtClean="0">
              <a:ln>
                <a:noFill/>
              </a:ln>
              <a:solidFill>
                <a:schemeClr val="tx1">
                  <a:lumMod val="65000"/>
                  <a:lumOff val="35000"/>
                </a:schemeClr>
              </a:solidFill>
              <a:uLnTx/>
              <a:uFillTx/>
              <a:ea typeface="方正舒体" panose="02010601030101010101" charset="-122"/>
              <a:sym typeface="+mn-ea"/>
            </a:endParaRPr>
          </a:p>
          <a:p>
            <a:pPr indent="0" algn="ctr" fontAlgn="auto">
              <a:lnSpc>
                <a:spcPct val="150000"/>
              </a:lnSpc>
            </a:pPr>
            <a:endParaRPr lang="zh-CN" altLang="en-US" sz="1000" kern="0" noProof="0" dirty="0" smtClean="0">
              <a:ln>
                <a:noFill/>
              </a:ln>
              <a:solidFill>
                <a:schemeClr val="bg1">
                  <a:lumMod val="50000"/>
                </a:schemeClr>
              </a:solidFill>
              <a:uLnTx/>
              <a:uFillTx/>
              <a:ea typeface="微软雅黑" panose="020B0503020204020204" charset="-122"/>
              <a:sym typeface="+mn-ea"/>
            </a:endParaRPr>
          </a:p>
        </p:txBody>
      </p:sp>
      <p:sp>
        <p:nvSpPr>
          <p:cNvPr id="16" name="Shape 540"/>
          <p:cNvSpPr/>
          <p:nvPr/>
        </p:nvSpPr>
        <p:spPr>
          <a:xfrm>
            <a:off x="3292158" y="2028190"/>
            <a:ext cx="1388110" cy="276860"/>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en-US" altLang="zh-CN" sz="1800" b="1" i="0" u="none" strike="noStrike" kern="1200" cap="none" spc="42" normalizeH="0" baseline="0" noProof="0" dirty="0">
                <a:ln>
                  <a:noFill/>
                </a:ln>
                <a:solidFill>
                  <a:schemeClr val="tx1">
                    <a:lumMod val="65000"/>
                    <a:lumOff val="35000"/>
                  </a:schemeClr>
                </a:solidFill>
                <a:effectLst/>
                <a:uLnTx/>
                <a:uFillTx/>
                <a:latin typeface="+mn-lt"/>
                <a:ea typeface="方正舒体" panose="02010601030101010101" charset="-122"/>
                <a:cs typeface="Oswald Light"/>
                <a:sym typeface="+mn-ea"/>
              </a:rPr>
              <a:t>KEYWORD</a:t>
            </a:r>
            <a:endParaRPr kumimoji="0" lang="en-US" altLang="zh-CN" sz="1800" b="1" i="0" u="none" strike="noStrike" kern="1200" cap="none" spc="42" normalizeH="0" baseline="0" noProof="0" dirty="0">
              <a:ln>
                <a:noFill/>
              </a:ln>
              <a:solidFill>
                <a:schemeClr val="tx1">
                  <a:lumMod val="65000"/>
                  <a:lumOff val="35000"/>
                </a:schemeClr>
              </a:solidFill>
              <a:effectLst/>
              <a:uLnTx/>
              <a:uFillTx/>
              <a:latin typeface="+mn-lt"/>
              <a:ea typeface="方正舒体" panose="02010601030101010101" charset="-122"/>
              <a:cs typeface="Oswald Light"/>
              <a:sym typeface="+mn-ea"/>
            </a:endParaRPr>
          </a:p>
        </p:txBody>
      </p:sp>
      <p:sp>
        <p:nvSpPr>
          <p:cNvPr id="17" name="文本框 16"/>
          <p:cNvSpPr txBox="1"/>
          <p:nvPr/>
        </p:nvSpPr>
        <p:spPr>
          <a:xfrm>
            <a:off x="2876550" y="800735"/>
            <a:ext cx="2249170" cy="11887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en-US" altLang="zh-CN" sz="1200" noProof="0" dirty="0">
                <a:ln>
                  <a:noFill/>
                </a:ln>
                <a:solidFill>
                  <a:schemeClr val="tx1">
                    <a:lumMod val="65000"/>
                    <a:lumOff val="35000"/>
                  </a:schemeClr>
                </a:solidFill>
                <a:uLnTx/>
                <a:uFillTx/>
                <a:ea typeface="方正舒体" panose="02010601030101010101" charset="-122"/>
                <a:sym typeface="+mn-ea"/>
              </a:rPr>
              <a:t>Lorme ipsum dolor sit,consecteturadipsiicing elit.Lorme ipsum dolor sit,consectetur adipsiicing elit.</a:t>
            </a:r>
            <a:endParaRPr lang="zh-CN" altLang="en-US" sz="1000" kern="0" noProof="0" dirty="0" smtClean="0">
              <a:ln>
                <a:noFill/>
              </a:ln>
              <a:solidFill>
                <a:schemeClr val="bg1">
                  <a:lumMod val="50000"/>
                </a:schemeClr>
              </a:solidFill>
              <a:uLnTx/>
              <a:uFillTx/>
              <a:ea typeface="微软雅黑" panose="020B0503020204020204" charset="-122"/>
              <a:sym typeface="+mn-ea"/>
            </a:endParaRPr>
          </a:p>
        </p:txBody>
      </p:sp>
      <p:sp>
        <p:nvSpPr>
          <p:cNvPr id="18" name="Shape 540"/>
          <p:cNvSpPr/>
          <p:nvPr/>
        </p:nvSpPr>
        <p:spPr>
          <a:xfrm>
            <a:off x="7477443" y="2030095"/>
            <a:ext cx="1388110" cy="276860"/>
          </a:xfrm>
          <a:prstGeom prst="rect">
            <a:avLst/>
          </a:prstGeom>
          <a:noFill/>
          <a:ln w="12700" cap="flat">
            <a:noFill/>
            <a:miter lim="400000"/>
          </a:ln>
          <a:effectLst/>
        </p:spPr>
        <p:txBody>
          <a:bodyPr wrap="square" lIns="0" tIns="0" rIns="0" bIns="0">
            <a:spAutoFit/>
          </a:bodyPr>
          <a:lstStyle>
            <a:lvl1pPr algn="l">
              <a:defRPr sz="4200" spc="84">
                <a:solidFill>
                  <a:srgbClr val="AAAAAA"/>
                </a:solidFill>
                <a:latin typeface="Oswald Light"/>
                <a:ea typeface="Oswald Light"/>
                <a:cs typeface="Oswald Light"/>
                <a:sym typeface="Oswald Light"/>
              </a:defRPr>
            </a:lvl1pPr>
          </a:lstStyle>
          <a:p>
            <a:pPr algn="ctr"/>
            <a:r>
              <a:rPr kumimoji="0" lang="en-US" altLang="zh-CN" sz="1800" b="1" i="0" u="none" strike="noStrike" kern="1200" cap="none" spc="42" normalizeH="0" baseline="0" noProof="0" dirty="0">
                <a:ln>
                  <a:noFill/>
                </a:ln>
                <a:solidFill>
                  <a:schemeClr val="tx1">
                    <a:lumMod val="65000"/>
                    <a:lumOff val="35000"/>
                  </a:schemeClr>
                </a:solidFill>
                <a:effectLst/>
                <a:uLnTx/>
                <a:uFillTx/>
                <a:latin typeface="+mn-lt"/>
                <a:ea typeface="方正舒体" panose="02010601030101010101" charset="-122"/>
                <a:cs typeface="Oswald Light"/>
                <a:sym typeface="+mn-ea"/>
              </a:rPr>
              <a:t>KEYWORD</a:t>
            </a:r>
            <a:endParaRPr kumimoji="0" lang="en-US" altLang="zh-CN" sz="1800" b="1" i="0" u="none" strike="noStrike" kern="1200" cap="none" spc="42" normalizeH="0" baseline="0" noProof="0" dirty="0">
              <a:ln>
                <a:noFill/>
              </a:ln>
              <a:solidFill>
                <a:schemeClr val="tx1">
                  <a:lumMod val="65000"/>
                  <a:lumOff val="35000"/>
                </a:schemeClr>
              </a:solidFill>
              <a:effectLst/>
              <a:uLnTx/>
              <a:uFillTx/>
              <a:latin typeface="+mn-lt"/>
              <a:ea typeface="方正舒体" panose="02010601030101010101" charset="-122"/>
              <a:cs typeface="Oswald Light"/>
              <a:sym typeface="+mn-ea"/>
            </a:endParaRPr>
          </a:p>
        </p:txBody>
      </p:sp>
      <p:sp>
        <p:nvSpPr>
          <p:cNvPr id="19" name="文本框 18"/>
          <p:cNvSpPr txBox="1"/>
          <p:nvPr/>
        </p:nvSpPr>
        <p:spPr>
          <a:xfrm>
            <a:off x="7061835" y="802640"/>
            <a:ext cx="2249170" cy="11887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en-US" altLang="zh-CN" sz="1200" noProof="0" dirty="0">
                <a:ln>
                  <a:noFill/>
                </a:ln>
                <a:solidFill>
                  <a:schemeClr val="tx1">
                    <a:lumMod val="65000"/>
                    <a:lumOff val="35000"/>
                  </a:schemeClr>
                </a:solidFill>
                <a:uLnTx/>
                <a:uFillTx/>
                <a:ea typeface="方正舒体" panose="02010601030101010101" charset="-122"/>
                <a:sym typeface="+mn-ea"/>
              </a:rPr>
              <a:t>Lorme ipsum dolor sit,consecteturadipsiicing elit.Lorme ipsum dolor sit,consectetur adipsiicing elit.</a:t>
            </a:r>
            <a:endParaRPr lang="zh-CN" altLang="en-US" sz="1000" kern="0" noProof="0" dirty="0" smtClean="0">
              <a:ln>
                <a:noFill/>
              </a:ln>
              <a:solidFill>
                <a:schemeClr val="bg1">
                  <a:lumMod val="50000"/>
                </a:schemeClr>
              </a:solidFill>
              <a:uLnTx/>
              <a:uFillTx/>
              <a:ea typeface="微软雅黑" panose="020B0503020204020204"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798435" y="1512570"/>
            <a:ext cx="3508375" cy="368300"/>
          </a:xfrm>
          <a:prstGeom prst="rect">
            <a:avLst/>
          </a:prstGeom>
          <a:noFill/>
        </p:spPr>
        <p:txBody>
          <a:bodyPr wrap="square" rtlCol="0">
            <a:spAutoFit/>
          </a:bodyPr>
          <a:p>
            <a:pPr algn="l"/>
            <a:r>
              <a:rPr lang="en-US" altLang="zh-CN">
                <a:solidFill>
                  <a:schemeClr val="tx1">
                    <a:lumMod val="65000"/>
                    <a:lumOff val="35000"/>
                  </a:schemeClr>
                </a:solidFill>
                <a:latin typeface="微软雅黑" panose="020B0503020204020204" charset="-122"/>
                <a:ea typeface="微软雅黑" panose="020B0503020204020204" charset="-122"/>
                <a:sym typeface="+mn-ea"/>
              </a:rPr>
              <a:t>ADD YOUR TEXT HERE</a:t>
            </a:r>
            <a:endParaRPr lang="en-US" altLang="zh-CN">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文本框 7"/>
          <p:cNvSpPr txBox="1"/>
          <p:nvPr/>
        </p:nvSpPr>
        <p:spPr>
          <a:xfrm>
            <a:off x="7798435" y="1911350"/>
            <a:ext cx="3683000" cy="714375"/>
          </a:xfrm>
          <a:prstGeom prst="rect">
            <a:avLst/>
          </a:prstGeom>
          <a:noFill/>
        </p:spPr>
        <p:txBody>
          <a:bodyPr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6" name="文本框 5"/>
          <p:cNvSpPr txBox="1"/>
          <p:nvPr/>
        </p:nvSpPr>
        <p:spPr>
          <a:xfrm>
            <a:off x="7798435" y="3340100"/>
            <a:ext cx="3508375" cy="368300"/>
          </a:xfrm>
          <a:prstGeom prst="rect">
            <a:avLst/>
          </a:prstGeom>
          <a:noFill/>
        </p:spPr>
        <p:txBody>
          <a:bodyPr wrap="square" rtlCol="0">
            <a:spAutoFit/>
          </a:bodyPr>
          <a:p>
            <a:pPr algn="l"/>
            <a:r>
              <a:rPr lang="en-US" altLang="zh-CN">
                <a:solidFill>
                  <a:schemeClr val="tx1">
                    <a:lumMod val="65000"/>
                    <a:lumOff val="35000"/>
                  </a:schemeClr>
                </a:solidFill>
                <a:latin typeface="微软雅黑" panose="020B0503020204020204" charset="-122"/>
                <a:ea typeface="微软雅黑" panose="020B0503020204020204" charset="-122"/>
                <a:sym typeface="+mn-ea"/>
              </a:rPr>
              <a:t>ADD YOUR TEXT HERE</a:t>
            </a:r>
            <a:endParaRPr lang="zh-CN" altLang="en-US">
              <a:latin typeface="微软雅黑" panose="020B0503020204020204" charset="-122"/>
              <a:ea typeface="微软雅黑" panose="020B0503020204020204" charset="-122"/>
            </a:endParaRPr>
          </a:p>
        </p:txBody>
      </p:sp>
      <p:sp>
        <p:nvSpPr>
          <p:cNvPr id="9" name="文本框 8"/>
          <p:cNvSpPr txBox="1"/>
          <p:nvPr/>
        </p:nvSpPr>
        <p:spPr>
          <a:xfrm>
            <a:off x="7798435" y="3738880"/>
            <a:ext cx="3683000" cy="714375"/>
          </a:xfrm>
          <a:prstGeom prst="rect">
            <a:avLst/>
          </a:prstGeom>
          <a:noFill/>
        </p:spPr>
        <p:txBody>
          <a:bodyPr wrap="square" rtlCol="0">
            <a:spAutoFit/>
          </a:bodyPr>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11" name="文本框 10"/>
          <p:cNvSpPr txBox="1"/>
          <p:nvPr/>
        </p:nvSpPr>
        <p:spPr>
          <a:xfrm>
            <a:off x="762635" y="1493520"/>
            <a:ext cx="3508375" cy="368300"/>
          </a:xfrm>
          <a:prstGeom prst="rect">
            <a:avLst/>
          </a:prstGeom>
          <a:noFill/>
        </p:spPr>
        <p:txBody>
          <a:bodyPr wrap="square" rtlCol="0">
            <a:spAutoFit/>
          </a:bodyPr>
          <a:p>
            <a:pPr algn="r"/>
            <a:r>
              <a:rPr lang="en-US" altLang="zh-CN">
                <a:solidFill>
                  <a:schemeClr val="tx1">
                    <a:lumMod val="65000"/>
                    <a:lumOff val="35000"/>
                  </a:schemeClr>
                </a:solidFill>
                <a:latin typeface="微软雅黑" panose="020B0503020204020204" charset="-122"/>
                <a:ea typeface="微软雅黑" panose="020B0503020204020204" charset="-122"/>
                <a:sym typeface="+mn-ea"/>
              </a:rPr>
              <a:t>ADD YOUR TEXT HERE</a:t>
            </a:r>
            <a:endParaRPr lang="zh-CN" altLang="en-US">
              <a:latin typeface="微软雅黑" panose="020B0503020204020204" charset="-122"/>
              <a:ea typeface="微软雅黑" panose="020B0503020204020204" charset="-122"/>
            </a:endParaRPr>
          </a:p>
        </p:txBody>
      </p:sp>
      <p:sp>
        <p:nvSpPr>
          <p:cNvPr id="12" name="文本框 11"/>
          <p:cNvSpPr txBox="1"/>
          <p:nvPr/>
        </p:nvSpPr>
        <p:spPr>
          <a:xfrm>
            <a:off x="588010" y="1892300"/>
            <a:ext cx="3683000" cy="714375"/>
          </a:xfrm>
          <a:prstGeom prst="rect">
            <a:avLst/>
          </a:prstGeom>
          <a:noFill/>
        </p:spPr>
        <p:txBody>
          <a:bodyPr wrap="square" rtlCol="0">
            <a:spAutoFit/>
          </a:bodyPr>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13" name="文本框 12"/>
          <p:cNvSpPr txBox="1"/>
          <p:nvPr/>
        </p:nvSpPr>
        <p:spPr>
          <a:xfrm>
            <a:off x="617855" y="3370580"/>
            <a:ext cx="3508375" cy="368300"/>
          </a:xfrm>
          <a:prstGeom prst="rect">
            <a:avLst/>
          </a:prstGeom>
          <a:noFill/>
        </p:spPr>
        <p:txBody>
          <a:bodyPr wrap="square" rtlCol="0">
            <a:spAutoFit/>
          </a:bodyPr>
          <a:p>
            <a:pPr algn="r"/>
            <a:r>
              <a:rPr lang="en-US" altLang="zh-CN">
                <a:solidFill>
                  <a:schemeClr val="tx1">
                    <a:lumMod val="65000"/>
                    <a:lumOff val="35000"/>
                  </a:schemeClr>
                </a:solidFill>
                <a:latin typeface="微软雅黑" panose="020B0503020204020204" charset="-122"/>
                <a:ea typeface="微软雅黑" panose="020B0503020204020204" charset="-122"/>
                <a:sym typeface="+mn-ea"/>
              </a:rPr>
              <a:t>ADD YOUR TEXT HERE</a:t>
            </a:r>
            <a:endParaRPr lang="zh-CN" altLang="en-US">
              <a:latin typeface="微软雅黑" panose="020B0503020204020204" charset="-122"/>
              <a:ea typeface="微软雅黑" panose="020B0503020204020204" charset="-122"/>
            </a:endParaRPr>
          </a:p>
        </p:txBody>
      </p:sp>
      <p:sp>
        <p:nvSpPr>
          <p:cNvPr id="14" name="文本框 13"/>
          <p:cNvSpPr txBox="1"/>
          <p:nvPr/>
        </p:nvSpPr>
        <p:spPr>
          <a:xfrm>
            <a:off x="443230" y="3769360"/>
            <a:ext cx="3683000" cy="714375"/>
          </a:xfrm>
          <a:prstGeom prst="rect">
            <a:avLst/>
          </a:prstGeom>
          <a:noFill/>
        </p:spPr>
        <p:txBody>
          <a:bodyPr wrap="square" rtlCol="0">
            <a:spAutoFit/>
          </a:bodyPr>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zh-CN" altLang="en-US" sz="900" dirty="0">
              <a:solidFill>
                <a:schemeClr val="tx1">
                  <a:lumMod val="85000"/>
                  <a:lumOff val="15000"/>
                </a:schemeClr>
              </a:solidFill>
              <a:effectLst/>
              <a:latin typeface="微软雅黑" panose="020B0503020204020204" charset="-122"/>
              <a:ea typeface="微软雅黑" panose="020B0503020204020204" charset="-122"/>
              <a:cs typeface="+mn-ea"/>
              <a:sym typeface="微软雅黑 Light" panose="020B0502040204020203" charset="-122"/>
            </a:endParaRPr>
          </a:p>
        </p:txBody>
      </p:sp>
      <p:sp>
        <p:nvSpPr>
          <p:cNvPr id="15" name="TextBox 1210"/>
          <p:cNvSpPr/>
          <p:nvPr/>
        </p:nvSpPr>
        <p:spPr>
          <a:xfrm>
            <a:off x="2851150" y="5270500"/>
            <a:ext cx="6506210" cy="299085"/>
          </a:xfrm>
          <a:prstGeom prst="rect">
            <a:avLst/>
          </a:prstGeom>
          <a:noFill/>
          <a:ln w="9525">
            <a:noFill/>
            <a:miter/>
          </a:ln>
        </p:spPr>
        <p:txBody>
          <a:bodyPr wrap="square">
            <a:spAutoFit/>
          </a:bodyPr>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noProof="0" dirty="0">
              <a:ln>
                <a:noFill/>
              </a:ln>
              <a:solidFill>
                <a:schemeClr val="tx1">
                  <a:lumMod val="65000"/>
                  <a:lumOff val="35000"/>
                </a:schemeClr>
              </a:solidFill>
              <a:uLnTx/>
              <a:uFillTx/>
              <a:latin typeface="Verdana" panose="020B0604030504040204" charset="0"/>
              <a:ea typeface="方正舒体" panose="02010601030101010101" charset="-122"/>
              <a:sym typeface="+mn-ea"/>
            </a:endParaRPr>
          </a:p>
        </p:txBody>
      </p:sp>
      <p:grpSp>
        <p:nvGrpSpPr>
          <p:cNvPr id="10" name="组合 9"/>
          <p:cNvGrpSpPr/>
          <p:nvPr/>
        </p:nvGrpSpPr>
        <p:grpSpPr>
          <a:xfrm rot="18960000">
            <a:off x="4245106" y="1348430"/>
            <a:ext cx="3462655" cy="3470275"/>
            <a:chOff x="6906" y="2372"/>
            <a:chExt cx="5453" cy="5465"/>
          </a:xfrm>
        </p:grpSpPr>
        <p:grpSp>
          <p:nvGrpSpPr>
            <p:cNvPr id="4" name="组合 3"/>
            <p:cNvGrpSpPr/>
            <p:nvPr/>
          </p:nvGrpSpPr>
          <p:grpSpPr>
            <a:xfrm>
              <a:off x="6906" y="2372"/>
              <a:ext cx="5453" cy="5465"/>
              <a:chOff x="5280" y="1260"/>
              <a:chExt cx="7935" cy="7952"/>
            </a:xfrm>
          </p:grpSpPr>
          <p:sp>
            <p:nvSpPr>
              <p:cNvPr id="27653" name="Freeform 5"/>
              <p:cNvSpPr/>
              <p:nvPr/>
            </p:nvSpPr>
            <p:spPr>
              <a:xfrm>
                <a:off x="5280" y="2848"/>
                <a:ext cx="2395" cy="495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Lst>
                <a:pathLst>
                  <a:path w="1976" h="4080">
                    <a:moveTo>
                      <a:pt x="1871" y="802"/>
                    </a:moveTo>
                    <a:cubicBezTo>
                      <a:pt x="1277" y="1514"/>
                      <a:pt x="1312" y="2575"/>
                      <a:pt x="1976" y="3247"/>
                    </a:cubicBezTo>
                    <a:lnTo>
                      <a:pt x="1415" y="3479"/>
                    </a:lnTo>
                    <a:lnTo>
                      <a:pt x="1167" y="4080"/>
                    </a:lnTo>
                    <a:lnTo>
                      <a:pt x="1163" y="4076"/>
                    </a:lnTo>
                    <a:cubicBezTo>
                      <a:pt x="45" y="2958"/>
                      <a:pt x="0" y="1171"/>
                      <a:pt x="1030" y="0"/>
                    </a:cubicBezTo>
                    <a:lnTo>
                      <a:pt x="1645" y="254"/>
                    </a:lnTo>
                    <a:lnTo>
                      <a:pt x="1871" y="802"/>
                    </a:lnTo>
                    <a:close/>
                  </a:path>
                </a:pathLst>
              </a:custGeom>
              <a:solidFill>
                <a:srgbClr val="F8B935"/>
              </a:solidFill>
              <a:ln w="9525">
                <a:noFill/>
              </a:ln>
            </p:spPr>
            <p:txBody>
              <a:bodyPr/>
              <a:p>
                <a:endParaRPr lang="zh-CN" altLang="en-US"/>
              </a:p>
            </p:txBody>
          </p:sp>
          <p:sp>
            <p:nvSpPr>
              <p:cNvPr id="27654" name="Freeform 6"/>
              <p:cNvSpPr/>
              <p:nvPr/>
            </p:nvSpPr>
            <p:spPr>
              <a:xfrm>
                <a:off x="6663" y="1260"/>
                <a:ext cx="4980" cy="2413"/>
              </a:xfrm>
              <a:custGeom>
                <a:avLst/>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Lst>
                <a:pathLst>
                  <a:path w="4109" h="1984">
                    <a:moveTo>
                      <a:pt x="3322" y="1891"/>
                    </a:moveTo>
                    <a:cubicBezTo>
                      <a:pt x="2606" y="1274"/>
                      <a:pt x="1524" y="1304"/>
                      <a:pt x="845" y="1984"/>
                    </a:cubicBezTo>
                    <a:lnTo>
                      <a:pt x="844" y="1984"/>
                    </a:lnTo>
                    <a:lnTo>
                      <a:pt x="621" y="1444"/>
                    </a:lnTo>
                    <a:lnTo>
                      <a:pt x="0" y="1187"/>
                    </a:lnTo>
                    <a:cubicBezTo>
                      <a:pt x="8" y="1179"/>
                      <a:pt x="16" y="1171"/>
                      <a:pt x="24" y="1163"/>
                    </a:cubicBezTo>
                    <a:cubicBezTo>
                      <a:pt x="1145" y="42"/>
                      <a:pt x="2938" y="0"/>
                      <a:pt x="4109" y="1038"/>
                    </a:cubicBezTo>
                    <a:lnTo>
                      <a:pt x="3846" y="1674"/>
                    </a:lnTo>
                    <a:lnTo>
                      <a:pt x="3322" y="1891"/>
                    </a:lnTo>
                    <a:close/>
                  </a:path>
                </a:pathLst>
              </a:custGeom>
              <a:solidFill>
                <a:srgbClr val="E59407"/>
              </a:solidFill>
              <a:ln w="9525">
                <a:noFill/>
              </a:ln>
            </p:spPr>
            <p:txBody>
              <a:bodyPr/>
              <a:p>
                <a:endParaRPr lang="zh-CN" altLang="en-US"/>
              </a:p>
            </p:txBody>
          </p:sp>
          <p:sp>
            <p:nvSpPr>
              <p:cNvPr id="27655" name="Freeform 7"/>
              <p:cNvSpPr/>
              <p:nvPr/>
            </p:nvSpPr>
            <p:spPr>
              <a:xfrm>
                <a:off x="6838" y="6838"/>
                <a:ext cx="4960" cy="2375"/>
              </a:xfrm>
              <a:custGeom>
                <a:avLst/>
                <a:gdLst/>
                <a:ahLst/>
                <a:cxnLst>
                  <a:cxn ang="0">
                    <a:pos x="2147483647" y="2147483647"/>
                  </a:cxn>
                  <a:cxn ang="0">
                    <a:pos x="0" y="2147483647"/>
                  </a:cxn>
                  <a:cxn ang="0">
                    <a:pos x="2147483647" y="2147483647"/>
                  </a:cxn>
                  <a:cxn ang="0">
                    <a:pos x="2147483647" y="2147483647"/>
                  </a:cxn>
                  <a:cxn ang="0">
                    <a:pos x="2147483647" y="0"/>
                  </a:cxn>
                  <a:cxn ang="0">
                    <a:pos x="2147483647" y="2147483647"/>
                  </a:cxn>
                  <a:cxn ang="0">
                    <a:pos x="2147483647" y="2147483647"/>
                  </a:cxn>
                </a:cxnLst>
                <a:pathLst>
                  <a:path w="4092" h="1954">
                    <a:moveTo>
                      <a:pt x="4092" y="797"/>
                    </a:moveTo>
                    <a:cubicBezTo>
                      <a:pt x="2967" y="1917"/>
                      <a:pt x="1169" y="1954"/>
                      <a:pt x="0" y="906"/>
                    </a:cubicBezTo>
                    <a:lnTo>
                      <a:pt x="246" y="310"/>
                    </a:lnTo>
                    <a:lnTo>
                      <a:pt x="813" y="76"/>
                    </a:lnTo>
                    <a:cubicBezTo>
                      <a:pt x="1519" y="672"/>
                      <a:pt x="2572" y="647"/>
                      <a:pt x="3248" y="0"/>
                    </a:cubicBezTo>
                    <a:lnTo>
                      <a:pt x="3471" y="540"/>
                    </a:lnTo>
                    <a:lnTo>
                      <a:pt x="4092" y="797"/>
                    </a:lnTo>
                    <a:close/>
                  </a:path>
                </a:pathLst>
              </a:custGeom>
              <a:solidFill>
                <a:srgbClr val="E59407"/>
              </a:solidFill>
              <a:ln w="9525">
                <a:noFill/>
              </a:ln>
            </p:spPr>
            <p:txBody>
              <a:bodyPr/>
              <a:p>
                <a:endParaRPr lang="zh-CN" altLang="en-US"/>
              </a:p>
            </p:txBody>
          </p:sp>
          <p:sp>
            <p:nvSpPr>
              <p:cNvPr id="27656" name="Freeform 8"/>
              <p:cNvSpPr/>
              <p:nvPr/>
            </p:nvSpPr>
            <p:spPr>
              <a:xfrm>
                <a:off x="10833" y="2655"/>
                <a:ext cx="2382" cy="5010"/>
              </a:xfrm>
              <a:custGeom>
                <a:avLst/>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Lst>
                <a:pathLst>
                  <a:path w="1965" h="4122">
                    <a:moveTo>
                      <a:pt x="801" y="16"/>
                    </a:moveTo>
                    <a:cubicBezTo>
                      <a:pt x="1929" y="1144"/>
                      <a:pt x="1965" y="2951"/>
                      <a:pt x="908" y="4122"/>
                    </a:cubicBezTo>
                    <a:lnTo>
                      <a:pt x="290" y="3867"/>
                    </a:lnTo>
                    <a:lnTo>
                      <a:pt x="65" y="3323"/>
                    </a:lnTo>
                    <a:cubicBezTo>
                      <a:pt x="685" y="2614"/>
                      <a:pt x="663" y="1540"/>
                      <a:pt x="0" y="857"/>
                    </a:cubicBezTo>
                    <a:lnTo>
                      <a:pt x="520" y="642"/>
                    </a:lnTo>
                    <a:lnTo>
                      <a:pt x="785" y="0"/>
                    </a:lnTo>
                    <a:cubicBezTo>
                      <a:pt x="791" y="6"/>
                      <a:pt x="796" y="11"/>
                      <a:pt x="801" y="16"/>
                    </a:cubicBezTo>
                    <a:close/>
                  </a:path>
                </a:pathLst>
              </a:custGeom>
              <a:solidFill>
                <a:srgbClr val="F8B935"/>
              </a:solidFill>
              <a:ln w="9525">
                <a:noFill/>
              </a:ln>
            </p:spPr>
            <p:txBody>
              <a:bodyPr/>
              <a:p>
                <a:endParaRPr lang="zh-CN" altLang="en-US"/>
              </a:p>
            </p:txBody>
          </p:sp>
        </p:grpSp>
        <p:sp>
          <p:nvSpPr>
            <p:cNvPr id="16" name="Freeform 6"/>
            <p:cNvSpPr>
              <a:spLocks noEditPoints="1"/>
            </p:cNvSpPr>
            <p:nvPr/>
          </p:nvSpPr>
          <p:spPr bwMode="auto">
            <a:xfrm rot="2580000">
              <a:off x="9359" y="6774"/>
              <a:ext cx="644" cy="68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
              <a:endParaRPr lang="en-US" sz="2400" dirty="0"/>
            </a:p>
          </p:txBody>
        </p:sp>
        <p:sp>
          <p:nvSpPr>
            <p:cNvPr id="17" name="Freeform 11"/>
            <p:cNvSpPr>
              <a:spLocks noEditPoints="1"/>
            </p:cNvSpPr>
            <p:nvPr/>
          </p:nvSpPr>
          <p:spPr bwMode="auto">
            <a:xfrm rot="1680000">
              <a:off x="9168" y="2631"/>
              <a:ext cx="830" cy="832"/>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440" tIns="45720" rIns="91440" bIns="45720" numCol="1" anchor="t" anchorCtr="0" compatLnSpc="1"/>
            <a:p>
              <a:endParaRPr lang="en-US" sz="2400" dirty="0"/>
            </a:p>
          </p:txBody>
        </p:sp>
        <p:sp>
          <p:nvSpPr>
            <p:cNvPr id="18" name="Freeform 21"/>
            <p:cNvSpPr>
              <a:spLocks noEditPoints="1"/>
            </p:cNvSpPr>
            <p:nvPr/>
          </p:nvSpPr>
          <p:spPr bwMode="auto">
            <a:xfrm rot="1560000">
              <a:off x="11222" y="4729"/>
              <a:ext cx="777" cy="780"/>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91440" tIns="45720" rIns="91440" bIns="45720" numCol="1" anchor="t" anchorCtr="0" compatLnSpc="1"/>
            <a:p>
              <a:endParaRPr lang="en-US" sz="2400" dirty="0"/>
            </a:p>
          </p:txBody>
        </p:sp>
        <p:sp>
          <p:nvSpPr>
            <p:cNvPr id="21" name="Freeform 26"/>
            <p:cNvSpPr/>
            <p:nvPr/>
          </p:nvSpPr>
          <p:spPr bwMode="auto">
            <a:xfrm rot="2520000">
              <a:off x="7274" y="4749"/>
              <a:ext cx="582" cy="60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
              <a:endParaRPr lang="en-US" sz="2400" dirty="0"/>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4977765" y="1200150"/>
            <a:ext cx="636270" cy="2630170"/>
          </a:xfrm>
          <a:prstGeom prst="rect">
            <a:avLst/>
          </a:prstGeom>
          <a:noFill/>
          <a:ln>
            <a:solidFill>
              <a:srgbClr val="F8B935"/>
            </a:solidFill>
          </a:ln>
          <a:extLst>
            <a:ext uri="{909E8E84-426E-40DD-AFC4-6F175D3DCCD1}">
              <a14:hiddenFill xmlns:a14="http://schemas.microsoft.com/office/drawing/2010/main">
                <a:solidFill>
                  <a:srgbClr val="8AA26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4813300" y="1325880"/>
            <a:ext cx="736600" cy="3543935"/>
          </a:xfrm>
          <a:prstGeom prst="rect">
            <a:avLst/>
          </a:prstGeom>
          <a:noFill/>
        </p:spPr>
        <p:txBody>
          <a:bodyPr vert="eaVert" wrap="square" rtlCol="0">
            <a:spAutoFit/>
          </a:bodyPr>
          <a:p>
            <a:r>
              <a:rPr lang="zh-CN" altLang="en-US">
                <a:solidFill>
                  <a:srgbClr val="E59407"/>
                </a:solidFill>
                <a:latin typeface="微软雅黑" panose="020B0503020204020204" charset="-122"/>
                <a:ea typeface="微软雅黑" panose="020B0503020204020204" charset="-122"/>
              </a:rPr>
              <a:t>单击此处输入您的文本</a:t>
            </a:r>
            <a:endParaRPr lang="zh-CN" altLang="en-US">
              <a:solidFill>
                <a:srgbClr val="E59407"/>
              </a:solidFill>
              <a:latin typeface="微软雅黑" panose="020B0503020204020204" charset="-122"/>
              <a:ea typeface="微软雅黑" panose="020B0503020204020204" charset="-122"/>
            </a:endParaRPr>
          </a:p>
          <a:p>
            <a:endParaRPr lang="zh-CN" altLang="en-US">
              <a:solidFill>
                <a:srgbClr val="E59407"/>
              </a:solidFill>
              <a:latin typeface="微软雅黑" panose="020B0503020204020204" charset="-122"/>
              <a:ea typeface="微软雅黑" panose="020B0503020204020204" charset="-122"/>
            </a:endParaRPr>
          </a:p>
        </p:txBody>
      </p:sp>
      <p:sp>
        <p:nvSpPr>
          <p:cNvPr id="10" name="文本框 9"/>
          <p:cNvSpPr txBox="1"/>
          <p:nvPr/>
        </p:nvSpPr>
        <p:spPr>
          <a:xfrm>
            <a:off x="5913755" y="1325880"/>
            <a:ext cx="4518660" cy="112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nvSpPr>
        <p:spPr>
          <a:xfrm>
            <a:off x="5913755" y="2586990"/>
            <a:ext cx="4518660" cy="112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nvSpPr>
        <p:spPr>
          <a:xfrm>
            <a:off x="4859655" y="5039995"/>
            <a:ext cx="6626860"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smtClean="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grpSp>
        <p:nvGrpSpPr>
          <p:cNvPr id="25" name="组合 24"/>
          <p:cNvGrpSpPr/>
          <p:nvPr/>
        </p:nvGrpSpPr>
        <p:grpSpPr>
          <a:xfrm>
            <a:off x="4977765" y="4730115"/>
            <a:ext cx="1656715" cy="172720"/>
            <a:chOff x="7214" y="7331"/>
            <a:chExt cx="3412" cy="356"/>
          </a:xfrm>
        </p:grpSpPr>
        <p:sp>
          <p:nvSpPr>
            <p:cNvPr id="16" name="矩形 15"/>
            <p:cNvSpPr/>
            <p:nvPr/>
          </p:nvSpPr>
          <p:spPr>
            <a:xfrm>
              <a:off x="7214" y="7331"/>
              <a:ext cx="357" cy="357"/>
            </a:xfrm>
            <a:prstGeom prst="rect">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7882" y="7331"/>
              <a:ext cx="357" cy="357"/>
            </a:xfrm>
            <a:prstGeom prst="rect">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8600" y="7331"/>
              <a:ext cx="357" cy="357"/>
            </a:xfrm>
            <a:prstGeom prst="rect">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9421" y="7331"/>
              <a:ext cx="357" cy="357"/>
            </a:xfrm>
            <a:prstGeom prst="rect">
              <a:avLst/>
            </a:prstGeom>
            <a:solidFill>
              <a:srgbClr val="DB8E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10270" y="7331"/>
              <a:ext cx="357" cy="357"/>
            </a:xfrm>
            <a:prstGeom prst="rect">
              <a:avLst/>
            </a:prstGeom>
            <a:solidFill>
              <a:srgbClr val="F8B9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5514975" y="1200150"/>
            <a:ext cx="375285" cy="375920"/>
          </a:xfrm>
          <a:prstGeom prst="line">
            <a:avLst/>
          </a:prstGeom>
          <a:ln w="3175">
            <a:solidFill>
              <a:srgbClr val="F8B93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4813300" y="3543300"/>
            <a:ext cx="287020" cy="287020"/>
          </a:xfrm>
          <a:prstGeom prst="line">
            <a:avLst/>
          </a:prstGeom>
          <a:ln w="3175">
            <a:solidFill>
              <a:srgbClr val="F8B935"/>
            </a:solidFill>
          </a:ln>
        </p:spPr>
        <p:style>
          <a:lnRef idx="1">
            <a:schemeClr val="accent1"/>
          </a:lnRef>
          <a:fillRef idx="0">
            <a:schemeClr val="accent1"/>
          </a:fillRef>
          <a:effectRef idx="0">
            <a:schemeClr val="accent1"/>
          </a:effectRef>
          <a:fontRef idx="minor">
            <a:schemeClr val="tx1"/>
          </a:fontRef>
        </p:style>
      </p:cxnSp>
      <p:pic>
        <p:nvPicPr>
          <p:cNvPr id="2" name="图片 1" descr="17629990_17629990_1358854458215_mthumb"/>
          <p:cNvPicPr>
            <a:picLocks noChangeAspect="1"/>
          </p:cNvPicPr>
          <p:nvPr/>
        </p:nvPicPr>
        <p:blipFill>
          <a:blip r:embed="rId1"/>
          <a:srcRect l="43561"/>
          <a:stretch>
            <a:fillRect/>
          </a:stretch>
        </p:blipFill>
        <p:spPr>
          <a:xfrm>
            <a:off x="850265" y="1116330"/>
            <a:ext cx="3729355" cy="46253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nvGrpSpPr>
        <p:grpSpPr>
          <a:xfrm>
            <a:off x="1551940" y="1783715"/>
            <a:ext cx="1854835" cy="1649730"/>
            <a:chOff x="3840" y="3803"/>
            <a:chExt cx="2242" cy="1994"/>
          </a:xfrm>
        </p:grpSpPr>
        <p:sp>
          <p:nvSpPr>
            <p:cNvPr id="12" name="Freeform 11"/>
            <p:cNvSpPr/>
            <p:nvPr/>
          </p:nvSpPr>
          <p:spPr>
            <a:xfrm>
              <a:off x="3840" y="3803"/>
              <a:ext cx="2242" cy="1994"/>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rgbClr val="DB8E0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38217" tIns="338217" rIns="338217" bIns="338217" spcCol="1270" anchor="ctr"/>
            <a:p>
              <a:pPr marL="0" marR="0" lvl="0" indent="0" algn="ctr" defTabSz="2711450" rtl="0" eaLnBrk="1" fontAlgn="auto" latinLnBrk="0" hangingPunct="1">
                <a:lnSpc>
                  <a:spcPct val="90000"/>
                </a:lnSpc>
                <a:spcBef>
                  <a:spcPct val="0"/>
                </a:spcBef>
                <a:spcAft>
                  <a:spcPct val="35000"/>
                </a:spcAft>
                <a:buClrTx/>
                <a:buSzTx/>
                <a:buFontTx/>
                <a:buNone/>
                <a:defRPr/>
              </a:pPr>
              <a:endParaRPr kumimoji="0" lang="en-GB" sz="61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nvGrpSpPr>
            <p:cNvPr id="6" name="Group 14"/>
            <p:cNvGrpSpPr/>
            <p:nvPr/>
          </p:nvGrpSpPr>
          <p:grpSpPr>
            <a:xfrm>
              <a:off x="4583" y="4492"/>
              <a:ext cx="756" cy="616"/>
              <a:chOff x="10074275" y="4479132"/>
              <a:chExt cx="464344" cy="377825"/>
            </a:xfrm>
            <a:solidFill>
              <a:schemeClr val="bg2"/>
            </a:solidFill>
          </p:grpSpPr>
          <p:sp>
            <p:nvSpPr>
              <p:cNvPr id="16"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19050" tIns="19050" rIns="19050" bIns="19050" anchor="ctr"/>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lumMod val="65000"/>
                      <a:lumOff val="35000"/>
                    </a:schemeClr>
                  </a:solidFill>
                  <a:effectLst/>
                  <a:uLnTx/>
                  <a:uFillTx/>
                  <a:latin typeface="+mn-lt"/>
                  <a:ea typeface="+mn-ea"/>
                  <a:cs typeface="+mn-cs"/>
                  <a:sym typeface="Gill Sans" pitchFamily="2" charset="0"/>
                </a:endParaRPr>
              </a:p>
            </p:txBody>
          </p:sp>
          <p:sp>
            <p:nvSpPr>
              <p:cNvPr id="17"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chemeClr val="bg1"/>
              </a:solidFill>
              <a:ln>
                <a:noFill/>
              </a:ln>
              <a:effectLst/>
            </p:spPr>
            <p:txBody>
              <a:bodyPr lIns="19050" tIns="19050" rIns="19050" bIns="19050" anchor="ctr"/>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lumMod val="65000"/>
                      <a:lumOff val="35000"/>
                    </a:schemeClr>
                  </a:solidFill>
                  <a:effectLst/>
                  <a:uLnTx/>
                  <a:uFillTx/>
                  <a:latin typeface="+mn-lt"/>
                  <a:ea typeface="+mn-ea"/>
                  <a:cs typeface="+mn-cs"/>
                  <a:sym typeface="Gill Sans" pitchFamily="2" charset="0"/>
                </a:endParaRPr>
              </a:p>
            </p:txBody>
          </p:sp>
        </p:grpSp>
      </p:grpSp>
      <p:grpSp>
        <p:nvGrpSpPr>
          <p:cNvPr id="21" name="组合 20"/>
          <p:cNvGrpSpPr/>
          <p:nvPr/>
        </p:nvGrpSpPr>
        <p:grpSpPr>
          <a:xfrm>
            <a:off x="6385560" y="1764030"/>
            <a:ext cx="1854835" cy="1649730"/>
            <a:chOff x="9072" y="3803"/>
            <a:chExt cx="2242" cy="1994"/>
          </a:xfrm>
        </p:grpSpPr>
        <p:sp>
          <p:nvSpPr>
            <p:cNvPr id="10" name="Freeform 9"/>
            <p:cNvSpPr/>
            <p:nvPr/>
          </p:nvSpPr>
          <p:spPr>
            <a:xfrm>
              <a:off x="9072" y="3803"/>
              <a:ext cx="2242" cy="1994"/>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rgbClr val="DB8E0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38217" tIns="338217" rIns="338217" bIns="338217" spcCol="1270" anchor="ctr"/>
            <a:p>
              <a:pPr marL="0" marR="0" lvl="0" indent="0" algn="ctr" defTabSz="2711450" rtl="0" eaLnBrk="1" fontAlgn="auto" latinLnBrk="0" hangingPunct="1">
                <a:lnSpc>
                  <a:spcPct val="90000"/>
                </a:lnSpc>
                <a:spcBef>
                  <a:spcPct val="0"/>
                </a:spcBef>
                <a:spcAft>
                  <a:spcPct val="35000"/>
                </a:spcAft>
                <a:buClrTx/>
                <a:buSzTx/>
                <a:buFontTx/>
                <a:buNone/>
                <a:defRPr/>
              </a:pPr>
              <a:endParaRPr kumimoji="0" lang="en-GB" sz="61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nvGrpSpPr>
            <p:cNvPr id="7" name="Group 17"/>
            <p:cNvGrpSpPr/>
            <p:nvPr/>
          </p:nvGrpSpPr>
          <p:grpSpPr>
            <a:xfrm>
              <a:off x="9933" y="4350"/>
              <a:ext cx="521" cy="758"/>
              <a:chOff x="10146507" y="3505994"/>
              <a:chExt cx="319881" cy="465138"/>
            </a:xfrm>
            <a:solidFill>
              <a:schemeClr val="bg2"/>
            </a:solidFill>
          </p:grpSpPr>
          <p:sp>
            <p:nvSpPr>
              <p:cNvPr id="19" name="AutoShape 30"/>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solidFill>
                <a:schemeClr val="bg1"/>
              </a:solidFill>
              <a:ln>
                <a:noFill/>
              </a:ln>
              <a:effectLst/>
            </p:spPr>
            <p:txBody>
              <a:bodyPr lIns="19050" tIns="19050" rIns="19050" bIns="19050" anchor="ctr"/>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itchFamily="2" charset="0"/>
                  <a:ea typeface="+mn-ea"/>
                  <a:cs typeface="+mn-cs"/>
                  <a:sym typeface="Gill Sans" pitchFamily="2" charset="0"/>
                </a:endParaRPr>
              </a:p>
            </p:txBody>
          </p:sp>
          <p:sp>
            <p:nvSpPr>
              <p:cNvPr id="20" name="AutoShape 31"/>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solidFill>
                <a:schemeClr val="bg1"/>
              </a:solidFill>
              <a:ln>
                <a:noFill/>
              </a:ln>
              <a:effectLst/>
            </p:spPr>
            <p:txBody>
              <a:bodyPr lIns="19050" tIns="19050" rIns="19050" bIns="19050" anchor="ctr"/>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itchFamily="2" charset="0"/>
                  <a:ea typeface="+mn-ea"/>
                  <a:cs typeface="+mn-cs"/>
                  <a:sym typeface="Gill Sans" pitchFamily="2" charset="0"/>
                </a:endParaRPr>
              </a:p>
            </p:txBody>
          </p:sp>
        </p:grpSp>
      </p:grpSp>
      <p:grpSp>
        <p:nvGrpSpPr>
          <p:cNvPr id="14" name="组合 13"/>
          <p:cNvGrpSpPr/>
          <p:nvPr/>
        </p:nvGrpSpPr>
        <p:grpSpPr>
          <a:xfrm>
            <a:off x="3982720" y="1804035"/>
            <a:ext cx="1854835" cy="1649730"/>
            <a:chOff x="6457" y="3803"/>
            <a:chExt cx="2242" cy="1994"/>
          </a:xfrm>
        </p:grpSpPr>
        <p:sp>
          <p:nvSpPr>
            <p:cNvPr id="9" name="Freeform 8"/>
            <p:cNvSpPr/>
            <p:nvPr/>
          </p:nvSpPr>
          <p:spPr>
            <a:xfrm>
              <a:off x="6457" y="3803"/>
              <a:ext cx="2242" cy="1994"/>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rgbClr val="F8B93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38217" tIns="338217" rIns="338217" bIns="338217" spcCol="1270" anchor="ctr"/>
            <a:p>
              <a:pPr marL="0" marR="0" lvl="0" indent="0" algn="ctr" defTabSz="2711450" rtl="0" eaLnBrk="1" fontAlgn="auto" latinLnBrk="0" hangingPunct="1">
                <a:lnSpc>
                  <a:spcPct val="90000"/>
                </a:lnSpc>
                <a:spcBef>
                  <a:spcPct val="0"/>
                </a:spcBef>
                <a:spcAft>
                  <a:spcPct val="35000"/>
                </a:spcAft>
                <a:buClrTx/>
                <a:buSzTx/>
                <a:buFontTx/>
                <a:buNone/>
                <a:defRPr/>
              </a:pPr>
              <a:endParaRPr kumimoji="0" lang="en-GB" sz="61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nvGrpSpPr>
            <p:cNvPr id="15" name="Group 20"/>
            <p:cNvGrpSpPr/>
            <p:nvPr/>
          </p:nvGrpSpPr>
          <p:grpSpPr>
            <a:xfrm>
              <a:off x="7199" y="4350"/>
              <a:ext cx="756" cy="758"/>
              <a:chOff x="8216107" y="3505994"/>
              <a:chExt cx="464344" cy="465138"/>
            </a:xfrm>
            <a:solidFill>
              <a:schemeClr val="bg2"/>
            </a:solidFill>
          </p:grpSpPr>
          <p:sp>
            <p:nvSpPr>
              <p:cNvPr id="22" name="AutoShape 33"/>
              <p:cNvSpPr/>
              <p:nvPr/>
            </p:nvSpPr>
            <p:spPr bwMode="auto">
              <a:xfrm>
                <a:off x="8216107" y="368061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bg1"/>
              </a:solidFill>
              <a:ln>
                <a:noFill/>
              </a:ln>
              <a:effectLst/>
            </p:spPr>
            <p:txBody>
              <a:bodyPr lIns="19050" tIns="19050" rIns="19050" bIns="19050" anchor="ctr"/>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itchFamily="2" charset="0"/>
                  <a:ea typeface="+mn-ea"/>
                  <a:cs typeface="+mn-cs"/>
                  <a:sym typeface="Gill Sans" pitchFamily="2" charset="0"/>
                </a:endParaRPr>
              </a:p>
            </p:txBody>
          </p:sp>
          <p:sp>
            <p:nvSpPr>
              <p:cNvPr id="23" name="AutoShape 34"/>
              <p:cNvSpPr/>
              <p:nvPr/>
            </p:nvSpPr>
            <p:spPr bwMode="auto">
              <a:xfrm>
                <a:off x="8331994" y="356473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solidFill>
              <a:ln>
                <a:noFill/>
              </a:ln>
              <a:effectLst/>
            </p:spPr>
            <p:txBody>
              <a:bodyPr lIns="19050" tIns="19050" rIns="19050" bIns="19050" anchor="ctr"/>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itchFamily="2" charset="0"/>
                  <a:ea typeface="+mn-ea"/>
                  <a:cs typeface="+mn-cs"/>
                  <a:sym typeface="Gill Sans" pitchFamily="2" charset="0"/>
                </a:endParaRPr>
              </a:p>
            </p:txBody>
          </p:sp>
          <p:sp>
            <p:nvSpPr>
              <p:cNvPr id="24" name="AutoShape 35"/>
              <p:cNvSpPr/>
              <p:nvPr/>
            </p:nvSpPr>
            <p:spPr bwMode="auto">
              <a:xfrm>
                <a:off x="8506619" y="356473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bg1"/>
              </a:solidFill>
              <a:ln>
                <a:noFill/>
              </a:ln>
              <a:effectLst/>
            </p:spPr>
            <p:txBody>
              <a:bodyPr lIns="19050" tIns="19050" rIns="19050" bIns="19050" anchor="ctr"/>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itchFamily="2" charset="0"/>
                  <a:ea typeface="+mn-ea"/>
                  <a:cs typeface="+mn-cs"/>
                  <a:sym typeface="Gill Sans" pitchFamily="2" charset="0"/>
                </a:endParaRPr>
              </a:p>
            </p:txBody>
          </p:sp>
          <p:sp>
            <p:nvSpPr>
              <p:cNvPr id="25" name="AutoShape 36"/>
              <p:cNvSpPr/>
              <p:nvPr/>
            </p:nvSpPr>
            <p:spPr bwMode="auto">
              <a:xfrm>
                <a:off x="8433594" y="350599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bg1"/>
              </a:solidFill>
              <a:ln>
                <a:noFill/>
              </a:ln>
              <a:effectLst/>
            </p:spPr>
            <p:txBody>
              <a:bodyPr lIns="19050" tIns="19050" rIns="19050" bIns="19050" anchor="ctr"/>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itchFamily="2" charset="0"/>
                  <a:ea typeface="+mn-ea"/>
                  <a:cs typeface="+mn-cs"/>
                  <a:sym typeface="Gill Sans" pitchFamily="2" charset="0"/>
                </a:endParaRPr>
              </a:p>
            </p:txBody>
          </p:sp>
        </p:grpSp>
      </p:grpSp>
      <p:grpSp>
        <p:nvGrpSpPr>
          <p:cNvPr id="26" name="组合 25"/>
          <p:cNvGrpSpPr/>
          <p:nvPr/>
        </p:nvGrpSpPr>
        <p:grpSpPr>
          <a:xfrm>
            <a:off x="8787765" y="1803400"/>
            <a:ext cx="1854835" cy="1649730"/>
            <a:chOff x="11690" y="3803"/>
            <a:chExt cx="2242" cy="1994"/>
          </a:xfrm>
        </p:grpSpPr>
        <p:sp>
          <p:nvSpPr>
            <p:cNvPr id="3" name="Freeform 10"/>
            <p:cNvSpPr/>
            <p:nvPr/>
          </p:nvSpPr>
          <p:spPr>
            <a:xfrm>
              <a:off x="11690" y="3803"/>
              <a:ext cx="2242" cy="1994"/>
            </a:xfrm>
            <a:custGeom>
              <a:avLst/>
              <a:gdLst>
                <a:gd name="connsiteX0" fmla="*/ 0 w 2438400"/>
                <a:gd name="connsiteY0" fmla="*/ 361252 h 2167466"/>
                <a:gd name="connsiteX1" fmla="*/ 361252 w 2438400"/>
                <a:gd name="connsiteY1" fmla="*/ 0 h 2167466"/>
                <a:gd name="connsiteX2" fmla="*/ 2077148 w 2438400"/>
                <a:gd name="connsiteY2" fmla="*/ 0 h 2167466"/>
                <a:gd name="connsiteX3" fmla="*/ 2438400 w 2438400"/>
                <a:gd name="connsiteY3" fmla="*/ 361252 h 2167466"/>
                <a:gd name="connsiteX4" fmla="*/ 2438400 w 2438400"/>
                <a:gd name="connsiteY4" fmla="*/ 1806214 h 2167466"/>
                <a:gd name="connsiteX5" fmla="*/ 2077148 w 2438400"/>
                <a:gd name="connsiteY5" fmla="*/ 2167466 h 2167466"/>
                <a:gd name="connsiteX6" fmla="*/ 361252 w 2438400"/>
                <a:gd name="connsiteY6" fmla="*/ 2167466 h 2167466"/>
                <a:gd name="connsiteX7" fmla="*/ 0 w 2438400"/>
                <a:gd name="connsiteY7" fmla="*/ 1806214 h 2167466"/>
                <a:gd name="connsiteX8" fmla="*/ 0 w 2438400"/>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8400" h="2167466">
                  <a:moveTo>
                    <a:pt x="0" y="361252"/>
                  </a:moveTo>
                  <a:cubicBezTo>
                    <a:pt x="0" y="161738"/>
                    <a:pt x="161738" y="0"/>
                    <a:pt x="361252" y="0"/>
                  </a:cubicBezTo>
                  <a:lnTo>
                    <a:pt x="2077148" y="0"/>
                  </a:lnTo>
                  <a:cubicBezTo>
                    <a:pt x="2276662" y="0"/>
                    <a:pt x="2438400" y="161738"/>
                    <a:pt x="2438400" y="361252"/>
                  </a:cubicBezTo>
                  <a:lnTo>
                    <a:pt x="2438400" y="1806214"/>
                  </a:lnTo>
                  <a:cubicBezTo>
                    <a:pt x="2438400" y="2005728"/>
                    <a:pt x="2276662" y="2167466"/>
                    <a:pt x="2077148" y="2167466"/>
                  </a:cubicBezTo>
                  <a:lnTo>
                    <a:pt x="361252" y="2167466"/>
                  </a:lnTo>
                  <a:cubicBezTo>
                    <a:pt x="161738" y="2167466"/>
                    <a:pt x="0" y="2005728"/>
                    <a:pt x="0" y="1806214"/>
                  </a:cubicBezTo>
                  <a:lnTo>
                    <a:pt x="0" y="361252"/>
                  </a:lnTo>
                  <a:close/>
                </a:path>
              </a:pathLst>
            </a:custGeom>
            <a:solidFill>
              <a:srgbClr val="F8B93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38217" tIns="338217" rIns="338217" bIns="338217" spcCol="1270" anchor="ctr"/>
            <a:p>
              <a:pPr marL="0" marR="0" lvl="0" indent="0" algn="ctr" defTabSz="2711450" rtl="0" eaLnBrk="1" fontAlgn="auto" latinLnBrk="0" hangingPunct="1">
                <a:lnSpc>
                  <a:spcPct val="90000"/>
                </a:lnSpc>
                <a:spcBef>
                  <a:spcPct val="0"/>
                </a:spcBef>
                <a:spcAft>
                  <a:spcPct val="35000"/>
                </a:spcAft>
                <a:buClrTx/>
                <a:buSzTx/>
                <a:buFontTx/>
                <a:buNone/>
                <a:defRPr/>
              </a:pPr>
              <a:endParaRPr kumimoji="0" lang="en-GB" sz="61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grpSp>
          <p:nvGrpSpPr>
            <p:cNvPr id="18" name="Group 25"/>
            <p:cNvGrpSpPr/>
            <p:nvPr/>
          </p:nvGrpSpPr>
          <p:grpSpPr>
            <a:xfrm>
              <a:off x="12431" y="4422"/>
              <a:ext cx="758" cy="756"/>
              <a:chOff x="2581275" y="2582069"/>
              <a:chExt cx="465138" cy="464344"/>
            </a:xfrm>
            <a:solidFill>
              <a:schemeClr val="bg2"/>
            </a:solidFill>
          </p:grpSpPr>
          <p:sp>
            <p:nvSpPr>
              <p:cNvPr id="27"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19050" tIns="19050" rIns="19050" bIns="19050" anchor="ctr"/>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itchFamily="2" charset="0"/>
                  <a:ea typeface="+mn-ea"/>
                  <a:cs typeface="+mn-cs"/>
                  <a:sym typeface="Gill Sans" pitchFamily="2" charset="0"/>
                </a:endParaRPr>
              </a:p>
            </p:txBody>
          </p:sp>
          <p:sp>
            <p:nvSpPr>
              <p:cNvPr id="28"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19050" tIns="19050" rIns="19050" bIns="19050" anchor="ctr"/>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i="0" u="none" strike="noStrike" kern="1200" cap="none" spc="0" normalizeH="0" baseline="0" noProof="0">
                  <a:ln>
                    <a:noFill/>
                  </a:ln>
                  <a:solidFill>
                    <a:schemeClr val="tx1">
                      <a:lumMod val="65000"/>
                      <a:lumOff val="35000"/>
                    </a:schemeClr>
                  </a:solidFill>
                  <a:effectLst>
                    <a:outerShdw blurRad="38100" dist="38100" dir="2700000" algn="tl">
                      <a:srgbClr val="000000"/>
                    </a:outerShdw>
                  </a:effectLst>
                  <a:uLnTx/>
                  <a:uFillTx/>
                  <a:latin typeface="Gill Sans" pitchFamily="2" charset="0"/>
                  <a:ea typeface="+mn-ea"/>
                  <a:cs typeface="+mn-cs"/>
                  <a:sym typeface="Gill Sans" pitchFamily="2" charset="0"/>
                </a:endParaRPr>
              </a:p>
            </p:txBody>
          </p:sp>
        </p:grpSp>
      </p:grpSp>
      <p:sp>
        <p:nvSpPr>
          <p:cNvPr id="29" name="文本框 28"/>
          <p:cNvSpPr txBox="1"/>
          <p:nvPr/>
        </p:nvSpPr>
        <p:spPr>
          <a:xfrm>
            <a:off x="1230630" y="3857625"/>
            <a:ext cx="2497455" cy="287020"/>
          </a:xfrm>
          <a:prstGeom prst="rect">
            <a:avLst/>
          </a:prstGeom>
          <a:noFill/>
        </p:spPr>
        <p:txBody>
          <a:bodyPr wrap="square" rtlCol="0">
            <a:spAutoFit/>
          </a:bodyPr>
          <a:p>
            <a:pPr algn="ctr"/>
            <a:r>
              <a:rPr lang="en-US" altLang="zh-CN" sz="1200" b="1">
                <a:solidFill>
                  <a:schemeClr val="tx1">
                    <a:lumMod val="65000"/>
                    <a:lumOff val="35000"/>
                  </a:schemeClr>
                </a:solidFill>
                <a:latin typeface="微软雅黑" panose="020B0503020204020204" charset="-122"/>
                <a:ea typeface="微软雅黑" panose="020B0503020204020204" charset="-122"/>
              </a:rPr>
              <a:t>ADD YOUR TEXT HERE</a:t>
            </a:r>
            <a:endParaRPr lang="en-US" altLang="zh-CN" sz="1200" b="1">
              <a:solidFill>
                <a:schemeClr val="tx1">
                  <a:lumMod val="65000"/>
                  <a:lumOff val="35000"/>
                </a:schemeClr>
              </a:solidFill>
              <a:latin typeface="微软雅黑" panose="020B0503020204020204" charset="-122"/>
              <a:ea typeface="微软雅黑" panose="020B0503020204020204" charset="-122"/>
            </a:endParaRPr>
          </a:p>
        </p:txBody>
      </p:sp>
      <p:sp>
        <p:nvSpPr>
          <p:cNvPr id="30" name="文本框 29"/>
          <p:cNvSpPr txBox="1"/>
          <p:nvPr/>
        </p:nvSpPr>
        <p:spPr>
          <a:xfrm>
            <a:off x="1356360" y="4225925"/>
            <a:ext cx="2245995" cy="914400"/>
          </a:xfrm>
          <a:prstGeom prst="rect">
            <a:avLst/>
          </a:prstGeom>
          <a:noFill/>
        </p:spPr>
        <p:txBody>
          <a:bodyPr wrap="square" rtlCol="0">
            <a:spAutoFit/>
          </a:bodyPr>
          <a:p>
            <a:pPr algn="ctr" fontAlgn="auto">
              <a:lnSpc>
                <a:spcPct val="150000"/>
              </a:lnSpc>
            </a:pPr>
            <a:r>
              <a:rPr lang="en-US" altLang="zh-CN" sz="900">
                <a:solidFill>
                  <a:schemeClr val="tx1">
                    <a:lumMod val="65000"/>
                    <a:lumOff val="35000"/>
                  </a:schemeClr>
                </a:solidFill>
                <a:latin typeface="微软雅黑" panose="020B0503020204020204" charset="-122"/>
                <a:ea typeface="微软雅黑" panose="020B0503020204020204" charset="-122"/>
              </a:rPr>
              <a:t>C</a:t>
            </a:r>
            <a:r>
              <a:rPr lang="zh-CN" altLang="en-US" sz="900">
                <a:solidFill>
                  <a:schemeClr val="tx1">
                    <a:lumMod val="65000"/>
                    <a:lumOff val="35000"/>
                  </a:schemeClr>
                </a:solidFill>
                <a:latin typeface="微软雅黑" panose="020B0503020204020204" charset="-122"/>
                <a:ea typeface="微软雅黑" panose="020B0503020204020204" charset="-122"/>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rPr>
              <a: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9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4" name="文本框 33"/>
          <p:cNvSpPr txBox="1"/>
          <p:nvPr/>
        </p:nvSpPr>
        <p:spPr>
          <a:xfrm>
            <a:off x="3661410" y="3857625"/>
            <a:ext cx="2497455" cy="287020"/>
          </a:xfrm>
          <a:prstGeom prst="rect">
            <a:avLst/>
          </a:prstGeom>
          <a:noFill/>
        </p:spPr>
        <p:txBody>
          <a:bodyPr wrap="square" rtlCol="0">
            <a:spAutoFit/>
          </a:bodyPr>
          <a:p>
            <a:pPr algn="ctr"/>
            <a:r>
              <a:rPr lang="en-US" altLang="zh-CN" sz="1200" b="1">
                <a:solidFill>
                  <a:schemeClr val="tx1">
                    <a:lumMod val="65000"/>
                    <a:lumOff val="35000"/>
                  </a:schemeClr>
                </a:solidFill>
                <a:latin typeface="微软雅黑" panose="020B0503020204020204" charset="-122"/>
                <a:ea typeface="微软雅黑" panose="020B0503020204020204" charset="-122"/>
              </a:rPr>
              <a:t>ADD YOUR TEXT HERE</a:t>
            </a:r>
            <a:endParaRPr lang="en-US" altLang="zh-CN" sz="1200" b="1">
              <a:solidFill>
                <a:schemeClr val="tx1">
                  <a:lumMod val="65000"/>
                  <a:lumOff val="35000"/>
                </a:schemeClr>
              </a:solidFill>
              <a:latin typeface="微软雅黑" panose="020B0503020204020204" charset="-122"/>
              <a:ea typeface="微软雅黑" panose="020B0503020204020204" charset="-122"/>
            </a:endParaRPr>
          </a:p>
        </p:txBody>
      </p:sp>
      <p:sp>
        <p:nvSpPr>
          <p:cNvPr id="35" name="文本框 34"/>
          <p:cNvSpPr txBox="1"/>
          <p:nvPr/>
        </p:nvSpPr>
        <p:spPr>
          <a:xfrm>
            <a:off x="3787140" y="4225925"/>
            <a:ext cx="2245995" cy="914400"/>
          </a:xfrm>
          <a:prstGeom prst="rect">
            <a:avLst/>
          </a:prstGeom>
          <a:noFill/>
        </p:spPr>
        <p:txBody>
          <a:bodyPr wrap="square" rtlCol="0">
            <a:spAutoFit/>
          </a:bodyPr>
          <a:p>
            <a:pPr algn="ctr" fontAlgn="auto">
              <a:lnSpc>
                <a:spcPct val="150000"/>
              </a:lnSpc>
            </a:pPr>
            <a:r>
              <a:rPr lang="en-US" altLang="zh-CN" sz="900">
                <a:solidFill>
                  <a:schemeClr val="tx1">
                    <a:lumMod val="65000"/>
                    <a:lumOff val="35000"/>
                  </a:schemeClr>
                </a:solidFill>
                <a:latin typeface="微软雅黑" panose="020B0503020204020204" charset="-122"/>
                <a:ea typeface="微软雅黑" panose="020B0503020204020204" charset="-122"/>
              </a:rPr>
              <a:t>C</a:t>
            </a:r>
            <a:r>
              <a:rPr lang="zh-CN" altLang="en-US" sz="900">
                <a:solidFill>
                  <a:schemeClr val="tx1">
                    <a:lumMod val="65000"/>
                    <a:lumOff val="35000"/>
                  </a:schemeClr>
                </a:solidFill>
                <a:latin typeface="微软雅黑" panose="020B0503020204020204" charset="-122"/>
                <a:ea typeface="微软雅黑" panose="020B0503020204020204" charset="-122"/>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rPr>
              <a: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9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6" name="文本框 35"/>
          <p:cNvSpPr txBox="1"/>
          <p:nvPr/>
        </p:nvSpPr>
        <p:spPr>
          <a:xfrm>
            <a:off x="6064250" y="3857625"/>
            <a:ext cx="2497455" cy="287020"/>
          </a:xfrm>
          <a:prstGeom prst="rect">
            <a:avLst/>
          </a:prstGeom>
          <a:noFill/>
        </p:spPr>
        <p:txBody>
          <a:bodyPr wrap="square" rtlCol="0">
            <a:spAutoFit/>
          </a:bodyPr>
          <a:p>
            <a:pPr algn="ctr"/>
            <a:r>
              <a:rPr lang="en-US" altLang="zh-CN" sz="1200" b="1">
                <a:solidFill>
                  <a:schemeClr val="tx1">
                    <a:lumMod val="65000"/>
                    <a:lumOff val="35000"/>
                  </a:schemeClr>
                </a:solidFill>
                <a:latin typeface="微软雅黑" panose="020B0503020204020204" charset="-122"/>
                <a:ea typeface="微软雅黑" panose="020B0503020204020204" charset="-122"/>
              </a:rPr>
              <a:t>ADD YOUR TEXT HERE</a:t>
            </a:r>
            <a:endParaRPr lang="en-US" altLang="zh-CN" sz="1200" b="1">
              <a:solidFill>
                <a:schemeClr val="tx1">
                  <a:lumMod val="65000"/>
                  <a:lumOff val="35000"/>
                </a:schemeClr>
              </a:solidFill>
              <a:latin typeface="微软雅黑" panose="020B0503020204020204" charset="-122"/>
              <a:ea typeface="微软雅黑" panose="020B0503020204020204" charset="-122"/>
            </a:endParaRPr>
          </a:p>
        </p:txBody>
      </p:sp>
      <p:sp>
        <p:nvSpPr>
          <p:cNvPr id="37" name="文本框 36"/>
          <p:cNvSpPr txBox="1"/>
          <p:nvPr/>
        </p:nvSpPr>
        <p:spPr>
          <a:xfrm>
            <a:off x="6189980" y="4225925"/>
            <a:ext cx="2245995" cy="914400"/>
          </a:xfrm>
          <a:prstGeom prst="rect">
            <a:avLst/>
          </a:prstGeom>
          <a:noFill/>
        </p:spPr>
        <p:txBody>
          <a:bodyPr wrap="square" rtlCol="0">
            <a:spAutoFit/>
          </a:bodyPr>
          <a:p>
            <a:pPr algn="ctr" fontAlgn="auto">
              <a:lnSpc>
                <a:spcPct val="150000"/>
              </a:lnSpc>
            </a:pPr>
            <a:r>
              <a:rPr lang="en-US" altLang="zh-CN" sz="900">
                <a:solidFill>
                  <a:schemeClr val="tx1">
                    <a:lumMod val="65000"/>
                    <a:lumOff val="35000"/>
                  </a:schemeClr>
                </a:solidFill>
                <a:latin typeface="微软雅黑" panose="020B0503020204020204" charset="-122"/>
                <a:ea typeface="微软雅黑" panose="020B0503020204020204" charset="-122"/>
              </a:rPr>
              <a:t>C</a:t>
            </a:r>
            <a:r>
              <a:rPr lang="zh-CN" altLang="en-US" sz="900">
                <a:solidFill>
                  <a:schemeClr val="tx1">
                    <a:lumMod val="65000"/>
                    <a:lumOff val="35000"/>
                  </a:schemeClr>
                </a:solidFill>
                <a:latin typeface="微软雅黑" panose="020B0503020204020204" charset="-122"/>
                <a:ea typeface="微软雅黑" panose="020B0503020204020204" charset="-122"/>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rPr>
              <a: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9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8" name="文本框 37"/>
          <p:cNvSpPr txBox="1"/>
          <p:nvPr/>
        </p:nvSpPr>
        <p:spPr>
          <a:xfrm>
            <a:off x="8423910" y="3857625"/>
            <a:ext cx="2497455" cy="287020"/>
          </a:xfrm>
          <a:prstGeom prst="rect">
            <a:avLst/>
          </a:prstGeom>
          <a:noFill/>
        </p:spPr>
        <p:txBody>
          <a:bodyPr wrap="square" rtlCol="0">
            <a:spAutoFit/>
          </a:bodyPr>
          <a:p>
            <a:pPr algn="ctr"/>
            <a:r>
              <a:rPr lang="en-US" altLang="zh-CN" sz="1200" b="1">
                <a:solidFill>
                  <a:schemeClr val="tx1">
                    <a:lumMod val="65000"/>
                    <a:lumOff val="35000"/>
                  </a:schemeClr>
                </a:solidFill>
                <a:latin typeface="微软雅黑" panose="020B0503020204020204" charset="-122"/>
                <a:ea typeface="微软雅黑" panose="020B0503020204020204" charset="-122"/>
              </a:rPr>
              <a:t>ADD YOUR TEXT HERE</a:t>
            </a:r>
            <a:endParaRPr lang="en-US" altLang="zh-CN" sz="1200" b="1">
              <a:solidFill>
                <a:schemeClr val="tx1">
                  <a:lumMod val="65000"/>
                  <a:lumOff val="35000"/>
                </a:schemeClr>
              </a:solidFill>
              <a:latin typeface="微软雅黑" panose="020B0503020204020204" charset="-122"/>
              <a:ea typeface="微软雅黑" panose="020B0503020204020204" charset="-122"/>
            </a:endParaRPr>
          </a:p>
        </p:txBody>
      </p:sp>
      <p:sp>
        <p:nvSpPr>
          <p:cNvPr id="39" name="文本框 38"/>
          <p:cNvSpPr txBox="1"/>
          <p:nvPr/>
        </p:nvSpPr>
        <p:spPr>
          <a:xfrm>
            <a:off x="8560435" y="4225925"/>
            <a:ext cx="2245995" cy="914400"/>
          </a:xfrm>
          <a:prstGeom prst="rect">
            <a:avLst/>
          </a:prstGeom>
          <a:noFill/>
        </p:spPr>
        <p:txBody>
          <a:bodyPr wrap="square" rtlCol="0">
            <a:spAutoFit/>
          </a:bodyPr>
          <a:p>
            <a:pPr algn="ctr" fontAlgn="auto">
              <a:lnSpc>
                <a:spcPct val="150000"/>
              </a:lnSpc>
            </a:pPr>
            <a:r>
              <a:rPr lang="en-US" altLang="zh-CN" sz="900">
                <a:solidFill>
                  <a:schemeClr val="tx1">
                    <a:lumMod val="65000"/>
                    <a:lumOff val="35000"/>
                  </a:schemeClr>
                </a:solidFill>
                <a:latin typeface="微软雅黑" panose="020B0503020204020204" charset="-122"/>
                <a:ea typeface="微软雅黑" panose="020B0503020204020204" charset="-122"/>
              </a:rPr>
              <a:t>C</a:t>
            </a:r>
            <a:r>
              <a:rPr lang="zh-CN" altLang="en-US" sz="900">
                <a:solidFill>
                  <a:schemeClr val="tx1">
                    <a:lumMod val="65000"/>
                    <a:lumOff val="35000"/>
                  </a:schemeClr>
                </a:solidFill>
                <a:latin typeface="微软雅黑" panose="020B0503020204020204" charset="-122"/>
                <a:ea typeface="微软雅黑" panose="020B0503020204020204" charset="-122"/>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rPr>
              <a: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.C</a:t>
            </a:r>
            <a:r>
              <a:rPr lang="zh-CN" altLang="en-US" sz="900">
                <a:solidFill>
                  <a:schemeClr val="tx1">
                    <a:lumMod val="65000"/>
                    <a:lumOff val="35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65000"/>
                    <a:lumOff val="35000"/>
                  </a:schemeClr>
                </a:solidFill>
                <a:latin typeface="微软雅黑" panose="020B0503020204020204" charset="-122"/>
                <a:ea typeface="微软雅黑" panose="020B0503020204020204" charset="-122"/>
                <a:sym typeface="+mn-ea"/>
              </a:rPr>
              <a:t>.</a:t>
            </a:r>
            <a:endParaRPr lang="en-US" altLang="zh-CN" sz="90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3"/>
          <p:cNvSpPr/>
          <p:nvPr/>
        </p:nvSpPr>
        <p:spPr bwMode="auto">
          <a:xfrm>
            <a:off x="3878580" y="2821305"/>
            <a:ext cx="2192020" cy="1349375"/>
          </a:xfrm>
          <a:custGeom>
            <a:avLst/>
            <a:gdLst>
              <a:gd name="T0" fmla="*/ 112 w 112"/>
              <a:gd name="T1" fmla="*/ 69 h 69"/>
              <a:gd name="T2" fmla="*/ 87 w 112"/>
              <a:gd name="T3" fmla="*/ 55 h 69"/>
              <a:gd name="T4" fmla="*/ 25 w 112"/>
              <a:gd name="T5" fmla="*/ 55 h 69"/>
              <a:gd name="T6" fmla="*/ 0 w 112"/>
              <a:gd name="T7" fmla="*/ 30 h 69"/>
              <a:gd name="T8" fmla="*/ 0 w 112"/>
              <a:gd name="T9" fmla="*/ 25 h 69"/>
              <a:gd name="T10" fmla="*/ 25 w 112"/>
              <a:gd name="T11" fmla="*/ 0 h 69"/>
              <a:gd name="T12" fmla="*/ 87 w 112"/>
              <a:gd name="T13" fmla="*/ 0 h 69"/>
              <a:gd name="T14" fmla="*/ 112 w 112"/>
              <a:gd name="T15" fmla="*/ 25 h 69"/>
              <a:gd name="T16" fmla="*/ 112 w 112"/>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69">
                <a:moveTo>
                  <a:pt x="112" y="69"/>
                </a:moveTo>
                <a:cubicBezTo>
                  <a:pt x="107" y="61"/>
                  <a:pt x="98" y="55"/>
                  <a:pt x="87" y="55"/>
                </a:cubicBezTo>
                <a:cubicBezTo>
                  <a:pt x="25" y="55"/>
                  <a:pt x="25" y="55"/>
                  <a:pt x="25" y="55"/>
                </a:cubicBezTo>
                <a:cubicBezTo>
                  <a:pt x="11" y="55"/>
                  <a:pt x="0" y="43"/>
                  <a:pt x="0" y="30"/>
                </a:cubicBezTo>
                <a:cubicBezTo>
                  <a:pt x="0" y="25"/>
                  <a:pt x="0" y="25"/>
                  <a:pt x="0" y="25"/>
                </a:cubicBezTo>
                <a:cubicBezTo>
                  <a:pt x="0" y="11"/>
                  <a:pt x="11" y="0"/>
                  <a:pt x="25" y="0"/>
                </a:cubicBezTo>
                <a:cubicBezTo>
                  <a:pt x="87" y="0"/>
                  <a:pt x="87" y="0"/>
                  <a:pt x="87" y="0"/>
                </a:cubicBezTo>
                <a:cubicBezTo>
                  <a:pt x="101" y="0"/>
                  <a:pt x="112" y="11"/>
                  <a:pt x="112" y="25"/>
                </a:cubicBezTo>
                <a:lnTo>
                  <a:pt x="112" y="69"/>
                </a:lnTo>
                <a:close/>
              </a:path>
            </a:pathLst>
          </a:custGeom>
          <a:solidFill>
            <a:srgbClr val="DB8E07"/>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11" name="Freeform 56"/>
          <p:cNvSpPr/>
          <p:nvPr/>
        </p:nvSpPr>
        <p:spPr bwMode="auto">
          <a:xfrm>
            <a:off x="4392295" y="1889760"/>
            <a:ext cx="1666875" cy="999490"/>
          </a:xfrm>
          <a:custGeom>
            <a:avLst/>
            <a:gdLst>
              <a:gd name="T0" fmla="*/ 85 w 85"/>
              <a:gd name="T1" fmla="*/ 51 h 51"/>
              <a:gd name="T2" fmla="*/ 66 w 85"/>
              <a:gd name="T3" fmla="*/ 40 h 51"/>
              <a:gd name="T4" fmla="*/ 19 w 85"/>
              <a:gd name="T5" fmla="*/ 40 h 51"/>
              <a:gd name="T6" fmla="*/ 0 w 85"/>
              <a:gd name="T7" fmla="*/ 22 h 51"/>
              <a:gd name="T8" fmla="*/ 0 w 85"/>
              <a:gd name="T9" fmla="*/ 18 h 51"/>
              <a:gd name="T10" fmla="*/ 19 w 85"/>
              <a:gd name="T11" fmla="*/ 0 h 51"/>
              <a:gd name="T12" fmla="*/ 66 w 85"/>
              <a:gd name="T13" fmla="*/ 0 h 51"/>
              <a:gd name="T14" fmla="*/ 85 w 85"/>
              <a:gd name="T15" fmla="*/ 18 h 51"/>
              <a:gd name="T16" fmla="*/ 85 w 85"/>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51">
                <a:moveTo>
                  <a:pt x="85" y="51"/>
                </a:moveTo>
                <a:cubicBezTo>
                  <a:pt x="81" y="45"/>
                  <a:pt x="74" y="40"/>
                  <a:pt x="66" y="40"/>
                </a:cubicBezTo>
                <a:cubicBezTo>
                  <a:pt x="19" y="40"/>
                  <a:pt x="19" y="40"/>
                  <a:pt x="19" y="40"/>
                </a:cubicBezTo>
                <a:cubicBezTo>
                  <a:pt x="9" y="40"/>
                  <a:pt x="0" y="32"/>
                  <a:pt x="0" y="22"/>
                </a:cubicBezTo>
                <a:cubicBezTo>
                  <a:pt x="0" y="18"/>
                  <a:pt x="0" y="18"/>
                  <a:pt x="0" y="18"/>
                </a:cubicBezTo>
                <a:cubicBezTo>
                  <a:pt x="0" y="8"/>
                  <a:pt x="9" y="0"/>
                  <a:pt x="19" y="0"/>
                </a:cubicBezTo>
                <a:cubicBezTo>
                  <a:pt x="66" y="0"/>
                  <a:pt x="66" y="0"/>
                  <a:pt x="66" y="0"/>
                </a:cubicBezTo>
                <a:cubicBezTo>
                  <a:pt x="76" y="0"/>
                  <a:pt x="85" y="8"/>
                  <a:pt x="85" y="18"/>
                </a:cubicBezTo>
                <a:lnTo>
                  <a:pt x="85" y="51"/>
                </a:lnTo>
                <a:close/>
              </a:path>
            </a:pathLst>
          </a:custGeom>
          <a:solidFill>
            <a:srgbClr val="F8B935"/>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12" name="Freeform 58"/>
          <p:cNvSpPr/>
          <p:nvPr/>
        </p:nvSpPr>
        <p:spPr bwMode="auto">
          <a:xfrm>
            <a:off x="6178550" y="2383790"/>
            <a:ext cx="1957070" cy="1192530"/>
          </a:xfrm>
          <a:custGeom>
            <a:avLst/>
            <a:gdLst>
              <a:gd name="T0" fmla="*/ 0 w 100"/>
              <a:gd name="T1" fmla="*/ 61 h 61"/>
              <a:gd name="T2" fmla="*/ 22 w 100"/>
              <a:gd name="T3" fmla="*/ 48 h 61"/>
              <a:gd name="T4" fmla="*/ 78 w 100"/>
              <a:gd name="T5" fmla="*/ 48 h 61"/>
              <a:gd name="T6" fmla="*/ 100 w 100"/>
              <a:gd name="T7" fmla="*/ 26 h 61"/>
              <a:gd name="T8" fmla="*/ 100 w 100"/>
              <a:gd name="T9" fmla="*/ 22 h 61"/>
              <a:gd name="T10" fmla="*/ 78 w 100"/>
              <a:gd name="T11" fmla="*/ 0 h 61"/>
              <a:gd name="T12" fmla="*/ 22 w 100"/>
              <a:gd name="T13" fmla="*/ 0 h 61"/>
              <a:gd name="T14" fmla="*/ 0 w 100"/>
              <a:gd name="T15" fmla="*/ 22 h 61"/>
              <a:gd name="T16" fmla="*/ 0 w 100"/>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1">
                <a:moveTo>
                  <a:pt x="0" y="61"/>
                </a:moveTo>
                <a:cubicBezTo>
                  <a:pt x="4" y="54"/>
                  <a:pt x="13" y="48"/>
                  <a:pt x="22" y="48"/>
                </a:cubicBezTo>
                <a:cubicBezTo>
                  <a:pt x="78" y="48"/>
                  <a:pt x="78" y="48"/>
                  <a:pt x="78" y="48"/>
                </a:cubicBezTo>
                <a:cubicBezTo>
                  <a:pt x="90" y="48"/>
                  <a:pt x="100" y="38"/>
                  <a:pt x="100" y="26"/>
                </a:cubicBezTo>
                <a:cubicBezTo>
                  <a:pt x="100" y="22"/>
                  <a:pt x="100" y="22"/>
                  <a:pt x="100" y="22"/>
                </a:cubicBezTo>
                <a:cubicBezTo>
                  <a:pt x="100" y="10"/>
                  <a:pt x="90" y="0"/>
                  <a:pt x="78" y="0"/>
                </a:cubicBezTo>
                <a:cubicBezTo>
                  <a:pt x="22" y="0"/>
                  <a:pt x="22" y="0"/>
                  <a:pt x="22" y="0"/>
                </a:cubicBezTo>
                <a:cubicBezTo>
                  <a:pt x="10" y="0"/>
                  <a:pt x="0" y="10"/>
                  <a:pt x="0" y="22"/>
                </a:cubicBezTo>
                <a:lnTo>
                  <a:pt x="0" y="61"/>
                </a:lnTo>
                <a:close/>
              </a:path>
            </a:pathLst>
          </a:custGeom>
          <a:solidFill>
            <a:srgbClr val="F8B935"/>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sp>
        <p:nvSpPr>
          <p:cNvPr id="13" name="Freeform 60"/>
          <p:cNvSpPr/>
          <p:nvPr/>
        </p:nvSpPr>
        <p:spPr bwMode="auto">
          <a:xfrm>
            <a:off x="6178550" y="1603375"/>
            <a:ext cx="1409065" cy="861060"/>
          </a:xfrm>
          <a:custGeom>
            <a:avLst/>
            <a:gdLst>
              <a:gd name="T0" fmla="*/ 0 w 72"/>
              <a:gd name="T1" fmla="*/ 44 h 44"/>
              <a:gd name="T2" fmla="*/ 16 w 72"/>
              <a:gd name="T3" fmla="*/ 34 h 44"/>
              <a:gd name="T4" fmla="*/ 56 w 72"/>
              <a:gd name="T5" fmla="*/ 34 h 44"/>
              <a:gd name="T6" fmla="*/ 72 w 72"/>
              <a:gd name="T7" fmla="*/ 18 h 44"/>
              <a:gd name="T8" fmla="*/ 72 w 72"/>
              <a:gd name="T9" fmla="*/ 16 h 44"/>
              <a:gd name="T10" fmla="*/ 56 w 72"/>
              <a:gd name="T11" fmla="*/ 0 h 44"/>
              <a:gd name="T12" fmla="*/ 16 w 72"/>
              <a:gd name="T13" fmla="*/ 0 h 44"/>
              <a:gd name="T14" fmla="*/ 0 w 72"/>
              <a:gd name="T15" fmla="*/ 16 h 44"/>
              <a:gd name="T16" fmla="*/ 0 w 72"/>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44">
                <a:moveTo>
                  <a:pt x="0" y="44"/>
                </a:moveTo>
                <a:cubicBezTo>
                  <a:pt x="3" y="38"/>
                  <a:pt x="9" y="34"/>
                  <a:pt x="16" y="34"/>
                </a:cubicBezTo>
                <a:cubicBezTo>
                  <a:pt x="56" y="34"/>
                  <a:pt x="56" y="34"/>
                  <a:pt x="56" y="34"/>
                </a:cubicBezTo>
                <a:cubicBezTo>
                  <a:pt x="65" y="34"/>
                  <a:pt x="72" y="27"/>
                  <a:pt x="72" y="18"/>
                </a:cubicBezTo>
                <a:cubicBezTo>
                  <a:pt x="72" y="16"/>
                  <a:pt x="72" y="16"/>
                  <a:pt x="72" y="16"/>
                </a:cubicBezTo>
                <a:cubicBezTo>
                  <a:pt x="72" y="7"/>
                  <a:pt x="65" y="0"/>
                  <a:pt x="56" y="0"/>
                </a:cubicBezTo>
                <a:cubicBezTo>
                  <a:pt x="16" y="0"/>
                  <a:pt x="16" y="0"/>
                  <a:pt x="16" y="0"/>
                </a:cubicBezTo>
                <a:cubicBezTo>
                  <a:pt x="7" y="0"/>
                  <a:pt x="0" y="7"/>
                  <a:pt x="0" y="16"/>
                </a:cubicBezTo>
                <a:lnTo>
                  <a:pt x="0" y="44"/>
                </a:lnTo>
                <a:close/>
              </a:path>
            </a:pathLst>
          </a:custGeom>
          <a:solidFill>
            <a:srgbClr val="DB8E07"/>
          </a:solidFill>
          <a:ln>
            <a:noFill/>
          </a:ln>
        </p:spPr>
        <p:txBody>
          <a:bodyPr vert="horz" wrap="square" lIns="91440" tIns="45720" rIns="91440" bIns="45720" numCol="1" anchor="t" anchorCtr="0" compatLnSpc="1"/>
          <a:lstStyle/>
          <a:p>
            <a:endParaRPr lang="en-US">
              <a:solidFill>
                <a:schemeClr val="tx1">
                  <a:lumMod val="65000"/>
                  <a:lumOff val="35000"/>
                </a:schemeClr>
              </a:solidFill>
            </a:endParaRPr>
          </a:p>
        </p:txBody>
      </p:sp>
      <p:grpSp>
        <p:nvGrpSpPr>
          <p:cNvPr id="27" name="Group 26"/>
          <p:cNvGrpSpPr/>
          <p:nvPr/>
        </p:nvGrpSpPr>
        <p:grpSpPr>
          <a:xfrm rot="0">
            <a:off x="4455160" y="3215640"/>
            <a:ext cx="328930" cy="325755"/>
            <a:chOff x="8469313" y="3354388"/>
            <a:chExt cx="479426" cy="477837"/>
          </a:xfrm>
          <a:solidFill>
            <a:schemeClr val="bg1"/>
          </a:solidFill>
        </p:grpSpPr>
        <p:sp>
          <p:nvSpPr>
            <p:cNvPr id="28" name="Rectangle 27"/>
            <p:cNvSpPr>
              <a:spLocks noChangeArrowheads="1"/>
            </p:cNvSpPr>
            <p:nvPr/>
          </p:nvSpPr>
          <p:spPr bwMode="auto">
            <a:xfrm>
              <a:off x="8528051" y="3441700"/>
              <a:ext cx="357188"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65000"/>
                    <a:lumOff val="35000"/>
                  </a:schemeClr>
                </a:solidFill>
              </a:endParaRPr>
            </a:p>
          </p:txBody>
        </p:sp>
        <p:sp>
          <p:nvSpPr>
            <p:cNvPr id="29" name="Freeform 28"/>
            <p:cNvSpPr/>
            <p:nvPr/>
          </p:nvSpPr>
          <p:spPr bwMode="auto">
            <a:xfrm>
              <a:off x="8648701" y="3530600"/>
              <a:ext cx="85725" cy="90487"/>
            </a:xfrm>
            <a:custGeom>
              <a:avLst/>
              <a:gdLst>
                <a:gd name="T0" fmla="*/ 3 w 23"/>
                <a:gd name="T1" fmla="*/ 22 h 24"/>
                <a:gd name="T2" fmla="*/ 0 w 23"/>
                <a:gd name="T3" fmla="*/ 21 h 24"/>
                <a:gd name="T4" fmla="*/ 0 w 23"/>
                <a:gd name="T5" fmla="*/ 4 h 24"/>
                <a:gd name="T6" fmla="*/ 4 w 23"/>
                <a:gd name="T7" fmla="*/ 0 h 24"/>
                <a:gd name="T8" fmla="*/ 21 w 23"/>
                <a:gd name="T9" fmla="*/ 0 h 24"/>
                <a:gd name="T10" fmla="*/ 22 w 23"/>
                <a:gd name="T11" fmla="*/ 3 h 24"/>
                <a:gd name="T12" fmla="*/ 3 w 23"/>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23" h="24">
                  <a:moveTo>
                    <a:pt x="3" y="22"/>
                  </a:moveTo>
                  <a:cubicBezTo>
                    <a:pt x="1" y="24"/>
                    <a:pt x="0" y="23"/>
                    <a:pt x="0" y="21"/>
                  </a:cubicBezTo>
                  <a:cubicBezTo>
                    <a:pt x="0" y="4"/>
                    <a:pt x="0" y="4"/>
                    <a:pt x="0" y="4"/>
                  </a:cubicBezTo>
                  <a:cubicBezTo>
                    <a:pt x="0" y="2"/>
                    <a:pt x="2" y="0"/>
                    <a:pt x="4" y="0"/>
                  </a:cubicBezTo>
                  <a:cubicBezTo>
                    <a:pt x="21" y="0"/>
                    <a:pt x="21" y="0"/>
                    <a:pt x="21" y="0"/>
                  </a:cubicBezTo>
                  <a:cubicBezTo>
                    <a:pt x="23" y="0"/>
                    <a:pt x="23" y="1"/>
                    <a:pt x="22" y="3"/>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65000"/>
                    <a:lumOff val="35000"/>
                  </a:schemeClr>
                </a:solidFill>
              </a:endParaRPr>
            </a:p>
          </p:txBody>
        </p:sp>
        <p:sp>
          <p:nvSpPr>
            <p:cNvPr id="30" name="Freeform 29"/>
            <p:cNvSpPr>
              <a:spLocks noEditPoints="1"/>
            </p:cNvSpPr>
            <p:nvPr/>
          </p:nvSpPr>
          <p:spPr bwMode="auto">
            <a:xfrm>
              <a:off x="8656638" y="3538538"/>
              <a:ext cx="250825" cy="252412"/>
            </a:xfrm>
            <a:custGeom>
              <a:avLst/>
              <a:gdLst>
                <a:gd name="T0" fmla="*/ 61 w 67"/>
                <a:gd name="T1" fmla="*/ 27 h 67"/>
                <a:gd name="T2" fmla="*/ 48 w 67"/>
                <a:gd name="T3" fmla="*/ 27 h 67"/>
                <a:gd name="T4" fmla="*/ 37 w 67"/>
                <a:gd name="T5" fmla="*/ 16 h 67"/>
                <a:gd name="T6" fmla="*/ 37 w 67"/>
                <a:gd name="T7" fmla="*/ 3 h 67"/>
                <a:gd name="T8" fmla="*/ 25 w 67"/>
                <a:gd name="T9" fmla="*/ 4 h 67"/>
                <a:gd name="T10" fmla="*/ 4 w 67"/>
                <a:gd name="T11" fmla="*/ 25 h 67"/>
                <a:gd name="T12" fmla="*/ 2 w 67"/>
                <a:gd name="T13" fmla="*/ 37 h 67"/>
                <a:gd name="T14" fmla="*/ 16 w 67"/>
                <a:gd name="T15" fmla="*/ 37 h 67"/>
                <a:gd name="T16" fmla="*/ 27 w 67"/>
                <a:gd name="T17" fmla="*/ 48 h 67"/>
                <a:gd name="T18" fmla="*/ 27 w 67"/>
                <a:gd name="T19" fmla="*/ 62 h 67"/>
                <a:gd name="T20" fmla="*/ 32 w 67"/>
                <a:gd name="T21" fmla="*/ 67 h 67"/>
                <a:gd name="T22" fmla="*/ 39 w 67"/>
                <a:gd name="T23" fmla="*/ 60 h 67"/>
                <a:gd name="T24" fmla="*/ 60 w 67"/>
                <a:gd name="T25" fmla="*/ 39 h 67"/>
                <a:gd name="T26" fmla="*/ 67 w 67"/>
                <a:gd name="T27" fmla="*/ 32 h 67"/>
                <a:gd name="T28" fmla="*/ 61 w 67"/>
                <a:gd name="T29" fmla="*/ 27 h 67"/>
                <a:gd name="T30" fmla="*/ 43 w 67"/>
                <a:gd name="T31" fmla="*/ 31 h 67"/>
                <a:gd name="T32" fmla="*/ 44 w 67"/>
                <a:gd name="T33" fmla="*/ 44 h 67"/>
                <a:gd name="T34" fmla="*/ 31 w 67"/>
                <a:gd name="T35" fmla="*/ 43 h 67"/>
                <a:gd name="T36" fmla="*/ 21 w 67"/>
                <a:gd name="T37" fmla="*/ 33 h 67"/>
                <a:gd name="T38" fmla="*/ 20 w 67"/>
                <a:gd name="T39" fmla="*/ 20 h 67"/>
                <a:gd name="T40" fmla="*/ 33 w 67"/>
                <a:gd name="T41" fmla="*/ 21 h 67"/>
                <a:gd name="T42" fmla="*/ 43 w 67"/>
                <a:gd name="T43" fmla="*/ 3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67">
                  <a:moveTo>
                    <a:pt x="61" y="27"/>
                  </a:moveTo>
                  <a:cubicBezTo>
                    <a:pt x="58" y="31"/>
                    <a:pt x="51" y="31"/>
                    <a:pt x="48" y="27"/>
                  </a:cubicBezTo>
                  <a:cubicBezTo>
                    <a:pt x="37" y="16"/>
                    <a:pt x="37" y="16"/>
                    <a:pt x="37" y="16"/>
                  </a:cubicBezTo>
                  <a:cubicBezTo>
                    <a:pt x="33" y="13"/>
                    <a:pt x="33" y="6"/>
                    <a:pt x="37" y="3"/>
                  </a:cubicBezTo>
                  <a:cubicBezTo>
                    <a:pt x="33" y="0"/>
                    <a:pt x="28" y="1"/>
                    <a:pt x="25" y="4"/>
                  </a:cubicBezTo>
                  <a:cubicBezTo>
                    <a:pt x="4" y="25"/>
                    <a:pt x="4" y="25"/>
                    <a:pt x="4" y="25"/>
                  </a:cubicBezTo>
                  <a:cubicBezTo>
                    <a:pt x="1" y="28"/>
                    <a:pt x="0" y="33"/>
                    <a:pt x="2" y="37"/>
                  </a:cubicBezTo>
                  <a:cubicBezTo>
                    <a:pt x="6" y="33"/>
                    <a:pt x="12" y="34"/>
                    <a:pt x="16" y="37"/>
                  </a:cubicBezTo>
                  <a:cubicBezTo>
                    <a:pt x="27" y="48"/>
                    <a:pt x="27" y="48"/>
                    <a:pt x="27" y="48"/>
                  </a:cubicBezTo>
                  <a:cubicBezTo>
                    <a:pt x="30" y="52"/>
                    <a:pt x="30" y="58"/>
                    <a:pt x="27" y="62"/>
                  </a:cubicBezTo>
                  <a:cubicBezTo>
                    <a:pt x="32" y="67"/>
                    <a:pt x="32" y="67"/>
                    <a:pt x="32" y="67"/>
                  </a:cubicBezTo>
                  <a:cubicBezTo>
                    <a:pt x="39" y="60"/>
                    <a:pt x="39" y="60"/>
                    <a:pt x="39" y="60"/>
                  </a:cubicBezTo>
                  <a:cubicBezTo>
                    <a:pt x="60" y="39"/>
                    <a:pt x="60" y="39"/>
                    <a:pt x="60" y="39"/>
                  </a:cubicBezTo>
                  <a:cubicBezTo>
                    <a:pt x="67" y="32"/>
                    <a:pt x="67" y="32"/>
                    <a:pt x="67" y="32"/>
                  </a:cubicBezTo>
                  <a:lnTo>
                    <a:pt x="61" y="27"/>
                  </a:lnTo>
                  <a:close/>
                  <a:moveTo>
                    <a:pt x="43" y="31"/>
                  </a:moveTo>
                  <a:cubicBezTo>
                    <a:pt x="47" y="35"/>
                    <a:pt x="47" y="41"/>
                    <a:pt x="44" y="44"/>
                  </a:cubicBezTo>
                  <a:cubicBezTo>
                    <a:pt x="41" y="48"/>
                    <a:pt x="35" y="47"/>
                    <a:pt x="31" y="43"/>
                  </a:cubicBezTo>
                  <a:cubicBezTo>
                    <a:pt x="21" y="33"/>
                    <a:pt x="21" y="33"/>
                    <a:pt x="21" y="33"/>
                  </a:cubicBezTo>
                  <a:cubicBezTo>
                    <a:pt x="17" y="29"/>
                    <a:pt x="16" y="23"/>
                    <a:pt x="20" y="20"/>
                  </a:cubicBezTo>
                  <a:cubicBezTo>
                    <a:pt x="23" y="17"/>
                    <a:pt x="29" y="17"/>
                    <a:pt x="33" y="21"/>
                  </a:cubicBezTo>
                  <a:lnTo>
                    <a:pt x="4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65000"/>
                    <a:lumOff val="35000"/>
                  </a:schemeClr>
                </a:solidFill>
              </a:endParaRPr>
            </a:p>
          </p:txBody>
        </p:sp>
        <p:sp>
          <p:nvSpPr>
            <p:cNvPr id="31" name="Freeform 30"/>
            <p:cNvSpPr/>
            <p:nvPr/>
          </p:nvSpPr>
          <p:spPr bwMode="auto">
            <a:xfrm>
              <a:off x="8788401" y="3673475"/>
              <a:ext cx="160338" cy="158750"/>
            </a:xfrm>
            <a:custGeom>
              <a:avLst/>
              <a:gdLst>
                <a:gd name="T0" fmla="*/ 35 w 43"/>
                <a:gd name="T1" fmla="*/ 0 h 42"/>
                <a:gd name="T2" fmla="*/ 31 w 43"/>
                <a:gd name="T3" fmla="*/ 4 h 42"/>
                <a:gd name="T4" fmla="*/ 5 w 43"/>
                <a:gd name="T5" fmla="*/ 30 h 42"/>
                <a:gd name="T6" fmla="*/ 0 w 43"/>
                <a:gd name="T7" fmla="*/ 35 h 42"/>
                <a:gd name="T8" fmla="*/ 5 w 43"/>
                <a:gd name="T9" fmla="*/ 40 h 42"/>
                <a:gd name="T10" fmla="*/ 14 w 43"/>
                <a:gd name="T11" fmla="*/ 40 h 42"/>
                <a:gd name="T12" fmla="*/ 41 w 43"/>
                <a:gd name="T13" fmla="*/ 13 h 42"/>
                <a:gd name="T14" fmla="*/ 41 w 43"/>
                <a:gd name="T15" fmla="*/ 5 h 42"/>
                <a:gd name="T16" fmla="*/ 35 w 43"/>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2">
                  <a:moveTo>
                    <a:pt x="35" y="0"/>
                  </a:moveTo>
                  <a:cubicBezTo>
                    <a:pt x="31" y="4"/>
                    <a:pt x="31" y="4"/>
                    <a:pt x="31" y="4"/>
                  </a:cubicBezTo>
                  <a:cubicBezTo>
                    <a:pt x="5" y="30"/>
                    <a:pt x="5" y="30"/>
                    <a:pt x="5" y="30"/>
                  </a:cubicBezTo>
                  <a:cubicBezTo>
                    <a:pt x="0" y="35"/>
                    <a:pt x="0" y="35"/>
                    <a:pt x="0" y="35"/>
                  </a:cubicBezTo>
                  <a:cubicBezTo>
                    <a:pt x="5" y="40"/>
                    <a:pt x="5" y="40"/>
                    <a:pt x="5" y="40"/>
                  </a:cubicBezTo>
                  <a:cubicBezTo>
                    <a:pt x="8" y="42"/>
                    <a:pt x="12" y="42"/>
                    <a:pt x="14" y="40"/>
                  </a:cubicBezTo>
                  <a:cubicBezTo>
                    <a:pt x="41" y="13"/>
                    <a:pt x="41" y="13"/>
                    <a:pt x="41" y="13"/>
                  </a:cubicBezTo>
                  <a:cubicBezTo>
                    <a:pt x="43" y="11"/>
                    <a:pt x="43" y="7"/>
                    <a:pt x="41" y="5"/>
                  </a:cubicBezTo>
                  <a:lnTo>
                    <a:pt x="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65000"/>
                    <a:lumOff val="35000"/>
                  </a:schemeClr>
                </a:solidFill>
              </a:endParaRPr>
            </a:p>
          </p:txBody>
        </p:sp>
        <p:sp>
          <p:nvSpPr>
            <p:cNvPr id="32" name="Rectangle 31"/>
            <p:cNvSpPr>
              <a:spLocks noChangeArrowheads="1"/>
            </p:cNvSpPr>
            <p:nvPr/>
          </p:nvSpPr>
          <p:spPr bwMode="auto">
            <a:xfrm>
              <a:off x="8528051" y="3502025"/>
              <a:ext cx="6032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65000"/>
                    <a:lumOff val="35000"/>
                  </a:schemeClr>
                </a:solidFill>
              </a:endParaRPr>
            </a:p>
          </p:txBody>
        </p:sp>
        <p:sp>
          <p:nvSpPr>
            <p:cNvPr id="33" name="Freeform 32"/>
            <p:cNvSpPr>
              <a:spLocks noEditPoints="1"/>
            </p:cNvSpPr>
            <p:nvPr/>
          </p:nvSpPr>
          <p:spPr bwMode="auto">
            <a:xfrm>
              <a:off x="8469313" y="3354388"/>
              <a:ext cx="476250" cy="387350"/>
            </a:xfrm>
            <a:custGeom>
              <a:avLst/>
              <a:gdLst>
                <a:gd name="T0" fmla="*/ 120 w 127"/>
                <a:gd name="T1" fmla="*/ 0 h 103"/>
                <a:gd name="T2" fmla="*/ 7 w 127"/>
                <a:gd name="T3" fmla="*/ 0 h 103"/>
                <a:gd name="T4" fmla="*/ 0 w 127"/>
                <a:gd name="T5" fmla="*/ 6 h 103"/>
                <a:gd name="T6" fmla="*/ 0 w 127"/>
                <a:gd name="T7" fmla="*/ 96 h 103"/>
                <a:gd name="T8" fmla="*/ 7 w 127"/>
                <a:gd name="T9" fmla="*/ 103 h 103"/>
                <a:gd name="T10" fmla="*/ 64 w 127"/>
                <a:gd name="T11" fmla="*/ 103 h 103"/>
                <a:gd name="T12" fmla="*/ 64 w 127"/>
                <a:gd name="T13" fmla="*/ 102 h 103"/>
                <a:gd name="T14" fmla="*/ 56 w 127"/>
                <a:gd name="T15" fmla="*/ 95 h 103"/>
                <a:gd name="T16" fmla="*/ 8 w 127"/>
                <a:gd name="T17" fmla="*/ 95 h 103"/>
                <a:gd name="T18" fmla="*/ 8 w 127"/>
                <a:gd name="T19" fmla="*/ 15 h 103"/>
                <a:gd name="T20" fmla="*/ 119 w 127"/>
                <a:gd name="T21" fmla="*/ 15 h 103"/>
                <a:gd name="T22" fmla="*/ 119 w 127"/>
                <a:gd name="T23" fmla="*/ 73 h 103"/>
                <a:gd name="T24" fmla="*/ 120 w 127"/>
                <a:gd name="T25" fmla="*/ 74 h 103"/>
                <a:gd name="T26" fmla="*/ 120 w 127"/>
                <a:gd name="T27" fmla="*/ 74 h 103"/>
                <a:gd name="T28" fmla="*/ 126 w 127"/>
                <a:gd name="T29" fmla="*/ 79 h 103"/>
                <a:gd name="T30" fmla="*/ 127 w 127"/>
                <a:gd name="T31" fmla="*/ 80 h 103"/>
                <a:gd name="T32" fmla="*/ 127 w 127"/>
                <a:gd name="T33" fmla="*/ 6 h 103"/>
                <a:gd name="T34" fmla="*/ 120 w 127"/>
                <a:gd name="T35" fmla="*/ 0 h 103"/>
                <a:gd name="T36" fmla="*/ 15 w 127"/>
                <a:gd name="T37" fmla="*/ 10 h 103"/>
                <a:gd name="T38" fmla="*/ 8 w 127"/>
                <a:gd name="T39" fmla="*/ 10 h 103"/>
                <a:gd name="T40" fmla="*/ 8 w 127"/>
                <a:gd name="T41" fmla="*/ 5 h 103"/>
                <a:gd name="T42" fmla="*/ 15 w 127"/>
                <a:gd name="T43" fmla="*/ 5 h 103"/>
                <a:gd name="T44" fmla="*/ 15 w 127"/>
                <a:gd name="T45" fmla="*/ 10 h 103"/>
                <a:gd name="T46" fmla="*/ 119 w 127"/>
                <a:gd name="T47" fmla="*/ 10 h 103"/>
                <a:gd name="T48" fmla="*/ 88 w 127"/>
                <a:gd name="T49" fmla="*/ 10 h 103"/>
                <a:gd name="T50" fmla="*/ 88 w 127"/>
                <a:gd name="T51" fmla="*/ 5 h 103"/>
                <a:gd name="T52" fmla="*/ 119 w 127"/>
                <a:gd name="T53" fmla="*/ 5 h 103"/>
                <a:gd name="T54" fmla="*/ 119 w 127"/>
                <a:gd name="T55"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7" h="103">
                  <a:moveTo>
                    <a:pt x="120" y="0"/>
                  </a:moveTo>
                  <a:cubicBezTo>
                    <a:pt x="7" y="0"/>
                    <a:pt x="7" y="0"/>
                    <a:pt x="7" y="0"/>
                  </a:cubicBezTo>
                  <a:cubicBezTo>
                    <a:pt x="3" y="0"/>
                    <a:pt x="0" y="3"/>
                    <a:pt x="0" y="6"/>
                  </a:cubicBezTo>
                  <a:cubicBezTo>
                    <a:pt x="0" y="96"/>
                    <a:pt x="0" y="96"/>
                    <a:pt x="0" y="96"/>
                  </a:cubicBezTo>
                  <a:cubicBezTo>
                    <a:pt x="0" y="100"/>
                    <a:pt x="3" y="103"/>
                    <a:pt x="7" y="103"/>
                  </a:cubicBezTo>
                  <a:cubicBezTo>
                    <a:pt x="64" y="103"/>
                    <a:pt x="64" y="103"/>
                    <a:pt x="64" y="103"/>
                  </a:cubicBezTo>
                  <a:cubicBezTo>
                    <a:pt x="64" y="103"/>
                    <a:pt x="64" y="102"/>
                    <a:pt x="64" y="102"/>
                  </a:cubicBezTo>
                  <a:cubicBezTo>
                    <a:pt x="56" y="95"/>
                    <a:pt x="56" y="95"/>
                    <a:pt x="56" y="95"/>
                  </a:cubicBezTo>
                  <a:cubicBezTo>
                    <a:pt x="8" y="95"/>
                    <a:pt x="8" y="95"/>
                    <a:pt x="8" y="95"/>
                  </a:cubicBezTo>
                  <a:cubicBezTo>
                    <a:pt x="8" y="15"/>
                    <a:pt x="8" y="15"/>
                    <a:pt x="8" y="15"/>
                  </a:cubicBezTo>
                  <a:cubicBezTo>
                    <a:pt x="119" y="15"/>
                    <a:pt x="119" y="15"/>
                    <a:pt x="119" y="15"/>
                  </a:cubicBezTo>
                  <a:cubicBezTo>
                    <a:pt x="119" y="73"/>
                    <a:pt x="119" y="73"/>
                    <a:pt x="119" y="73"/>
                  </a:cubicBezTo>
                  <a:cubicBezTo>
                    <a:pt x="120" y="74"/>
                    <a:pt x="120" y="74"/>
                    <a:pt x="120" y="74"/>
                  </a:cubicBezTo>
                  <a:cubicBezTo>
                    <a:pt x="120" y="74"/>
                    <a:pt x="120" y="74"/>
                    <a:pt x="120" y="74"/>
                  </a:cubicBezTo>
                  <a:cubicBezTo>
                    <a:pt x="126" y="79"/>
                    <a:pt x="126" y="79"/>
                    <a:pt x="126" y="79"/>
                  </a:cubicBezTo>
                  <a:cubicBezTo>
                    <a:pt x="127" y="80"/>
                    <a:pt x="127" y="80"/>
                    <a:pt x="127" y="80"/>
                  </a:cubicBezTo>
                  <a:cubicBezTo>
                    <a:pt x="127" y="6"/>
                    <a:pt x="127" y="6"/>
                    <a:pt x="127" y="6"/>
                  </a:cubicBezTo>
                  <a:cubicBezTo>
                    <a:pt x="127" y="3"/>
                    <a:pt x="124" y="0"/>
                    <a:pt x="120" y="0"/>
                  </a:cubicBezTo>
                  <a:close/>
                  <a:moveTo>
                    <a:pt x="15" y="10"/>
                  </a:moveTo>
                  <a:cubicBezTo>
                    <a:pt x="8" y="10"/>
                    <a:pt x="8" y="10"/>
                    <a:pt x="8" y="10"/>
                  </a:cubicBezTo>
                  <a:cubicBezTo>
                    <a:pt x="8" y="5"/>
                    <a:pt x="8" y="5"/>
                    <a:pt x="8" y="5"/>
                  </a:cubicBezTo>
                  <a:cubicBezTo>
                    <a:pt x="15" y="5"/>
                    <a:pt x="15" y="5"/>
                    <a:pt x="15" y="5"/>
                  </a:cubicBezTo>
                  <a:lnTo>
                    <a:pt x="15" y="10"/>
                  </a:lnTo>
                  <a:close/>
                  <a:moveTo>
                    <a:pt x="119" y="10"/>
                  </a:moveTo>
                  <a:cubicBezTo>
                    <a:pt x="88" y="10"/>
                    <a:pt x="88" y="10"/>
                    <a:pt x="88" y="10"/>
                  </a:cubicBezTo>
                  <a:cubicBezTo>
                    <a:pt x="88" y="5"/>
                    <a:pt x="88" y="5"/>
                    <a:pt x="88" y="5"/>
                  </a:cubicBezTo>
                  <a:cubicBezTo>
                    <a:pt x="119" y="5"/>
                    <a:pt x="119" y="5"/>
                    <a:pt x="119" y="5"/>
                  </a:cubicBezTo>
                  <a:lnTo>
                    <a:pt x="1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65000"/>
                    <a:lumOff val="35000"/>
                  </a:schemeClr>
                </a:solidFill>
              </a:endParaRPr>
            </a:p>
          </p:txBody>
        </p:sp>
      </p:grpSp>
      <p:grpSp>
        <p:nvGrpSpPr>
          <p:cNvPr id="35" name="Group 34"/>
          <p:cNvGrpSpPr/>
          <p:nvPr/>
        </p:nvGrpSpPr>
        <p:grpSpPr>
          <a:xfrm rot="0">
            <a:off x="6638925" y="2708275"/>
            <a:ext cx="320040" cy="316230"/>
            <a:chOff x="8334375" y="4232275"/>
            <a:chExt cx="466725" cy="463550"/>
          </a:xfrm>
          <a:solidFill>
            <a:schemeClr val="bg1"/>
          </a:solidFill>
        </p:grpSpPr>
        <p:sp>
          <p:nvSpPr>
            <p:cNvPr id="36" name="Freeform 35"/>
            <p:cNvSpPr/>
            <p:nvPr/>
          </p:nvSpPr>
          <p:spPr bwMode="auto">
            <a:xfrm>
              <a:off x="8421688" y="4494213"/>
              <a:ext cx="292100" cy="33338"/>
            </a:xfrm>
            <a:custGeom>
              <a:avLst/>
              <a:gdLst>
                <a:gd name="T0" fmla="*/ 65 w 78"/>
                <a:gd name="T1" fmla="*/ 0 h 9"/>
                <a:gd name="T2" fmla="*/ 12 w 78"/>
                <a:gd name="T3" fmla="*/ 0 h 9"/>
                <a:gd name="T4" fmla="*/ 0 w 78"/>
                <a:gd name="T5" fmla="*/ 9 h 9"/>
                <a:gd name="T6" fmla="*/ 78 w 78"/>
                <a:gd name="T7" fmla="*/ 9 h 9"/>
                <a:gd name="T8" fmla="*/ 65 w 78"/>
                <a:gd name="T9" fmla="*/ 0 h 9"/>
              </a:gdLst>
              <a:ahLst/>
              <a:cxnLst>
                <a:cxn ang="0">
                  <a:pos x="T0" y="T1"/>
                </a:cxn>
                <a:cxn ang="0">
                  <a:pos x="T2" y="T3"/>
                </a:cxn>
                <a:cxn ang="0">
                  <a:pos x="T4" y="T5"/>
                </a:cxn>
                <a:cxn ang="0">
                  <a:pos x="T6" y="T7"/>
                </a:cxn>
                <a:cxn ang="0">
                  <a:pos x="T8" y="T9"/>
                </a:cxn>
              </a:cxnLst>
              <a:rect l="0" t="0" r="r" b="b"/>
              <a:pathLst>
                <a:path w="78" h="9">
                  <a:moveTo>
                    <a:pt x="65" y="0"/>
                  </a:moveTo>
                  <a:cubicBezTo>
                    <a:pt x="12" y="0"/>
                    <a:pt x="12" y="0"/>
                    <a:pt x="12" y="0"/>
                  </a:cubicBezTo>
                  <a:cubicBezTo>
                    <a:pt x="6" y="0"/>
                    <a:pt x="1" y="4"/>
                    <a:pt x="0" y="9"/>
                  </a:cubicBezTo>
                  <a:cubicBezTo>
                    <a:pt x="78" y="9"/>
                    <a:pt x="78" y="9"/>
                    <a:pt x="78" y="9"/>
                  </a:cubicBezTo>
                  <a:cubicBezTo>
                    <a:pt x="76" y="4"/>
                    <a:pt x="71" y="0"/>
                    <a:pt x="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65000"/>
                    <a:lumOff val="35000"/>
                  </a:schemeClr>
                </a:solidFill>
              </a:endParaRPr>
            </a:p>
          </p:txBody>
        </p:sp>
        <p:sp>
          <p:nvSpPr>
            <p:cNvPr id="37" name="Freeform 36"/>
            <p:cNvSpPr>
              <a:spLocks noEditPoints="1"/>
            </p:cNvSpPr>
            <p:nvPr/>
          </p:nvSpPr>
          <p:spPr bwMode="auto">
            <a:xfrm>
              <a:off x="8416925" y="4565650"/>
              <a:ext cx="296863" cy="130175"/>
            </a:xfrm>
            <a:custGeom>
              <a:avLst/>
              <a:gdLst>
                <a:gd name="T0" fmla="*/ 0 w 79"/>
                <a:gd name="T1" fmla="*/ 0 h 35"/>
                <a:gd name="T2" fmla="*/ 0 w 79"/>
                <a:gd name="T3" fmla="*/ 22 h 35"/>
                <a:gd name="T4" fmla="*/ 13 w 79"/>
                <a:gd name="T5" fmla="*/ 35 h 35"/>
                <a:gd name="T6" fmla="*/ 66 w 79"/>
                <a:gd name="T7" fmla="*/ 35 h 35"/>
                <a:gd name="T8" fmla="*/ 79 w 79"/>
                <a:gd name="T9" fmla="*/ 22 h 35"/>
                <a:gd name="T10" fmla="*/ 79 w 79"/>
                <a:gd name="T11" fmla="*/ 0 h 35"/>
                <a:gd name="T12" fmla="*/ 0 w 79"/>
                <a:gd name="T13" fmla="*/ 0 h 35"/>
                <a:gd name="T14" fmla="*/ 22 w 79"/>
                <a:gd name="T15" fmla="*/ 25 h 35"/>
                <a:gd name="T16" fmla="*/ 13 w 79"/>
                <a:gd name="T17" fmla="*/ 25 h 35"/>
                <a:gd name="T18" fmla="*/ 10 w 79"/>
                <a:gd name="T19" fmla="*/ 22 h 35"/>
                <a:gd name="T20" fmla="*/ 13 w 79"/>
                <a:gd name="T21" fmla="*/ 20 h 35"/>
                <a:gd name="T22" fmla="*/ 22 w 79"/>
                <a:gd name="T23" fmla="*/ 20 h 35"/>
                <a:gd name="T24" fmla="*/ 25 w 79"/>
                <a:gd name="T25" fmla="*/ 22 h 35"/>
                <a:gd name="T26" fmla="*/ 22 w 79"/>
                <a:gd name="T27" fmla="*/ 25 h 35"/>
                <a:gd name="T28" fmla="*/ 42 w 79"/>
                <a:gd name="T29" fmla="*/ 15 h 35"/>
                <a:gd name="T30" fmla="*/ 13 w 79"/>
                <a:gd name="T31" fmla="*/ 15 h 35"/>
                <a:gd name="T32" fmla="*/ 10 w 79"/>
                <a:gd name="T33" fmla="*/ 13 h 35"/>
                <a:gd name="T34" fmla="*/ 13 w 79"/>
                <a:gd name="T35" fmla="*/ 10 h 35"/>
                <a:gd name="T36" fmla="*/ 42 w 79"/>
                <a:gd name="T37" fmla="*/ 10 h 35"/>
                <a:gd name="T38" fmla="*/ 45 w 79"/>
                <a:gd name="T39" fmla="*/ 13 h 35"/>
                <a:gd name="T40" fmla="*/ 42 w 79"/>
                <a:gd name="T4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35">
                  <a:moveTo>
                    <a:pt x="0" y="0"/>
                  </a:moveTo>
                  <a:cubicBezTo>
                    <a:pt x="0" y="22"/>
                    <a:pt x="0" y="22"/>
                    <a:pt x="0" y="22"/>
                  </a:cubicBezTo>
                  <a:cubicBezTo>
                    <a:pt x="0" y="29"/>
                    <a:pt x="6" y="35"/>
                    <a:pt x="13" y="35"/>
                  </a:cubicBezTo>
                  <a:cubicBezTo>
                    <a:pt x="66" y="35"/>
                    <a:pt x="66" y="35"/>
                    <a:pt x="66" y="35"/>
                  </a:cubicBezTo>
                  <a:cubicBezTo>
                    <a:pt x="73" y="35"/>
                    <a:pt x="79" y="29"/>
                    <a:pt x="79" y="22"/>
                  </a:cubicBezTo>
                  <a:cubicBezTo>
                    <a:pt x="79" y="0"/>
                    <a:pt x="79" y="0"/>
                    <a:pt x="79" y="0"/>
                  </a:cubicBezTo>
                  <a:lnTo>
                    <a:pt x="0" y="0"/>
                  </a:lnTo>
                  <a:close/>
                  <a:moveTo>
                    <a:pt x="22" y="25"/>
                  </a:moveTo>
                  <a:cubicBezTo>
                    <a:pt x="13" y="25"/>
                    <a:pt x="13" y="25"/>
                    <a:pt x="13" y="25"/>
                  </a:cubicBezTo>
                  <a:cubicBezTo>
                    <a:pt x="11" y="25"/>
                    <a:pt x="10" y="24"/>
                    <a:pt x="10" y="22"/>
                  </a:cubicBezTo>
                  <a:cubicBezTo>
                    <a:pt x="10" y="21"/>
                    <a:pt x="11" y="20"/>
                    <a:pt x="13" y="20"/>
                  </a:cubicBezTo>
                  <a:cubicBezTo>
                    <a:pt x="22" y="20"/>
                    <a:pt x="22" y="20"/>
                    <a:pt x="22" y="20"/>
                  </a:cubicBezTo>
                  <a:cubicBezTo>
                    <a:pt x="24" y="20"/>
                    <a:pt x="25" y="21"/>
                    <a:pt x="25" y="22"/>
                  </a:cubicBezTo>
                  <a:cubicBezTo>
                    <a:pt x="25" y="24"/>
                    <a:pt x="24" y="25"/>
                    <a:pt x="22" y="25"/>
                  </a:cubicBezTo>
                  <a:close/>
                  <a:moveTo>
                    <a:pt x="42" y="15"/>
                  </a:moveTo>
                  <a:cubicBezTo>
                    <a:pt x="13" y="15"/>
                    <a:pt x="13" y="15"/>
                    <a:pt x="13" y="15"/>
                  </a:cubicBezTo>
                  <a:cubicBezTo>
                    <a:pt x="11" y="15"/>
                    <a:pt x="10" y="14"/>
                    <a:pt x="10" y="13"/>
                  </a:cubicBezTo>
                  <a:cubicBezTo>
                    <a:pt x="10" y="11"/>
                    <a:pt x="11" y="10"/>
                    <a:pt x="13" y="10"/>
                  </a:cubicBezTo>
                  <a:cubicBezTo>
                    <a:pt x="42" y="10"/>
                    <a:pt x="42" y="10"/>
                    <a:pt x="42" y="10"/>
                  </a:cubicBezTo>
                  <a:cubicBezTo>
                    <a:pt x="43" y="10"/>
                    <a:pt x="45" y="11"/>
                    <a:pt x="45" y="13"/>
                  </a:cubicBezTo>
                  <a:cubicBezTo>
                    <a:pt x="45" y="14"/>
                    <a:pt x="43" y="15"/>
                    <a:pt x="4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65000"/>
                    <a:lumOff val="35000"/>
                  </a:schemeClr>
                </a:solidFill>
              </a:endParaRPr>
            </a:p>
          </p:txBody>
        </p:sp>
        <p:sp>
          <p:nvSpPr>
            <p:cNvPr id="38" name="Freeform 37"/>
            <p:cNvSpPr>
              <a:spLocks noEditPoints="1"/>
            </p:cNvSpPr>
            <p:nvPr/>
          </p:nvSpPr>
          <p:spPr bwMode="auto">
            <a:xfrm>
              <a:off x="8334375" y="4232275"/>
              <a:ext cx="466725" cy="377825"/>
            </a:xfrm>
            <a:custGeom>
              <a:avLst/>
              <a:gdLst>
                <a:gd name="T0" fmla="*/ 117 w 124"/>
                <a:gd name="T1" fmla="*/ 0 h 101"/>
                <a:gd name="T2" fmla="*/ 7 w 124"/>
                <a:gd name="T3" fmla="*/ 0 h 101"/>
                <a:gd name="T4" fmla="*/ 0 w 124"/>
                <a:gd name="T5" fmla="*/ 7 h 101"/>
                <a:gd name="T6" fmla="*/ 0 w 124"/>
                <a:gd name="T7" fmla="*/ 94 h 101"/>
                <a:gd name="T8" fmla="*/ 7 w 124"/>
                <a:gd name="T9" fmla="*/ 101 h 101"/>
                <a:gd name="T10" fmla="*/ 15 w 124"/>
                <a:gd name="T11" fmla="*/ 101 h 101"/>
                <a:gd name="T12" fmla="*/ 15 w 124"/>
                <a:gd name="T13" fmla="*/ 93 h 101"/>
                <a:gd name="T14" fmla="*/ 7 w 124"/>
                <a:gd name="T15" fmla="*/ 93 h 101"/>
                <a:gd name="T16" fmla="*/ 7 w 124"/>
                <a:gd name="T17" fmla="*/ 15 h 101"/>
                <a:gd name="T18" fmla="*/ 116 w 124"/>
                <a:gd name="T19" fmla="*/ 15 h 101"/>
                <a:gd name="T20" fmla="*/ 116 w 124"/>
                <a:gd name="T21" fmla="*/ 93 h 101"/>
                <a:gd name="T22" fmla="*/ 108 w 124"/>
                <a:gd name="T23" fmla="*/ 93 h 101"/>
                <a:gd name="T24" fmla="*/ 108 w 124"/>
                <a:gd name="T25" fmla="*/ 101 h 101"/>
                <a:gd name="T26" fmla="*/ 117 w 124"/>
                <a:gd name="T27" fmla="*/ 101 h 101"/>
                <a:gd name="T28" fmla="*/ 124 w 124"/>
                <a:gd name="T29" fmla="*/ 94 h 101"/>
                <a:gd name="T30" fmla="*/ 124 w 124"/>
                <a:gd name="T31" fmla="*/ 7 h 101"/>
                <a:gd name="T32" fmla="*/ 117 w 124"/>
                <a:gd name="T33" fmla="*/ 0 h 101"/>
                <a:gd name="T34" fmla="*/ 14 w 124"/>
                <a:gd name="T35" fmla="*/ 11 h 101"/>
                <a:gd name="T36" fmla="*/ 7 w 124"/>
                <a:gd name="T37" fmla="*/ 11 h 101"/>
                <a:gd name="T38" fmla="*/ 7 w 124"/>
                <a:gd name="T39" fmla="*/ 5 h 101"/>
                <a:gd name="T40" fmla="*/ 14 w 124"/>
                <a:gd name="T41" fmla="*/ 5 h 101"/>
                <a:gd name="T42" fmla="*/ 14 w 124"/>
                <a:gd name="T43" fmla="*/ 11 h 101"/>
                <a:gd name="T44" fmla="*/ 116 w 124"/>
                <a:gd name="T45" fmla="*/ 11 h 101"/>
                <a:gd name="T46" fmla="*/ 85 w 124"/>
                <a:gd name="T47" fmla="*/ 11 h 101"/>
                <a:gd name="T48" fmla="*/ 85 w 124"/>
                <a:gd name="T49" fmla="*/ 5 h 101"/>
                <a:gd name="T50" fmla="*/ 116 w 124"/>
                <a:gd name="T51" fmla="*/ 5 h 101"/>
                <a:gd name="T52" fmla="*/ 116 w 124"/>
                <a:gd name="T53" fmla="*/ 1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4" h="101">
                  <a:moveTo>
                    <a:pt x="117" y="0"/>
                  </a:moveTo>
                  <a:cubicBezTo>
                    <a:pt x="7" y="0"/>
                    <a:pt x="7" y="0"/>
                    <a:pt x="7" y="0"/>
                  </a:cubicBezTo>
                  <a:cubicBezTo>
                    <a:pt x="3" y="0"/>
                    <a:pt x="0" y="3"/>
                    <a:pt x="0" y="7"/>
                  </a:cubicBezTo>
                  <a:cubicBezTo>
                    <a:pt x="0" y="94"/>
                    <a:pt x="0" y="94"/>
                    <a:pt x="0" y="94"/>
                  </a:cubicBezTo>
                  <a:cubicBezTo>
                    <a:pt x="0" y="98"/>
                    <a:pt x="3" y="101"/>
                    <a:pt x="7" y="101"/>
                  </a:cubicBezTo>
                  <a:cubicBezTo>
                    <a:pt x="15" y="101"/>
                    <a:pt x="15" y="101"/>
                    <a:pt x="15" y="101"/>
                  </a:cubicBezTo>
                  <a:cubicBezTo>
                    <a:pt x="15" y="93"/>
                    <a:pt x="15" y="93"/>
                    <a:pt x="15" y="93"/>
                  </a:cubicBezTo>
                  <a:cubicBezTo>
                    <a:pt x="7" y="93"/>
                    <a:pt x="7" y="93"/>
                    <a:pt x="7" y="93"/>
                  </a:cubicBezTo>
                  <a:cubicBezTo>
                    <a:pt x="7" y="15"/>
                    <a:pt x="7" y="15"/>
                    <a:pt x="7" y="15"/>
                  </a:cubicBezTo>
                  <a:cubicBezTo>
                    <a:pt x="116" y="15"/>
                    <a:pt x="116" y="15"/>
                    <a:pt x="116" y="15"/>
                  </a:cubicBezTo>
                  <a:cubicBezTo>
                    <a:pt x="116" y="93"/>
                    <a:pt x="116" y="93"/>
                    <a:pt x="116" y="93"/>
                  </a:cubicBezTo>
                  <a:cubicBezTo>
                    <a:pt x="108" y="93"/>
                    <a:pt x="108" y="93"/>
                    <a:pt x="108" y="93"/>
                  </a:cubicBezTo>
                  <a:cubicBezTo>
                    <a:pt x="108" y="101"/>
                    <a:pt x="108" y="101"/>
                    <a:pt x="108" y="101"/>
                  </a:cubicBezTo>
                  <a:cubicBezTo>
                    <a:pt x="117" y="101"/>
                    <a:pt x="117" y="101"/>
                    <a:pt x="117" y="101"/>
                  </a:cubicBezTo>
                  <a:cubicBezTo>
                    <a:pt x="121" y="101"/>
                    <a:pt x="124" y="98"/>
                    <a:pt x="124" y="94"/>
                  </a:cubicBezTo>
                  <a:cubicBezTo>
                    <a:pt x="124" y="7"/>
                    <a:pt x="124" y="7"/>
                    <a:pt x="124" y="7"/>
                  </a:cubicBezTo>
                  <a:cubicBezTo>
                    <a:pt x="124" y="3"/>
                    <a:pt x="121" y="0"/>
                    <a:pt x="117" y="0"/>
                  </a:cubicBezTo>
                  <a:close/>
                  <a:moveTo>
                    <a:pt x="14" y="11"/>
                  </a:moveTo>
                  <a:cubicBezTo>
                    <a:pt x="7" y="11"/>
                    <a:pt x="7" y="11"/>
                    <a:pt x="7" y="11"/>
                  </a:cubicBezTo>
                  <a:cubicBezTo>
                    <a:pt x="7" y="5"/>
                    <a:pt x="7" y="5"/>
                    <a:pt x="7" y="5"/>
                  </a:cubicBezTo>
                  <a:cubicBezTo>
                    <a:pt x="14" y="5"/>
                    <a:pt x="14" y="5"/>
                    <a:pt x="14" y="5"/>
                  </a:cubicBezTo>
                  <a:lnTo>
                    <a:pt x="14" y="11"/>
                  </a:lnTo>
                  <a:close/>
                  <a:moveTo>
                    <a:pt x="116" y="11"/>
                  </a:moveTo>
                  <a:cubicBezTo>
                    <a:pt x="85" y="11"/>
                    <a:pt x="85" y="11"/>
                    <a:pt x="85" y="11"/>
                  </a:cubicBezTo>
                  <a:cubicBezTo>
                    <a:pt x="85" y="5"/>
                    <a:pt x="85" y="5"/>
                    <a:pt x="85" y="5"/>
                  </a:cubicBezTo>
                  <a:cubicBezTo>
                    <a:pt x="116" y="5"/>
                    <a:pt x="116" y="5"/>
                    <a:pt x="116" y="5"/>
                  </a:cubicBezTo>
                  <a:lnTo>
                    <a:pt x="1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65000"/>
                    <a:lumOff val="35000"/>
                  </a:schemeClr>
                </a:solidFill>
              </a:endParaRPr>
            </a:p>
          </p:txBody>
        </p:sp>
        <p:sp>
          <p:nvSpPr>
            <p:cNvPr id="39" name="Freeform 38"/>
            <p:cNvSpPr/>
            <p:nvPr/>
          </p:nvSpPr>
          <p:spPr bwMode="auto">
            <a:xfrm>
              <a:off x="8443913" y="4318000"/>
              <a:ext cx="82550" cy="146050"/>
            </a:xfrm>
            <a:custGeom>
              <a:avLst/>
              <a:gdLst>
                <a:gd name="T0" fmla="*/ 0 w 22"/>
                <a:gd name="T1" fmla="*/ 13 h 39"/>
                <a:gd name="T2" fmla="*/ 9 w 22"/>
                <a:gd name="T3" fmla="*/ 22 h 39"/>
                <a:gd name="T4" fmla="*/ 15 w 22"/>
                <a:gd name="T5" fmla="*/ 27 h 39"/>
                <a:gd name="T6" fmla="*/ 10 w 22"/>
                <a:gd name="T7" fmla="*/ 30 h 39"/>
                <a:gd name="T8" fmla="*/ 2 w 22"/>
                <a:gd name="T9" fmla="*/ 28 h 39"/>
                <a:gd name="T10" fmla="*/ 0 w 22"/>
                <a:gd name="T11" fmla="*/ 33 h 39"/>
                <a:gd name="T12" fmla="*/ 9 w 22"/>
                <a:gd name="T13" fmla="*/ 36 h 39"/>
                <a:gd name="T14" fmla="*/ 9 w 22"/>
                <a:gd name="T15" fmla="*/ 36 h 39"/>
                <a:gd name="T16" fmla="*/ 9 w 22"/>
                <a:gd name="T17" fmla="*/ 36 h 39"/>
                <a:gd name="T18" fmla="*/ 9 w 22"/>
                <a:gd name="T19" fmla="*/ 37 h 39"/>
                <a:gd name="T20" fmla="*/ 11 w 22"/>
                <a:gd name="T21" fmla="*/ 39 h 39"/>
                <a:gd name="T22" fmla="*/ 14 w 22"/>
                <a:gd name="T23" fmla="*/ 37 h 39"/>
                <a:gd name="T24" fmla="*/ 14 w 22"/>
                <a:gd name="T25" fmla="*/ 36 h 39"/>
                <a:gd name="T26" fmla="*/ 14 w 22"/>
                <a:gd name="T27" fmla="*/ 36 h 39"/>
                <a:gd name="T28" fmla="*/ 14 w 22"/>
                <a:gd name="T29" fmla="*/ 35 h 39"/>
                <a:gd name="T30" fmla="*/ 22 w 22"/>
                <a:gd name="T31" fmla="*/ 26 h 39"/>
                <a:gd name="T32" fmla="*/ 14 w 22"/>
                <a:gd name="T33" fmla="*/ 16 h 39"/>
                <a:gd name="T34" fmla="*/ 8 w 22"/>
                <a:gd name="T35" fmla="*/ 12 h 39"/>
                <a:gd name="T36" fmla="*/ 12 w 22"/>
                <a:gd name="T37" fmla="*/ 9 h 39"/>
                <a:gd name="T38" fmla="*/ 20 w 22"/>
                <a:gd name="T39" fmla="*/ 11 h 39"/>
                <a:gd name="T40" fmla="*/ 21 w 22"/>
                <a:gd name="T41" fmla="*/ 5 h 39"/>
                <a:gd name="T42" fmla="*/ 14 w 22"/>
                <a:gd name="T43" fmla="*/ 4 h 39"/>
                <a:gd name="T44" fmla="*/ 14 w 22"/>
                <a:gd name="T45" fmla="*/ 3 h 39"/>
                <a:gd name="T46" fmla="*/ 14 w 22"/>
                <a:gd name="T47" fmla="*/ 3 h 39"/>
                <a:gd name="T48" fmla="*/ 14 w 22"/>
                <a:gd name="T49" fmla="*/ 3 h 39"/>
                <a:gd name="T50" fmla="*/ 11 w 22"/>
                <a:gd name="T51" fmla="*/ 0 h 39"/>
                <a:gd name="T52" fmla="*/ 9 w 22"/>
                <a:gd name="T53" fmla="*/ 3 h 39"/>
                <a:gd name="T54" fmla="*/ 9 w 22"/>
                <a:gd name="T55" fmla="*/ 3 h 39"/>
                <a:gd name="T56" fmla="*/ 9 w 22"/>
                <a:gd name="T57" fmla="*/ 4 h 39"/>
                <a:gd name="T58" fmla="*/ 9 w 22"/>
                <a:gd name="T59" fmla="*/ 4 h 39"/>
                <a:gd name="T60" fmla="*/ 0 w 22"/>
                <a:gd name="T61" fmla="*/ 1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 h="39">
                  <a:moveTo>
                    <a:pt x="0" y="13"/>
                  </a:moveTo>
                  <a:cubicBezTo>
                    <a:pt x="0" y="18"/>
                    <a:pt x="4" y="20"/>
                    <a:pt x="9" y="22"/>
                  </a:cubicBezTo>
                  <a:cubicBezTo>
                    <a:pt x="13" y="23"/>
                    <a:pt x="15" y="25"/>
                    <a:pt x="15" y="27"/>
                  </a:cubicBezTo>
                  <a:cubicBezTo>
                    <a:pt x="15" y="29"/>
                    <a:pt x="13" y="30"/>
                    <a:pt x="10" y="30"/>
                  </a:cubicBezTo>
                  <a:cubicBezTo>
                    <a:pt x="7" y="30"/>
                    <a:pt x="4" y="29"/>
                    <a:pt x="2" y="28"/>
                  </a:cubicBezTo>
                  <a:cubicBezTo>
                    <a:pt x="0" y="33"/>
                    <a:pt x="0" y="33"/>
                    <a:pt x="0" y="33"/>
                  </a:cubicBezTo>
                  <a:cubicBezTo>
                    <a:pt x="2" y="34"/>
                    <a:pt x="5" y="35"/>
                    <a:pt x="9" y="36"/>
                  </a:cubicBezTo>
                  <a:cubicBezTo>
                    <a:pt x="9" y="36"/>
                    <a:pt x="9" y="36"/>
                    <a:pt x="9" y="36"/>
                  </a:cubicBezTo>
                  <a:cubicBezTo>
                    <a:pt x="9" y="36"/>
                    <a:pt x="9" y="36"/>
                    <a:pt x="9" y="36"/>
                  </a:cubicBezTo>
                  <a:cubicBezTo>
                    <a:pt x="9" y="37"/>
                    <a:pt x="9" y="37"/>
                    <a:pt x="9" y="37"/>
                  </a:cubicBezTo>
                  <a:cubicBezTo>
                    <a:pt x="9" y="38"/>
                    <a:pt x="10" y="39"/>
                    <a:pt x="11" y="39"/>
                  </a:cubicBezTo>
                  <a:cubicBezTo>
                    <a:pt x="12" y="39"/>
                    <a:pt x="14" y="38"/>
                    <a:pt x="14" y="37"/>
                  </a:cubicBezTo>
                  <a:cubicBezTo>
                    <a:pt x="14" y="36"/>
                    <a:pt x="14" y="36"/>
                    <a:pt x="14" y="36"/>
                  </a:cubicBezTo>
                  <a:cubicBezTo>
                    <a:pt x="14" y="36"/>
                    <a:pt x="14" y="36"/>
                    <a:pt x="14" y="36"/>
                  </a:cubicBezTo>
                  <a:cubicBezTo>
                    <a:pt x="14" y="35"/>
                    <a:pt x="14" y="35"/>
                    <a:pt x="14" y="35"/>
                  </a:cubicBezTo>
                  <a:cubicBezTo>
                    <a:pt x="19" y="34"/>
                    <a:pt x="22" y="30"/>
                    <a:pt x="22" y="26"/>
                  </a:cubicBezTo>
                  <a:cubicBezTo>
                    <a:pt x="22" y="21"/>
                    <a:pt x="20" y="19"/>
                    <a:pt x="14" y="16"/>
                  </a:cubicBezTo>
                  <a:cubicBezTo>
                    <a:pt x="10" y="15"/>
                    <a:pt x="8" y="14"/>
                    <a:pt x="8" y="12"/>
                  </a:cubicBezTo>
                  <a:cubicBezTo>
                    <a:pt x="8" y="11"/>
                    <a:pt x="9" y="9"/>
                    <a:pt x="12" y="9"/>
                  </a:cubicBezTo>
                  <a:cubicBezTo>
                    <a:pt x="16" y="9"/>
                    <a:pt x="18" y="11"/>
                    <a:pt x="20" y="11"/>
                  </a:cubicBezTo>
                  <a:cubicBezTo>
                    <a:pt x="21" y="5"/>
                    <a:pt x="21" y="5"/>
                    <a:pt x="21" y="5"/>
                  </a:cubicBezTo>
                  <a:cubicBezTo>
                    <a:pt x="19" y="5"/>
                    <a:pt x="17" y="4"/>
                    <a:pt x="14" y="4"/>
                  </a:cubicBezTo>
                  <a:cubicBezTo>
                    <a:pt x="14" y="3"/>
                    <a:pt x="14" y="3"/>
                    <a:pt x="14" y="3"/>
                  </a:cubicBezTo>
                  <a:cubicBezTo>
                    <a:pt x="14" y="3"/>
                    <a:pt x="14" y="3"/>
                    <a:pt x="14" y="3"/>
                  </a:cubicBezTo>
                  <a:cubicBezTo>
                    <a:pt x="14" y="3"/>
                    <a:pt x="14" y="3"/>
                    <a:pt x="14" y="3"/>
                  </a:cubicBezTo>
                  <a:cubicBezTo>
                    <a:pt x="14" y="1"/>
                    <a:pt x="13" y="0"/>
                    <a:pt x="11" y="0"/>
                  </a:cubicBezTo>
                  <a:cubicBezTo>
                    <a:pt x="10" y="0"/>
                    <a:pt x="9" y="1"/>
                    <a:pt x="9" y="3"/>
                  </a:cubicBezTo>
                  <a:cubicBezTo>
                    <a:pt x="9" y="3"/>
                    <a:pt x="9" y="3"/>
                    <a:pt x="9" y="3"/>
                  </a:cubicBezTo>
                  <a:cubicBezTo>
                    <a:pt x="9" y="4"/>
                    <a:pt x="9" y="4"/>
                    <a:pt x="9" y="4"/>
                  </a:cubicBezTo>
                  <a:cubicBezTo>
                    <a:pt x="9" y="4"/>
                    <a:pt x="9" y="4"/>
                    <a:pt x="9" y="4"/>
                  </a:cubicBezTo>
                  <a:cubicBezTo>
                    <a:pt x="4" y="5"/>
                    <a:pt x="0" y="9"/>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65000"/>
                    <a:lumOff val="35000"/>
                  </a:schemeClr>
                </a:solidFill>
              </a:endParaRPr>
            </a:p>
          </p:txBody>
        </p:sp>
        <p:sp>
          <p:nvSpPr>
            <p:cNvPr id="40" name="Freeform 39"/>
            <p:cNvSpPr/>
            <p:nvPr/>
          </p:nvSpPr>
          <p:spPr bwMode="auto">
            <a:xfrm>
              <a:off x="8575675" y="4321175"/>
              <a:ext cx="146050" cy="142875"/>
            </a:xfrm>
            <a:custGeom>
              <a:avLst/>
              <a:gdLst>
                <a:gd name="T0" fmla="*/ 33 w 39"/>
                <a:gd name="T1" fmla="*/ 7 h 38"/>
                <a:gd name="T2" fmla="*/ 3 w 39"/>
                <a:gd name="T3" fmla="*/ 0 h 38"/>
                <a:gd name="T4" fmla="*/ 0 w 39"/>
                <a:gd name="T5" fmla="*/ 2 h 38"/>
                <a:gd name="T6" fmla="*/ 7 w 39"/>
                <a:gd name="T7" fmla="*/ 33 h 38"/>
                <a:gd name="T8" fmla="*/ 11 w 39"/>
                <a:gd name="T9" fmla="*/ 34 h 38"/>
                <a:gd name="T10" fmla="*/ 17 w 39"/>
                <a:gd name="T11" fmla="*/ 28 h 38"/>
                <a:gd name="T12" fmla="*/ 28 w 39"/>
                <a:gd name="T13" fmla="*/ 38 h 38"/>
                <a:gd name="T14" fmla="*/ 39 w 39"/>
                <a:gd name="T15" fmla="*/ 28 h 38"/>
                <a:gd name="T16" fmla="*/ 28 w 39"/>
                <a:gd name="T17" fmla="*/ 17 h 38"/>
                <a:gd name="T18" fmla="*/ 34 w 39"/>
                <a:gd name="T19" fmla="*/ 11 h 38"/>
                <a:gd name="T20" fmla="*/ 33 w 39"/>
                <a:gd name="T21"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8">
                  <a:moveTo>
                    <a:pt x="33" y="7"/>
                  </a:moveTo>
                  <a:cubicBezTo>
                    <a:pt x="3" y="0"/>
                    <a:pt x="3" y="0"/>
                    <a:pt x="3" y="0"/>
                  </a:cubicBezTo>
                  <a:cubicBezTo>
                    <a:pt x="1" y="0"/>
                    <a:pt x="0" y="1"/>
                    <a:pt x="0" y="2"/>
                  </a:cubicBezTo>
                  <a:cubicBezTo>
                    <a:pt x="7" y="33"/>
                    <a:pt x="7" y="33"/>
                    <a:pt x="7" y="33"/>
                  </a:cubicBezTo>
                  <a:cubicBezTo>
                    <a:pt x="7" y="35"/>
                    <a:pt x="9" y="36"/>
                    <a:pt x="11" y="34"/>
                  </a:cubicBezTo>
                  <a:cubicBezTo>
                    <a:pt x="17" y="28"/>
                    <a:pt x="17" y="28"/>
                    <a:pt x="17" y="28"/>
                  </a:cubicBezTo>
                  <a:cubicBezTo>
                    <a:pt x="28" y="38"/>
                    <a:pt x="28" y="38"/>
                    <a:pt x="28" y="38"/>
                  </a:cubicBezTo>
                  <a:cubicBezTo>
                    <a:pt x="39" y="28"/>
                    <a:pt x="39" y="28"/>
                    <a:pt x="39" y="28"/>
                  </a:cubicBezTo>
                  <a:cubicBezTo>
                    <a:pt x="28" y="17"/>
                    <a:pt x="28" y="17"/>
                    <a:pt x="28" y="17"/>
                  </a:cubicBezTo>
                  <a:cubicBezTo>
                    <a:pt x="34" y="11"/>
                    <a:pt x="34" y="11"/>
                    <a:pt x="34" y="11"/>
                  </a:cubicBezTo>
                  <a:cubicBezTo>
                    <a:pt x="36" y="9"/>
                    <a:pt x="35" y="7"/>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65000"/>
                    <a:lumOff val="35000"/>
                  </a:schemeClr>
                </a:solidFill>
              </a:endParaRPr>
            </a:p>
          </p:txBody>
        </p:sp>
      </p:grpSp>
      <p:grpSp>
        <p:nvGrpSpPr>
          <p:cNvPr id="3" name="Group 63"/>
          <p:cNvGrpSpPr/>
          <p:nvPr/>
        </p:nvGrpSpPr>
        <p:grpSpPr>
          <a:xfrm>
            <a:off x="7890193" y="1477967"/>
            <a:ext cx="3753486" cy="945515"/>
            <a:chOff x="9520145" y="4923030"/>
            <a:chExt cx="3753165" cy="944584"/>
          </a:xfrm>
        </p:grpSpPr>
        <p:sp>
          <p:nvSpPr>
            <p:cNvPr id="4" name="Rectangle 64"/>
            <p:cNvSpPr/>
            <p:nvPr/>
          </p:nvSpPr>
          <p:spPr>
            <a:xfrm>
              <a:off x="9520145" y="5159652"/>
              <a:ext cx="3753165" cy="707962"/>
            </a:xfrm>
            <a:prstGeom prst="rect">
              <a:avLst/>
            </a:prstGeom>
            <a:noFill/>
            <a:ln w="9525">
              <a:noFill/>
            </a:ln>
          </p:spPr>
          <p:txBody>
            <a:bodyPr wrap="square">
              <a:spAutoFit/>
            </a:bodyPr>
            <a:p>
              <a:pPr algn="l" fontAlgn="auto">
                <a:lnSpc>
                  <a:spcPct val="150000"/>
                </a:lnSpc>
              </a:pPr>
              <a:r>
                <a:rPr lang="en-US" altLang="zh-CN" sz="900">
                  <a:solidFill>
                    <a:schemeClr val="tx1">
                      <a:lumMod val="50000"/>
                      <a:lumOff val="50000"/>
                    </a:schemeClr>
                  </a:solidFill>
                  <a:latin typeface="微软雅黑" panose="020B0503020204020204" charset="-122"/>
                  <a:ea typeface="微软雅黑" panose="020B0503020204020204" charset="-122"/>
                  <a:sym typeface="+mn-ea"/>
                </a:rPr>
                <a:t>C</a:t>
              </a:r>
              <a:r>
                <a:rPr lang="zh-CN" altLang="en-US" sz="900">
                  <a:solidFill>
                    <a:schemeClr val="tx1">
                      <a:lumMod val="50000"/>
                      <a:lumOff val="50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50000"/>
                      <a:lumOff val="50000"/>
                    </a:schemeClr>
                  </a:solidFill>
                  <a:latin typeface="微软雅黑" panose="020B0503020204020204" charset="-122"/>
                  <a:ea typeface="微软雅黑" panose="020B0503020204020204" charset="-122"/>
                  <a:sym typeface="+mn-ea"/>
                </a:rPr>
                <a:t>.C</a:t>
              </a:r>
              <a:r>
                <a:rPr lang="zh-CN" altLang="en-US" sz="900">
                  <a:solidFill>
                    <a:schemeClr val="tx1">
                      <a:lumMod val="50000"/>
                      <a:lumOff val="50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50000"/>
                      <a:lumOff val="50000"/>
                    </a:schemeClr>
                  </a:solidFill>
                  <a:latin typeface="微软雅黑" panose="020B0503020204020204" charset="-122"/>
                  <a:ea typeface="微软雅黑" panose="020B0503020204020204" charset="-122"/>
                  <a:sym typeface="+mn-ea"/>
                </a:rPr>
                <a:t>.C</a:t>
              </a:r>
              <a:r>
                <a:rPr lang="zh-CN" altLang="en-US" sz="900">
                  <a:solidFill>
                    <a:schemeClr val="tx1">
                      <a:lumMod val="50000"/>
                      <a:lumOff val="50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50000"/>
                      <a:lumOff val="50000"/>
                    </a:schemeClr>
                  </a:solidFill>
                  <a:latin typeface="微软雅黑" panose="020B0503020204020204" charset="-122"/>
                  <a:ea typeface="微软雅黑" panose="020B0503020204020204" charset="-122"/>
                  <a:sym typeface="+mn-ea"/>
                </a:rPr>
                <a:t>.C</a:t>
              </a:r>
              <a:r>
                <a:rPr lang="zh-CN" altLang="en-US" sz="900">
                  <a:solidFill>
                    <a:schemeClr val="tx1">
                      <a:lumMod val="50000"/>
                      <a:lumOff val="50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50000"/>
                      <a:lumOff val="50000"/>
                    </a:schemeClr>
                  </a:solidFill>
                  <a:latin typeface="微软雅黑" panose="020B0503020204020204" charset="-122"/>
                  <a:ea typeface="微软雅黑" panose="020B0503020204020204" charset="-122"/>
                  <a:sym typeface="+mn-ea"/>
                </a:rPr>
                <a:t>.C</a:t>
              </a:r>
              <a:r>
                <a:rPr lang="zh-CN" altLang="en-US" sz="900">
                  <a:solidFill>
                    <a:schemeClr val="tx1">
                      <a:lumMod val="50000"/>
                      <a:lumOff val="50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50000"/>
                      <a:lumOff val="50000"/>
                    </a:schemeClr>
                  </a:solidFill>
                  <a:latin typeface="微软雅黑" panose="020B0503020204020204" charset="-122"/>
                  <a:ea typeface="微软雅黑" panose="020B0503020204020204" charset="-122"/>
                  <a:sym typeface="+mn-ea"/>
                </a:rPr>
                <a:t>.</a:t>
              </a:r>
              <a:endParaRPr lang="en-US" altLang="zh-CN" sz="9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5" name="TextBox 65"/>
            <p:cNvSpPr txBox="1"/>
            <p:nvPr/>
          </p:nvSpPr>
          <p:spPr>
            <a:xfrm>
              <a:off x="9520145" y="4923030"/>
              <a:ext cx="2203262" cy="319091"/>
            </a:xfrm>
            <a:prstGeom prst="rect">
              <a:avLst/>
            </a:prstGeom>
            <a:noFill/>
            <a:ln w="9525">
              <a:noFill/>
            </a:ln>
          </p:spPr>
          <p:txBody>
            <a:bodyPr wrap="none">
              <a:spAutoFit/>
            </a:bodyPr>
            <a:p>
              <a:pPr lvl="0" algn="l" eaLnBrk="1" hangingPunct="1"/>
              <a:r>
                <a:rPr lang="en-US" altLang="zh-CN" sz="1400" b="1">
                  <a:solidFill>
                    <a:schemeClr val="tx1">
                      <a:lumMod val="50000"/>
                      <a:lumOff val="50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50000"/>
                    <a:lumOff val="50000"/>
                  </a:schemeClr>
                </a:solidFill>
                <a:latin typeface="微软雅黑" panose="020B0503020204020204" charset="-122"/>
                <a:ea typeface="微软雅黑" panose="020B0503020204020204" charset="-122"/>
                <a:sym typeface="+mn-ea"/>
              </a:endParaRPr>
            </a:p>
          </p:txBody>
        </p:sp>
      </p:grpSp>
      <p:sp>
        <p:nvSpPr>
          <p:cNvPr id="7" name="Rectangle 64"/>
          <p:cNvSpPr/>
          <p:nvPr/>
        </p:nvSpPr>
        <p:spPr>
          <a:xfrm>
            <a:off x="8367395" y="2745740"/>
            <a:ext cx="3275965" cy="1013460"/>
          </a:xfrm>
          <a:prstGeom prst="rect">
            <a:avLst/>
          </a:prstGeom>
          <a:noFill/>
          <a:ln w="9525">
            <a:noFill/>
          </a:ln>
        </p:spPr>
        <p:txBody>
          <a:bodyPr wrap="square">
            <a:spAutoFit/>
          </a:bodyPr>
          <a:p>
            <a:pPr lvl="0" algn="l" fontAlgn="auto">
              <a:lnSpc>
                <a:spcPct val="150000"/>
              </a:lnSpc>
            </a:pPr>
            <a:r>
              <a:rPr lang="en-US" altLang="zh-CN" sz="900">
                <a:solidFill>
                  <a:schemeClr val="tx1">
                    <a:lumMod val="50000"/>
                    <a:lumOff val="50000"/>
                  </a:schemeClr>
                </a:solidFill>
                <a:latin typeface="微软雅黑" panose="020B0503020204020204" charset="-122"/>
                <a:ea typeface="微软雅黑" panose="020B0503020204020204" charset="-122"/>
                <a:sym typeface="+mn-ea"/>
              </a:rPr>
              <a:t>Click here to add your text.Click here to add your text.Click here to add your text.Click here to add your text.Click here to add your text.</a:t>
            </a:r>
            <a:endParaRPr lang="en-US" altLang="zh-CN" sz="900">
              <a:solidFill>
                <a:schemeClr val="tx1">
                  <a:lumMod val="50000"/>
                  <a:lumOff val="50000"/>
                </a:schemeClr>
              </a:solidFill>
              <a:latin typeface="微软雅黑" panose="020B0503020204020204" charset="-122"/>
              <a:ea typeface="微软雅黑" panose="020B0503020204020204" charset="-122"/>
              <a:sym typeface="+mn-ea"/>
            </a:endParaRPr>
          </a:p>
          <a:p>
            <a:pPr lvl="0" algn="l" eaLnBrk="1" hangingPunct="1"/>
            <a:endParaRPr lang="en-US" altLang="zh-CN" sz="900" dirty="0">
              <a:solidFill>
                <a:schemeClr val="tx1">
                  <a:lumMod val="50000"/>
                  <a:lumOff val="50000"/>
                </a:schemeClr>
              </a:solidFill>
              <a:latin typeface="微软雅黑" panose="020B0503020204020204" charset="-122"/>
              <a:ea typeface="微软雅黑" panose="020B0503020204020204" charset="-122"/>
              <a:sym typeface="+mn-ea"/>
            </a:endParaRPr>
          </a:p>
          <a:p>
            <a:pPr lvl="0" algn="l" eaLnBrk="1" hangingPunct="1"/>
            <a:endParaRPr lang="en-GB" altLang="zh-CN" sz="1000" dirty="0">
              <a:solidFill>
                <a:schemeClr val="tx1">
                  <a:lumMod val="65000"/>
                  <a:lumOff val="35000"/>
                </a:schemeClr>
              </a:solidFill>
              <a:latin typeface="Calibri" panose="020F0502020204030204" charset="0"/>
              <a:ea typeface="Calibri" panose="020F0502020204030204" charset="0"/>
              <a:sym typeface="+mn-ea"/>
            </a:endParaRPr>
          </a:p>
        </p:txBody>
      </p:sp>
      <p:sp>
        <p:nvSpPr>
          <p:cNvPr id="2" name="TextBox 65"/>
          <p:cNvSpPr txBox="1"/>
          <p:nvPr/>
        </p:nvSpPr>
        <p:spPr>
          <a:xfrm>
            <a:off x="8367395" y="2508885"/>
            <a:ext cx="2203450" cy="319405"/>
          </a:xfrm>
          <a:prstGeom prst="rect">
            <a:avLst/>
          </a:prstGeom>
          <a:noFill/>
          <a:ln w="9525">
            <a:noFill/>
          </a:ln>
        </p:spPr>
        <p:txBody>
          <a:bodyPr wrap="none">
            <a:spAutoFit/>
          </a:bodyPr>
          <a:p>
            <a:pPr lvl="0" algn="l" eaLnBrk="1" hangingPunct="1"/>
            <a:r>
              <a:rPr lang="en-US" altLang="zh-CN" sz="1400" b="1">
                <a:solidFill>
                  <a:schemeClr val="tx1">
                    <a:lumMod val="50000"/>
                    <a:lumOff val="50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50000"/>
                  <a:lumOff val="50000"/>
                </a:schemeClr>
              </a:solidFill>
              <a:latin typeface="微软雅黑" panose="020B0503020204020204" charset="-122"/>
              <a:ea typeface="微软雅黑" panose="020B0503020204020204" charset="-122"/>
              <a:sym typeface="+mn-ea"/>
            </a:endParaRPr>
          </a:p>
        </p:txBody>
      </p:sp>
      <p:grpSp>
        <p:nvGrpSpPr>
          <p:cNvPr id="9" name="Group 63"/>
          <p:cNvGrpSpPr/>
          <p:nvPr/>
        </p:nvGrpSpPr>
        <p:grpSpPr>
          <a:xfrm>
            <a:off x="487679" y="1893257"/>
            <a:ext cx="3753486" cy="945515"/>
            <a:chOff x="9520145" y="4923030"/>
            <a:chExt cx="3753165" cy="944584"/>
          </a:xfrm>
        </p:grpSpPr>
        <p:sp>
          <p:nvSpPr>
            <p:cNvPr id="14" name="Rectangle 64"/>
            <p:cNvSpPr/>
            <p:nvPr/>
          </p:nvSpPr>
          <p:spPr>
            <a:xfrm>
              <a:off x="9520145" y="5159652"/>
              <a:ext cx="3753165" cy="707962"/>
            </a:xfrm>
            <a:prstGeom prst="rect">
              <a:avLst/>
            </a:prstGeom>
            <a:noFill/>
            <a:ln w="9525">
              <a:noFill/>
            </a:ln>
          </p:spPr>
          <p:txBody>
            <a:bodyPr wrap="square">
              <a:spAutoFit/>
            </a:bodyPr>
            <a:p>
              <a:pPr algn="r" fontAlgn="auto">
                <a:lnSpc>
                  <a:spcPct val="150000"/>
                </a:lnSpc>
              </a:pPr>
              <a:r>
                <a:rPr lang="en-US" altLang="zh-CN" sz="900">
                  <a:solidFill>
                    <a:schemeClr val="tx1">
                      <a:lumMod val="50000"/>
                      <a:lumOff val="50000"/>
                    </a:schemeClr>
                  </a:solidFill>
                  <a:latin typeface="微软雅黑" panose="020B0503020204020204" charset="-122"/>
                  <a:ea typeface="微软雅黑" panose="020B0503020204020204" charset="-122"/>
                  <a:sym typeface="+mn-ea"/>
                </a:rPr>
                <a:t>C</a:t>
              </a:r>
              <a:r>
                <a:rPr lang="zh-CN" altLang="en-US" sz="900">
                  <a:solidFill>
                    <a:schemeClr val="tx1">
                      <a:lumMod val="50000"/>
                      <a:lumOff val="50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50000"/>
                      <a:lumOff val="50000"/>
                    </a:schemeClr>
                  </a:solidFill>
                  <a:latin typeface="微软雅黑" panose="020B0503020204020204" charset="-122"/>
                  <a:ea typeface="微软雅黑" panose="020B0503020204020204" charset="-122"/>
                  <a:sym typeface="+mn-ea"/>
                </a:rPr>
                <a:t>.C</a:t>
              </a:r>
              <a:r>
                <a:rPr lang="zh-CN" altLang="en-US" sz="900">
                  <a:solidFill>
                    <a:schemeClr val="tx1">
                      <a:lumMod val="50000"/>
                      <a:lumOff val="50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50000"/>
                      <a:lumOff val="50000"/>
                    </a:schemeClr>
                  </a:solidFill>
                  <a:latin typeface="微软雅黑" panose="020B0503020204020204" charset="-122"/>
                  <a:ea typeface="微软雅黑" panose="020B0503020204020204" charset="-122"/>
                  <a:sym typeface="+mn-ea"/>
                </a:rPr>
                <a:t>.C</a:t>
              </a:r>
              <a:r>
                <a:rPr lang="zh-CN" altLang="en-US" sz="900">
                  <a:solidFill>
                    <a:schemeClr val="tx1">
                      <a:lumMod val="50000"/>
                      <a:lumOff val="50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50000"/>
                      <a:lumOff val="50000"/>
                    </a:schemeClr>
                  </a:solidFill>
                  <a:latin typeface="微软雅黑" panose="020B0503020204020204" charset="-122"/>
                  <a:ea typeface="微软雅黑" panose="020B0503020204020204" charset="-122"/>
                  <a:sym typeface="+mn-ea"/>
                </a:rPr>
                <a:t>.C</a:t>
              </a:r>
              <a:r>
                <a:rPr lang="zh-CN" altLang="en-US" sz="900">
                  <a:solidFill>
                    <a:schemeClr val="tx1">
                      <a:lumMod val="50000"/>
                      <a:lumOff val="50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50000"/>
                      <a:lumOff val="50000"/>
                    </a:schemeClr>
                  </a:solidFill>
                  <a:latin typeface="微软雅黑" panose="020B0503020204020204" charset="-122"/>
                  <a:ea typeface="微软雅黑" panose="020B0503020204020204" charset="-122"/>
                  <a:sym typeface="+mn-ea"/>
                </a:rPr>
                <a:t>.C</a:t>
              </a:r>
              <a:r>
                <a:rPr lang="zh-CN" altLang="en-US" sz="900">
                  <a:solidFill>
                    <a:schemeClr val="tx1">
                      <a:lumMod val="50000"/>
                      <a:lumOff val="50000"/>
                    </a:schemeClr>
                  </a:solidFill>
                  <a:latin typeface="微软雅黑" panose="020B0503020204020204" charset="-122"/>
                  <a:ea typeface="微软雅黑" panose="020B0503020204020204" charset="-122"/>
                  <a:sym typeface="+mn-ea"/>
                </a:rPr>
                <a:t>lick here to add your text</a:t>
              </a:r>
              <a:r>
                <a:rPr lang="en-US" altLang="zh-CN" sz="900">
                  <a:solidFill>
                    <a:schemeClr val="tx1">
                      <a:lumMod val="50000"/>
                      <a:lumOff val="50000"/>
                    </a:schemeClr>
                  </a:solidFill>
                  <a:latin typeface="微软雅黑" panose="020B0503020204020204" charset="-122"/>
                  <a:ea typeface="微软雅黑" panose="020B0503020204020204" charset="-122"/>
                  <a:sym typeface="+mn-ea"/>
                </a:rPr>
                <a:t>.</a:t>
              </a:r>
              <a:endParaRPr lang="en-US" altLang="zh-CN" sz="9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15" name="TextBox 65"/>
            <p:cNvSpPr txBox="1"/>
            <p:nvPr/>
          </p:nvSpPr>
          <p:spPr>
            <a:xfrm>
              <a:off x="11070048" y="4923030"/>
              <a:ext cx="2203262" cy="319091"/>
            </a:xfrm>
            <a:prstGeom prst="rect">
              <a:avLst/>
            </a:prstGeom>
            <a:noFill/>
            <a:ln w="9525">
              <a:noFill/>
            </a:ln>
          </p:spPr>
          <p:txBody>
            <a:bodyPr wrap="none">
              <a:spAutoFit/>
            </a:bodyPr>
            <a:p>
              <a:pPr lvl="0" algn="r" eaLnBrk="1" hangingPunct="1"/>
              <a:r>
                <a:rPr lang="en-US" altLang="zh-CN" sz="1400" b="1">
                  <a:solidFill>
                    <a:schemeClr val="tx1">
                      <a:lumMod val="50000"/>
                      <a:lumOff val="50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50000"/>
                    <a:lumOff val="50000"/>
                  </a:schemeClr>
                </a:solidFill>
                <a:latin typeface="微软雅黑" panose="020B0503020204020204" charset="-122"/>
                <a:ea typeface="微软雅黑" panose="020B0503020204020204" charset="-122"/>
                <a:sym typeface="+mn-ea"/>
              </a:endParaRPr>
            </a:p>
          </p:txBody>
        </p:sp>
      </p:grpSp>
      <p:sp>
        <p:nvSpPr>
          <p:cNvPr id="16" name="Rectangle 64"/>
          <p:cNvSpPr/>
          <p:nvPr/>
        </p:nvSpPr>
        <p:spPr>
          <a:xfrm>
            <a:off x="436880" y="3215640"/>
            <a:ext cx="3275965" cy="1013460"/>
          </a:xfrm>
          <a:prstGeom prst="rect">
            <a:avLst/>
          </a:prstGeom>
          <a:noFill/>
          <a:ln w="9525">
            <a:noFill/>
          </a:ln>
        </p:spPr>
        <p:txBody>
          <a:bodyPr wrap="square">
            <a:spAutoFit/>
          </a:bodyPr>
          <a:p>
            <a:pPr lvl="0" algn="r" fontAlgn="auto">
              <a:lnSpc>
                <a:spcPct val="150000"/>
              </a:lnSpc>
            </a:pPr>
            <a:r>
              <a:rPr lang="en-US" altLang="zh-CN" sz="900">
                <a:solidFill>
                  <a:schemeClr val="tx1">
                    <a:lumMod val="50000"/>
                    <a:lumOff val="50000"/>
                  </a:schemeClr>
                </a:solidFill>
                <a:latin typeface="微软雅黑" panose="020B0503020204020204" charset="-122"/>
                <a:ea typeface="微软雅黑" panose="020B0503020204020204" charset="-122"/>
                <a:sym typeface="+mn-ea"/>
              </a:rPr>
              <a:t>Click here to add your text.Click here to add your text.Click here to add your text.Click here to add your text.Click here to add your text.</a:t>
            </a:r>
            <a:endParaRPr lang="en-US" altLang="zh-CN" sz="900">
              <a:solidFill>
                <a:schemeClr val="tx1">
                  <a:lumMod val="50000"/>
                  <a:lumOff val="50000"/>
                </a:schemeClr>
              </a:solidFill>
              <a:latin typeface="微软雅黑" panose="020B0503020204020204" charset="-122"/>
              <a:ea typeface="微软雅黑" panose="020B0503020204020204" charset="-122"/>
              <a:sym typeface="+mn-ea"/>
            </a:endParaRPr>
          </a:p>
          <a:p>
            <a:pPr lvl="0" algn="r" eaLnBrk="1" hangingPunct="1"/>
            <a:endParaRPr lang="en-US" altLang="zh-CN" sz="900" dirty="0">
              <a:solidFill>
                <a:schemeClr val="tx1">
                  <a:lumMod val="50000"/>
                  <a:lumOff val="50000"/>
                </a:schemeClr>
              </a:solidFill>
              <a:latin typeface="微软雅黑" panose="020B0503020204020204" charset="-122"/>
              <a:ea typeface="微软雅黑" panose="020B0503020204020204" charset="-122"/>
              <a:sym typeface="+mn-ea"/>
            </a:endParaRPr>
          </a:p>
          <a:p>
            <a:pPr lvl="0" algn="r" eaLnBrk="1" hangingPunct="1"/>
            <a:endParaRPr lang="en-GB" altLang="zh-CN" sz="1000" dirty="0">
              <a:solidFill>
                <a:schemeClr val="tx1">
                  <a:lumMod val="65000"/>
                  <a:lumOff val="35000"/>
                </a:schemeClr>
              </a:solidFill>
              <a:latin typeface="Calibri" panose="020F0502020204030204" charset="0"/>
              <a:ea typeface="Calibri" panose="020F0502020204030204" charset="0"/>
              <a:sym typeface="+mn-ea"/>
            </a:endParaRPr>
          </a:p>
        </p:txBody>
      </p:sp>
      <p:sp>
        <p:nvSpPr>
          <p:cNvPr id="17" name="TextBox 65"/>
          <p:cNvSpPr txBox="1"/>
          <p:nvPr/>
        </p:nvSpPr>
        <p:spPr>
          <a:xfrm>
            <a:off x="1509395" y="2978785"/>
            <a:ext cx="2203450" cy="319405"/>
          </a:xfrm>
          <a:prstGeom prst="rect">
            <a:avLst/>
          </a:prstGeom>
          <a:noFill/>
          <a:ln w="9525">
            <a:noFill/>
          </a:ln>
        </p:spPr>
        <p:txBody>
          <a:bodyPr wrap="none">
            <a:spAutoFit/>
          </a:bodyPr>
          <a:p>
            <a:pPr lvl="0" algn="r" eaLnBrk="1" hangingPunct="1"/>
            <a:r>
              <a:rPr lang="en-US" altLang="zh-CN" sz="1400" b="1">
                <a:solidFill>
                  <a:schemeClr val="tx1">
                    <a:lumMod val="50000"/>
                    <a:lumOff val="50000"/>
                  </a:schemeClr>
                </a:solidFill>
                <a:latin typeface="微软雅黑" panose="020B0503020204020204" charset="-122"/>
                <a:ea typeface="微软雅黑" panose="020B0503020204020204" charset="-122"/>
                <a:sym typeface="+mn-ea"/>
              </a:rPr>
              <a:t>ADD YOUR TEXT HERE</a:t>
            </a:r>
            <a:endParaRPr lang="en-US" altLang="zh-CN" sz="1400" b="1" dirty="0">
              <a:solidFill>
                <a:schemeClr val="tx1">
                  <a:lumMod val="50000"/>
                  <a:lumOff val="50000"/>
                </a:schemeClr>
              </a:solidFill>
              <a:latin typeface="微软雅黑" panose="020B0503020204020204" charset="-122"/>
              <a:ea typeface="微软雅黑" panose="020B0503020204020204" charset="-122"/>
              <a:sym typeface="+mn-ea"/>
            </a:endParaRPr>
          </a:p>
        </p:txBody>
      </p:sp>
      <p:cxnSp>
        <p:nvCxnSpPr>
          <p:cNvPr id="18" name="直接连接符 17"/>
          <p:cNvCxnSpPr/>
          <p:nvPr/>
        </p:nvCxnSpPr>
        <p:spPr>
          <a:xfrm>
            <a:off x="6110605" y="1054735"/>
            <a:ext cx="0" cy="3836035"/>
          </a:xfrm>
          <a:prstGeom prst="line">
            <a:avLst/>
          </a:prstGeom>
          <a:ln>
            <a:solidFill>
              <a:srgbClr val="F8B935"/>
            </a:solidFill>
          </a:ln>
        </p:spPr>
        <p:style>
          <a:lnRef idx="1">
            <a:schemeClr val="accent1"/>
          </a:lnRef>
          <a:fillRef idx="0">
            <a:schemeClr val="accent1"/>
          </a:fillRef>
          <a:effectRef idx="0">
            <a:schemeClr val="accent1"/>
          </a:effectRef>
          <a:fontRef idx="minor">
            <a:schemeClr val="tx1"/>
          </a:fontRef>
        </p:style>
      </p:cxnSp>
      <p:sp>
        <p:nvSpPr>
          <p:cNvPr id="42" name="TextBox 1210"/>
          <p:cNvSpPr/>
          <p:nvPr/>
        </p:nvSpPr>
        <p:spPr>
          <a:xfrm>
            <a:off x="1936750" y="5292725"/>
            <a:ext cx="8318500" cy="460375"/>
          </a:xfrm>
          <a:prstGeom prst="rect">
            <a:avLst/>
          </a:prstGeom>
          <a:noFill/>
          <a:ln w="9525">
            <a:noFill/>
            <a:miter/>
          </a:ln>
        </p:spPr>
        <p:txBody>
          <a:bodyPr wrap="square">
            <a:spAutoFit/>
          </a:bodyPr>
          <a:p>
            <a:pPr indent="0" algn="ctr" fontAlgn="auto">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80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19379</Words>
  <Application>WPS 演示</Application>
  <PresentationFormat>宽屏</PresentationFormat>
  <Paragraphs>478</Paragraphs>
  <Slides>27</Slides>
  <Notes>0</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27</vt:i4>
      </vt:variant>
    </vt:vector>
  </HeadingPairs>
  <TitlesOfParts>
    <vt:vector size="55" baseType="lpstr">
      <vt:lpstr>Arial</vt:lpstr>
      <vt:lpstr>宋体</vt:lpstr>
      <vt:lpstr>Wingdings</vt:lpstr>
      <vt:lpstr>禹卫书法隶书简体</vt:lpstr>
      <vt:lpstr>Impact</vt:lpstr>
      <vt:lpstr>微软雅黑</vt:lpstr>
      <vt:lpstr>方正舒体</vt:lpstr>
      <vt:lpstr>华文细黑</vt:lpstr>
      <vt:lpstr>Segoe UI Light</vt:lpstr>
      <vt:lpstr>微软雅黑 Light</vt:lpstr>
      <vt:lpstr>方正兰亭黑_GBK</vt:lpstr>
      <vt:lpstr>Oswald Light</vt:lpstr>
      <vt:lpstr>Verdana</vt:lpstr>
      <vt:lpstr>Gill Sans</vt:lpstr>
      <vt:lpstr>Calibri</vt:lpstr>
      <vt:lpstr>Arial Unicode MS</vt:lpstr>
      <vt:lpstr>Calibri Light</vt:lpstr>
      <vt:lpstr>Open Sans</vt:lpstr>
      <vt:lpstr>MingLiU_HKSCS-ExtB</vt:lpstr>
      <vt:lpstr>方正少儿简体</vt:lpstr>
      <vt:lpstr>League Gothic Regular</vt:lpstr>
      <vt:lpstr>Arial</vt:lpstr>
      <vt:lpstr>Helvetica</vt:lpstr>
      <vt:lpstr>叶根友毛笔行书2.0版</vt:lpstr>
      <vt:lpstr>黑体</vt:lpstr>
      <vt:lpstr>Segoe Print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刘影</dc:creator>
  <cp:lastModifiedBy>Moment123</cp:lastModifiedBy>
  <cp:revision>4</cp:revision>
  <dcterms:created xsi:type="dcterms:W3CDTF">2015-05-05T08:02:00Z</dcterms:created>
  <dcterms:modified xsi:type="dcterms:W3CDTF">2017-12-17T13:21:43Z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