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theme/themeOverride5.xml" ContentType="application/vnd.openxmlformats-officedocument.themeOverr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67.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Default Extension="png" ContentType="image/png"/>
  <Override PartName="/ppt/notesSlides/notesSlide3.xml" ContentType="application/vnd.openxmlformats-officedocument.presentationml.notesSlide+xml"/>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revisionInfo.xml" ContentType="application/vnd.ms-powerpoint.revisioninfo+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theme/themeOverride2.xml" ContentType="application/vnd.openxmlformats-officedocument.themeOverr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49.xml" ContentType="application/vnd.openxmlformats-officedocument.presentationml.slide+xml"/>
  <Override PartName="/ppt/slides/slide7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theme/themeOverride3.xml" ContentType="application/vnd.openxmlformats-officedocument.themeOverr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theme/themeOverride4.xml" ContentType="application/vnd.openxmlformats-officedocument.themeOverride+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85"/>
  </p:notesMasterIdLst>
  <p:sldIdLst>
    <p:sldId id="256" r:id="rId2"/>
    <p:sldId id="258" r:id="rId3"/>
    <p:sldId id="341" r:id="rId4"/>
    <p:sldId id="260" r:id="rId5"/>
    <p:sldId id="261" r:id="rId6"/>
    <p:sldId id="262" r:id="rId7"/>
    <p:sldId id="263" r:id="rId8"/>
    <p:sldId id="342" r:id="rId9"/>
    <p:sldId id="265" r:id="rId10"/>
    <p:sldId id="266" r:id="rId11"/>
    <p:sldId id="267" r:id="rId12"/>
    <p:sldId id="268" r:id="rId13"/>
    <p:sldId id="343" r:id="rId14"/>
    <p:sldId id="270" r:id="rId15"/>
    <p:sldId id="271" r:id="rId16"/>
    <p:sldId id="272" r:id="rId17"/>
    <p:sldId id="273" r:id="rId18"/>
    <p:sldId id="34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345"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6" r:id="rId71"/>
    <p:sldId id="327" r:id="rId72"/>
    <p:sldId id="346" r:id="rId73"/>
    <p:sldId id="329" r:id="rId74"/>
    <p:sldId id="330" r:id="rId75"/>
    <p:sldId id="331" r:id="rId76"/>
    <p:sldId id="332" r:id="rId77"/>
    <p:sldId id="333" r:id="rId78"/>
    <p:sldId id="334" r:id="rId79"/>
    <p:sldId id="335" r:id="rId80"/>
    <p:sldId id="336" r:id="rId81"/>
    <p:sldId id="337" r:id="rId82"/>
    <p:sldId id="338" r:id="rId83"/>
    <p:sldId id="347" r:id="rId84"/>
  </p:sldIdLst>
  <p:sldSz cx="12192000" cy="6858000"/>
  <p:notesSz cx="6858000" cy="9144000"/>
  <p:custDataLst>
    <p:tags r:id="rId8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1"/>
    </p:ext>
    <p:ext uri="{D31A062A-798A-4329-ABDD-BBA856620510}">
      <p14:defaultImageDpi xmlns="" xmlns:p14="http://schemas.microsoft.com/office/powerpoint/2010/main" val="330"/>
    </p:ext>
    <p:ext uri="{FD5EFAAD-0ECE-453E-9831-46B23BE46B34}">
      <p15:chartTrackingRefBased xmlns=""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8363" autoAdjust="0"/>
    <p:restoredTop sz="94660"/>
  </p:normalViewPr>
  <p:slideViewPr>
    <p:cSldViewPr snapToGrid="0" showGuides="1">
      <p:cViewPr>
        <p:scale>
          <a:sx n="50" d="100"/>
          <a:sy n="50" d="100"/>
        </p:scale>
        <p:origin x="-1362" y="-41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639171-8CCF-41CA-AF2D-2A44D6B7C0F5}" type="datetimeFigureOut">
              <a:rPr lang="zh-CN" altLang="en-US" smtClean="0"/>
              <a:pPr/>
              <a:t>2017/12/21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4CC30A0-84BD-47AF-9D68-7172072259C8}" type="slidenum">
              <a:rPr lang="zh-CN" altLang="en-US" smtClean="0"/>
              <a:pPr/>
              <a:t>‹#›</a:t>
            </a:fld>
            <a:endParaRPr lang="zh-CN" altLang="en-US"/>
          </a:p>
        </p:txBody>
      </p:sp>
    </p:spTree>
    <p:extLst>
      <p:ext uri="{BB962C8B-B14F-4D97-AF65-F5344CB8AC3E}">
        <p14:creationId xmlns="" xmlns:p14="http://schemas.microsoft.com/office/powerpoint/2010/main" val="36740870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 xmlns:p14="http://schemas.microsoft.com/office/powerpoint/2010/main" val="26883239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幻灯片图像占位符 1"/>
          <p:cNvSpPr>
            <a:spLocks noGrp="1" noRot="1" noChangeAspect="1"/>
          </p:cNvSpPr>
          <p:nvPr>
            <p:ph type="sldImg"/>
          </p:nvPr>
        </p:nvSpPr>
        <p:spPr>
          <a:ln/>
        </p:spPr>
      </p:sp>
      <p:sp>
        <p:nvSpPr>
          <p:cNvPr id="26626" name="备注占位符 2"/>
          <p:cNvSpPr>
            <a:spLocks noGrp="1"/>
          </p:cNvSpPr>
          <p:nvPr>
            <p:ph type="body"/>
          </p:nvPr>
        </p:nvSpPr>
        <p:spPr>
          <a:ln/>
        </p:spPr>
        <p:txBody>
          <a:bodyPr lIns="91440" tIns="45720" rIns="91440" bIns="45720" anchor="t"/>
          <a:lstStyle/>
          <a:p>
            <a:pPr lvl="0"/>
            <a:endParaRPr lang="zh-CN" altLang="en-US"/>
          </a:p>
        </p:txBody>
      </p:sp>
      <p:sp>
        <p:nvSpPr>
          <p:cNvPr id="26627"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11964425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幻灯片图像占位符 1"/>
          <p:cNvSpPr>
            <a:spLocks noGrp="1" noRot="1" noChangeAspect="1"/>
          </p:cNvSpPr>
          <p:nvPr>
            <p:ph type="sldImg"/>
          </p:nvPr>
        </p:nvSpPr>
        <p:spPr>
          <a:ln/>
        </p:spPr>
      </p:sp>
      <p:sp>
        <p:nvSpPr>
          <p:cNvPr id="28674" name="备注占位符 2"/>
          <p:cNvSpPr>
            <a:spLocks noGrp="1"/>
          </p:cNvSpPr>
          <p:nvPr>
            <p:ph type="body"/>
          </p:nvPr>
        </p:nvSpPr>
        <p:spPr>
          <a:ln/>
        </p:spPr>
        <p:txBody>
          <a:bodyPr lIns="91440" tIns="45720" rIns="91440" bIns="45720" anchor="t"/>
          <a:lstStyle/>
          <a:p>
            <a:pPr lvl="0"/>
            <a:endParaRPr lang="zh-CN" altLang="en-US"/>
          </a:p>
        </p:txBody>
      </p:sp>
      <p:sp>
        <p:nvSpPr>
          <p:cNvPr id="28675"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28039554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幻灯片图像占位符 1"/>
          <p:cNvSpPr>
            <a:spLocks noGrp="1" noRot="1" noChangeAspect="1"/>
          </p:cNvSpPr>
          <p:nvPr>
            <p:ph type="sldImg"/>
          </p:nvPr>
        </p:nvSpPr>
        <p:spPr>
          <a:ln/>
        </p:spPr>
      </p:sp>
      <p:sp>
        <p:nvSpPr>
          <p:cNvPr id="30722" name="备注占位符 2"/>
          <p:cNvSpPr>
            <a:spLocks noGrp="1"/>
          </p:cNvSpPr>
          <p:nvPr>
            <p:ph type="body"/>
          </p:nvPr>
        </p:nvSpPr>
        <p:spPr>
          <a:ln/>
        </p:spPr>
        <p:txBody>
          <a:bodyPr lIns="91440" tIns="45720" rIns="91440" bIns="45720" anchor="t"/>
          <a:lstStyle/>
          <a:p>
            <a:pPr lvl="0"/>
            <a:endParaRPr lang="zh-CN" altLang="en-US"/>
          </a:p>
        </p:txBody>
      </p:sp>
      <p:sp>
        <p:nvSpPr>
          <p:cNvPr id="30723"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10933591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CC30A0-84BD-47AF-9D68-7172072259C8}" type="slidenum">
              <a:rPr lang="zh-CN" altLang="en-US" smtClean="0"/>
              <a:pPr/>
              <a:t>13</a:t>
            </a:fld>
            <a:endParaRPr lang="zh-CN" altLang="en-US"/>
          </a:p>
        </p:txBody>
      </p:sp>
    </p:spTree>
    <p:extLst>
      <p:ext uri="{BB962C8B-B14F-4D97-AF65-F5344CB8AC3E}">
        <p14:creationId xmlns="" xmlns:p14="http://schemas.microsoft.com/office/powerpoint/2010/main" val="14379579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幻灯片图像占位符 1"/>
          <p:cNvSpPr>
            <a:spLocks noGrp="1" noRot="1" noChangeAspect="1"/>
          </p:cNvSpPr>
          <p:nvPr>
            <p:ph type="sldImg"/>
          </p:nvPr>
        </p:nvSpPr>
        <p:spPr>
          <a:ln/>
        </p:spPr>
      </p:sp>
      <p:sp>
        <p:nvSpPr>
          <p:cNvPr id="34818" name="备注占位符 2"/>
          <p:cNvSpPr>
            <a:spLocks noGrp="1"/>
          </p:cNvSpPr>
          <p:nvPr>
            <p:ph type="body"/>
          </p:nvPr>
        </p:nvSpPr>
        <p:spPr>
          <a:ln/>
        </p:spPr>
        <p:txBody>
          <a:bodyPr lIns="91440" tIns="45720" rIns="91440" bIns="45720" anchor="t"/>
          <a:lstStyle/>
          <a:p>
            <a:pPr lvl="0"/>
            <a:endParaRPr lang="zh-CN" altLang="en-US"/>
          </a:p>
        </p:txBody>
      </p:sp>
      <p:sp>
        <p:nvSpPr>
          <p:cNvPr id="34819"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2605796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幻灯片图像占位符 1"/>
          <p:cNvSpPr>
            <a:spLocks noGrp="1" noRot="1" noChangeAspect="1"/>
          </p:cNvSpPr>
          <p:nvPr>
            <p:ph type="sldImg"/>
          </p:nvPr>
        </p:nvSpPr>
        <p:spPr>
          <a:ln/>
        </p:spPr>
      </p:sp>
      <p:sp>
        <p:nvSpPr>
          <p:cNvPr id="36866" name="备注占位符 2"/>
          <p:cNvSpPr>
            <a:spLocks noGrp="1"/>
          </p:cNvSpPr>
          <p:nvPr>
            <p:ph type="body"/>
          </p:nvPr>
        </p:nvSpPr>
        <p:spPr>
          <a:ln/>
        </p:spPr>
        <p:txBody>
          <a:bodyPr lIns="91440" tIns="45720" rIns="91440" bIns="45720" anchor="t"/>
          <a:lstStyle/>
          <a:p>
            <a:pPr lvl="0"/>
            <a:endParaRPr lang="zh-CN" altLang="en-US"/>
          </a:p>
        </p:txBody>
      </p:sp>
      <p:sp>
        <p:nvSpPr>
          <p:cNvPr id="36867"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18142133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幻灯片图像占位符 1"/>
          <p:cNvSpPr>
            <a:spLocks noGrp="1" noRot="1" noChangeAspect="1"/>
          </p:cNvSpPr>
          <p:nvPr>
            <p:ph type="sldImg"/>
          </p:nvPr>
        </p:nvSpPr>
        <p:spPr>
          <a:ln/>
        </p:spPr>
      </p:sp>
      <p:sp>
        <p:nvSpPr>
          <p:cNvPr id="38914" name="备注占位符 2"/>
          <p:cNvSpPr>
            <a:spLocks noGrp="1"/>
          </p:cNvSpPr>
          <p:nvPr>
            <p:ph type="body"/>
          </p:nvPr>
        </p:nvSpPr>
        <p:spPr>
          <a:ln/>
        </p:spPr>
        <p:txBody>
          <a:bodyPr lIns="91440" tIns="45720" rIns="91440" bIns="45720" anchor="t"/>
          <a:lstStyle/>
          <a:p>
            <a:pPr lvl="0"/>
            <a:endParaRPr lang="zh-CN" altLang="en-US"/>
          </a:p>
        </p:txBody>
      </p:sp>
      <p:sp>
        <p:nvSpPr>
          <p:cNvPr id="38915"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cs typeface="+mn-cs"/>
              </a:rPr>
              <a:pPr marL="0" marR="0" lvl="0" indent="0" algn="r" defTabSz="914400" rtl="0" eaLnBrk="1" fontAlgn="base" latinLnBrk="0" hangingPunct="1">
                <a:lnSpc>
                  <a:spcPct val="100000"/>
                </a:lnSpc>
                <a:spcBef>
                  <a:spcPct val="0"/>
                </a:spcBef>
                <a:spcAft>
                  <a:spcPct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cs typeface="+mn-cs"/>
            </a:endParaRPr>
          </a:p>
        </p:txBody>
      </p:sp>
    </p:spTree>
    <p:extLst>
      <p:ext uri="{BB962C8B-B14F-4D97-AF65-F5344CB8AC3E}">
        <p14:creationId xmlns="" xmlns:p14="http://schemas.microsoft.com/office/powerpoint/2010/main" val="38987143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p:cNvSpPr>
          <p:nvPr>
            <p:ph type="sldImg"/>
          </p:nvPr>
        </p:nvSpPr>
        <p:spPr>
          <a:ln/>
        </p:spPr>
      </p:sp>
      <p:sp>
        <p:nvSpPr>
          <p:cNvPr id="40962" name="备注占位符 2"/>
          <p:cNvSpPr>
            <a:spLocks noGrp="1"/>
          </p:cNvSpPr>
          <p:nvPr>
            <p:ph type="body"/>
          </p:nvPr>
        </p:nvSpPr>
        <p:spPr>
          <a:ln/>
        </p:spPr>
        <p:txBody>
          <a:bodyPr lIns="91440" tIns="45720" rIns="91440" bIns="45720" anchor="t"/>
          <a:lstStyle/>
          <a:p>
            <a:pPr lvl="0"/>
            <a:endParaRPr lang="zh-CN" altLang="en-US"/>
          </a:p>
        </p:txBody>
      </p:sp>
      <p:sp>
        <p:nvSpPr>
          <p:cNvPr id="40963"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23162932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CC30A0-84BD-47AF-9D68-7172072259C8}" type="slidenum">
              <a:rPr lang="zh-CN" altLang="en-US" smtClean="0"/>
              <a:pPr/>
              <a:t>18</a:t>
            </a:fld>
            <a:endParaRPr lang="zh-CN" altLang="en-US"/>
          </a:p>
        </p:txBody>
      </p:sp>
    </p:spTree>
    <p:extLst>
      <p:ext uri="{BB962C8B-B14F-4D97-AF65-F5344CB8AC3E}">
        <p14:creationId xmlns="" xmlns:p14="http://schemas.microsoft.com/office/powerpoint/2010/main" val="8123670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a:ln/>
        </p:spPr>
      </p:sp>
      <p:sp>
        <p:nvSpPr>
          <p:cNvPr id="45058" name="备注占位符 2"/>
          <p:cNvSpPr>
            <a:spLocks noGrp="1"/>
          </p:cNvSpPr>
          <p:nvPr>
            <p:ph type="body"/>
          </p:nvPr>
        </p:nvSpPr>
        <p:spPr>
          <a:ln/>
        </p:spPr>
        <p:txBody>
          <a:bodyPr lIns="91440" tIns="45720" rIns="91440" bIns="45720" anchor="t"/>
          <a:lstStyle/>
          <a:p>
            <a:pPr lvl="0"/>
            <a:endParaRPr lang="zh-CN" altLang="en-US"/>
          </a:p>
        </p:txBody>
      </p:sp>
      <p:sp>
        <p:nvSpPr>
          <p:cNvPr id="45059"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40824792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 xmlns:p14="http://schemas.microsoft.com/office/powerpoint/2010/main" val="19533040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幻灯片图像占位符 1"/>
          <p:cNvSpPr>
            <a:spLocks noGrp="1" noRot="1" noChangeAspect="1"/>
          </p:cNvSpPr>
          <p:nvPr>
            <p:ph type="sldImg"/>
          </p:nvPr>
        </p:nvSpPr>
        <p:spPr>
          <a:ln/>
        </p:spPr>
      </p:sp>
      <p:sp>
        <p:nvSpPr>
          <p:cNvPr id="47106" name="备注占位符 2"/>
          <p:cNvSpPr>
            <a:spLocks noGrp="1"/>
          </p:cNvSpPr>
          <p:nvPr>
            <p:ph type="body"/>
          </p:nvPr>
        </p:nvSpPr>
        <p:spPr>
          <a:ln/>
        </p:spPr>
        <p:txBody>
          <a:bodyPr lIns="91440" tIns="45720" rIns="91440" bIns="45720" anchor="t"/>
          <a:lstStyle/>
          <a:p>
            <a:pPr lvl="0"/>
            <a:endParaRPr lang="zh-CN" altLang="en-US"/>
          </a:p>
        </p:txBody>
      </p:sp>
      <p:sp>
        <p:nvSpPr>
          <p:cNvPr id="47107"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11011178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幻灯片图像占位符 1"/>
          <p:cNvSpPr>
            <a:spLocks noGrp="1" noRot="1" noChangeAspect="1"/>
          </p:cNvSpPr>
          <p:nvPr>
            <p:ph type="sldImg"/>
          </p:nvPr>
        </p:nvSpPr>
        <p:spPr>
          <a:ln/>
        </p:spPr>
      </p:sp>
      <p:sp>
        <p:nvSpPr>
          <p:cNvPr id="49154" name="备注占位符 2"/>
          <p:cNvSpPr>
            <a:spLocks noGrp="1"/>
          </p:cNvSpPr>
          <p:nvPr>
            <p:ph type="body"/>
          </p:nvPr>
        </p:nvSpPr>
        <p:spPr>
          <a:ln/>
        </p:spPr>
        <p:txBody>
          <a:bodyPr lIns="91440" tIns="45720" rIns="91440" bIns="45720" anchor="t"/>
          <a:lstStyle/>
          <a:p>
            <a:pPr lvl="0"/>
            <a:endParaRPr lang="zh-CN" altLang="en-US"/>
          </a:p>
        </p:txBody>
      </p:sp>
      <p:sp>
        <p:nvSpPr>
          <p:cNvPr id="49155"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35926279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幻灯片图像占位符 1"/>
          <p:cNvSpPr>
            <a:spLocks noGrp="1" noRot="1" noChangeAspect="1"/>
          </p:cNvSpPr>
          <p:nvPr>
            <p:ph type="sldImg"/>
          </p:nvPr>
        </p:nvSpPr>
        <p:spPr>
          <a:ln/>
        </p:spPr>
      </p:sp>
      <p:sp>
        <p:nvSpPr>
          <p:cNvPr id="51202" name="备注占位符 2"/>
          <p:cNvSpPr>
            <a:spLocks noGrp="1"/>
          </p:cNvSpPr>
          <p:nvPr>
            <p:ph type="body"/>
          </p:nvPr>
        </p:nvSpPr>
        <p:spPr>
          <a:ln/>
        </p:spPr>
        <p:txBody>
          <a:bodyPr lIns="91440" tIns="45720" rIns="91440" bIns="45720" anchor="t"/>
          <a:lstStyle/>
          <a:p>
            <a:pPr lvl="0"/>
            <a:endParaRPr lang="zh-CN" altLang="en-US"/>
          </a:p>
        </p:txBody>
      </p:sp>
      <p:sp>
        <p:nvSpPr>
          <p:cNvPr id="51203"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32560799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幻灯片图像占位符 1"/>
          <p:cNvSpPr>
            <a:spLocks noGrp="1" noRot="1" noChangeAspect="1"/>
          </p:cNvSpPr>
          <p:nvPr>
            <p:ph type="sldImg"/>
          </p:nvPr>
        </p:nvSpPr>
        <p:spPr>
          <a:ln/>
        </p:spPr>
      </p:sp>
      <p:sp>
        <p:nvSpPr>
          <p:cNvPr id="53250" name="备注占位符 2"/>
          <p:cNvSpPr>
            <a:spLocks noGrp="1"/>
          </p:cNvSpPr>
          <p:nvPr>
            <p:ph type="body"/>
          </p:nvPr>
        </p:nvSpPr>
        <p:spPr>
          <a:ln/>
        </p:spPr>
        <p:txBody>
          <a:bodyPr lIns="91440" tIns="45720" rIns="91440" bIns="45720" anchor="t"/>
          <a:lstStyle/>
          <a:p>
            <a:pPr lvl="0"/>
            <a:endParaRPr lang="zh-CN" altLang="en-US"/>
          </a:p>
        </p:txBody>
      </p:sp>
      <p:sp>
        <p:nvSpPr>
          <p:cNvPr id="53251"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9384172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幻灯片图像占位符 1"/>
          <p:cNvSpPr>
            <a:spLocks noGrp="1" noRot="1" noChangeAspect="1"/>
          </p:cNvSpPr>
          <p:nvPr>
            <p:ph type="sldImg"/>
          </p:nvPr>
        </p:nvSpPr>
        <p:spPr>
          <a:ln/>
        </p:spPr>
      </p:sp>
      <p:sp>
        <p:nvSpPr>
          <p:cNvPr id="55298" name="备注占位符 2"/>
          <p:cNvSpPr>
            <a:spLocks noGrp="1"/>
          </p:cNvSpPr>
          <p:nvPr>
            <p:ph type="body"/>
          </p:nvPr>
        </p:nvSpPr>
        <p:spPr>
          <a:ln/>
        </p:spPr>
        <p:txBody>
          <a:bodyPr lIns="91440" tIns="45720" rIns="91440" bIns="45720" anchor="t"/>
          <a:lstStyle/>
          <a:p>
            <a:pPr lvl="0"/>
            <a:endParaRPr lang="zh-CN" altLang="en-US"/>
          </a:p>
        </p:txBody>
      </p:sp>
      <p:sp>
        <p:nvSpPr>
          <p:cNvPr id="55299"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11144236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幻灯片图像占位符 1"/>
          <p:cNvSpPr>
            <a:spLocks noGrp="1" noRot="1" noChangeAspect="1"/>
          </p:cNvSpPr>
          <p:nvPr>
            <p:ph type="sldImg"/>
          </p:nvPr>
        </p:nvSpPr>
        <p:spPr>
          <a:ln/>
        </p:spPr>
      </p:sp>
      <p:sp>
        <p:nvSpPr>
          <p:cNvPr id="57346" name="备注占位符 2"/>
          <p:cNvSpPr>
            <a:spLocks noGrp="1"/>
          </p:cNvSpPr>
          <p:nvPr>
            <p:ph type="body"/>
          </p:nvPr>
        </p:nvSpPr>
        <p:spPr>
          <a:ln/>
        </p:spPr>
        <p:txBody>
          <a:bodyPr lIns="91440" tIns="45720" rIns="91440" bIns="45720" anchor="t"/>
          <a:lstStyle/>
          <a:p>
            <a:pPr lvl="0"/>
            <a:endParaRPr lang="zh-CN" altLang="en-US"/>
          </a:p>
        </p:txBody>
      </p:sp>
      <p:sp>
        <p:nvSpPr>
          <p:cNvPr id="57347"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42180427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幻灯片图像占位符 1"/>
          <p:cNvSpPr>
            <a:spLocks noGrp="1" noRot="1" noChangeAspect="1"/>
          </p:cNvSpPr>
          <p:nvPr>
            <p:ph type="sldImg"/>
          </p:nvPr>
        </p:nvSpPr>
        <p:spPr>
          <a:ln/>
        </p:spPr>
      </p:sp>
      <p:sp>
        <p:nvSpPr>
          <p:cNvPr id="59394" name="备注占位符 2"/>
          <p:cNvSpPr>
            <a:spLocks noGrp="1"/>
          </p:cNvSpPr>
          <p:nvPr>
            <p:ph type="body"/>
          </p:nvPr>
        </p:nvSpPr>
        <p:spPr>
          <a:ln/>
        </p:spPr>
        <p:txBody>
          <a:bodyPr lIns="91440" tIns="45720" rIns="91440" bIns="45720" anchor="t"/>
          <a:lstStyle/>
          <a:p>
            <a:pPr lvl="0"/>
            <a:endParaRPr lang="zh-CN" altLang="en-US"/>
          </a:p>
        </p:txBody>
      </p:sp>
      <p:sp>
        <p:nvSpPr>
          <p:cNvPr id="59395"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341429797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幻灯片图像占位符 1"/>
          <p:cNvSpPr>
            <a:spLocks noGrp="1" noRot="1" noChangeAspect="1"/>
          </p:cNvSpPr>
          <p:nvPr>
            <p:ph type="sldImg"/>
          </p:nvPr>
        </p:nvSpPr>
        <p:spPr>
          <a:ln/>
        </p:spPr>
      </p:sp>
      <p:sp>
        <p:nvSpPr>
          <p:cNvPr id="61442" name="备注占位符 2"/>
          <p:cNvSpPr>
            <a:spLocks noGrp="1"/>
          </p:cNvSpPr>
          <p:nvPr>
            <p:ph type="body"/>
          </p:nvPr>
        </p:nvSpPr>
        <p:spPr>
          <a:ln/>
        </p:spPr>
        <p:txBody>
          <a:bodyPr lIns="91440" tIns="45720" rIns="91440" bIns="45720" anchor="t"/>
          <a:lstStyle/>
          <a:p>
            <a:pPr lvl="0"/>
            <a:endParaRPr lang="zh-CN" altLang="en-US"/>
          </a:p>
        </p:txBody>
      </p:sp>
      <p:sp>
        <p:nvSpPr>
          <p:cNvPr id="61443"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105093696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幻灯片图像占位符 1"/>
          <p:cNvSpPr>
            <a:spLocks noGrp="1" noRot="1" noChangeAspect="1"/>
          </p:cNvSpPr>
          <p:nvPr>
            <p:ph type="sldImg"/>
          </p:nvPr>
        </p:nvSpPr>
        <p:spPr>
          <a:ln/>
        </p:spPr>
      </p:sp>
      <p:sp>
        <p:nvSpPr>
          <p:cNvPr id="63490" name="备注占位符 2"/>
          <p:cNvSpPr>
            <a:spLocks noGrp="1"/>
          </p:cNvSpPr>
          <p:nvPr>
            <p:ph type="body"/>
          </p:nvPr>
        </p:nvSpPr>
        <p:spPr>
          <a:ln/>
        </p:spPr>
        <p:txBody>
          <a:bodyPr lIns="91440" tIns="45720" rIns="91440" bIns="45720" anchor="t"/>
          <a:lstStyle/>
          <a:p>
            <a:pPr lvl="0"/>
            <a:endParaRPr lang="zh-CN" altLang="en-US"/>
          </a:p>
        </p:txBody>
      </p:sp>
      <p:sp>
        <p:nvSpPr>
          <p:cNvPr id="63491"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28</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33772415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幻灯片图像占位符 1"/>
          <p:cNvSpPr>
            <a:spLocks noGrp="1" noRot="1" noChangeAspect="1"/>
          </p:cNvSpPr>
          <p:nvPr>
            <p:ph type="sldImg"/>
          </p:nvPr>
        </p:nvSpPr>
        <p:spPr>
          <a:ln/>
        </p:spPr>
      </p:sp>
      <p:sp>
        <p:nvSpPr>
          <p:cNvPr id="65538" name="备注占位符 2"/>
          <p:cNvSpPr>
            <a:spLocks noGrp="1"/>
          </p:cNvSpPr>
          <p:nvPr>
            <p:ph type="body"/>
          </p:nvPr>
        </p:nvSpPr>
        <p:spPr>
          <a:ln/>
        </p:spPr>
        <p:txBody>
          <a:bodyPr lIns="91440" tIns="45720" rIns="91440" bIns="45720" anchor="t"/>
          <a:lstStyle/>
          <a:p>
            <a:pPr lvl="0"/>
            <a:endParaRPr lang="zh-CN" altLang="en-US"/>
          </a:p>
        </p:txBody>
      </p:sp>
      <p:sp>
        <p:nvSpPr>
          <p:cNvPr id="65539"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29</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18459706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CC30A0-84BD-47AF-9D68-7172072259C8}" type="slidenum">
              <a:rPr lang="zh-CN" altLang="en-US" smtClean="0"/>
              <a:pPr/>
              <a:t>3</a:t>
            </a:fld>
            <a:endParaRPr lang="zh-CN" altLang="en-US"/>
          </a:p>
        </p:txBody>
      </p:sp>
    </p:spTree>
    <p:extLst>
      <p:ext uri="{BB962C8B-B14F-4D97-AF65-F5344CB8AC3E}">
        <p14:creationId xmlns="" xmlns:p14="http://schemas.microsoft.com/office/powerpoint/2010/main" val="271916646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幻灯片图像占位符 1"/>
          <p:cNvSpPr>
            <a:spLocks noGrp="1" noRot="1" noChangeAspect="1"/>
          </p:cNvSpPr>
          <p:nvPr>
            <p:ph type="sldImg"/>
          </p:nvPr>
        </p:nvSpPr>
        <p:spPr>
          <a:ln/>
        </p:spPr>
      </p:sp>
      <p:sp>
        <p:nvSpPr>
          <p:cNvPr id="67586" name="备注占位符 2"/>
          <p:cNvSpPr>
            <a:spLocks noGrp="1"/>
          </p:cNvSpPr>
          <p:nvPr>
            <p:ph type="body"/>
          </p:nvPr>
        </p:nvSpPr>
        <p:spPr>
          <a:ln/>
        </p:spPr>
        <p:txBody>
          <a:bodyPr lIns="91440" tIns="45720" rIns="91440" bIns="45720" anchor="t"/>
          <a:lstStyle/>
          <a:p>
            <a:pPr lvl="0"/>
            <a:endParaRPr lang="zh-CN" altLang="en-US"/>
          </a:p>
        </p:txBody>
      </p:sp>
      <p:sp>
        <p:nvSpPr>
          <p:cNvPr id="67587"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30</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159125578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CC30A0-84BD-47AF-9D68-7172072259C8}" type="slidenum">
              <a:rPr lang="zh-CN" altLang="en-US" smtClean="0"/>
              <a:pPr/>
              <a:t>31</a:t>
            </a:fld>
            <a:endParaRPr lang="zh-CN" altLang="en-US"/>
          </a:p>
        </p:txBody>
      </p:sp>
    </p:spTree>
    <p:extLst>
      <p:ext uri="{BB962C8B-B14F-4D97-AF65-F5344CB8AC3E}">
        <p14:creationId xmlns="" xmlns:p14="http://schemas.microsoft.com/office/powerpoint/2010/main" val="314335113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幻灯片图像占位符 1"/>
          <p:cNvSpPr>
            <a:spLocks noGrp="1" noRot="1" noChangeAspect="1"/>
          </p:cNvSpPr>
          <p:nvPr>
            <p:ph type="sldImg"/>
          </p:nvPr>
        </p:nvSpPr>
        <p:spPr>
          <a:ln/>
        </p:spPr>
      </p:sp>
      <p:sp>
        <p:nvSpPr>
          <p:cNvPr id="71682" name="备注占位符 2"/>
          <p:cNvSpPr>
            <a:spLocks noGrp="1"/>
          </p:cNvSpPr>
          <p:nvPr>
            <p:ph type="body"/>
          </p:nvPr>
        </p:nvSpPr>
        <p:spPr>
          <a:ln/>
        </p:spPr>
        <p:txBody>
          <a:bodyPr lIns="91440" tIns="45720" rIns="91440" bIns="45720" anchor="t"/>
          <a:lstStyle/>
          <a:p>
            <a:pPr lvl="0"/>
            <a:endParaRPr lang="zh-CN" altLang="en-US"/>
          </a:p>
        </p:txBody>
      </p:sp>
      <p:sp>
        <p:nvSpPr>
          <p:cNvPr id="71683"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32</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280866381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幻灯片图像占位符 1"/>
          <p:cNvSpPr>
            <a:spLocks noGrp="1" noRot="1" noChangeAspect="1"/>
          </p:cNvSpPr>
          <p:nvPr>
            <p:ph type="sldImg"/>
          </p:nvPr>
        </p:nvSpPr>
        <p:spPr>
          <a:ln/>
        </p:spPr>
      </p:sp>
      <p:sp>
        <p:nvSpPr>
          <p:cNvPr id="73730" name="备注占位符 2"/>
          <p:cNvSpPr>
            <a:spLocks noGrp="1"/>
          </p:cNvSpPr>
          <p:nvPr>
            <p:ph type="body"/>
          </p:nvPr>
        </p:nvSpPr>
        <p:spPr>
          <a:ln/>
        </p:spPr>
        <p:txBody>
          <a:bodyPr lIns="91440" tIns="45720" rIns="91440" bIns="45720" anchor="t"/>
          <a:lstStyle/>
          <a:p>
            <a:pPr lvl="0"/>
            <a:endParaRPr lang="zh-CN" altLang="en-US"/>
          </a:p>
        </p:txBody>
      </p:sp>
      <p:sp>
        <p:nvSpPr>
          <p:cNvPr id="73731"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33</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64212021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幻灯片图像占位符 1"/>
          <p:cNvSpPr>
            <a:spLocks noGrp="1" noRot="1" noChangeAspect="1"/>
          </p:cNvSpPr>
          <p:nvPr>
            <p:ph type="sldImg"/>
          </p:nvPr>
        </p:nvSpPr>
        <p:spPr>
          <a:ln/>
        </p:spPr>
      </p:sp>
      <p:sp>
        <p:nvSpPr>
          <p:cNvPr id="75778" name="备注占位符 2"/>
          <p:cNvSpPr>
            <a:spLocks noGrp="1"/>
          </p:cNvSpPr>
          <p:nvPr>
            <p:ph type="body"/>
          </p:nvPr>
        </p:nvSpPr>
        <p:spPr>
          <a:ln/>
        </p:spPr>
        <p:txBody>
          <a:bodyPr lIns="91440" tIns="45720" rIns="91440" bIns="45720" anchor="t"/>
          <a:lstStyle/>
          <a:p>
            <a:pPr lvl="0"/>
            <a:endParaRPr lang="zh-CN" altLang="en-US"/>
          </a:p>
        </p:txBody>
      </p:sp>
      <p:sp>
        <p:nvSpPr>
          <p:cNvPr id="75779"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34</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165192948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幻灯片图像占位符 1"/>
          <p:cNvSpPr>
            <a:spLocks noGrp="1" noRot="1" noChangeAspect="1"/>
          </p:cNvSpPr>
          <p:nvPr>
            <p:ph type="sldImg"/>
          </p:nvPr>
        </p:nvSpPr>
        <p:spPr>
          <a:ln/>
        </p:spPr>
      </p:sp>
      <p:sp>
        <p:nvSpPr>
          <p:cNvPr id="77826" name="备注占位符 2"/>
          <p:cNvSpPr>
            <a:spLocks noGrp="1"/>
          </p:cNvSpPr>
          <p:nvPr>
            <p:ph type="body"/>
          </p:nvPr>
        </p:nvSpPr>
        <p:spPr>
          <a:ln/>
        </p:spPr>
        <p:txBody>
          <a:bodyPr lIns="91440" tIns="45720" rIns="91440" bIns="45720" anchor="t"/>
          <a:lstStyle/>
          <a:p>
            <a:pPr lvl="0"/>
            <a:endParaRPr lang="zh-CN" altLang="en-US"/>
          </a:p>
        </p:txBody>
      </p:sp>
      <p:sp>
        <p:nvSpPr>
          <p:cNvPr id="77827"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35</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162280616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幻灯片图像占位符 1"/>
          <p:cNvSpPr>
            <a:spLocks noGrp="1" noRot="1" noChangeAspect="1"/>
          </p:cNvSpPr>
          <p:nvPr>
            <p:ph type="sldImg"/>
          </p:nvPr>
        </p:nvSpPr>
        <p:spPr>
          <a:ln/>
        </p:spPr>
      </p:sp>
      <p:sp>
        <p:nvSpPr>
          <p:cNvPr id="79874" name="备注占位符 2"/>
          <p:cNvSpPr>
            <a:spLocks noGrp="1"/>
          </p:cNvSpPr>
          <p:nvPr>
            <p:ph type="body"/>
          </p:nvPr>
        </p:nvSpPr>
        <p:spPr>
          <a:ln/>
        </p:spPr>
        <p:txBody>
          <a:bodyPr lIns="91440" tIns="45720" rIns="91440" bIns="45720" anchor="t"/>
          <a:lstStyle/>
          <a:p>
            <a:pPr lvl="0"/>
            <a:endParaRPr lang="zh-CN" altLang="en-US"/>
          </a:p>
        </p:txBody>
      </p:sp>
      <p:sp>
        <p:nvSpPr>
          <p:cNvPr id="79875"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36</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274903360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幻灯片图像占位符 1"/>
          <p:cNvSpPr>
            <a:spLocks noGrp="1" noRot="1" noChangeAspect="1"/>
          </p:cNvSpPr>
          <p:nvPr>
            <p:ph type="sldImg"/>
          </p:nvPr>
        </p:nvSpPr>
        <p:spPr>
          <a:ln/>
        </p:spPr>
      </p:sp>
      <p:sp>
        <p:nvSpPr>
          <p:cNvPr id="81922" name="备注占位符 2"/>
          <p:cNvSpPr>
            <a:spLocks noGrp="1"/>
          </p:cNvSpPr>
          <p:nvPr>
            <p:ph type="body"/>
          </p:nvPr>
        </p:nvSpPr>
        <p:spPr>
          <a:ln/>
        </p:spPr>
        <p:txBody>
          <a:bodyPr lIns="91440" tIns="45720" rIns="91440" bIns="45720" anchor="t"/>
          <a:lstStyle/>
          <a:p>
            <a:pPr lvl="0"/>
            <a:endParaRPr lang="zh-CN" altLang="en-US"/>
          </a:p>
        </p:txBody>
      </p:sp>
      <p:sp>
        <p:nvSpPr>
          <p:cNvPr id="81923"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37</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119654692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幻灯片图像占位符 1"/>
          <p:cNvSpPr>
            <a:spLocks noGrp="1" noRot="1" noChangeAspect="1"/>
          </p:cNvSpPr>
          <p:nvPr>
            <p:ph type="sldImg"/>
          </p:nvPr>
        </p:nvSpPr>
        <p:spPr>
          <a:ln/>
        </p:spPr>
      </p:sp>
      <p:sp>
        <p:nvSpPr>
          <p:cNvPr id="83970" name="备注占位符 2"/>
          <p:cNvSpPr>
            <a:spLocks noGrp="1"/>
          </p:cNvSpPr>
          <p:nvPr>
            <p:ph type="body"/>
          </p:nvPr>
        </p:nvSpPr>
        <p:spPr>
          <a:ln/>
        </p:spPr>
        <p:txBody>
          <a:bodyPr lIns="91440" tIns="45720" rIns="91440" bIns="45720" anchor="t"/>
          <a:lstStyle/>
          <a:p>
            <a:pPr lvl="0"/>
            <a:endParaRPr lang="zh-CN" altLang="en-US"/>
          </a:p>
        </p:txBody>
      </p:sp>
      <p:sp>
        <p:nvSpPr>
          <p:cNvPr id="83971"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38</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136221516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幻灯片图像占位符 1"/>
          <p:cNvSpPr>
            <a:spLocks noGrp="1" noRot="1" noChangeAspect="1"/>
          </p:cNvSpPr>
          <p:nvPr>
            <p:ph type="sldImg"/>
          </p:nvPr>
        </p:nvSpPr>
        <p:spPr>
          <a:ln/>
        </p:spPr>
      </p:sp>
      <p:sp>
        <p:nvSpPr>
          <p:cNvPr id="86018" name="备注占位符 2"/>
          <p:cNvSpPr>
            <a:spLocks noGrp="1"/>
          </p:cNvSpPr>
          <p:nvPr>
            <p:ph type="body"/>
          </p:nvPr>
        </p:nvSpPr>
        <p:spPr>
          <a:ln/>
        </p:spPr>
        <p:txBody>
          <a:bodyPr lIns="91440" tIns="45720" rIns="91440" bIns="45720" anchor="t"/>
          <a:lstStyle/>
          <a:p>
            <a:pPr lvl="0"/>
            <a:endParaRPr lang="zh-CN" altLang="en-US"/>
          </a:p>
        </p:txBody>
      </p:sp>
      <p:sp>
        <p:nvSpPr>
          <p:cNvPr id="86019"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39</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27752998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幻灯片图像占位符 1"/>
          <p:cNvSpPr>
            <a:spLocks noGrp="1" noRot="1" noChangeAspect="1"/>
          </p:cNvSpPr>
          <p:nvPr>
            <p:ph type="sldImg"/>
          </p:nvPr>
        </p:nvSpPr>
        <p:spPr>
          <a:ln/>
        </p:spPr>
      </p:sp>
      <p:sp>
        <p:nvSpPr>
          <p:cNvPr id="14338" name="备注占位符 2"/>
          <p:cNvSpPr>
            <a:spLocks noGrp="1"/>
          </p:cNvSpPr>
          <p:nvPr>
            <p:ph type="body"/>
          </p:nvPr>
        </p:nvSpPr>
        <p:spPr>
          <a:ln/>
        </p:spPr>
        <p:txBody>
          <a:bodyPr lIns="91440" tIns="45720" rIns="91440" bIns="45720" anchor="t"/>
          <a:lstStyle/>
          <a:p>
            <a:pPr lvl="0"/>
            <a:endParaRPr lang="zh-CN" altLang="en-US"/>
          </a:p>
        </p:txBody>
      </p:sp>
      <p:sp>
        <p:nvSpPr>
          <p:cNvPr id="14339"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96898588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幻灯片图像占位符 1"/>
          <p:cNvSpPr>
            <a:spLocks noGrp="1" noRot="1" noChangeAspect="1"/>
          </p:cNvSpPr>
          <p:nvPr>
            <p:ph type="sldImg"/>
          </p:nvPr>
        </p:nvSpPr>
        <p:spPr>
          <a:ln/>
        </p:spPr>
      </p:sp>
      <p:sp>
        <p:nvSpPr>
          <p:cNvPr id="88066" name="备注占位符 2"/>
          <p:cNvSpPr>
            <a:spLocks noGrp="1"/>
          </p:cNvSpPr>
          <p:nvPr>
            <p:ph type="body"/>
          </p:nvPr>
        </p:nvSpPr>
        <p:spPr>
          <a:ln/>
        </p:spPr>
        <p:txBody>
          <a:bodyPr lIns="91440" tIns="45720" rIns="91440" bIns="45720" anchor="t"/>
          <a:lstStyle/>
          <a:p>
            <a:pPr lvl="0"/>
            <a:endParaRPr lang="zh-CN" altLang="en-US"/>
          </a:p>
        </p:txBody>
      </p:sp>
      <p:sp>
        <p:nvSpPr>
          <p:cNvPr id="88067"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40</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179040708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幻灯片图像占位符 1"/>
          <p:cNvSpPr>
            <a:spLocks noGrp="1" noRot="1" noChangeAspect="1"/>
          </p:cNvSpPr>
          <p:nvPr>
            <p:ph type="sldImg"/>
          </p:nvPr>
        </p:nvSpPr>
        <p:spPr>
          <a:ln/>
        </p:spPr>
      </p:sp>
      <p:sp>
        <p:nvSpPr>
          <p:cNvPr id="90114" name="备注占位符 2"/>
          <p:cNvSpPr>
            <a:spLocks noGrp="1"/>
          </p:cNvSpPr>
          <p:nvPr>
            <p:ph type="body"/>
          </p:nvPr>
        </p:nvSpPr>
        <p:spPr>
          <a:ln/>
        </p:spPr>
        <p:txBody>
          <a:bodyPr lIns="91440" tIns="45720" rIns="91440" bIns="45720" anchor="t"/>
          <a:lstStyle/>
          <a:p>
            <a:pPr lvl="0"/>
            <a:endParaRPr lang="zh-CN" altLang="en-US"/>
          </a:p>
        </p:txBody>
      </p:sp>
      <p:sp>
        <p:nvSpPr>
          <p:cNvPr id="90115"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41</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6864771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幻灯片图像占位符 1"/>
          <p:cNvSpPr>
            <a:spLocks noGrp="1" noRot="1" noChangeAspect="1"/>
          </p:cNvSpPr>
          <p:nvPr>
            <p:ph type="sldImg"/>
          </p:nvPr>
        </p:nvSpPr>
        <p:spPr>
          <a:ln/>
        </p:spPr>
      </p:sp>
      <p:sp>
        <p:nvSpPr>
          <p:cNvPr id="92162" name="备注占位符 2"/>
          <p:cNvSpPr>
            <a:spLocks noGrp="1"/>
          </p:cNvSpPr>
          <p:nvPr>
            <p:ph type="body"/>
          </p:nvPr>
        </p:nvSpPr>
        <p:spPr>
          <a:ln/>
        </p:spPr>
        <p:txBody>
          <a:bodyPr lIns="91440" tIns="45720" rIns="91440" bIns="45720" anchor="t"/>
          <a:lstStyle/>
          <a:p>
            <a:pPr lvl="0"/>
            <a:endParaRPr lang="zh-CN" altLang="en-US"/>
          </a:p>
        </p:txBody>
      </p:sp>
      <p:sp>
        <p:nvSpPr>
          <p:cNvPr id="92163"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42</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33501298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幻灯片图像占位符 1"/>
          <p:cNvSpPr>
            <a:spLocks noGrp="1" noRot="1" noChangeAspect="1"/>
          </p:cNvSpPr>
          <p:nvPr>
            <p:ph type="sldImg"/>
          </p:nvPr>
        </p:nvSpPr>
        <p:spPr>
          <a:ln/>
        </p:spPr>
      </p:sp>
      <p:sp>
        <p:nvSpPr>
          <p:cNvPr id="94210" name="备注占位符 2"/>
          <p:cNvSpPr>
            <a:spLocks noGrp="1"/>
          </p:cNvSpPr>
          <p:nvPr>
            <p:ph type="body"/>
          </p:nvPr>
        </p:nvSpPr>
        <p:spPr>
          <a:ln/>
        </p:spPr>
        <p:txBody>
          <a:bodyPr lIns="91440" tIns="45720" rIns="91440" bIns="45720" anchor="t"/>
          <a:lstStyle/>
          <a:p>
            <a:pPr lvl="0"/>
            <a:endParaRPr lang="zh-CN" altLang="en-US"/>
          </a:p>
        </p:txBody>
      </p:sp>
      <p:sp>
        <p:nvSpPr>
          <p:cNvPr id="94211"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43</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80021474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幻灯片图像占位符 1"/>
          <p:cNvSpPr>
            <a:spLocks noGrp="1" noRot="1" noChangeAspect="1"/>
          </p:cNvSpPr>
          <p:nvPr>
            <p:ph type="sldImg"/>
          </p:nvPr>
        </p:nvSpPr>
        <p:spPr>
          <a:ln/>
        </p:spPr>
      </p:sp>
      <p:sp>
        <p:nvSpPr>
          <p:cNvPr id="96258" name="备注占位符 2"/>
          <p:cNvSpPr>
            <a:spLocks noGrp="1"/>
          </p:cNvSpPr>
          <p:nvPr>
            <p:ph type="body"/>
          </p:nvPr>
        </p:nvSpPr>
        <p:spPr>
          <a:ln/>
        </p:spPr>
        <p:txBody>
          <a:bodyPr lIns="91440" tIns="45720" rIns="91440" bIns="45720" anchor="t"/>
          <a:lstStyle/>
          <a:p>
            <a:pPr lvl="0"/>
            <a:endParaRPr lang="zh-CN" altLang="en-US"/>
          </a:p>
        </p:txBody>
      </p:sp>
      <p:sp>
        <p:nvSpPr>
          <p:cNvPr id="96259"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44</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109479215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幻灯片图像占位符 1"/>
          <p:cNvSpPr>
            <a:spLocks noGrp="1" noRot="1" noChangeAspect="1"/>
          </p:cNvSpPr>
          <p:nvPr>
            <p:ph type="sldImg"/>
          </p:nvPr>
        </p:nvSpPr>
        <p:spPr>
          <a:ln/>
        </p:spPr>
      </p:sp>
      <p:sp>
        <p:nvSpPr>
          <p:cNvPr id="98306" name="备注占位符 2"/>
          <p:cNvSpPr>
            <a:spLocks noGrp="1"/>
          </p:cNvSpPr>
          <p:nvPr>
            <p:ph type="body"/>
          </p:nvPr>
        </p:nvSpPr>
        <p:spPr>
          <a:ln/>
        </p:spPr>
        <p:txBody>
          <a:bodyPr lIns="91440" tIns="45720" rIns="91440" bIns="45720" anchor="t"/>
          <a:lstStyle/>
          <a:p>
            <a:pPr lvl="0"/>
            <a:endParaRPr lang="zh-CN" altLang="en-US"/>
          </a:p>
        </p:txBody>
      </p:sp>
      <p:sp>
        <p:nvSpPr>
          <p:cNvPr id="98307"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45</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38924983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幻灯片图像占位符 1"/>
          <p:cNvSpPr>
            <a:spLocks noGrp="1" noRot="1" noChangeAspect="1"/>
          </p:cNvSpPr>
          <p:nvPr>
            <p:ph type="sldImg"/>
          </p:nvPr>
        </p:nvSpPr>
        <p:spPr>
          <a:ln/>
        </p:spPr>
      </p:sp>
      <p:sp>
        <p:nvSpPr>
          <p:cNvPr id="100354" name="备注占位符 2"/>
          <p:cNvSpPr>
            <a:spLocks noGrp="1"/>
          </p:cNvSpPr>
          <p:nvPr>
            <p:ph type="body"/>
          </p:nvPr>
        </p:nvSpPr>
        <p:spPr>
          <a:ln/>
        </p:spPr>
        <p:txBody>
          <a:bodyPr lIns="91440" tIns="45720" rIns="91440" bIns="45720" anchor="t"/>
          <a:lstStyle/>
          <a:p>
            <a:pPr lvl="0"/>
            <a:endParaRPr lang="zh-CN" altLang="en-US"/>
          </a:p>
        </p:txBody>
      </p:sp>
      <p:sp>
        <p:nvSpPr>
          <p:cNvPr id="100355"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46</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40796962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幻灯片图像占位符 1"/>
          <p:cNvSpPr>
            <a:spLocks noGrp="1" noRot="1" noChangeAspect="1"/>
          </p:cNvSpPr>
          <p:nvPr>
            <p:ph type="sldImg"/>
          </p:nvPr>
        </p:nvSpPr>
        <p:spPr>
          <a:ln/>
        </p:spPr>
      </p:sp>
      <p:sp>
        <p:nvSpPr>
          <p:cNvPr id="102402" name="备注占位符 2"/>
          <p:cNvSpPr>
            <a:spLocks noGrp="1"/>
          </p:cNvSpPr>
          <p:nvPr>
            <p:ph type="body"/>
          </p:nvPr>
        </p:nvSpPr>
        <p:spPr>
          <a:ln/>
        </p:spPr>
        <p:txBody>
          <a:bodyPr lIns="91440" tIns="45720" rIns="91440" bIns="45720" anchor="t"/>
          <a:lstStyle/>
          <a:p>
            <a:pPr lvl="0"/>
            <a:endParaRPr lang="zh-CN" altLang="en-US"/>
          </a:p>
        </p:txBody>
      </p:sp>
      <p:sp>
        <p:nvSpPr>
          <p:cNvPr id="102403"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47</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306898864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幻灯片图像占位符 1"/>
          <p:cNvSpPr>
            <a:spLocks noGrp="1" noRot="1" noChangeAspect="1"/>
          </p:cNvSpPr>
          <p:nvPr>
            <p:ph type="sldImg"/>
          </p:nvPr>
        </p:nvSpPr>
        <p:spPr>
          <a:ln/>
        </p:spPr>
      </p:sp>
      <p:sp>
        <p:nvSpPr>
          <p:cNvPr id="104450" name="备注占位符 2"/>
          <p:cNvSpPr>
            <a:spLocks noGrp="1"/>
          </p:cNvSpPr>
          <p:nvPr>
            <p:ph type="body"/>
          </p:nvPr>
        </p:nvSpPr>
        <p:spPr>
          <a:ln/>
        </p:spPr>
        <p:txBody>
          <a:bodyPr lIns="91440" tIns="45720" rIns="91440" bIns="45720" anchor="t"/>
          <a:lstStyle/>
          <a:p>
            <a:pPr lvl="0"/>
            <a:endParaRPr lang="zh-CN" altLang="en-US"/>
          </a:p>
        </p:txBody>
      </p:sp>
      <p:sp>
        <p:nvSpPr>
          <p:cNvPr id="104451"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48</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80535532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幻灯片图像占位符 1"/>
          <p:cNvSpPr>
            <a:spLocks noGrp="1" noRot="1" noChangeAspect="1"/>
          </p:cNvSpPr>
          <p:nvPr>
            <p:ph type="sldImg"/>
          </p:nvPr>
        </p:nvSpPr>
        <p:spPr>
          <a:ln/>
        </p:spPr>
      </p:sp>
      <p:sp>
        <p:nvSpPr>
          <p:cNvPr id="106498" name="备注占位符 2"/>
          <p:cNvSpPr>
            <a:spLocks noGrp="1"/>
          </p:cNvSpPr>
          <p:nvPr>
            <p:ph type="body"/>
          </p:nvPr>
        </p:nvSpPr>
        <p:spPr>
          <a:ln/>
        </p:spPr>
        <p:txBody>
          <a:bodyPr lIns="91440" tIns="45720" rIns="91440" bIns="45720" anchor="t"/>
          <a:lstStyle/>
          <a:p>
            <a:pPr lvl="0"/>
            <a:endParaRPr lang="zh-CN" altLang="en-US"/>
          </a:p>
        </p:txBody>
      </p:sp>
      <p:sp>
        <p:nvSpPr>
          <p:cNvPr id="106499"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49</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30895711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幻灯片图像占位符 1"/>
          <p:cNvSpPr>
            <a:spLocks noGrp="1" noRot="1" noChangeAspect="1"/>
          </p:cNvSpPr>
          <p:nvPr>
            <p:ph type="sldImg"/>
          </p:nvPr>
        </p:nvSpPr>
        <p:spPr>
          <a:ln/>
        </p:spPr>
      </p:sp>
      <p:sp>
        <p:nvSpPr>
          <p:cNvPr id="16386" name="备注占位符 2"/>
          <p:cNvSpPr>
            <a:spLocks noGrp="1"/>
          </p:cNvSpPr>
          <p:nvPr>
            <p:ph type="body"/>
          </p:nvPr>
        </p:nvSpPr>
        <p:spPr>
          <a:ln/>
        </p:spPr>
        <p:txBody>
          <a:bodyPr lIns="91440" tIns="45720" rIns="91440" bIns="45720" anchor="t"/>
          <a:lstStyle/>
          <a:p>
            <a:pPr lvl="0"/>
            <a:endParaRPr lang="zh-CN" altLang="en-US"/>
          </a:p>
        </p:txBody>
      </p:sp>
      <p:sp>
        <p:nvSpPr>
          <p:cNvPr id="16387"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311054927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幻灯片图像占位符 1"/>
          <p:cNvSpPr>
            <a:spLocks noGrp="1" noRot="1" noChangeAspect="1"/>
          </p:cNvSpPr>
          <p:nvPr>
            <p:ph type="sldImg"/>
          </p:nvPr>
        </p:nvSpPr>
        <p:spPr>
          <a:ln/>
        </p:spPr>
      </p:sp>
      <p:sp>
        <p:nvSpPr>
          <p:cNvPr id="108546" name="备注占位符 2"/>
          <p:cNvSpPr>
            <a:spLocks noGrp="1"/>
          </p:cNvSpPr>
          <p:nvPr>
            <p:ph type="body"/>
          </p:nvPr>
        </p:nvSpPr>
        <p:spPr>
          <a:ln/>
        </p:spPr>
        <p:txBody>
          <a:bodyPr lIns="91440" tIns="45720" rIns="91440" bIns="45720" anchor="t"/>
          <a:lstStyle/>
          <a:p>
            <a:pPr lvl="0"/>
            <a:endParaRPr lang="zh-CN" altLang="en-US"/>
          </a:p>
        </p:txBody>
      </p:sp>
      <p:sp>
        <p:nvSpPr>
          <p:cNvPr id="108547"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50</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281407072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幻灯片图像占位符 1"/>
          <p:cNvSpPr>
            <a:spLocks noGrp="1" noRot="1" noChangeAspect="1"/>
          </p:cNvSpPr>
          <p:nvPr>
            <p:ph type="sldImg"/>
          </p:nvPr>
        </p:nvSpPr>
        <p:spPr>
          <a:ln/>
        </p:spPr>
      </p:sp>
      <p:sp>
        <p:nvSpPr>
          <p:cNvPr id="110594" name="备注占位符 2"/>
          <p:cNvSpPr>
            <a:spLocks noGrp="1"/>
          </p:cNvSpPr>
          <p:nvPr>
            <p:ph type="body"/>
          </p:nvPr>
        </p:nvSpPr>
        <p:spPr>
          <a:ln/>
        </p:spPr>
        <p:txBody>
          <a:bodyPr lIns="91440" tIns="45720" rIns="91440" bIns="45720" anchor="t"/>
          <a:lstStyle/>
          <a:p>
            <a:pPr lvl="0"/>
            <a:endParaRPr lang="zh-CN" altLang="en-US"/>
          </a:p>
        </p:txBody>
      </p:sp>
      <p:sp>
        <p:nvSpPr>
          <p:cNvPr id="110595"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51</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275164923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幻灯片图像占位符 1"/>
          <p:cNvSpPr>
            <a:spLocks noGrp="1" noRot="1" noChangeAspect="1"/>
          </p:cNvSpPr>
          <p:nvPr>
            <p:ph type="sldImg"/>
          </p:nvPr>
        </p:nvSpPr>
        <p:spPr>
          <a:ln/>
        </p:spPr>
      </p:sp>
      <p:sp>
        <p:nvSpPr>
          <p:cNvPr id="112642" name="备注占位符 2"/>
          <p:cNvSpPr>
            <a:spLocks noGrp="1"/>
          </p:cNvSpPr>
          <p:nvPr>
            <p:ph type="body"/>
          </p:nvPr>
        </p:nvSpPr>
        <p:spPr>
          <a:ln/>
        </p:spPr>
        <p:txBody>
          <a:bodyPr lIns="91440" tIns="45720" rIns="91440" bIns="45720" anchor="t"/>
          <a:lstStyle/>
          <a:p>
            <a:pPr lvl="0"/>
            <a:endParaRPr lang="zh-CN" altLang="en-US"/>
          </a:p>
        </p:txBody>
      </p:sp>
      <p:sp>
        <p:nvSpPr>
          <p:cNvPr id="112643"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52</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401961932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幻灯片图像占位符 1"/>
          <p:cNvSpPr>
            <a:spLocks noGrp="1" noRot="1" noChangeAspect="1"/>
          </p:cNvSpPr>
          <p:nvPr>
            <p:ph type="sldImg"/>
          </p:nvPr>
        </p:nvSpPr>
        <p:spPr>
          <a:ln/>
        </p:spPr>
      </p:sp>
      <p:sp>
        <p:nvSpPr>
          <p:cNvPr id="114690" name="备注占位符 2"/>
          <p:cNvSpPr>
            <a:spLocks noGrp="1"/>
          </p:cNvSpPr>
          <p:nvPr>
            <p:ph type="body"/>
          </p:nvPr>
        </p:nvSpPr>
        <p:spPr>
          <a:ln/>
        </p:spPr>
        <p:txBody>
          <a:bodyPr lIns="91440" tIns="45720" rIns="91440" bIns="45720" anchor="t"/>
          <a:lstStyle/>
          <a:p>
            <a:pPr lvl="0"/>
            <a:endParaRPr lang="zh-CN" altLang="en-US"/>
          </a:p>
        </p:txBody>
      </p:sp>
      <p:sp>
        <p:nvSpPr>
          <p:cNvPr id="114691"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53</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117617980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幻灯片图像占位符 1"/>
          <p:cNvSpPr>
            <a:spLocks noGrp="1" noRot="1" noChangeAspect="1"/>
          </p:cNvSpPr>
          <p:nvPr>
            <p:ph type="sldImg"/>
          </p:nvPr>
        </p:nvSpPr>
        <p:spPr>
          <a:ln/>
        </p:spPr>
      </p:sp>
      <p:sp>
        <p:nvSpPr>
          <p:cNvPr id="116738" name="备注占位符 2"/>
          <p:cNvSpPr>
            <a:spLocks noGrp="1"/>
          </p:cNvSpPr>
          <p:nvPr>
            <p:ph type="body"/>
          </p:nvPr>
        </p:nvSpPr>
        <p:spPr>
          <a:ln/>
        </p:spPr>
        <p:txBody>
          <a:bodyPr lIns="91440" tIns="45720" rIns="91440" bIns="45720" anchor="t"/>
          <a:lstStyle/>
          <a:p>
            <a:pPr lvl="0"/>
            <a:endParaRPr lang="zh-CN" altLang="en-US"/>
          </a:p>
        </p:txBody>
      </p:sp>
      <p:sp>
        <p:nvSpPr>
          <p:cNvPr id="116739"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54</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98194883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幻灯片图像占位符 1"/>
          <p:cNvSpPr>
            <a:spLocks noGrp="1" noRot="1" noChangeAspect="1"/>
          </p:cNvSpPr>
          <p:nvPr>
            <p:ph type="sldImg"/>
          </p:nvPr>
        </p:nvSpPr>
        <p:spPr>
          <a:ln/>
        </p:spPr>
      </p:sp>
      <p:sp>
        <p:nvSpPr>
          <p:cNvPr id="118786" name="备注占位符 2"/>
          <p:cNvSpPr>
            <a:spLocks noGrp="1"/>
          </p:cNvSpPr>
          <p:nvPr>
            <p:ph type="body"/>
          </p:nvPr>
        </p:nvSpPr>
        <p:spPr>
          <a:ln/>
        </p:spPr>
        <p:txBody>
          <a:bodyPr lIns="91440" tIns="45720" rIns="91440" bIns="45720" anchor="t"/>
          <a:lstStyle/>
          <a:p>
            <a:pPr lvl="0"/>
            <a:endParaRPr lang="zh-CN" altLang="en-US"/>
          </a:p>
        </p:txBody>
      </p:sp>
      <p:sp>
        <p:nvSpPr>
          <p:cNvPr id="118787"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55</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201242509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幻灯片图像占位符 1"/>
          <p:cNvSpPr>
            <a:spLocks noGrp="1" noRot="1" noChangeAspect="1"/>
          </p:cNvSpPr>
          <p:nvPr>
            <p:ph type="sldImg"/>
          </p:nvPr>
        </p:nvSpPr>
        <p:spPr>
          <a:ln/>
        </p:spPr>
      </p:sp>
      <p:sp>
        <p:nvSpPr>
          <p:cNvPr id="120834" name="备注占位符 2"/>
          <p:cNvSpPr>
            <a:spLocks noGrp="1"/>
          </p:cNvSpPr>
          <p:nvPr>
            <p:ph type="body"/>
          </p:nvPr>
        </p:nvSpPr>
        <p:spPr>
          <a:ln/>
        </p:spPr>
        <p:txBody>
          <a:bodyPr lIns="91440" tIns="45720" rIns="91440" bIns="45720" anchor="t"/>
          <a:lstStyle/>
          <a:p>
            <a:pPr lvl="0"/>
            <a:endParaRPr lang="zh-CN" altLang="en-US"/>
          </a:p>
        </p:txBody>
      </p:sp>
      <p:sp>
        <p:nvSpPr>
          <p:cNvPr id="120835"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56</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126140462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幻灯片图像占位符 1"/>
          <p:cNvSpPr>
            <a:spLocks noGrp="1" noRot="1" noChangeAspect="1"/>
          </p:cNvSpPr>
          <p:nvPr>
            <p:ph type="sldImg"/>
          </p:nvPr>
        </p:nvSpPr>
        <p:spPr>
          <a:ln/>
        </p:spPr>
      </p:sp>
      <p:sp>
        <p:nvSpPr>
          <p:cNvPr id="122882" name="备注占位符 2"/>
          <p:cNvSpPr>
            <a:spLocks noGrp="1"/>
          </p:cNvSpPr>
          <p:nvPr>
            <p:ph type="body"/>
          </p:nvPr>
        </p:nvSpPr>
        <p:spPr>
          <a:ln/>
        </p:spPr>
        <p:txBody>
          <a:bodyPr lIns="91440" tIns="45720" rIns="91440" bIns="45720" anchor="t"/>
          <a:lstStyle/>
          <a:p>
            <a:pPr lvl="0"/>
            <a:endParaRPr lang="zh-CN" altLang="en-US"/>
          </a:p>
        </p:txBody>
      </p:sp>
      <p:sp>
        <p:nvSpPr>
          <p:cNvPr id="122883"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57</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75255452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幻灯片图像占位符 1"/>
          <p:cNvSpPr>
            <a:spLocks noGrp="1" noRot="1" noChangeAspect="1"/>
          </p:cNvSpPr>
          <p:nvPr>
            <p:ph type="sldImg"/>
          </p:nvPr>
        </p:nvSpPr>
        <p:spPr>
          <a:ln/>
        </p:spPr>
      </p:sp>
      <p:sp>
        <p:nvSpPr>
          <p:cNvPr id="124930" name="备注占位符 2"/>
          <p:cNvSpPr>
            <a:spLocks noGrp="1"/>
          </p:cNvSpPr>
          <p:nvPr>
            <p:ph type="body"/>
          </p:nvPr>
        </p:nvSpPr>
        <p:spPr>
          <a:ln/>
        </p:spPr>
        <p:txBody>
          <a:bodyPr lIns="91440" tIns="45720" rIns="91440" bIns="45720" anchor="t"/>
          <a:lstStyle/>
          <a:p>
            <a:pPr lvl="0"/>
            <a:endParaRPr lang="zh-CN" altLang="en-US"/>
          </a:p>
        </p:txBody>
      </p:sp>
      <p:sp>
        <p:nvSpPr>
          <p:cNvPr id="124931"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58</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411842785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幻灯片图像占位符 1"/>
          <p:cNvSpPr>
            <a:spLocks noGrp="1" noRot="1" noChangeAspect="1"/>
          </p:cNvSpPr>
          <p:nvPr>
            <p:ph type="sldImg"/>
          </p:nvPr>
        </p:nvSpPr>
        <p:spPr>
          <a:ln/>
        </p:spPr>
      </p:sp>
      <p:sp>
        <p:nvSpPr>
          <p:cNvPr id="126978" name="备注占位符 2"/>
          <p:cNvSpPr>
            <a:spLocks noGrp="1"/>
          </p:cNvSpPr>
          <p:nvPr>
            <p:ph type="body"/>
          </p:nvPr>
        </p:nvSpPr>
        <p:spPr>
          <a:ln/>
        </p:spPr>
        <p:txBody>
          <a:bodyPr lIns="91440" tIns="45720" rIns="91440" bIns="45720" anchor="t"/>
          <a:lstStyle/>
          <a:p>
            <a:pPr lvl="0"/>
            <a:endParaRPr lang="zh-CN" altLang="en-US"/>
          </a:p>
        </p:txBody>
      </p:sp>
      <p:sp>
        <p:nvSpPr>
          <p:cNvPr id="126979"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59</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36245137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幻灯片图像占位符 1"/>
          <p:cNvSpPr>
            <a:spLocks noGrp="1" noRot="1" noChangeAspect="1"/>
          </p:cNvSpPr>
          <p:nvPr>
            <p:ph type="sldImg"/>
          </p:nvPr>
        </p:nvSpPr>
        <p:spPr>
          <a:ln/>
        </p:spPr>
      </p:sp>
      <p:sp>
        <p:nvSpPr>
          <p:cNvPr id="18434" name="备注占位符 2"/>
          <p:cNvSpPr>
            <a:spLocks noGrp="1"/>
          </p:cNvSpPr>
          <p:nvPr>
            <p:ph type="body"/>
          </p:nvPr>
        </p:nvSpPr>
        <p:spPr>
          <a:ln/>
        </p:spPr>
        <p:txBody>
          <a:bodyPr lIns="91440" tIns="45720" rIns="91440" bIns="45720" anchor="t"/>
          <a:lstStyle/>
          <a:p>
            <a:pPr lvl="0"/>
            <a:endParaRPr lang="zh-CN" altLang="en-US"/>
          </a:p>
        </p:txBody>
      </p:sp>
      <p:sp>
        <p:nvSpPr>
          <p:cNvPr id="18435"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185774968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幻灯片图像占位符 1"/>
          <p:cNvSpPr>
            <a:spLocks noGrp="1" noRot="1" noChangeAspect="1"/>
          </p:cNvSpPr>
          <p:nvPr>
            <p:ph type="sldImg"/>
          </p:nvPr>
        </p:nvSpPr>
        <p:spPr>
          <a:ln/>
        </p:spPr>
      </p:sp>
      <p:sp>
        <p:nvSpPr>
          <p:cNvPr id="129026" name="备注占位符 2"/>
          <p:cNvSpPr>
            <a:spLocks noGrp="1"/>
          </p:cNvSpPr>
          <p:nvPr>
            <p:ph type="body"/>
          </p:nvPr>
        </p:nvSpPr>
        <p:spPr>
          <a:ln/>
        </p:spPr>
        <p:txBody>
          <a:bodyPr lIns="91440" tIns="45720" rIns="91440" bIns="45720" anchor="t"/>
          <a:lstStyle/>
          <a:p>
            <a:pPr lvl="0"/>
            <a:endParaRPr lang="zh-CN" altLang="en-US"/>
          </a:p>
        </p:txBody>
      </p:sp>
      <p:sp>
        <p:nvSpPr>
          <p:cNvPr id="129027"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60</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203348622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幻灯片图像占位符 1"/>
          <p:cNvSpPr>
            <a:spLocks noGrp="1" noRot="1" noChangeAspect="1"/>
          </p:cNvSpPr>
          <p:nvPr>
            <p:ph type="sldImg"/>
          </p:nvPr>
        </p:nvSpPr>
        <p:spPr>
          <a:ln/>
        </p:spPr>
      </p:sp>
      <p:sp>
        <p:nvSpPr>
          <p:cNvPr id="131074" name="备注占位符 2"/>
          <p:cNvSpPr>
            <a:spLocks noGrp="1"/>
          </p:cNvSpPr>
          <p:nvPr>
            <p:ph type="body"/>
          </p:nvPr>
        </p:nvSpPr>
        <p:spPr>
          <a:ln/>
        </p:spPr>
        <p:txBody>
          <a:bodyPr lIns="91440" tIns="45720" rIns="91440" bIns="45720" anchor="t"/>
          <a:lstStyle/>
          <a:p>
            <a:pPr lvl="0"/>
            <a:endParaRPr lang="zh-CN" altLang="en-US"/>
          </a:p>
        </p:txBody>
      </p:sp>
      <p:sp>
        <p:nvSpPr>
          <p:cNvPr id="131075"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61</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178601123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幻灯片图像占位符 1"/>
          <p:cNvSpPr>
            <a:spLocks noGrp="1" noRot="1" noChangeAspect="1"/>
          </p:cNvSpPr>
          <p:nvPr>
            <p:ph type="sldImg"/>
          </p:nvPr>
        </p:nvSpPr>
        <p:spPr>
          <a:ln/>
        </p:spPr>
      </p:sp>
      <p:sp>
        <p:nvSpPr>
          <p:cNvPr id="133122" name="备注占位符 2"/>
          <p:cNvSpPr>
            <a:spLocks noGrp="1"/>
          </p:cNvSpPr>
          <p:nvPr>
            <p:ph type="body"/>
          </p:nvPr>
        </p:nvSpPr>
        <p:spPr>
          <a:ln/>
        </p:spPr>
        <p:txBody>
          <a:bodyPr lIns="91440" tIns="45720" rIns="91440" bIns="45720" anchor="t"/>
          <a:lstStyle/>
          <a:p>
            <a:pPr lvl="0"/>
            <a:endParaRPr lang="zh-CN" altLang="en-US"/>
          </a:p>
        </p:txBody>
      </p:sp>
      <p:sp>
        <p:nvSpPr>
          <p:cNvPr id="133123"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62</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251645997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幻灯片图像占位符 1"/>
          <p:cNvSpPr>
            <a:spLocks noGrp="1" noRot="1" noChangeAspect="1"/>
          </p:cNvSpPr>
          <p:nvPr>
            <p:ph type="sldImg"/>
          </p:nvPr>
        </p:nvSpPr>
        <p:spPr>
          <a:ln/>
        </p:spPr>
      </p:sp>
      <p:sp>
        <p:nvSpPr>
          <p:cNvPr id="135170" name="备注占位符 2"/>
          <p:cNvSpPr>
            <a:spLocks noGrp="1"/>
          </p:cNvSpPr>
          <p:nvPr>
            <p:ph type="body"/>
          </p:nvPr>
        </p:nvSpPr>
        <p:spPr>
          <a:ln/>
        </p:spPr>
        <p:txBody>
          <a:bodyPr lIns="91440" tIns="45720" rIns="91440" bIns="45720" anchor="t"/>
          <a:lstStyle/>
          <a:p>
            <a:pPr lvl="0"/>
            <a:endParaRPr lang="zh-CN" altLang="en-US"/>
          </a:p>
        </p:txBody>
      </p:sp>
      <p:sp>
        <p:nvSpPr>
          <p:cNvPr id="135171"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63</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208751397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幻灯片图像占位符 1"/>
          <p:cNvSpPr>
            <a:spLocks noGrp="1" noRot="1" noChangeAspect="1"/>
          </p:cNvSpPr>
          <p:nvPr>
            <p:ph type="sldImg"/>
          </p:nvPr>
        </p:nvSpPr>
        <p:spPr>
          <a:ln/>
        </p:spPr>
      </p:sp>
      <p:sp>
        <p:nvSpPr>
          <p:cNvPr id="137218" name="备注占位符 2"/>
          <p:cNvSpPr>
            <a:spLocks noGrp="1"/>
          </p:cNvSpPr>
          <p:nvPr>
            <p:ph type="body"/>
          </p:nvPr>
        </p:nvSpPr>
        <p:spPr>
          <a:ln/>
        </p:spPr>
        <p:txBody>
          <a:bodyPr lIns="91440" tIns="45720" rIns="91440" bIns="45720" anchor="t"/>
          <a:lstStyle/>
          <a:p>
            <a:pPr lvl="0"/>
            <a:endParaRPr lang="zh-CN" altLang="en-US"/>
          </a:p>
        </p:txBody>
      </p:sp>
      <p:sp>
        <p:nvSpPr>
          <p:cNvPr id="137219"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64</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281123131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幻灯片图像占位符 1"/>
          <p:cNvSpPr>
            <a:spLocks noGrp="1" noRot="1" noChangeAspect="1"/>
          </p:cNvSpPr>
          <p:nvPr>
            <p:ph type="sldImg"/>
          </p:nvPr>
        </p:nvSpPr>
        <p:spPr>
          <a:ln/>
        </p:spPr>
      </p:sp>
      <p:sp>
        <p:nvSpPr>
          <p:cNvPr id="139266" name="备注占位符 2"/>
          <p:cNvSpPr>
            <a:spLocks noGrp="1"/>
          </p:cNvSpPr>
          <p:nvPr>
            <p:ph type="body"/>
          </p:nvPr>
        </p:nvSpPr>
        <p:spPr>
          <a:ln/>
        </p:spPr>
        <p:txBody>
          <a:bodyPr lIns="91440" tIns="45720" rIns="91440" bIns="45720" anchor="t"/>
          <a:lstStyle/>
          <a:p>
            <a:pPr lvl="0"/>
            <a:endParaRPr lang="zh-CN" altLang="en-US"/>
          </a:p>
        </p:txBody>
      </p:sp>
      <p:sp>
        <p:nvSpPr>
          <p:cNvPr id="139267"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65</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14327349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幻灯片图像占位符 1"/>
          <p:cNvSpPr>
            <a:spLocks noGrp="1" noRot="1" noChangeAspect="1"/>
          </p:cNvSpPr>
          <p:nvPr>
            <p:ph type="sldImg"/>
          </p:nvPr>
        </p:nvSpPr>
        <p:spPr>
          <a:ln/>
        </p:spPr>
      </p:sp>
      <p:sp>
        <p:nvSpPr>
          <p:cNvPr id="141314" name="备注占位符 2"/>
          <p:cNvSpPr>
            <a:spLocks noGrp="1"/>
          </p:cNvSpPr>
          <p:nvPr>
            <p:ph type="body"/>
          </p:nvPr>
        </p:nvSpPr>
        <p:spPr>
          <a:ln/>
        </p:spPr>
        <p:txBody>
          <a:bodyPr lIns="91440" tIns="45720" rIns="91440" bIns="45720" anchor="t"/>
          <a:lstStyle/>
          <a:p>
            <a:pPr lvl="0"/>
            <a:endParaRPr lang="zh-CN" altLang="en-US"/>
          </a:p>
        </p:txBody>
      </p:sp>
      <p:sp>
        <p:nvSpPr>
          <p:cNvPr id="141315"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66</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11400142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幻灯片图像占位符 1"/>
          <p:cNvSpPr>
            <a:spLocks noGrp="1" noRot="1" noChangeAspect="1"/>
          </p:cNvSpPr>
          <p:nvPr>
            <p:ph type="sldImg"/>
          </p:nvPr>
        </p:nvSpPr>
        <p:spPr>
          <a:ln/>
        </p:spPr>
      </p:sp>
      <p:sp>
        <p:nvSpPr>
          <p:cNvPr id="143362" name="备注占位符 2"/>
          <p:cNvSpPr>
            <a:spLocks noGrp="1"/>
          </p:cNvSpPr>
          <p:nvPr>
            <p:ph type="body"/>
          </p:nvPr>
        </p:nvSpPr>
        <p:spPr>
          <a:ln/>
        </p:spPr>
        <p:txBody>
          <a:bodyPr lIns="91440" tIns="45720" rIns="91440" bIns="45720" anchor="t"/>
          <a:lstStyle/>
          <a:p>
            <a:pPr lvl="0"/>
            <a:endParaRPr lang="zh-CN" altLang="en-US"/>
          </a:p>
        </p:txBody>
      </p:sp>
      <p:sp>
        <p:nvSpPr>
          <p:cNvPr id="143363"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67</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227478156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幻灯片图像占位符 1"/>
          <p:cNvSpPr>
            <a:spLocks noGrp="1" noRot="1" noChangeAspect="1"/>
          </p:cNvSpPr>
          <p:nvPr>
            <p:ph type="sldImg"/>
          </p:nvPr>
        </p:nvSpPr>
        <p:spPr>
          <a:ln/>
        </p:spPr>
      </p:sp>
      <p:sp>
        <p:nvSpPr>
          <p:cNvPr id="145410" name="备注占位符 2"/>
          <p:cNvSpPr>
            <a:spLocks noGrp="1"/>
          </p:cNvSpPr>
          <p:nvPr>
            <p:ph type="body"/>
          </p:nvPr>
        </p:nvSpPr>
        <p:spPr>
          <a:ln/>
        </p:spPr>
        <p:txBody>
          <a:bodyPr lIns="91440" tIns="45720" rIns="91440" bIns="45720" anchor="t"/>
          <a:lstStyle/>
          <a:p>
            <a:pPr lvl="0"/>
            <a:endParaRPr lang="zh-CN" altLang="en-US"/>
          </a:p>
        </p:txBody>
      </p:sp>
      <p:sp>
        <p:nvSpPr>
          <p:cNvPr id="145411"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68</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154845154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7" name="幻灯片图像占位符 1"/>
          <p:cNvSpPr>
            <a:spLocks noGrp="1" noRot="1" noChangeAspect="1"/>
          </p:cNvSpPr>
          <p:nvPr>
            <p:ph type="sldImg"/>
          </p:nvPr>
        </p:nvSpPr>
        <p:spPr>
          <a:ln/>
        </p:spPr>
      </p:sp>
      <p:sp>
        <p:nvSpPr>
          <p:cNvPr id="147458" name="备注占位符 2"/>
          <p:cNvSpPr>
            <a:spLocks noGrp="1"/>
          </p:cNvSpPr>
          <p:nvPr>
            <p:ph type="body"/>
          </p:nvPr>
        </p:nvSpPr>
        <p:spPr>
          <a:ln/>
        </p:spPr>
        <p:txBody>
          <a:bodyPr lIns="91440" tIns="45720" rIns="91440" bIns="45720" anchor="t"/>
          <a:lstStyle/>
          <a:p>
            <a:pPr lvl="0"/>
            <a:endParaRPr lang="zh-CN" altLang="en-US"/>
          </a:p>
        </p:txBody>
      </p:sp>
      <p:sp>
        <p:nvSpPr>
          <p:cNvPr id="147459"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69</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24776565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幻灯片图像占位符 1"/>
          <p:cNvSpPr>
            <a:spLocks noGrp="1" noRot="1" noChangeAspect="1"/>
          </p:cNvSpPr>
          <p:nvPr>
            <p:ph type="sldImg"/>
          </p:nvPr>
        </p:nvSpPr>
        <p:spPr>
          <a:ln/>
        </p:spPr>
      </p:sp>
      <p:sp>
        <p:nvSpPr>
          <p:cNvPr id="20482" name="备注占位符 2"/>
          <p:cNvSpPr>
            <a:spLocks noGrp="1"/>
          </p:cNvSpPr>
          <p:nvPr>
            <p:ph type="body"/>
          </p:nvPr>
        </p:nvSpPr>
        <p:spPr>
          <a:ln/>
        </p:spPr>
        <p:txBody>
          <a:bodyPr lIns="91440" tIns="45720" rIns="91440" bIns="45720" anchor="t"/>
          <a:lstStyle/>
          <a:p>
            <a:pPr lvl="0"/>
            <a:endParaRPr lang="zh-CN" altLang="en-US"/>
          </a:p>
        </p:txBody>
      </p:sp>
      <p:sp>
        <p:nvSpPr>
          <p:cNvPr id="20483"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130437402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幻灯片图像占位符 1"/>
          <p:cNvSpPr>
            <a:spLocks noGrp="1" noRot="1" noChangeAspect="1"/>
          </p:cNvSpPr>
          <p:nvPr>
            <p:ph type="sldImg"/>
          </p:nvPr>
        </p:nvSpPr>
        <p:spPr>
          <a:ln/>
        </p:spPr>
      </p:sp>
      <p:sp>
        <p:nvSpPr>
          <p:cNvPr id="149506" name="备注占位符 2"/>
          <p:cNvSpPr>
            <a:spLocks noGrp="1"/>
          </p:cNvSpPr>
          <p:nvPr>
            <p:ph type="body"/>
          </p:nvPr>
        </p:nvSpPr>
        <p:spPr>
          <a:ln/>
        </p:spPr>
        <p:txBody>
          <a:bodyPr lIns="91440" tIns="45720" rIns="91440" bIns="45720" anchor="t"/>
          <a:lstStyle/>
          <a:p>
            <a:pPr lvl="0"/>
            <a:endParaRPr lang="zh-CN" altLang="en-US"/>
          </a:p>
        </p:txBody>
      </p:sp>
      <p:sp>
        <p:nvSpPr>
          <p:cNvPr id="149507"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70</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302069967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3" name="幻灯片图像占位符 1"/>
          <p:cNvSpPr>
            <a:spLocks noGrp="1" noRot="1" noChangeAspect="1"/>
          </p:cNvSpPr>
          <p:nvPr>
            <p:ph type="sldImg"/>
          </p:nvPr>
        </p:nvSpPr>
        <p:spPr>
          <a:ln/>
        </p:spPr>
      </p:sp>
      <p:sp>
        <p:nvSpPr>
          <p:cNvPr id="151554" name="备注占位符 2"/>
          <p:cNvSpPr>
            <a:spLocks noGrp="1"/>
          </p:cNvSpPr>
          <p:nvPr>
            <p:ph type="body"/>
          </p:nvPr>
        </p:nvSpPr>
        <p:spPr>
          <a:ln/>
        </p:spPr>
        <p:txBody>
          <a:bodyPr lIns="91440" tIns="45720" rIns="91440" bIns="45720" anchor="t"/>
          <a:lstStyle/>
          <a:p>
            <a:pPr lvl="0"/>
            <a:endParaRPr lang="zh-CN" altLang="en-US"/>
          </a:p>
        </p:txBody>
      </p:sp>
      <p:sp>
        <p:nvSpPr>
          <p:cNvPr id="151555"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71</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372703811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CC30A0-84BD-47AF-9D68-7172072259C8}" type="slidenum">
              <a:rPr lang="zh-CN" altLang="en-US" smtClean="0"/>
              <a:pPr/>
              <a:t>72</a:t>
            </a:fld>
            <a:endParaRPr lang="zh-CN" altLang="en-US"/>
          </a:p>
        </p:txBody>
      </p:sp>
    </p:spTree>
    <p:extLst>
      <p:ext uri="{BB962C8B-B14F-4D97-AF65-F5344CB8AC3E}">
        <p14:creationId xmlns="" xmlns:p14="http://schemas.microsoft.com/office/powerpoint/2010/main" val="34735691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49" name="幻灯片图像占位符 1"/>
          <p:cNvSpPr>
            <a:spLocks noGrp="1" noRot="1" noChangeAspect="1"/>
          </p:cNvSpPr>
          <p:nvPr>
            <p:ph type="sldImg"/>
          </p:nvPr>
        </p:nvSpPr>
        <p:spPr>
          <a:ln/>
        </p:spPr>
      </p:sp>
      <p:sp>
        <p:nvSpPr>
          <p:cNvPr id="155650" name="备注占位符 2"/>
          <p:cNvSpPr>
            <a:spLocks noGrp="1"/>
          </p:cNvSpPr>
          <p:nvPr>
            <p:ph type="body"/>
          </p:nvPr>
        </p:nvSpPr>
        <p:spPr>
          <a:ln/>
        </p:spPr>
        <p:txBody>
          <a:bodyPr lIns="91440" tIns="45720" rIns="91440" bIns="45720" anchor="t"/>
          <a:lstStyle/>
          <a:p>
            <a:pPr lvl="0"/>
            <a:endParaRPr lang="zh-CN" altLang="en-US"/>
          </a:p>
        </p:txBody>
      </p:sp>
      <p:sp>
        <p:nvSpPr>
          <p:cNvPr id="155651"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73</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375281869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7" name="幻灯片图像占位符 1"/>
          <p:cNvSpPr>
            <a:spLocks noGrp="1" noRot="1" noChangeAspect="1"/>
          </p:cNvSpPr>
          <p:nvPr>
            <p:ph type="sldImg"/>
          </p:nvPr>
        </p:nvSpPr>
        <p:spPr>
          <a:ln/>
        </p:spPr>
      </p:sp>
      <p:sp>
        <p:nvSpPr>
          <p:cNvPr id="157698" name="备注占位符 2"/>
          <p:cNvSpPr>
            <a:spLocks noGrp="1"/>
          </p:cNvSpPr>
          <p:nvPr>
            <p:ph type="body"/>
          </p:nvPr>
        </p:nvSpPr>
        <p:spPr>
          <a:ln/>
        </p:spPr>
        <p:txBody>
          <a:bodyPr lIns="91440" tIns="45720" rIns="91440" bIns="45720" anchor="t"/>
          <a:lstStyle/>
          <a:p>
            <a:pPr lvl="0"/>
            <a:endParaRPr lang="zh-CN" altLang="en-US"/>
          </a:p>
        </p:txBody>
      </p:sp>
      <p:sp>
        <p:nvSpPr>
          <p:cNvPr id="157699"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74</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255462534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5" name="幻灯片图像占位符 1"/>
          <p:cNvSpPr>
            <a:spLocks noGrp="1" noRot="1" noChangeAspect="1"/>
          </p:cNvSpPr>
          <p:nvPr>
            <p:ph type="sldImg"/>
          </p:nvPr>
        </p:nvSpPr>
        <p:spPr>
          <a:ln/>
        </p:spPr>
      </p:sp>
      <p:sp>
        <p:nvSpPr>
          <p:cNvPr id="159746" name="备注占位符 2"/>
          <p:cNvSpPr>
            <a:spLocks noGrp="1"/>
          </p:cNvSpPr>
          <p:nvPr>
            <p:ph type="body"/>
          </p:nvPr>
        </p:nvSpPr>
        <p:spPr>
          <a:ln/>
        </p:spPr>
        <p:txBody>
          <a:bodyPr lIns="91440" tIns="45720" rIns="91440" bIns="45720" anchor="t"/>
          <a:lstStyle/>
          <a:p>
            <a:pPr lvl="0"/>
            <a:endParaRPr lang="zh-CN" altLang="en-US"/>
          </a:p>
        </p:txBody>
      </p:sp>
      <p:sp>
        <p:nvSpPr>
          <p:cNvPr id="159747"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75</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30041067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3" name="幻灯片图像占位符 1"/>
          <p:cNvSpPr>
            <a:spLocks noGrp="1" noRot="1" noChangeAspect="1"/>
          </p:cNvSpPr>
          <p:nvPr>
            <p:ph type="sldImg"/>
          </p:nvPr>
        </p:nvSpPr>
        <p:spPr>
          <a:ln/>
        </p:spPr>
      </p:sp>
      <p:sp>
        <p:nvSpPr>
          <p:cNvPr id="161794" name="备注占位符 2"/>
          <p:cNvSpPr>
            <a:spLocks noGrp="1"/>
          </p:cNvSpPr>
          <p:nvPr>
            <p:ph type="body"/>
          </p:nvPr>
        </p:nvSpPr>
        <p:spPr>
          <a:ln/>
        </p:spPr>
        <p:txBody>
          <a:bodyPr lIns="91440" tIns="45720" rIns="91440" bIns="45720" anchor="t"/>
          <a:lstStyle/>
          <a:p>
            <a:pPr lvl="0"/>
            <a:endParaRPr lang="zh-CN" altLang="en-US"/>
          </a:p>
        </p:txBody>
      </p:sp>
      <p:sp>
        <p:nvSpPr>
          <p:cNvPr id="161795"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76</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406554942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1" name="幻灯片图像占位符 1"/>
          <p:cNvSpPr>
            <a:spLocks noGrp="1" noRot="1" noChangeAspect="1"/>
          </p:cNvSpPr>
          <p:nvPr>
            <p:ph type="sldImg"/>
          </p:nvPr>
        </p:nvSpPr>
        <p:spPr>
          <a:ln/>
        </p:spPr>
      </p:sp>
      <p:sp>
        <p:nvSpPr>
          <p:cNvPr id="163842" name="备注占位符 2"/>
          <p:cNvSpPr>
            <a:spLocks noGrp="1"/>
          </p:cNvSpPr>
          <p:nvPr>
            <p:ph type="body"/>
          </p:nvPr>
        </p:nvSpPr>
        <p:spPr>
          <a:ln/>
        </p:spPr>
        <p:txBody>
          <a:bodyPr lIns="91440" tIns="45720" rIns="91440" bIns="45720" anchor="t"/>
          <a:lstStyle/>
          <a:p>
            <a:pPr lvl="0"/>
            <a:endParaRPr lang="zh-CN" altLang="en-US"/>
          </a:p>
        </p:txBody>
      </p:sp>
      <p:sp>
        <p:nvSpPr>
          <p:cNvPr id="163843"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77</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393032528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89" name="幻灯片图像占位符 1"/>
          <p:cNvSpPr>
            <a:spLocks noGrp="1" noRot="1" noChangeAspect="1"/>
          </p:cNvSpPr>
          <p:nvPr>
            <p:ph type="sldImg"/>
          </p:nvPr>
        </p:nvSpPr>
        <p:spPr>
          <a:ln/>
        </p:spPr>
      </p:sp>
      <p:sp>
        <p:nvSpPr>
          <p:cNvPr id="165890" name="备注占位符 2"/>
          <p:cNvSpPr>
            <a:spLocks noGrp="1"/>
          </p:cNvSpPr>
          <p:nvPr>
            <p:ph type="body"/>
          </p:nvPr>
        </p:nvSpPr>
        <p:spPr>
          <a:ln/>
        </p:spPr>
        <p:txBody>
          <a:bodyPr lIns="91440" tIns="45720" rIns="91440" bIns="45720" anchor="t"/>
          <a:lstStyle/>
          <a:p>
            <a:pPr lvl="0"/>
            <a:endParaRPr lang="zh-CN" altLang="en-US"/>
          </a:p>
        </p:txBody>
      </p:sp>
      <p:sp>
        <p:nvSpPr>
          <p:cNvPr id="165891"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78</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277279195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7" name="幻灯片图像占位符 1"/>
          <p:cNvSpPr>
            <a:spLocks noGrp="1" noRot="1" noChangeAspect="1"/>
          </p:cNvSpPr>
          <p:nvPr>
            <p:ph type="sldImg"/>
          </p:nvPr>
        </p:nvSpPr>
        <p:spPr>
          <a:ln/>
        </p:spPr>
      </p:sp>
      <p:sp>
        <p:nvSpPr>
          <p:cNvPr id="167938" name="备注占位符 2"/>
          <p:cNvSpPr>
            <a:spLocks noGrp="1"/>
          </p:cNvSpPr>
          <p:nvPr>
            <p:ph type="body"/>
          </p:nvPr>
        </p:nvSpPr>
        <p:spPr>
          <a:ln/>
        </p:spPr>
        <p:txBody>
          <a:bodyPr lIns="91440" tIns="45720" rIns="91440" bIns="45720" anchor="t"/>
          <a:lstStyle/>
          <a:p>
            <a:pPr lvl="0"/>
            <a:endParaRPr lang="zh-CN" altLang="en-US"/>
          </a:p>
        </p:txBody>
      </p:sp>
      <p:sp>
        <p:nvSpPr>
          <p:cNvPr id="167939"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79</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33058830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CC30A0-84BD-47AF-9D68-7172072259C8}" type="slidenum">
              <a:rPr lang="zh-CN" altLang="en-US" smtClean="0"/>
              <a:pPr/>
              <a:t>8</a:t>
            </a:fld>
            <a:endParaRPr lang="zh-CN" altLang="en-US"/>
          </a:p>
        </p:txBody>
      </p:sp>
    </p:spTree>
    <p:extLst>
      <p:ext uri="{BB962C8B-B14F-4D97-AF65-F5344CB8AC3E}">
        <p14:creationId xmlns="" xmlns:p14="http://schemas.microsoft.com/office/powerpoint/2010/main" val="139150985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5" name="幻灯片图像占位符 1"/>
          <p:cNvSpPr>
            <a:spLocks noGrp="1" noRot="1" noChangeAspect="1"/>
          </p:cNvSpPr>
          <p:nvPr>
            <p:ph type="sldImg"/>
          </p:nvPr>
        </p:nvSpPr>
        <p:spPr>
          <a:ln/>
        </p:spPr>
      </p:sp>
      <p:sp>
        <p:nvSpPr>
          <p:cNvPr id="169986" name="备注占位符 2"/>
          <p:cNvSpPr>
            <a:spLocks noGrp="1"/>
          </p:cNvSpPr>
          <p:nvPr>
            <p:ph type="body"/>
          </p:nvPr>
        </p:nvSpPr>
        <p:spPr>
          <a:ln/>
        </p:spPr>
        <p:txBody>
          <a:bodyPr lIns="91440" tIns="45720" rIns="91440" bIns="45720" anchor="t"/>
          <a:lstStyle/>
          <a:p>
            <a:pPr lvl="0"/>
            <a:endParaRPr lang="zh-CN" altLang="en-US"/>
          </a:p>
        </p:txBody>
      </p:sp>
      <p:sp>
        <p:nvSpPr>
          <p:cNvPr id="169987"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80</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419612885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3" name="幻灯片图像占位符 1"/>
          <p:cNvSpPr>
            <a:spLocks noGrp="1" noRot="1" noChangeAspect="1"/>
          </p:cNvSpPr>
          <p:nvPr>
            <p:ph type="sldImg"/>
          </p:nvPr>
        </p:nvSpPr>
        <p:spPr>
          <a:ln/>
        </p:spPr>
      </p:sp>
      <p:sp>
        <p:nvSpPr>
          <p:cNvPr id="172034" name="备注占位符 2"/>
          <p:cNvSpPr>
            <a:spLocks noGrp="1"/>
          </p:cNvSpPr>
          <p:nvPr>
            <p:ph type="body"/>
          </p:nvPr>
        </p:nvSpPr>
        <p:spPr>
          <a:ln/>
        </p:spPr>
        <p:txBody>
          <a:bodyPr lIns="91440" tIns="45720" rIns="91440" bIns="45720" anchor="t"/>
          <a:lstStyle/>
          <a:p>
            <a:pPr lvl="0"/>
            <a:endParaRPr lang="zh-CN" altLang="en-US"/>
          </a:p>
        </p:txBody>
      </p:sp>
      <p:sp>
        <p:nvSpPr>
          <p:cNvPr id="172035"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81</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123775483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1" name="幻灯片图像占位符 1"/>
          <p:cNvSpPr>
            <a:spLocks noGrp="1" noRot="1" noChangeAspect="1"/>
          </p:cNvSpPr>
          <p:nvPr>
            <p:ph type="sldImg"/>
          </p:nvPr>
        </p:nvSpPr>
        <p:spPr>
          <a:ln/>
        </p:spPr>
      </p:sp>
      <p:sp>
        <p:nvSpPr>
          <p:cNvPr id="174082" name="备注占位符 2"/>
          <p:cNvSpPr>
            <a:spLocks noGrp="1"/>
          </p:cNvSpPr>
          <p:nvPr>
            <p:ph type="body"/>
          </p:nvPr>
        </p:nvSpPr>
        <p:spPr>
          <a:ln/>
        </p:spPr>
        <p:txBody>
          <a:bodyPr lIns="91440" tIns="45720" rIns="91440" bIns="45720" anchor="t"/>
          <a:lstStyle/>
          <a:p>
            <a:pPr lvl="0"/>
            <a:endParaRPr lang="zh-CN" altLang="en-US"/>
          </a:p>
        </p:txBody>
      </p:sp>
      <p:sp>
        <p:nvSpPr>
          <p:cNvPr id="174083"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82</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341003488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 xmlns:p14="http://schemas.microsoft.com/office/powerpoint/2010/main" val="16422905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幻灯片图像占位符 1"/>
          <p:cNvSpPr>
            <a:spLocks noGrp="1" noRot="1" noChangeAspect="1"/>
          </p:cNvSpPr>
          <p:nvPr>
            <p:ph type="sldImg"/>
          </p:nvPr>
        </p:nvSpPr>
        <p:spPr>
          <a:ln/>
        </p:spPr>
      </p:sp>
      <p:sp>
        <p:nvSpPr>
          <p:cNvPr id="24578" name="备注占位符 2"/>
          <p:cNvSpPr>
            <a:spLocks noGrp="1"/>
          </p:cNvSpPr>
          <p:nvPr>
            <p:ph type="body"/>
          </p:nvPr>
        </p:nvSpPr>
        <p:spPr>
          <a:ln/>
        </p:spPr>
        <p:txBody>
          <a:bodyPr lIns="91440" tIns="45720" rIns="91440" bIns="45720" anchor="t"/>
          <a:lstStyle/>
          <a:p>
            <a:pPr lvl="0"/>
            <a:endParaRPr lang="zh-CN" altLang="en-US"/>
          </a:p>
        </p:txBody>
      </p:sp>
      <p:sp>
        <p:nvSpPr>
          <p:cNvPr id="24579"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marL="0" marR="0" lvl="0" indent="0" algn="r" defTabSz="914400" rtl="0" eaLnBrk="1" fontAlgn="base" latinLnBrk="0" hangingPunct="1">
              <a:lnSpc>
                <a:spcPct val="100000"/>
              </a:lnSpc>
              <a:spcBef>
                <a:spcPct val="0"/>
              </a:spcBef>
              <a:spcAft>
                <a:spcPct val="0"/>
              </a:spcAft>
              <a:buClrTx/>
              <a:buSzTx/>
              <a:buFontTx/>
              <a:buNone/>
              <a:tabLst/>
              <a:defRPr/>
            </a:pPr>
            <a:fld id="{9A0DB2DC-4C9A-4742-B13C-FB6460FD3503}" type="slidenum">
              <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Tree>
    <p:extLst>
      <p:ext uri="{BB962C8B-B14F-4D97-AF65-F5344CB8AC3E}">
        <p14:creationId xmlns="" xmlns:p14="http://schemas.microsoft.com/office/powerpoint/2010/main" val="33860236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空白">
    <p:spTree>
      <p:nvGrpSpPr>
        <p:cNvPr id="1" name=""/>
        <p:cNvGrpSpPr/>
        <p:nvPr/>
      </p:nvGrpSpPr>
      <p:grpSpPr>
        <a:xfrm>
          <a:off x="0" y="0"/>
          <a:ext cx="0" cy="0"/>
          <a:chOff x="0" y="0"/>
          <a:chExt cx="0" cy="0"/>
        </a:xfrm>
      </p:grpSpPr>
      <p:sp>
        <p:nvSpPr>
          <p:cNvPr id="10" name="矩形 9"/>
          <p:cNvSpPr/>
          <p:nvPr userDrawn="1"/>
        </p:nvSpPr>
        <p:spPr>
          <a:xfrm>
            <a:off x="-29690" y="425846"/>
            <a:ext cx="12251380" cy="558165"/>
          </a:xfrm>
          <a:prstGeom prst="rect">
            <a:avLst/>
          </a:prstGeom>
          <a:gradFill>
            <a:gsLst>
              <a:gs pos="0">
                <a:srgbClr val="E30000"/>
              </a:gs>
              <a:gs pos="100000">
                <a:srgbClr val="760303"/>
              </a:gs>
            </a:gsLst>
            <a:lin ang="10800000" scaled="0"/>
          </a:gradFill>
          <a:ln w="9" cap="flat">
            <a:noFill/>
            <a:prstDash val="solid"/>
            <a:miter lim="800000"/>
          </a:ln>
          <a:effectLst>
            <a:outerShdw blurRad="50800" dist="38100" dir="8100000" algn="tr" rotWithShape="0">
              <a:prstClr val="black">
                <a:alpha val="40000"/>
              </a:prstClr>
            </a:outerShdw>
          </a:effectLst>
        </p:spPr>
        <p:txBody>
          <a:bodyPr vert="horz" wrap="square" lIns="121916" tIns="60957" rIns="121916" bIns="60957"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charset="0"/>
              <a:cs typeface="+mn-cs"/>
            </a:endParaRPr>
          </a:p>
        </p:txBody>
      </p:sp>
      <p:sp>
        <p:nvSpPr>
          <p:cNvPr id="11" name="Text Box 12"/>
          <p:cNvSpPr txBox="1">
            <a:spLocks noChangeArrowheads="1"/>
          </p:cNvSpPr>
          <p:nvPr userDrawn="1"/>
        </p:nvSpPr>
        <p:spPr bwMode="auto">
          <a:xfrm>
            <a:off x="6600826" y="478868"/>
            <a:ext cx="5544634" cy="477054"/>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tabLst/>
              <a:defRPr/>
            </a:pPr>
            <a:r>
              <a:rPr kumimoji="0" lang="zh-CN" altLang="en-US" sz="1600" b="0" i="0" u="none" strike="noStrike" kern="1200" cap="none" spc="300" normalizeH="0" baseline="0" noProof="1">
                <a:ln>
                  <a:noFill/>
                </a:ln>
                <a:solidFill>
                  <a:srgbClr val="FFFFFF"/>
                </a:solidFill>
                <a:effectLst/>
                <a:uLnTx/>
                <a:uFillTx/>
                <a:latin typeface="方正粗宋简体" panose="03000509000000000000" pitchFamily="65" charset="-122"/>
                <a:ea typeface="方正粗宋简体" panose="03000509000000000000" pitchFamily="65" charset="-122"/>
                <a:cs typeface="+mn-cs"/>
              </a:rPr>
              <a:t>第第十九次党代会</a:t>
            </a:r>
            <a:r>
              <a:rPr kumimoji="0" lang="zh-CN" altLang="en-US" sz="2500" b="0" i="0" u="none" strike="noStrike" kern="1200" cap="none" spc="0" normalizeH="0" baseline="0" noProof="1">
                <a:ln>
                  <a:noFill/>
                </a:ln>
                <a:solidFill>
                  <a:srgbClr val="FFFFFF"/>
                </a:solidFill>
                <a:effectLst/>
                <a:uLnTx/>
                <a:uFillTx/>
                <a:latin typeface="方正粗宋简体" panose="03000509000000000000" pitchFamily="65" charset="-122"/>
                <a:ea typeface="方正粗宋简体" panose="03000509000000000000" pitchFamily="65" charset="-122"/>
                <a:cs typeface="+mn-cs"/>
              </a:rPr>
              <a:t>中国共产党章程</a:t>
            </a:r>
            <a:r>
              <a:rPr kumimoji="0" lang="zh-CN" altLang="en-US" sz="1600" b="0" i="0" u="none" strike="noStrike" kern="1200" cap="none" spc="300" normalizeH="0" baseline="0" noProof="1">
                <a:ln>
                  <a:noFill/>
                </a:ln>
                <a:solidFill>
                  <a:srgbClr val="FFFFFF"/>
                </a:solidFill>
                <a:effectLst/>
                <a:uLnTx/>
                <a:uFillTx/>
                <a:latin typeface="方正粗宋简体" panose="03000509000000000000" pitchFamily="65" charset="-122"/>
                <a:ea typeface="方正粗宋简体" panose="03000509000000000000" pitchFamily="65" charset="-122"/>
                <a:cs typeface="+mn-cs"/>
              </a:rPr>
              <a:t>（修正案）</a:t>
            </a:r>
          </a:p>
        </p:txBody>
      </p:sp>
      <p:pic>
        <p:nvPicPr>
          <p:cNvPr id="17" name="图片 16"/>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87324" y="96744"/>
            <a:ext cx="1044711" cy="887267"/>
          </a:xfrm>
          <a:prstGeom prst="rect">
            <a:avLst/>
          </a:prstGeom>
        </p:spPr>
      </p:pic>
      <p:pic>
        <p:nvPicPr>
          <p:cNvPr id="15" name="图片 14" descr="图片包含 无脊椎动物, 室内, 就坐, 动物&#10;&#10;已生成高可信度的说明">
            <a:extLst>
              <a:ext uri="{FF2B5EF4-FFF2-40B4-BE49-F238E27FC236}">
                <a16:creationId xmlns="" xmlns:a16="http://schemas.microsoft.com/office/drawing/2014/main" id="{9E888FEB-7AF8-4987-A26E-FA8FEA4E7C84}"/>
              </a:ext>
            </a:extLst>
          </p:cNvPr>
          <p:cNvPicPr>
            <a:picLocks noChangeAspect="1"/>
          </p:cNvPicPr>
          <p:nvPr userDrawn="1"/>
        </p:nvPicPr>
        <p:blipFill rotWithShape="1">
          <a:blip r:embed="rId3" cstate="hqprint">
            <a:extLst>
              <a:ext uri="{28A0092B-C50C-407E-A947-70E740481C1C}">
                <a14:useLocalDpi xmlns="" xmlns:a14="http://schemas.microsoft.com/office/drawing/2010/main" val="0"/>
              </a:ext>
            </a:extLst>
          </a:blip>
          <a:srcRect/>
          <a:stretch/>
        </p:blipFill>
        <p:spPr>
          <a:xfrm>
            <a:off x="-13493" y="3779517"/>
            <a:ext cx="12217400" cy="3078483"/>
          </a:xfrm>
          <a:prstGeom prst="rect">
            <a:avLst/>
          </a:prstGeom>
        </p:spPr>
      </p:pic>
    </p:spTree>
    <p:extLst>
      <p:ext uri="{BB962C8B-B14F-4D97-AF65-F5344CB8AC3E}">
        <p14:creationId xmlns="" xmlns:p14="http://schemas.microsoft.com/office/powerpoint/2010/main" val="4110332714"/>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2" presetClass="entr" presetSubtype="8" fill="hold" grpId="0" nodeType="withEffect">
                                  <p:stCondLst>
                                    <p:cond delay="40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300" fill="hold"/>
                                        <p:tgtEl>
                                          <p:spTgt spid="10"/>
                                        </p:tgtEl>
                                        <p:attrNameLst>
                                          <p:attrName>ppt_x</p:attrName>
                                        </p:attrNameLst>
                                      </p:cBhvr>
                                      <p:tavLst>
                                        <p:tav tm="0">
                                          <p:val>
                                            <p:strVal val="0-#ppt_w/2"/>
                                          </p:val>
                                        </p:tav>
                                        <p:tav tm="100000">
                                          <p:val>
                                            <p:strVal val="#ppt_x"/>
                                          </p:val>
                                        </p:tav>
                                      </p:tavLst>
                                    </p:anim>
                                    <p:anim calcmode="lin" valueType="num">
                                      <p:cBhvr additive="base">
                                        <p:cTn id="11" dur="3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bldLvl="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pic>
        <p:nvPicPr>
          <p:cNvPr id="9" name="图片 8">
            <a:extLst>
              <a:ext uri="{FF2B5EF4-FFF2-40B4-BE49-F238E27FC236}">
                <a16:creationId xmlns="" xmlns:a16="http://schemas.microsoft.com/office/drawing/2014/main" id="{90D4A104-CA9D-498E-B42D-1D5507C29BD7}"/>
              </a:ext>
            </a:extLst>
          </p:cNvPr>
          <p:cNvPicPr>
            <a:picLocks noChangeAspect="1"/>
          </p:cNvPicPr>
          <p:nvPr userDrawn="1"/>
        </p:nvPicPr>
        <p:blipFill rotWithShape="1">
          <a:blip r:embed="rId2" cstate="print">
            <a:extLst>
              <a:ext uri="{28A0092B-C50C-407E-A947-70E740481C1C}">
                <a14:useLocalDpi xmlns="" xmlns:a14="http://schemas.microsoft.com/office/drawing/2010/main" val="0"/>
              </a:ext>
            </a:extLst>
          </a:blip>
          <a:srcRect/>
          <a:stretch/>
        </p:blipFill>
        <p:spPr>
          <a:xfrm>
            <a:off x="-1" y="0"/>
            <a:ext cx="6343651" cy="6863572"/>
          </a:xfrm>
          <a:prstGeom prst="rect">
            <a:avLst/>
          </a:prstGeom>
        </p:spPr>
      </p:pic>
      <p:pic>
        <p:nvPicPr>
          <p:cNvPr id="10" name="Picture 2">
            <a:extLst>
              <a:ext uri="{FF2B5EF4-FFF2-40B4-BE49-F238E27FC236}">
                <a16:creationId xmlns="" xmlns:a16="http://schemas.microsoft.com/office/drawing/2014/main" id="{0D529BD6-CF71-498A-BD2F-B8531CE7EF90}"/>
              </a:ext>
            </a:extLst>
          </p:cNvPr>
          <p:cNvPicPr>
            <a:picLocks noChangeAspect="1" noChangeArrowheads="1"/>
          </p:cNvPicPr>
          <p:nvPr userDrawn="1"/>
        </p:nvPicPr>
        <p:blipFill>
          <a:blip r:embed="rId3" cstate="print">
            <a:extLst>
              <a:ext uri="{28A0092B-C50C-407E-A947-70E740481C1C}">
                <a14:useLocalDpi xmlns="" xmlns:a14="http://schemas.microsoft.com/office/drawing/2010/main" val="0"/>
              </a:ext>
            </a:extLst>
          </a:blip>
          <a:stretch>
            <a:fillRect/>
          </a:stretch>
        </p:blipFill>
        <p:spPr bwMode="auto">
          <a:xfrm>
            <a:off x="3621564" y="2153285"/>
            <a:ext cx="2820670" cy="2553970"/>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图片 10" descr="E:\素材\国庆\588ku_093bf53e47dcf21de706704e822208f6\22.png22">
            <a:extLst>
              <a:ext uri="{FF2B5EF4-FFF2-40B4-BE49-F238E27FC236}">
                <a16:creationId xmlns="" xmlns:a16="http://schemas.microsoft.com/office/drawing/2014/main" id="{AB6C0DA4-3C76-4DA0-BD20-C7CD793A1A00}"/>
              </a:ext>
            </a:extLst>
          </p:cNvPr>
          <p:cNvPicPr>
            <a:picLocks noChangeAspect="1"/>
          </p:cNvPicPr>
          <p:nvPr userDrawn="1"/>
        </p:nvPicPr>
        <p:blipFill>
          <a:blip r:embed="rId4"/>
          <a:srcRect/>
          <a:stretch>
            <a:fillRect/>
          </a:stretch>
        </p:blipFill>
        <p:spPr>
          <a:xfrm rot="1620000">
            <a:off x="9662684" y="349157"/>
            <a:ext cx="2533651" cy="1072727"/>
          </a:xfrm>
          <a:prstGeom prst="rect">
            <a:avLst/>
          </a:prstGeom>
        </p:spPr>
      </p:pic>
    </p:spTree>
    <p:extLst>
      <p:ext uri="{BB962C8B-B14F-4D97-AF65-F5344CB8AC3E}">
        <p14:creationId xmlns="" xmlns:p14="http://schemas.microsoft.com/office/powerpoint/2010/main" val="143155771"/>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30"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800" decel="100000"/>
                                        <p:tgtEl>
                                          <p:spTgt spid="11"/>
                                        </p:tgtEl>
                                      </p:cBhvr>
                                    </p:animEffect>
                                    <p:anim calcmode="lin" valueType="num">
                                      <p:cBhvr>
                                        <p:cTn id="14" dur="800" decel="100000" fill="hold"/>
                                        <p:tgtEl>
                                          <p:spTgt spid="11"/>
                                        </p:tgtEl>
                                        <p:attrNameLst>
                                          <p:attrName>style.rotation</p:attrName>
                                        </p:attrNameLst>
                                      </p:cBhvr>
                                      <p:tavLst>
                                        <p:tav tm="0">
                                          <p:val>
                                            <p:fltVal val="-90"/>
                                          </p:val>
                                        </p:tav>
                                        <p:tav tm="100000">
                                          <p:val>
                                            <p:fltVal val="0"/>
                                          </p:val>
                                        </p:tav>
                                      </p:tavLst>
                                    </p:anim>
                                    <p:anim calcmode="lin" valueType="num">
                                      <p:cBhvr>
                                        <p:cTn id="15" dur="800" decel="100000" fill="hold"/>
                                        <p:tgtEl>
                                          <p:spTgt spid="11"/>
                                        </p:tgtEl>
                                        <p:attrNameLst>
                                          <p:attrName>ppt_x</p:attrName>
                                        </p:attrNameLst>
                                      </p:cBhvr>
                                      <p:tavLst>
                                        <p:tav tm="0">
                                          <p:val>
                                            <p:strVal val="#ppt_x+0.4"/>
                                          </p:val>
                                        </p:tav>
                                        <p:tav tm="100000">
                                          <p:val>
                                            <p:strVal val="#ppt_x-0.05"/>
                                          </p:val>
                                        </p:tav>
                                      </p:tavLst>
                                    </p:anim>
                                    <p:anim calcmode="lin" valueType="num">
                                      <p:cBhvr>
                                        <p:cTn id="16" dur="800" decel="100000" fill="hold"/>
                                        <p:tgtEl>
                                          <p:spTgt spid="11"/>
                                        </p:tgtEl>
                                        <p:attrNameLst>
                                          <p:attrName>ppt_y</p:attrName>
                                        </p:attrNameLst>
                                      </p:cBhvr>
                                      <p:tavLst>
                                        <p:tav tm="0">
                                          <p:val>
                                            <p:strVal val="#ppt_y-0.4"/>
                                          </p:val>
                                        </p:tav>
                                        <p:tav tm="100000">
                                          <p:val>
                                            <p:strVal val="#ppt_y+0.1"/>
                                          </p:val>
                                        </p:tav>
                                      </p:tavLst>
                                    </p:anim>
                                    <p:anim calcmode="lin" valueType="num">
                                      <p:cBhvr>
                                        <p:cTn id="17"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18"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比较">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80" y="6356351"/>
            <a:ext cx="2845170" cy="365125"/>
          </a:xfrm>
          <a:prstGeom prst="rect">
            <a:avLst/>
          </a:prstGeom>
        </p:spPr>
        <p:txBody>
          <a:bodyPr/>
          <a:lstStyle/>
          <a:p>
            <a:pPr>
              <a:spcBef>
                <a:spcPct val="0"/>
              </a:spcBef>
              <a:spcAft>
                <a:spcPct val="0"/>
              </a:spcAft>
            </a:pPr>
            <a:fld id="{85FA10BB-AEF7-4DF5-9E16-392E58035930}" type="datetimeFigureOut">
              <a:rPr lang="zh-CN" altLang="en-US" noProof="1" smtClean="0">
                <a:solidFill>
                  <a:srgbClr val="000000">
                    <a:tint val="75000"/>
                  </a:srgbClr>
                </a:solidFill>
                <a:latin typeface="Calibri"/>
                <a:ea typeface="+mn-ea"/>
              </a:rPr>
              <a:pPr>
                <a:spcBef>
                  <a:spcPct val="0"/>
                </a:spcBef>
                <a:spcAft>
                  <a:spcPct val="0"/>
                </a:spcAft>
              </a:pPr>
              <a:t>2017/12/21</a:t>
            </a:fld>
            <a:endParaRPr lang="zh-CN" altLang="en-US" noProof="1">
              <a:solidFill>
                <a:srgbClr val="000000">
                  <a:tint val="75000"/>
                </a:srgbClr>
              </a:solidFill>
            </a:endParaRPr>
          </a:p>
        </p:txBody>
      </p:sp>
      <p:sp>
        <p:nvSpPr>
          <p:cNvPr id="3" name="页脚占位符 2"/>
          <p:cNvSpPr>
            <a:spLocks noGrp="1"/>
          </p:cNvSpPr>
          <p:nvPr>
            <p:ph type="ftr" sz="quarter" idx="11"/>
          </p:nvPr>
        </p:nvSpPr>
        <p:spPr>
          <a:xfrm>
            <a:off x="4166143" y="6356351"/>
            <a:ext cx="3859715" cy="365125"/>
          </a:xfrm>
          <a:prstGeom prst="rect">
            <a:avLst/>
          </a:prstGeom>
        </p:spPr>
        <p:txBody>
          <a:bodyPr/>
          <a:lstStyle/>
          <a:p>
            <a:pPr>
              <a:spcBef>
                <a:spcPct val="0"/>
              </a:spcBef>
              <a:spcAft>
                <a:spcPct val="0"/>
              </a:spcAft>
            </a:pPr>
            <a:endParaRPr lang="zh-CN" altLang="en-US" noProof="1">
              <a:solidFill>
                <a:srgbClr val="000000">
                  <a:tint val="75000"/>
                </a:srgbClr>
              </a:solidFill>
            </a:endParaRPr>
          </a:p>
        </p:txBody>
      </p:sp>
      <p:sp>
        <p:nvSpPr>
          <p:cNvPr id="4" name="灯片编号占位符 3"/>
          <p:cNvSpPr>
            <a:spLocks noGrp="1"/>
          </p:cNvSpPr>
          <p:nvPr>
            <p:ph type="sldNum" sz="quarter" idx="12"/>
          </p:nvPr>
        </p:nvSpPr>
        <p:spPr>
          <a:xfrm>
            <a:off x="8737150" y="6356351"/>
            <a:ext cx="2845170" cy="365125"/>
          </a:xfrm>
          <a:prstGeom prst="rect">
            <a:avLst/>
          </a:prstGeom>
        </p:spPr>
        <p:txBody>
          <a:bodyPr/>
          <a:lstStyle/>
          <a:p>
            <a:pPr>
              <a:spcBef>
                <a:spcPct val="0"/>
              </a:spcBef>
              <a:spcAft>
                <a:spcPct val="0"/>
              </a:spcAft>
            </a:pPr>
            <a:fld id="{36AF9F84-AD12-4AA1-B1AA-EB202EA49B5E}" type="slidenum">
              <a:rPr lang="zh-CN" altLang="en-US" noProof="1" smtClean="0">
                <a:solidFill>
                  <a:srgbClr val="000000">
                    <a:tint val="75000"/>
                  </a:srgbClr>
                </a:solidFill>
                <a:latin typeface="Calibri"/>
                <a:ea typeface="+mn-ea"/>
              </a:rPr>
              <a:pPr>
                <a:spcBef>
                  <a:spcPct val="0"/>
                </a:spcBef>
                <a:spcAft>
                  <a:spcPct val="0"/>
                </a:spcAft>
              </a:pPr>
              <a:t>‹#›</a:t>
            </a:fld>
            <a:endParaRPr lang="zh-CN" altLang="en-US" noProof="1">
              <a:solidFill>
                <a:srgbClr val="000000">
                  <a:tint val="75000"/>
                </a:srgbClr>
              </a:solidFill>
            </a:endParaRPr>
          </a:p>
        </p:txBody>
      </p:sp>
    </p:spTree>
    <p:extLst>
      <p:ext uri="{BB962C8B-B14F-4D97-AF65-F5344CB8AC3E}">
        <p14:creationId xmlns="" xmlns:p14="http://schemas.microsoft.com/office/powerpoint/2010/main" val="4235541554"/>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比较">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80" y="6356351"/>
            <a:ext cx="2845170" cy="365125"/>
          </a:xfrm>
          <a:prstGeom prst="rect">
            <a:avLst/>
          </a:prstGeom>
        </p:spPr>
        <p:txBody>
          <a:bodyPr/>
          <a:lstStyle/>
          <a:p>
            <a:pPr>
              <a:spcBef>
                <a:spcPct val="0"/>
              </a:spcBef>
              <a:spcAft>
                <a:spcPct val="0"/>
              </a:spcAft>
            </a:pPr>
            <a:fld id="{85FA10BB-AEF7-4DF5-9E16-392E58035930}" type="datetimeFigureOut">
              <a:rPr lang="zh-CN" altLang="en-US" noProof="1" smtClean="0">
                <a:solidFill>
                  <a:srgbClr val="000000">
                    <a:tint val="75000"/>
                  </a:srgbClr>
                </a:solidFill>
                <a:latin typeface="Calibri"/>
                <a:ea typeface="+mn-ea"/>
              </a:rPr>
              <a:pPr>
                <a:spcBef>
                  <a:spcPct val="0"/>
                </a:spcBef>
                <a:spcAft>
                  <a:spcPct val="0"/>
                </a:spcAft>
              </a:pPr>
              <a:t>2017/12/21</a:t>
            </a:fld>
            <a:endParaRPr lang="zh-CN" altLang="en-US" noProof="1">
              <a:solidFill>
                <a:srgbClr val="000000">
                  <a:tint val="75000"/>
                </a:srgbClr>
              </a:solidFill>
            </a:endParaRPr>
          </a:p>
        </p:txBody>
      </p:sp>
      <p:sp>
        <p:nvSpPr>
          <p:cNvPr id="3" name="页脚占位符 2"/>
          <p:cNvSpPr>
            <a:spLocks noGrp="1"/>
          </p:cNvSpPr>
          <p:nvPr>
            <p:ph type="ftr" sz="quarter" idx="11"/>
          </p:nvPr>
        </p:nvSpPr>
        <p:spPr>
          <a:xfrm>
            <a:off x="4166143" y="6356351"/>
            <a:ext cx="3859715" cy="365125"/>
          </a:xfrm>
          <a:prstGeom prst="rect">
            <a:avLst/>
          </a:prstGeom>
        </p:spPr>
        <p:txBody>
          <a:bodyPr/>
          <a:lstStyle/>
          <a:p>
            <a:pPr>
              <a:spcBef>
                <a:spcPct val="0"/>
              </a:spcBef>
              <a:spcAft>
                <a:spcPct val="0"/>
              </a:spcAft>
            </a:pPr>
            <a:endParaRPr lang="zh-CN" altLang="en-US" noProof="1">
              <a:solidFill>
                <a:srgbClr val="000000">
                  <a:tint val="75000"/>
                </a:srgbClr>
              </a:solidFill>
            </a:endParaRPr>
          </a:p>
        </p:txBody>
      </p:sp>
      <p:sp>
        <p:nvSpPr>
          <p:cNvPr id="4" name="灯片编号占位符 3"/>
          <p:cNvSpPr>
            <a:spLocks noGrp="1"/>
          </p:cNvSpPr>
          <p:nvPr>
            <p:ph type="sldNum" sz="quarter" idx="12"/>
          </p:nvPr>
        </p:nvSpPr>
        <p:spPr>
          <a:xfrm>
            <a:off x="8737150" y="6356351"/>
            <a:ext cx="2845170" cy="365125"/>
          </a:xfrm>
          <a:prstGeom prst="rect">
            <a:avLst/>
          </a:prstGeom>
        </p:spPr>
        <p:txBody>
          <a:bodyPr/>
          <a:lstStyle/>
          <a:p>
            <a:pPr>
              <a:spcBef>
                <a:spcPct val="0"/>
              </a:spcBef>
              <a:spcAft>
                <a:spcPct val="0"/>
              </a:spcAft>
            </a:pPr>
            <a:fld id="{36AF9F84-AD12-4AA1-B1AA-EB202EA49B5E}" type="slidenum">
              <a:rPr lang="zh-CN" altLang="en-US" noProof="1" smtClean="0">
                <a:solidFill>
                  <a:srgbClr val="000000">
                    <a:tint val="75000"/>
                  </a:srgbClr>
                </a:solidFill>
                <a:latin typeface="Calibri"/>
                <a:ea typeface="+mn-ea"/>
              </a:rPr>
              <a:pPr>
                <a:spcBef>
                  <a:spcPct val="0"/>
                </a:spcBef>
                <a:spcAft>
                  <a:spcPct val="0"/>
                </a:spcAft>
              </a:pPr>
              <a:t>‹#›</a:t>
            </a:fld>
            <a:endParaRPr lang="zh-CN" altLang="en-US" noProof="1">
              <a:solidFill>
                <a:srgbClr val="000000">
                  <a:tint val="75000"/>
                </a:srgbClr>
              </a:solidFill>
            </a:endParaRPr>
          </a:p>
        </p:txBody>
      </p:sp>
      <p:pic>
        <p:nvPicPr>
          <p:cNvPr id="7" name="图片 6">
            <a:extLst>
              <a:ext uri="{FF2B5EF4-FFF2-40B4-BE49-F238E27FC236}">
                <a16:creationId xmlns="" xmlns:a16="http://schemas.microsoft.com/office/drawing/2014/main" id="{2A5F9EFF-0029-4BC3-B449-EC27AB446BF6}"/>
              </a:ext>
            </a:extLst>
          </p:cNvPr>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flipH="1">
            <a:off x="0" y="763385"/>
            <a:ext cx="12192000" cy="6094615"/>
          </a:xfrm>
          <a:prstGeom prst="rect">
            <a:avLst/>
          </a:prstGeom>
        </p:spPr>
      </p:pic>
    </p:spTree>
    <p:extLst>
      <p:ext uri="{BB962C8B-B14F-4D97-AF65-F5344CB8AC3E}">
        <p14:creationId xmlns="" xmlns:p14="http://schemas.microsoft.com/office/powerpoint/2010/main" val="1596108051"/>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737146210"/>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7">
            <a:lum/>
          </a:blip>
          <a:srcRect/>
          <a:stretch>
            <a:fillRect/>
          </a:stretch>
        </a:blipFill>
        <a:effectLst/>
      </p:bgPr>
    </p:bg>
    <p:spTree>
      <p:nvGrpSpPr>
        <p:cNvPr id="1" name=""/>
        <p:cNvGrpSpPr/>
        <p:nvPr/>
      </p:nvGrpSpPr>
      <p:grpSpPr>
        <a:xfrm>
          <a:off x="0" y="0"/>
          <a:ext cx="0" cy="0"/>
          <a:chOff x="0" y="0"/>
          <a:chExt cx="0" cy="0"/>
        </a:xfrm>
      </p:grpSpPr>
      <p:sp>
        <p:nvSpPr>
          <p:cNvPr id="7" name="文本框 6">
            <a:extLst>
              <a:ext uri="{FF2B5EF4-FFF2-40B4-BE49-F238E27FC236}">
                <a16:creationId xmlns="" xmlns:a16="http://schemas.microsoft.com/office/drawing/2014/main" id="{9A6476DC-60DB-432D-B2B6-195CFE39D820}"/>
              </a:ext>
            </a:extLst>
          </p:cNvPr>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pic>
        <p:nvPicPr>
          <p:cNvPr id="8" name="图片 7" descr="图片包含 室内, 墙壁&#10;&#10;已生成高可信度的说明">
            <a:extLst>
              <a:ext uri="{FF2B5EF4-FFF2-40B4-BE49-F238E27FC236}">
                <a16:creationId xmlns="" xmlns:a16="http://schemas.microsoft.com/office/drawing/2014/main" id="{3F535C47-6973-40F1-8ED0-FA9260207DBD}"/>
              </a:ext>
            </a:extLst>
          </p:cNvPr>
          <p:cNvPicPr>
            <a:picLocks noChangeAspect="1"/>
          </p:cNvPicPr>
          <p:nvPr userDrawn="1"/>
        </p:nvPicPr>
        <p:blipFill rotWithShape="1">
          <a:blip r:embed="rId8" cstate="print">
            <a:extLst>
              <a:ext uri="{28A0092B-C50C-407E-A947-70E740481C1C}">
                <a14:useLocalDpi xmlns="" xmlns:a14="http://schemas.microsoft.com/office/drawing/2010/main" val="0"/>
              </a:ext>
            </a:extLst>
          </a:blip>
          <a:srcRect/>
          <a:stretch/>
        </p:blipFill>
        <p:spPr>
          <a:xfrm>
            <a:off x="0" y="0"/>
            <a:ext cx="12190606" cy="6858000"/>
          </a:xfrm>
          <a:prstGeom prst="rect">
            <a:avLst/>
          </a:prstGeom>
        </p:spPr>
      </p:pic>
    </p:spTree>
    <p:extLst>
      <p:ext uri="{BB962C8B-B14F-4D97-AF65-F5344CB8AC3E}">
        <p14:creationId xmlns="" xmlns:p14="http://schemas.microsoft.com/office/powerpoint/2010/main" val="2727347619"/>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72" r:id="rId4"/>
    <p:sldLayoutId id="2147483671" r:id="rId5"/>
  </p:sldLayoutIdLst>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hf sldNum="0" hdr="0" ftr="0" dt="0"/>
  <p:txStyles>
    <p:titleStyle>
      <a:lvl1pPr algn="ctr" defTabSz="914400" rtl="0" eaLnBrk="1" latinLnBrk="0" hangingPunct="1">
        <a:spcBef>
          <a:spcPct val="0"/>
        </a:spcBef>
        <a:buNone/>
        <a:defRPr sz="4400" kern="1200">
          <a:solidFill>
            <a:schemeClr val="tx1"/>
          </a:solidFill>
          <a:latin typeface="微软雅黑" panose="020B0503020204020204" pitchFamily="34" charset="-122"/>
          <a:ea typeface="微软雅黑" panose="020B0503020204020204" pitchFamily="34"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微软雅黑" panose="020B0503020204020204" pitchFamily="34" charset="-122"/>
          <a:ea typeface="微软雅黑" panose="020B0503020204020204" pitchFamily="34"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video" Target="NULL" TargetMode="External"/><Relationship Id="rId6" Type="http://schemas.openxmlformats.org/officeDocument/2006/relationships/image" Target="../media/image10.png"/><Relationship Id="rId5" Type="http://schemas.microsoft.com/office/2007/relationships/media" Target="../media/media1.mp3"/><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5.xml"/><Relationship Id="rId1" Type="http://schemas.openxmlformats.org/officeDocument/2006/relationships/themeOverride" Target="../theme/themeOverride4.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hemeOverride" Target="../theme/themeOverride5.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4.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3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hemeOverride" Target="../theme/themeOverride1.xml"/><Relationship Id="rId4" Type="http://schemas.openxmlformats.org/officeDocument/2006/relationships/image" Target="../media/image12.png"/></Relationships>
</file>

<file path=ppt/slides/_rels/slide4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5.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4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9.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hemeOverride" Target="../theme/themeOverride2.xml"/><Relationship Id="rId4" Type="http://schemas.openxmlformats.org/officeDocument/2006/relationships/image" Target="../media/image13.png"/></Relationships>
</file>

<file path=ppt/slides/_rels/slide5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5.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5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hemeOverride" Target="../theme/themeOverride3.xml"/></Relationships>
</file>

<file path=ppt/slides/_rels/slide6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0.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6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3.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6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7.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6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0.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7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3.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7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9.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1.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3.xml"/><Relationship Id="rId1" Type="http://schemas.openxmlformats.org/officeDocument/2006/relationships/slideLayout" Target="../slideLayouts/slideLayout3.xml"/><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4">
            <a:lum/>
          </a:blip>
          <a:srcRect/>
          <a:stretch>
            <a:fillRect/>
          </a:stretch>
        </a:blipFill>
        <a:effectLst/>
      </p:bgPr>
    </p:bg>
    <p:spTree>
      <p:nvGrpSpPr>
        <p:cNvPr id="1" name=""/>
        <p:cNvGrpSpPr/>
        <p:nvPr/>
      </p:nvGrpSpPr>
      <p:grpSpPr>
        <a:xfrm>
          <a:off x="0" y="0"/>
          <a:ext cx="0" cy="0"/>
          <a:chOff x="0" y="0"/>
          <a:chExt cx="0" cy="0"/>
        </a:xfrm>
      </p:grpSpPr>
      <p:sp>
        <p:nvSpPr>
          <p:cNvPr id="10" name="党"/>
          <p:cNvSpPr txBox="1"/>
          <p:nvPr/>
        </p:nvSpPr>
        <p:spPr>
          <a:xfrm>
            <a:off x="1530564" y="1555690"/>
            <a:ext cx="9130872" cy="2842317"/>
          </a:xfrm>
          <a:prstGeom prst="rect">
            <a:avLst/>
          </a:prstGeom>
          <a:noFill/>
          <a:ln>
            <a:noFill/>
          </a:ln>
          <a:effectLst>
            <a:innerShdw blurRad="63500" dist="50800" dir="16200000">
              <a:prstClr val="black">
                <a:alpha val="50000"/>
              </a:prstClr>
            </a:innerShdw>
          </a:effectLst>
        </p:spPr>
        <p:txBody>
          <a:bodyPr wrap="square" rtlCol="0">
            <a:spAutoFit/>
          </a:bodyPr>
          <a:lstStyle/>
          <a:p>
            <a:pPr algn="ctr">
              <a:defRPr/>
            </a:pPr>
            <a:r>
              <a:rPr lang="zh-CN" altLang="en-US" sz="7335" b="1" dirty="0">
                <a:ln w="3175">
                  <a:solidFill>
                    <a:prstClr val="white"/>
                  </a:solidFill>
                </a:ln>
                <a:solidFill>
                  <a:srgbClr val="C00000"/>
                </a:solidFill>
                <a:effectLst>
                  <a:outerShdw blurRad="38100" dist="38100" dir="2700000" algn="tl">
                    <a:srgbClr val="000000">
                      <a:alpha val="25000"/>
                    </a:srgbClr>
                  </a:outerShdw>
                </a:effectLst>
                <a:latin typeface="华文琥珀" panose="02010800040101010101" pitchFamily="2" charset="-122"/>
                <a:ea typeface="华文琥珀" panose="02010800040101010101" pitchFamily="2" charset="-122"/>
                <a:cs typeface="方正苏新诗柳楷简体-yolan" panose="02000000000000000000" pitchFamily="2" charset="-122"/>
              </a:rPr>
              <a:t>中国共产党章程</a:t>
            </a:r>
          </a:p>
          <a:p>
            <a:pPr algn="ctr">
              <a:defRPr/>
            </a:pPr>
            <a:r>
              <a:rPr lang="zh-CN" altLang="en-US" sz="7335" b="1" dirty="0">
                <a:ln w="3175">
                  <a:solidFill>
                    <a:prstClr val="white"/>
                  </a:solidFill>
                </a:ln>
                <a:solidFill>
                  <a:srgbClr val="C00000"/>
                </a:solidFill>
                <a:effectLst>
                  <a:outerShdw blurRad="38100" dist="38100" dir="2700000" algn="tl">
                    <a:srgbClr val="000000">
                      <a:alpha val="25000"/>
                    </a:srgbClr>
                  </a:outerShdw>
                </a:effectLst>
                <a:latin typeface="华文琥珀" panose="02010800040101010101" pitchFamily="2" charset="-122"/>
                <a:ea typeface="华文琥珀" panose="02010800040101010101" pitchFamily="2" charset="-122"/>
                <a:cs typeface="方正苏新诗柳楷简体-yolan" panose="02000000000000000000" pitchFamily="2" charset="-122"/>
              </a:rPr>
              <a:t>全方位解读</a:t>
            </a:r>
          </a:p>
          <a:p>
            <a:pPr algn="ctr">
              <a:defRPr/>
            </a:pPr>
            <a:r>
              <a:rPr lang="zh-CN" altLang="en-US" sz="3200" b="1" dirty="0">
                <a:ln w="3175">
                  <a:solidFill>
                    <a:prstClr val="white"/>
                  </a:solidFill>
                </a:ln>
                <a:solidFill>
                  <a:srgbClr val="C00000"/>
                </a:solidFill>
                <a:effectLst>
                  <a:outerShdw blurRad="38100" dist="38100" dir="2700000" algn="tl">
                    <a:srgbClr val="000000">
                      <a:alpha val="25000"/>
                    </a:srgbClr>
                  </a:outerShdw>
                </a:effectLst>
                <a:latin typeface="华文琥珀" panose="02010800040101010101" pitchFamily="2" charset="-122"/>
                <a:ea typeface="华文琥珀" panose="02010800040101010101" pitchFamily="2" charset="-122"/>
                <a:cs typeface="方正苏新诗柳楷简体-yolan" panose="02000000000000000000" pitchFamily="2" charset="-122"/>
                <a:sym typeface="+mn-ea"/>
              </a:rPr>
              <a:t>十九大审议通过 全方位解读  修正案</a:t>
            </a:r>
          </a:p>
        </p:txBody>
      </p:sp>
      <p:sp>
        <p:nvSpPr>
          <p:cNvPr id="25" name="文本框 24"/>
          <p:cNvSpPr txBox="1"/>
          <p:nvPr/>
        </p:nvSpPr>
        <p:spPr>
          <a:xfrm>
            <a:off x="3152776" y="4390603"/>
            <a:ext cx="5848349" cy="830997"/>
          </a:xfrm>
          <a:prstGeom prst="rect">
            <a:avLst/>
          </a:prstGeom>
          <a:noFill/>
        </p:spPr>
        <p:txBody>
          <a:bodyPr wrap="square">
            <a:spAutoFit/>
          </a:bodyPr>
          <a:lstStyle/>
          <a:p>
            <a:pPr algn="ctr" defTabSz="913765">
              <a:defRPr/>
            </a:pPr>
            <a:r>
              <a:rPr lang="zh-CN" altLang="en-US" sz="1600" dirty="0">
                <a:solidFill>
                  <a:srgbClr val="C00000"/>
                </a:solidFill>
                <a:latin typeface="微软雅黑" panose="020B0503020204020204" pitchFamily="34" charset="-122"/>
                <a:ea typeface="微软雅黑" panose="020B0503020204020204" pitchFamily="34" charset="-122"/>
              </a:rPr>
              <a:t>Professional custom all kinds of industry ppt template, this work belongs to fly impression design original, do not download after the network communication.</a:t>
            </a:r>
          </a:p>
        </p:txBody>
      </p:sp>
      <p:pic>
        <p:nvPicPr>
          <p:cNvPr id="4" name="王宏伟 - 把一切献给党(伴奏) - instrumental">
            <a:hlinkClick r:id="" action="ppaction://media"/>
            <a:extLst>
              <a:ext uri="{FF2B5EF4-FFF2-40B4-BE49-F238E27FC236}">
                <a16:creationId xmlns="" xmlns:a16="http://schemas.microsoft.com/office/drawing/2014/main" id="{E7C49BF1-AA31-4425-A67F-602B1C9A3795}"/>
              </a:ext>
            </a:extLst>
          </p:cNvPr>
          <p:cNvPicPr>
            <a:picLocks noChangeAspect="1"/>
          </p:cNvPicPr>
          <p:nvPr>
            <a:videoFile r:link="rId1"/>
            <p:extLst>
              <p:ext uri="{DAA4B4D4-6D71-4841-9C94-3DE7FCFB9230}">
                <p14:media xmlns="" xmlns:p14="http://schemas.microsoft.com/office/powerpoint/2010/main" r:embed="rId5"/>
              </p:ext>
            </p:extLst>
          </p:nvPr>
        </p:nvPicPr>
        <p:blipFill>
          <a:blip r:embed="rId6" cstate="print"/>
          <a:stretch>
            <a:fillRect/>
          </a:stretch>
        </p:blipFill>
        <p:spPr>
          <a:xfrm>
            <a:off x="-608806" y="47942"/>
            <a:ext cx="609600" cy="609600"/>
          </a:xfrm>
          <a:prstGeom prst="rect">
            <a:avLst/>
          </a:prstGeom>
        </p:spPr>
      </p:pic>
    </p:spTree>
    <p:extLst>
      <p:ext uri="{BB962C8B-B14F-4D97-AF65-F5344CB8AC3E}">
        <p14:creationId xmlns="" xmlns:p14="http://schemas.microsoft.com/office/powerpoint/2010/main" val="37766766"/>
      </p:ext>
    </p:extLst>
  </p:cSld>
  <p:clrMapOvr>
    <a:masterClrMapping/>
  </p:clrMapOvr>
  <mc:AlternateContent xmlns:mc="http://schemas.openxmlformats.org/markup-compatibility/2006">
    <mc:Choice xmlns="" xmlns:p14="http://schemas.microsoft.com/office/powerpoint/2010/main" Requires="p14">
      <p:transition spd="slow" p14:dur="2000" advClick="0" advTm="2000">
        <p14:ferris dir="l"/>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41" presetClass="entr" presetSubtype="0" fill="hold" grpId="0" nodeType="afterEffect">
                                  <p:stCondLst>
                                    <p:cond delay="0"/>
                                  </p:stCondLst>
                                  <p:iterate type="lt">
                                    <p:tmPct val="1818"/>
                                  </p:iterate>
                                  <p:childTnLst>
                                    <p:set>
                                      <p:cBhvr>
                                        <p:cTn id="9" dur="1" fill="hold">
                                          <p:stCondLst>
                                            <p:cond delay="0"/>
                                          </p:stCondLst>
                                        </p:cTn>
                                        <p:tgtEl>
                                          <p:spTgt spid="10"/>
                                        </p:tgtEl>
                                        <p:attrNameLst>
                                          <p:attrName>style.visibility</p:attrName>
                                        </p:attrNameLst>
                                      </p:cBhvr>
                                      <p:to>
                                        <p:strVal val="visible"/>
                                      </p:to>
                                    </p:set>
                                    <p:anim calcmode="lin" valueType="num">
                                      <p:cBhvr>
                                        <p:cTn id="10" dur="10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1" dur="1000" fill="hold"/>
                                        <p:tgtEl>
                                          <p:spTgt spid="10"/>
                                        </p:tgtEl>
                                        <p:attrNameLst>
                                          <p:attrName>ppt_y</p:attrName>
                                        </p:attrNameLst>
                                      </p:cBhvr>
                                      <p:tavLst>
                                        <p:tav tm="0">
                                          <p:val>
                                            <p:strVal val="#ppt_y"/>
                                          </p:val>
                                        </p:tav>
                                        <p:tav tm="100000">
                                          <p:val>
                                            <p:strVal val="#ppt_y"/>
                                          </p:val>
                                        </p:tav>
                                      </p:tavLst>
                                    </p:anim>
                                    <p:anim calcmode="lin" valueType="num">
                                      <p:cBhvr>
                                        <p:cTn id="12" dur="10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3" dur="10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4" dur="1000" tmFilter="0,0; .5, 1; 1, 1"/>
                                        <p:tgtEl>
                                          <p:spTgt spid="10"/>
                                        </p:tgtEl>
                                      </p:cBhvr>
                                    </p:animEffect>
                                  </p:childTnLst>
                                </p:cTn>
                              </p:par>
                            </p:childTnLst>
                          </p:cTn>
                        </p:par>
                        <p:par>
                          <p:cTn id="15" fill="hold">
                            <p:stCondLst>
                              <p:cond delay="1473"/>
                            </p:stCondLst>
                            <p:childTnLst>
                              <p:par>
                                <p:cTn id="16" presetID="47" presetClass="entr" presetSubtype="0" fill="hold" grpId="0" nodeType="after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1000"/>
                                        <p:tgtEl>
                                          <p:spTgt spid="25"/>
                                        </p:tgtEl>
                                      </p:cBhvr>
                                    </p:animEffect>
                                    <p:anim calcmode="lin" valueType="num">
                                      <p:cBhvr>
                                        <p:cTn id="19" dur="1000" fill="hold"/>
                                        <p:tgtEl>
                                          <p:spTgt spid="25"/>
                                        </p:tgtEl>
                                        <p:attrNameLst>
                                          <p:attrName>ppt_x</p:attrName>
                                        </p:attrNameLst>
                                      </p:cBhvr>
                                      <p:tavLst>
                                        <p:tav tm="0">
                                          <p:val>
                                            <p:strVal val="#ppt_x"/>
                                          </p:val>
                                        </p:tav>
                                        <p:tav tm="100000">
                                          <p:val>
                                            <p:strVal val="#ppt_x"/>
                                          </p:val>
                                        </p:tav>
                                      </p:tavLst>
                                    </p:anim>
                                    <p:anim calcmode="lin" valueType="num">
                                      <p:cBhvr>
                                        <p:cTn id="20"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21" repeatCount="indefinite" fill="hold" display="0">
                  <p:stCondLst>
                    <p:cond delay="indefinite"/>
                  </p:stCondLst>
                  <p:endCondLst>
                    <p:cond evt="onStopAudio" delay="0">
                      <p:tgtEl>
                        <p:sldTgt/>
                      </p:tgtEl>
                    </p:cond>
                  </p:endCondLst>
                </p:cTn>
                <p:tgtEl>
                  <p:spTgt spid="4"/>
                </p:tgtEl>
              </p:cMediaNode>
            </p:video>
          </p:childTnLst>
        </p:cTn>
      </p:par>
    </p:tnLst>
    <p:bldLst>
      <p:bldP spid="10" grpId="0" bldLvl="0" animBg="1"/>
      <p:bldP spid="25" grpId="0"/>
    </p:bldLst>
  </p:timing>
  <p:extLst mod="1">
    <p:ext uri="{E180D4A7-C9FB-4DFB-919C-405C955672EB}">
      <p14:showEvtLst xmlns="" xmlns:p14="http://schemas.microsoft.com/office/powerpoint/2010/main">
        <p14:playEvt time="169" objId="4"/>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党章的功能和定位</a:t>
            </a:r>
          </a:p>
        </p:txBody>
      </p:sp>
      <p:sp>
        <p:nvSpPr>
          <p:cNvPr id="7" name="矩形 6"/>
          <p:cNvSpPr/>
          <p:nvPr/>
        </p:nvSpPr>
        <p:spPr>
          <a:xfrm>
            <a:off x="1092994" y="4256089"/>
            <a:ext cx="9971088" cy="1311275"/>
          </a:xfrm>
          <a:prstGeom prst="rect">
            <a:avLst/>
          </a:prstGeom>
          <a:ln w="19050">
            <a:noFill/>
          </a:ln>
        </p:spPr>
        <p:txBody>
          <a:bodyPr wrap="square">
            <a:spAutoFit/>
          </a:bodyPr>
          <a:lstStyle/>
          <a:p>
            <a:pPr algn="just">
              <a:lnSpc>
                <a:spcPct val="120000"/>
              </a:lnSpc>
              <a:spcBef>
                <a:spcPct val="0"/>
              </a:spcBef>
              <a:spcAft>
                <a:spcPct val="0"/>
              </a:spcAft>
            </a:pPr>
            <a:r>
              <a:rPr lang="en-US" altLang="zh-CN" sz="2200" b="1" spc="300" noProof="1">
                <a:solidFill>
                  <a:srgbClr val="000000"/>
                </a:solidFill>
                <a:latin typeface="微软雅黑" panose="020B0503020204020204" pitchFamily="34" charset="-122"/>
                <a:ea typeface="微软雅黑" panose="020B0503020204020204" pitchFamily="34" charset="-122"/>
                <a:cs typeface="+mn-ea"/>
                <a:sym typeface="+mn-lt"/>
              </a:rPr>
              <a:t>2012</a:t>
            </a:r>
            <a:r>
              <a:rPr lang="zh-CN" altLang="en-US" sz="2200" b="1" spc="300" noProof="1">
                <a:solidFill>
                  <a:srgbClr val="000000"/>
                </a:solidFill>
                <a:latin typeface="微软雅黑" panose="020B0503020204020204" pitchFamily="34" charset="-122"/>
                <a:ea typeface="微软雅黑" panose="020B0503020204020204" pitchFamily="34" charset="-122"/>
                <a:cs typeface="+mn-ea"/>
                <a:sym typeface="+mn-lt"/>
              </a:rPr>
              <a:t>年</a:t>
            </a:r>
            <a:r>
              <a:rPr lang="en-US" altLang="zh-CN" sz="2200" b="1" spc="300" noProof="1">
                <a:solidFill>
                  <a:srgbClr val="000000"/>
                </a:solidFill>
                <a:latin typeface="微软雅黑" panose="020B0503020204020204" pitchFamily="34" charset="-122"/>
                <a:ea typeface="微软雅黑" panose="020B0503020204020204" pitchFamily="34" charset="-122"/>
                <a:cs typeface="+mn-ea"/>
                <a:sym typeface="+mn-lt"/>
              </a:rPr>
              <a:t>11</a:t>
            </a:r>
            <a:r>
              <a:rPr lang="zh-CN" altLang="en-US" sz="2200" b="1" spc="300" noProof="1">
                <a:solidFill>
                  <a:srgbClr val="000000"/>
                </a:solidFill>
                <a:latin typeface="微软雅黑" panose="020B0503020204020204" pitchFamily="34" charset="-122"/>
                <a:ea typeface="微软雅黑" panose="020B0503020204020204" pitchFamily="34" charset="-122"/>
                <a:cs typeface="+mn-ea"/>
                <a:sym typeface="+mn-lt"/>
              </a:rPr>
              <a:t>月</a:t>
            </a:r>
            <a:r>
              <a:rPr lang="en-US" altLang="zh-CN" sz="2200" b="1" spc="300" noProof="1">
                <a:solidFill>
                  <a:srgbClr val="000000"/>
                </a:solidFill>
                <a:latin typeface="微软雅黑" panose="020B0503020204020204" pitchFamily="34" charset="-122"/>
                <a:ea typeface="微软雅黑" panose="020B0503020204020204" pitchFamily="34" charset="-122"/>
                <a:cs typeface="+mn-ea"/>
                <a:sym typeface="+mn-lt"/>
              </a:rPr>
              <a:t>16</a:t>
            </a:r>
            <a:r>
              <a:rPr lang="zh-CN" altLang="en-US" sz="2200" b="1" spc="300" noProof="1">
                <a:solidFill>
                  <a:srgbClr val="000000"/>
                </a:solidFill>
                <a:latin typeface="微软雅黑" panose="020B0503020204020204" pitchFamily="34" charset="-122"/>
                <a:ea typeface="微软雅黑" panose="020B0503020204020204" pitchFamily="34" charset="-122"/>
                <a:cs typeface="+mn-ea"/>
                <a:sym typeface="+mn-lt"/>
              </a:rPr>
              <a:t>日</a:t>
            </a:r>
            <a:r>
              <a:rPr lang="zh-CN" altLang="en-US" sz="2200" spc="300" noProof="1">
                <a:solidFill>
                  <a:srgbClr val="000000"/>
                </a:solidFill>
                <a:latin typeface="微软雅黑" panose="020B0503020204020204" pitchFamily="34" charset="-122"/>
                <a:ea typeface="微软雅黑" panose="020B0503020204020204" pitchFamily="34" charset="-122"/>
                <a:cs typeface="+mn-ea"/>
                <a:sym typeface="+mn-lt"/>
              </a:rPr>
              <a:t>习近平总书记在党的十八大后发表署名文章</a:t>
            </a:r>
            <a:r>
              <a:rPr lang="en-US" altLang="zh-CN" sz="2200" spc="300" noProof="1">
                <a:solidFill>
                  <a:srgbClr val="000000"/>
                </a:solidFill>
                <a:latin typeface="微软雅黑" panose="020B0503020204020204" pitchFamily="34" charset="-122"/>
                <a:ea typeface="微软雅黑" panose="020B0503020204020204" pitchFamily="34" charset="-122"/>
                <a:cs typeface="+mn-ea"/>
                <a:sym typeface="+mn-lt"/>
              </a:rPr>
              <a:t>《</a:t>
            </a:r>
            <a:r>
              <a:rPr lang="zh-CN" altLang="en-US" sz="2200" spc="300" noProof="1">
                <a:solidFill>
                  <a:srgbClr val="000000"/>
                </a:solidFill>
                <a:latin typeface="微软雅黑" panose="020B0503020204020204" pitchFamily="34" charset="-122"/>
                <a:ea typeface="微软雅黑" panose="020B0503020204020204" pitchFamily="34" charset="-122"/>
                <a:cs typeface="+mn-ea"/>
                <a:sym typeface="+mn-lt"/>
              </a:rPr>
              <a:t>认真学习党章，严格遵守党章</a:t>
            </a:r>
            <a:r>
              <a:rPr lang="en-US" altLang="zh-CN" sz="2200" spc="300" noProof="1">
                <a:solidFill>
                  <a:srgbClr val="000000"/>
                </a:solidFill>
                <a:latin typeface="微软雅黑" panose="020B0503020204020204" pitchFamily="34" charset="-122"/>
                <a:ea typeface="微软雅黑" panose="020B0503020204020204" pitchFamily="34" charset="-122"/>
                <a:cs typeface="+mn-ea"/>
                <a:sym typeface="+mn-lt"/>
              </a:rPr>
              <a:t>》。</a:t>
            </a:r>
            <a:r>
              <a:rPr lang="zh-CN" altLang="en-US" sz="2200" spc="300" noProof="1">
                <a:solidFill>
                  <a:srgbClr val="000000"/>
                </a:solidFill>
                <a:latin typeface="微软雅黑" panose="020B0503020204020204" pitchFamily="34" charset="-122"/>
                <a:ea typeface="微软雅黑" panose="020B0503020204020204" pitchFamily="34" charset="-122"/>
                <a:cs typeface="+mn-ea"/>
                <a:sym typeface="+mn-lt"/>
              </a:rPr>
              <a:t>文章指出：</a:t>
            </a:r>
            <a:r>
              <a:rPr lang="zh-CN" altLang="en-US" sz="2200" b="1" spc="300" noProof="1">
                <a:solidFill>
                  <a:srgbClr val="000000"/>
                </a:solidFill>
                <a:latin typeface="微软雅黑" panose="020B0503020204020204" pitchFamily="34" charset="-122"/>
                <a:ea typeface="微软雅黑" panose="020B0503020204020204" pitchFamily="34" charset="-122"/>
                <a:cs typeface="+mn-ea"/>
                <a:sym typeface="+mn-lt"/>
              </a:rPr>
              <a:t>党章就是党的根本大法，是全党必须遵循的总规矩。</a:t>
            </a:r>
          </a:p>
        </p:txBody>
      </p:sp>
      <p:grpSp>
        <p:nvGrpSpPr>
          <p:cNvPr id="8" name="组合 7"/>
          <p:cNvGrpSpPr/>
          <p:nvPr/>
        </p:nvGrpSpPr>
        <p:grpSpPr>
          <a:xfrm>
            <a:off x="1359695" y="2090738"/>
            <a:ext cx="4079875" cy="1333500"/>
            <a:chOff x="873780" y="4285531"/>
            <a:chExt cx="4079984" cy="1332670"/>
          </a:xfrm>
        </p:grpSpPr>
        <p:sp>
          <p:nvSpPr>
            <p:cNvPr id="9" name="圆角矩形 25"/>
            <p:cNvSpPr/>
            <p:nvPr/>
          </p:nvSpPr>
          <p:spPr>
            <a:xfrm>
              <a:off x="873780" y="4285531"/>
              <a:ext cx="1325327" cy="1332670"/>
            </a:xfrm>
            <a:prstGeom prst="roundRect">
              <a:avLst>
                <a:gd name="adj" fmla="val 10061"/>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3200" b="1" noProof="1">
                  <a:solidFill>
                    <a:srgbClr val="FFFFFF"/>
                  </a:solidFill>
                  <a:latin typeface="微软雅黑" panose="020B0503020204020204" pitchFamily="34" charset="-122"/>
                  <a:ea typeface="微软雅黑" panose="020B0503020204020204" pitchFamily="34" charset="-122"/>
                </a:rPr>
                <a:t>根本大法</a:t>
              </a:r>
            </a:p>
          </p:txBody>
        </p:sp>
        <p:sp>
          <p:nvSpPr>
            <p:cNvPr id="11" name="TextBox 88"/>
            <p:cNvSpPr txBox="1"/>
            <p:nvPr/>
          </p:nvSpPr>
          <p:spPr>
            <a:xfrm>
              <a:off x="2074012" y="4590709"/>
              <a:ext cx="2879752" cy="781587"/>
            </a:xfrm>
            <a:prstGeom prst="rect">
              <a:avLst/>
            </a:prstGeom>
            <a:noFill/>
            <a:effectLst/>
          </p:spPr>
          <p:txBody>
            <a:bodyPr wrap="square" rtlCol="0">
              <a:spAutoFit/>
            </a:bodyPr>
            <a:lstStyle/>
            <a:p>
              <a:pPr algn="r">
                <a:lnSpc>
                  <a:spcPct val="120000"/>
                </a:lnSpc>
                <a:spcBef>
                  <a:spcPct val="0"/>
                </a:spcBef>
                <a:spcAft>
                  <a:spcPct val="0"/>
                </a:spcAft>
              </a:pPr>
              <a:r>
                <a:rPr lang="zh-CN" altLang="en-US" sz="3735" b="1" noProof="1">
                  <a:solidFill>
                    <a:srgbClr val="C00000"/>
                  </a:solidFill>
                  <a:latin typeface="微软雅黑" panose="020B0503020204020204" pitchFamily="34" charset="-122"/>
                  <a:ea typeface="微软雅黑" panose="020B0503020204020204" pitchFamily="34" charset="-122"/>
                  <a:cs typeface="+mn-ea"/>
                  <a:sym typeface="+mn-lt"/>
                </a:rPr>
                <a:t>党的总章程</a:t>
              </a:r>
            </a:p>
          </p:txBody>
        </p:sp>
      </p:grpSp>
      <p:grpSp>
        <p:nvGrpSpPr>
          <p:cNvPr id="12" name="组合 11"/>
          <p:cNvGrpSpPr/>
          <p:nvPr/>
        </p:nvGrpSpPr>
        <p:grpSpPr>
          <a:xfrm>
            <a:off x="6822282" y="2090738"/>
            <a:ext cx="4241800" cy="1333500"/>
            <a:chOff x="6336454" y="4285531"/>
            <a:chExt cx="4242264" cy="1332670"/>
          </a:xfrm>
        </p:grpSpPr>
        <p:sp>
          <p:nvSpPr>
            <p:cNvPr id="13" name="TextBox 80"/>
            <p:cNvSpPr txBox="1"/>
            <p:nvPr/>
          </p:nvSpPr>
          <p:spPr>
            <a:xfrm>
              <a:off x="7810959" y="4590709"/>
              <a:ext cx="2767759" cy="781587"/>
            </a:xfrm>
            <a:prstGeom prst="rect">
              <a:avLst/>
            </a:prstGeom>
            <a:noFill/>
            <a:effectLst/>
          </p:spPr>
          <p:txBody>
            <a:bodyPr wrap="square" rtlCol="0">
              <a:spAutoFit/>
            </a:bodyPr>
            <a:lstStyle/>
            <a:p>
              <a:pPr algn="r">
                <a:lnSpc>
                  <a:spcPct val="120000"/>
                </a:lnSpc>
                <a:spcBef>
                  <a:spcPct val="0"/>
                </a:spcBef>
                <a:spcAft>
                  <a:spcPct val="0"/>
                </a:spcAft>
              </a:pPr>
              <a:r>
                <a:rPr lang="zh-CN" altLang="en-US" sz="3735" b="1" noProof="1">
                  <a:solidFill>
                    <a:srgbClr val="C00000"/>
                  </a:solidFill>
                  <a:latin typeface="微软雅黑" panose="020B0503020204020204" pitchFamily="34" charset="-122"/>
                  <a:ea typeface="微软雅黑" panose="020B0503020204020204" pitchFamily="34" charset="-122"/>
                  <a:cs typeface="+mn-ea"/>
                  <a:sym typeface="+mn-lt"/>
                </a:rPr>
                <a:t>党的总规矩</a:t>
              </a:r>
            </a:p>
          </p:txBody>
        </p:sp>
        <p:sp>
          <p:nvSpPr>
            <p:cNvPr id="14" name="圆角矩形 27"/>
            <p:cNvSpPr/>
            <p:nvPr/>
          </p:nvSpPr>
          <p:spPr>
            <a:xfrm>
              <a:off x="6336454" y="4285531"/>
              <a:ext cx="1325327" cy="1332670"/>
            </a:xfrm>
            <a:prstGeom prst="roundRect">
              <a:avLst>
                <a:gd name="adj" fmla="val 10061"/>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3200" b="1" noProof="1">
                  <a:solidFill>
                    <a:srgbClr val="FFFFFF"/>
                  </a:solidFill>
                  <a:latin typeface="微软雅黑" panose="020B0503020204020204" pitchFamily="34" charset="-122"/>
                  <a:ea typeface="微软雅黑" panose="020B0503020204020204" pitchFamily="34" charset="-122"/>
                </a:rPr>
                <a:t>行为规范</a:t>
              </a:r>
            </a:p>
          </p:txBody>
        </p:sp>
      </p:grpSp>
    </p:spTree>
    <p:extLst>
      <p:ext uri="{BB962C8B-B14F-4D97-AF65-F5344CB8AC3E}">
        <p14:creationId xmlns="" xmlns:p14="http://schemas.microsoft.com/office/powerpoint/2010/main" val="2425294823"/>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1" presetClass="entr" presetSubtype="1"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heel(1)">
                                      <p:cBhvr>
                                        <p:cTn id="17" dur="1000"/>
                                        <p:tgtEl>
                                          <p:spTgt spid="8"/>
                                        </p:tgtEl>
                                      </p:cBhvr>
                                    </p:animEffect>
                                  </p:childTnLst>
                                </p:cTn>
                              </p:par>
                            </p:childTnLst>
                          </p:cTn>
                        </p:par>
                        <p:par>
                          <p:cTn id="18" fill="hold">
                            <p:stCondLst>
                              <p:cond delay="2500"/>
                            </p:stCondLst>
                            <p:childTnLst>
                              <p:par>
                                <p:cTn id="19" presetID="21" presetClass="entr" presetSubtype="1"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heel(1)">
                                      <p:cBhvr>
                                        <p:cTn id="21"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40005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方正粗宋简体" panose="03000509000000000000" pitchFamily="65" charset="-122"/>
                <a:ea typeface="方正粗宋简体" panose="03000509000000000000" pitchFamily="65" charset="-122"/>
              </a:rPr>
              <a:t>党章的基本架构</a:t>
            </a:r>
            <a:endParaRPr lang="zh-CN" altLang="en-US" spc="300" noProof="1">
              <a:solidFill>
                <a:srgbClr val="FFFFFF"/>
              </a:solidFill>
              <a:latin typeface="方正粗宋简体" panose="03000509000000000000" pitchFamily="65" charset="-122"/>
              <a:ea typeface="方正粗宋简体" panose="03000509000000000000" pitchFamily="65" charset="-122"/>
            </a:endParaRPr>
          </a:p>
        </p:txBody>
      </p:sp>
      <p:sp>
        <p:nvSpPr>
          <p:cNvPr id="10" name="矩形 9"/>
          <p:cNvSpPr/>
          <p:nvPr/>
        </p:nvSpPr>
        <p:spPr>
          <a:xfrm>
            <a:off x="973614" y="4767899"/>
            <a:ext cx="10464800" cy="978729"/>
          </a:xfrm>
          <a:prstGeom prst="rect">
            <a:avLst/>
          </a:prstGeom>
          <a:gradFill>
            <a:gsLst>
              <a:gs pos="0">
                <a:srgbClr val="E30000"/>
              </a:gs>
              <a:gs pos="100000">
                <a:srgbClr val="760303"/>
              </a:gs>
            </a:gsLst>
            <a:lin ang="5400000" scaled="0"/>
          </a:gradFill>
          <a:ln w="19050">
            <a:noFill/>
          </a:ln>
        </p:spPr>
        <p:txBody>
          <a:bodyPr wrap="square">
            <a:spAutoFit/>
          </a:bodyPr>
          <a:lstStyle/>
          <a:p>
            <a:pPr algn="ctr">
              <a:lnSpc>
                <a:spcPct val="120000"/>
              </a:lnSpc>
              <a:spcBef>
                <a:spcPct val="0"/>
              </a:spcBef>
              <a:spcAft>
                <a:spcPct val="0"/>
              </a:spcAft>
            </a:pPr>
            <a:r>
              <a:rPr lang="zh-CN" altLang="en-US" sz="2400" spc="300" noProof="1">
                <a:solidFill>
                  <a:srgbClr val="FFFFFF"/>
                </a:solidFill>
                <a:latin typeface="微软雅黑"/>
                <a:ea typeface="微软雅黑"/>
                <a:cs typeface="+mn-ea"/>
                <a:sym typeface="+mn-lt"/>
              </a:rPr>
              <a:t>党章</a:t>
            </a:r>
            <a:r>
              <a:rPr lang="en-US" altLang="zh-CN" sz="2400" b="1" spc="300" noProof="1" smtClean="0">
                <a:solidFill>
                  <a:srgbClr val="FFFFFF"/>
                </a:solidFill>
                <a:latin typeface="微软雅黑"/>
                <a:ea typeface="微软雅黑"/>
                <a:cs typeface="+mn-ea"/>
                <a:sym typeface="+mn-lt"/>
              </a:rPr>
              <a:t>19000</a:t>
            </a:r>
            <a:r>
              <a:rPr lang="zh-CN" altLang="en-US" sz="2400" spc="300" noProof="1">
                <a:solidFill>
                  <a:srgbClr val="FFFFFF"/>
                </a:solidFill>
                <a:latin typeface="微软雅黑"/>
                <a:ea typeface="微软雅黑"/>
                <a:cs typeface="+mn-ea"/>
                <a:sym typeface="+mn-lt"/>
              </a:rPr>
              <a:t>余字，由总纲和</a:t>
            </a:r>
            <a:r>
              <a:rPr lang="en-US" altLang="zh-CN" sz="2400" b="1" spc="300" noProof="1">
                <a:solidFill>
                  <a:srgbClr val="FFFFFF"/>
                </a:solidFill>
                <a:latin typeface="微软雅黑"/>
                <a:ea typeface="微软雅黑"/>
                <a:cs typeface="+mn-ea"/>
                <a:sym typeface="+mn-lt"/>
              </a:rPr>
              <a:t>11</a:t>
            </a:r>
            <a:r>
              <a:rPr lang="zh-CN" altLang="en-US" sz="2400" b="1" spc="300" noProof="1">
                <a:solidFill>
                  <a:srgbClr val="FFFFFF"/>
                </a:solidFill>
                <a:latin typeface="微软雅黑"/>
                <a:ea typeface="微软雅黑"/>
                <a:cs typeface="+mn-ea"/>
                <a:sym typeface="+mn-lt"/>
              </a:rPr>
              <a:t>章</a:t>
            </a:r>
            <a:r>
              <a:rPr lang="zh-CN" altLang="en-US" sz="2400" spc="300" noProof="1">
                <a:solidFill>
                  <a:srgbClr val="FFFFFF"/>
                </a:solidFill>
                <a:latin typeface="微软雅黑"/>
                <a:ea typeface="微软雅黑"/>
                <a:cs typeface="+mn-ea"/>
                <a:sym typeface="+mn-lt"/>
              </a:rPr>
              <a:t>组成，共</a:t>
            </a:r>
            <a:r>
              <a:rPr lang="en-US" altLang="zh-CN" sz="2400" b="1" spc="300" noProof="1" smtClean="0">
                <a:solidFill>
                  <a:srgbClr val="FFFFFF"/>
                </a:solidFill>
                <a:latin typeface="微软雅黑"/>
                <a:ea typeface="微软雅黑"/>
                <a:cs typeface="+mn-ea"/>
                <a:sym typeface="+mn-lt"/>
              </a:rPr>
              <a:t>55</a:t>
            </a:r>
            <a:r>
              <a:rPr lang="zh-CN" altLang="en-US" sz="2400" b="1" spc="300" noProof="1" smtClean="0">
                <a:solidFill>
                  <a:srgbClr val="FFFFFF"/>
                </a:solidFill>
                <a:latin typeface="微软雅黑"/>
                <a:ea typeface="微软雅黑"/>
                <a:cs typeface="+mn-ea"/>
                <a:sym typeface="+mn-lt"/>
              </a:rPr>
              <a:t>条</a:t>
            </a:r>
            <a:r>
              <a:rPr lang="zh-CN" altLang="en-US" sz="2400" spc="300" noProof="1">
                <a:solidFill>
                  <a:srgbClr val="FFFFFF"/>
                </a:solidFill>
                <a:latin typeface="微软雅黑"/>
                <a:ea typeface="微软雅黑"/>
                <a:cs typeface="+mn-ea"/>
                <a:sym typeface="+mn-lt"/>
              </a:rPr>
              <a:t>。总纲占四分之一以上篇幅</a:t>
            </a:r>
            <a:r>
              <a:rPr lang="zh-CN" altLang="en-US" sz="2400" spc="300" noProof="1" smtClean="0">
                <a:solidFill>
                  <a:srgbClr val="FFFFFF"/>
                </a:solidFill>
                <a:latin typeface="微软雅黑"/>
                <a:ea typeface="微软雅黑"/>
                <a:cs typeface="+mn-ea"/>
                <a:sym typeface="+mn-lt"/>
              </a:rPr>
              <a:t>，</a:t>
            </a:r>
            <a:r>
              <a:rPr lang="en-US" altLang="zh-CN" sz="2400" b="1" spc="300" noProof="1" smtClean="0">
                <a:solidFill>
                  <a:srgbClr val="FFFFFF"/>
                </a:solidFill>
                <a:latin typeface="微软雅黑"/>
                <a:ea typeface="微软雅黑"/>
                <a:cs typeface="+mn-ea"/>
                <a:sym typeface="+mn-lt"/>
              </a:rPr>
              <a:t>7000</a:t>
            </a:r>
            <a:r>
              <a:rPr lang="zh-CN" altLang="en-US" sz="2400" b="1" spc="300" noProof="1">
                <a:solidFill>
                  <a:srgbClr val="FFFFFF"/>
                </a:solidFill>
                <a:latin typeface="微软雅黑"/>
                <a:ea typeface="微软雅黑"/>
                <a:cs typeface="+mn-ea"/>
                <a:sym typeface="+mn-lt"/>
              </a:rPr>
              <a:t>余字</a:t>
            </a:r>
            <a:r>
              <a:rPr lang="zh-CN" altLang="en-US" sz="2400" spc="300" noProof="1">
                <a:solidFill>
                  <a:srgbClr val="FFFFFF"/>
                </a:solidFill>
                <a:latin typeface="微软雅黑"/>
                <a:ea typeface="微软雅黑"/>
                <a:cs typeface="+mn-ea"/>
                <a:sym typeface="+mn-lt"/>
              </a:rPr>
              <a:t>，</a:t>
            </a:r>
            <a:r>
              <a:rPr lang="en-US" altLang="zh-CN" sz="2400" spc="300" noProof="1">
                <a:solidFill>
                  <a:srgbClr val="FFFFFF"/>
                </a:solidFill>
                <a:latin typeface="微软雅黑"/>
                <a:ea typeface="微软雅黑"/>
                <a:cs typeface="+mn-ea"/>
                <a:sym typeface="+mn-lt"/>
              </a:rPr>
              <a:t>1—11</a:t>
            </a:r>
            <a:r>
              <a:rPr lang="zh-CN" altLang="en-US" sz="2400" spc="300" noProof="1">
                <a:solidFill>
                  <a:srgbClr val="FFFFFF"/>
                </a:solidFill>
                <a:latin typeface="微软雅黑"/>
                <a:ea typeface="微软雅黑"/>
                <a:cs typeface="+mn-ea"/>
                <a:sym typeface="+mn-lt"/>
              </a:rPr>
              <a:t>章实际是它的具体化。</a:t>
            </a:r>
          </a:p>
        </p:txBody>
      </p:sp>
      <p:sp>
        <p:nvSpPr>
          <p:cNvPr id="15" name="圆角矩形 27"/>
          <p:cNvSpPr/>
          <p:nvPr/>
        </p:nvSpPr>
        <p:spPr>
          <a:xfrm>
            <a:off x="6872764" y="3356610"/>
            <a:ext cx="1843088" cy="806450"/>
          </a:xfrm>
          <a:prstGeom prst="roundRect">
            <a:avLst>
              <a:gd name="adj" fmla="val 10061"/>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en-US" altLang="zh-CN" sz="3200" b="1" noProof="1">
                <a:solidFill>
                  <a:srgbClr val="FFFFFF"/>
                </a:solidFill>
                <a:latin typeface="Calibri"/>
              </a:rPr>
              <a:t>11</a:t>
            </a:r>
            <a:r>
              <a:rPr lang="zh-CN" altLang="en-US" sz="3200" b="1" noProof="1">
                <a:solidFill>
                  <a:srgbClr val="FFFFFF"/>
                </a:solidFill>
                <a:latin typeface="Calibri"/>
              </a:rPr>
              <a:t>章</a:t>
            </a:r>
          </a:p>
        </p:txBody>
      </p:sp>
      <p:sp>
        <p:nvSpPr>
          <p:cNvPr id="16" name="圆角矩形 28"/>
          <p:cNvSpPr/>
          <p:nvPr/>
        </p:nvSpPr>
        <p:spPr>
          <a:xfrm>
            <a:off x="4099402" y="3356610"/>
            <a:ext cx="1843088" cy="806450"/>
          </a:xfrm>
          <a:prstGeom prst="roundRect">
            <a:avLst>
              <a:gd name="adj" fmla="val 10061"/>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3200" b="1" noProof="1">
                <a:solidFill>
                  <a:srgbClr val="FFFFFF"/>
                </a:solidFill>
                <a:latin typeface="Calibri"/>
              </a:rPr>
              <a:t>总纲</a:t>
            </a:r>
          </a:p>
        </p:txBody>
      </p:sp>
      <p:sp>
        <p:nvSpPr>
          <p:cNvPr id="17" name="圆角矩形 29"/>
          <p:cNvSpPr/>
          <p:nvPr/>
        </p:nvSpPr>
        <p:spPr>
          <a:xfrm>
            <a:off x="9646127" y="3356610"/>
            <a:ext cx="1843088" cy="806450"/>
          </a:xfrm>
          <a:prstGeom prst="roundRect">
            <a:avLst>
              <a:gd name="adj" fmla="val 10061"/>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en-US" altLang="zh-CN" sz="3200" b="1" noProof="1" smtClean="0">
                <a:solidFill>
                  <a:srgbClr val="FFFFFF"/>
                </a:solidFill>
                <a:latin typeface="Calibri"/>
              </a:rPr>
              <a:t>55</a:t>
            </a:r>
            <a:r>
              <a:rPr lang="zh-CN" altLang="en-US" sz="3200" b="1" noProof="1" smtClean="0">
                <a:solidFill>
                  <a:srgbClr val="FFFFFF"/>
                </a:solidFill>
                <a:latin typeface="Calibri"/>
              </a:rPr>
              <a:t>条</a:t>
            </a:r>
            <a:endParaRPr lang="zh-CN" altLang="en-US" sz="3200" b="1" noProof="1">
              <a:solidFill>
                <a:srgbClr val="FFFFFF"/>
              </a:solidFill>
              <a:latin typeface="Calibri"/>
            </a:endParaRPr>
          </a:p>
        </p:txBody>
      </p:sp>
      <p:sp>
        <p:nvSpPr>
          <p:cNvPr id="18" name="圆角矩形 30"/>
          <p:cNvSpPr/>
          <p:nvPr/>
        </p:nvSpPr>
        <p:spPr>
          <a:xfrm>
            <a:off x="738665" y="3356610"/>
            <a:ext cx="2498725" cy="806450"/>
          </a:xfrm>
          <a:prstGeom prst="roundRect">
            <a:avLst>
              <a:gd name="adj" fmla="val 10061"/>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en-US" altLang="zh-CN" sz="3200" b="1" noProof="1" smtClean="0">
                <a:solidFill>
                  <a:srgbClr val="FFFFFF"/>
                </a:solidFill>
                <a:latin typeface="Calibri"/>
              </a:rPr>
              <a:t>19000</a:t>
            </a:r>
            <a:r>
              <a:rPr lang="zh-CN" altLang="en-US" sz="3200" b="1" noProof="1">
                <a:solidFill>
                  <a:srgbClr val="FFFFFF"/>
                </a:solidFill>
                <a:latin typeface="Calibri"/>
              </a:rPr>
              <a:t>字</a:t>
            </a:r>
          </a:p>
        </p:txBody>
      </p:sp>
      <p:cxnSp>
        <p:nvCxnSpPr>
          <p:cNvPr id="19" name="直接连接符 18"/>
          <p:cNvCxnSpPr/>
          <p:nvPr/>
        </p:nvCxnSpPr>
        <p:spPr>
          <a:xfrm>
            <a:off x="2064228" y="2773998"/>
            <a:ext cx="8513763" cy="0"/>
          </a:xfrm>
          <a:prstGeom prst="line">
            <a:avLst/>
          </a:prstGeom>
          <a:ln>
            <a:solidFill>
              <a:schemeClr val="bg1">
                <a:lumMod val="65000"/>
              </a:schemeClr>
            </a:solidFill>
            <a:prstDash val="lgDashDot"/>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2064227" y="2773999"/>
            <a:ext cx="0" cy="582613"/>
          </a:xfrm>
          <a:prstGeom prst="line">
            <a:avLst/>
          </a:prstGeom>
          <a:ln>
            <a:solidFill>
              <a:schemeClr val="bg1">
                <a:lumMod val="65000"/>
              </a:schemeClr>
            </a:solidFill>
            <a:prstDash val="lgDashDot"/>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5032852" y="2773999"/>
            <a:ext cx="0" cy="582613"/>
          </a:xfrm>
          <a:prstGeom prst="line">
            <a:avLst/>
          </a:prstGeom>
          <a:ln>
            <a:solidFill>
              <a:schemeClr val="bg1">
                <a:lumMod val="65000"/>
              </a:schemeClr>
            </a:solidFill>
            <a:prstDash val="lgDashDot"/>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810977" y="2773999"/>
            <a:ext cx="0" cy="582613"/>
          </a:xfrm>
          <a:prstGeom prst="line">
            <a:avLst/>
          </a:prstGeom>
          <a:ln>
            <a:solidFill>
              <a:schemeClr val="bg1">
                <a:lumMod val="65000"/>
              </a:schemeClr>
            </a:solidFill>
            <a:prstDash val="lgDashDot"/>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0577989" y="2773999"/>
            <a:ext cx="0" cy="582613"/>
          </a:xfrm>
          <a:prstGeom prst="line">
            <a:avLst/>
          </a:prstGeom>
          <a:ln>
            <a:solidFill>
              <a:schemeClr val="bg1">
                <a:lumMod val="65000"/>
              </a:schemeClr>
            </a:solidFill>
            <a:prstDash val="lgDashDot"/>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6315552" y="2081848"/>
            <a:ext cx="0" cy="692150"/>
          </a:xfrm>
          <a:prstGeom prst="line">
            <a:avLst/>
          </a:prstGeom>
          <a:ln>
            <a:solidFill>
              <a:schemeClr val="bg1">
                <a:lumMod val="65000"/>
              </a:schemeClr>
            </a:solidFill>
            <a:prstDash val="lgDashDot"/>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4801712" y="1355472"/>
            <a:ext cx="3027680" cy="583565"/>
          </a:xfrm>
          <a:prstGeom prst="rect">
            <a:avLst/>
          </a:prstGeom>
        </p:spPr>
        <p:txBody>
          <a:bodyPr wrap="none">
            <a:spAutoFit/>
          </a:bodyPr>
          <a:lstStyle/>
          <a:p>
            <a:pPr algn="ctr" fontAlgn="base">
              <a:spcBef>
                <a:spcPct val="0"/>
              </a:spcBef>
              <a:spcAft>
                <a:spcPct val="0"/>
              </a:spcAft>
            </a:pPr>
            <a:r>
              <a:rPr lang="zh-CN" altLang="en-US" sz="3200" b="1" dirty="0">
                <a:gradFill>
                  <a:gsLst>
                    <a:gs pos="90000">
                      <a:srgbClr val="C00000"/>
                    </a:gs>
                    <a:gs pos="30000">
                      <a:srgbClr val="FF3300"/>
                    </a:gs>
                  </a:gsLst>
                  <a:lin ang="5400000" scaled="1"/>
                </a:gradFill>
                <a:latin typeface="微软雅黑" panose="020B0503020204020204" pitchFamily="34" charset="-122"/>
                <a:ea typeface="微软雅黑" panose="020B0503020204020204" pitchFamily="34" charset="-122"/>
              </a:rPr>
              <a:t>中国共产党章程</a:t>
            </a:r>
          </a:p>
        </p:txBody>
      </p:sp>
      <p:grpSp>
        <p:nvGrpSpPr>
          <p:cNvPr id="2" name="组合 1"/>
          <p:cNvGrpSpPr/>
          <p:nvPr/>
        </p:nvGrpSpPr>
        <p:grpSpPr>
          <a:xfrm>
            <a:off x="2585555" y="2073333"/>
            <a:ext cx="7459994" cy="432000"/>
            <a:chOff x="3886825" y="1796061"/>
            <a:chExt cx="7459994" cy="432000"/>
          </a:xfrm>
        </p:grpSpPr>
        <p:cxnSp>
          <p:nvCxnSpPr>
            <p:cNvPr id="3" name="直接连接符 2"/>
            <p:cNvCxnSpPr/>
            <p:nvPr/>
          </p:nvCxnSpPr>
          <p:spPr>
            <a:xfrm>
              <a:off x="3886825" y="2035893"/>
              <a:ext cx="3265366" cy="528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4" name="星形: 五角 5"/>
            <p:cNvSpPr/>
            <p:nvPr/>
          </p:nvSpPr>
          <p:spPr>
            <a:xfrm>
              <a:off x="7400822" y="1796061"/>
              <a:ext cx="432000" cy="432000"/>
            </a:xfrm>
            <a:prstGeom prst="star5">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srgbClr val="FFFFFF"/>
                </a:solidFill>
                <a:latin typeface="Calibri"/>
              </a:endParaRPr>
            </a:p>
          </p:txBody>
        </p:sp>
        <p:cxnSp>
          <p:nvCxnSpPr>
            <p:cNvPr id="5" name="直接连接符 4"/>
            <p:cNvCxnSpPr/>
            <p:nvPr/>
          </p:nvCxnSpPr>
          <p:spPr>
            <a:xfrm>
              <a:off x="8081453" y="2035893"/>
              <a:ext cx="3265366" cy="528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3899000691"/>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up)">
                                      <p:cBhvr>
                                        <p:cTn id="11" dur="500"/>
                                        <p:tgtEl>
                                          <p:spTgt spid="24"/>
                                        </p:tgtEl>
                                      </p:cBhvr>
                                    </p:animEffect>
                                  </p:childTnLst>
                                </p:cTn>
                              </p:par>
                            </p:childTnLst>
                          </p:cTn>
                        </p:par>
                        <p:par>
                          <p:cTn id="12" fill="hold">
                            <p:stCondLst>
                              <p:cond delay="1000"/>
                            </p:stCondLst>
                            <p:childTnLst>
                              <p:par>
                                <p:cTn id="13" presetID="16" presetClass="entr" presetSubtype="37"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barn(outVertical)">
                                      <p:cBhvr>
                                        <p:cTn id="15" dur="500"/>
                                        <p:tgtEl>
                                          <p:spTgt spid="19"/>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up)">
                                      <p:cBhvr>
                                        <p:cTn id="19" dur="500"/>
                                        <p:tgtEl>
                                          <p:spTgt spid="20"/>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barn(inVertical)">
                                      <p:cBhvr>
                                        <p:cTn id="23" dur="500"/>
                                        <p:tgtEl>
                                          <p:spTgt spid="18"/>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up)">
                                      <p:cBhvr>
                                        <p:cTn id="27" dur="500"/>
                                        <p:tgtEl>
                                          <p:spTgt spid="21"/>
                                        </p:tgtEl>
                                      </p:cBhvr>
                                    </p:animEffect>
                                  </p:childTnLst>
                                </p:cTn>
                              </p:par>
                            </p:childTnLst>
                          </p:cTn>
                        </p:par>
                        <p:par>
                          <p:cTn id="28" fill="hold">
                            <p:stCondLst>
                              <p:cond delay="3000"/>
                            </p:stCondLst>
                            <p:childTnLst>
                              <p:par>
                                <p:cTn id="29" presetID="16" presetClass="entr" presetSubtype="21"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barn(inVertical)">
                                      <p:cBhvr>
                                        <p:cTn id="31" dur="500"/>
                                        <p:tgtEl>
                                          <p:spTgt spid="16"/>
                                        </p:tgtEl>
                                      </p:cBhvr>
                                    </p:animEffect>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up)">
                                      <p:cBhvr>
                                        <p:cTn id="35" dur="500"/>
                                        <p:tgtEl>
                                          <p:spTgt spid="22"/>
                                        </p:tgtEl>
                                      </p:cBhvr>
                                    </p:animEffect>
                                  </p:childTnLst>
                                </p:cTn>
                              </p:par>
                            </p:childTnLst>
                          </p:cTn>
                        </p:par>
                        <p:par>
                          <p:cTn id="36" fill="hold">
                            <p:stCondLst>
                              <p:cond delay="4000"/>
                            </p:stCondLst>
                            <p:childTnLst>
                              <p:par>
                                <p:cTn id="37" presetID="16" presetClass="entr" presetSubtype="21"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barn(inVertical)">
                                      <p:cBhvr>
                                        <p:cTn id="39" dur="500"/>
                                        <p:tgtEl>
                                          <p:spTgt spid="15"/>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up)">
                                      <p:cBhvr>
                                        <p:cTn id="43" dur="500"/>
                                        <p:tgtEl>
                                          <p:spTgt spid="23"/>
                                        </p:tgtEl>
                                      </p:cBhvr>
                                    </p:animEffect>
                                  </p:childTnLst>
                                </p:cTn>
                              </p:par>
                            </p:childTnLst>
                          </p:cTn>
                        </p:par>
                        <p:par>
                          <p:cTn id="44" fill="hold">
                            <p:stCondLst>
                              <p:cond delay="5000"/>
                            </p:stCondLst>
                            <p:childTnLst>
                              <p:par>
                                <p:cTn id="45" presetID="16" presetClass="entr" presetSubtype="21"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barn(inVertical)">
                                      <p:cBhvr>
                                        <p:cTn id="47" dur="500"/>
                                        <p:tgtEl>
                                          <p:spTgt spid="17"/>
                                        </p:tgtEl>
                                      </p:cBhvr>
                                    </p:animEffect>
                                  </p:childTnLst>
                                </p:cTn>
                              </p:par>
                            </p:childTnLst>
                          </p:cTn>
                        </p:par>
                        <p:par>
                          <p:cTn id="48" fill="hold">
                            <p:stCondLst>
                              <p:cond delay="5500"/>
                            </p:stCondLst>
                            <p:childTnLst>
                              <p:par>
                                <p:cTn id="49" presetID="42" presetClass="entr" presetSubtype="0"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1000"/>
                                        <p:tgtEl>
                                          <p:spTgt spid="10"/>
                                        </p:tgtEl>
                                      </p:cBhvr>
                                    </p:animEffect>
                                    <p:anim calcmode="lin" valueType="num">
                                      <p:cBhvr>
                                        <p:cTn id="52" dur="1000" fill="hold"/>
                                        <p:tgtEl>
                                          <p:spTgt spid="10"/>
                                        </p:tgtEl>
                                        <p:attrNameLst>
                                          <p:attrName>ppt_x</p:attrName>
                                        </p:attrNameLst>
                                      </p:cBhvr>
                                      <p:tavLst>
                                        <p:tav tm="0">
                                          <p:val>
                                            <p:strVal val="#ppt_x"/>
                                          </p:val>
                                        </p:tav>
                                        <p:tav tm="100000">
                                          <p:val>
                                            <p:strVal val="#ppt_x"/>
                                          </p:val>
                                        </p:tav>
                                      </p:tavLst>
                                    </p:anim>
                                    <p:anim calcmode="lin" valueType="num">
                                      <p:cBhvr>
                                        <p:cTn id="53" dur="1000" fill="hold"/>
                                        <p:tgtEl>
                                          <p:spTgt spid="10"/>
                                        </p:tgtEl>
                                        <p:attrNameLst>
                                          <p:attrName>ppt_y</p:attrName>
                                        </p:attrNameLst>
                                      </p:cBhvr>
                                      <p:tavLst>
                                        <p:tav tm="0">
                                          <p:val>
                                            <p:strVal val="#ppt_y+.1"/>
                                          </p:val>
                                        </p:tav>
                                        <p:tav tm="100000">
                                          <p:val>
                                            <p:strVal val="#ppt_y"/>
                                          </p:val>
                                        </p:tav>
                                      </p:tavLst>
                                    </p:anim>
                                  </p:childTnLst>
                                </p:cTn>
                              </p:par>
                              <p:par>
                                <p:cTn id="54" presetID="16" presetClass="entr" presetSubtype="21" fill="hold" grpId="0" nodeType="withEffect">
                                  <p:stCondLst>
                                    <p:cond delay="1250"/>
                                  </p:stCondLst>
                                  <p:childTnLst>
                                    <p:set>
                                      <p:cBhvr>
                                        <p:cTn id="55" dur="1" fill="hold">
                                          <p:stCondLst>
                                            <p:cond delay="0"/>
                                          </p:stCondLst>
                                        </p:cTn>
                                        <p:tgtEl>
                                          <p:spTgt spid="14"/>
                                        </p:tgtEl>
                                        <p:attrNameLst>
                                          <p:attrName>style.visibility</p:attrName>
                                        </p:attrNameLst>
                                      </p:cBhvr>
                                      <p:to>
                                        <p:strVal val="visible"/>
                                      </p:to>
                                    </p:set>
                                    <p:animEffect transition="in" filter="barn(inVertical)">
                                      <p:cBhvr>
                                        <p:cTn id="56" dur="500"/>
                                        <p:tgtEl>
                                          <p:spTgt spid="14"/>
                                        </p:tgtEl>
                                      </p:cBhvr>
                                    </p:animEffect>
                                  </p:childTnLst>
                                </p:cTn>
                              </p:par>
                              <p:par>
                                <p:cTn id="57" presetID="16" presetClass="entr" presetSubtype="37" fill="hold" nodeType="withEffect">
                                  <p:stCondLst>
                                    <p:cond delay="1750"/>
                                  </p:stCondLst>
                                  <p:childTnLst>
                                    <p:set>
                                      <p:cBhvr>
                                        <p:cTn id="58" dur="1" fill="hold">
                                          <p:stCondLst>
                                            <p:cond delay="0"/>
                                          </p:stCondLst>
                                        </p:cTn>
                                        <p:tgtEl>
                                          <p:spTgt spid="2"/>
                                        </p:tgtEl>
                                        <p:attrNameLst>
                                          <p:attrName>style.visibility</p:attrName>
                                        </p:attrNameLst>
                                      </p:cBhvr>
                                      <p:to>
                                        <p:strVal val="visible"/>
                                      </p:to>
                                    </p:set>
                                    <p:animEffect transition="in" filter="barn(outVertical)">
                                      <p:cBhvr>
                                        <p:cTn id="5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5" grpId="0" bldLvl="0" animBg="1"/>
      <p:bldP spid="16" grpId="0" bldLvl="0" animBg="1"/>
      <p:bldP spid="17" grpId="0" bldLvl="0" animBg="1"/>
      <p:bldP spid="18" grpId="0" bldLvl="0" animBg="1"/>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党章的主要内容</a:t>
            </a:r>
          </a:p>
        </p:txBody>
      </p:sp>
      <p:grpSp>
        <p:nvGrpSpPr>
          <p:cNvPr id="72" name="组合 71"/>
          <p:cNvGrpSpPr/>
          <p:nvPr/>
        </p:nvGrpSpPr>
        <p:grpSpPr>
          <a:xfrm>
            <a:off x="3696495" y="1879919"/>
            <a:ext cx="671513" cy="3286125"/>
            <a:chOff x="3695733" y="2423020"/>
            <a:chExt cx="672000" cy="3285715"/>
          </a:xfrm>
          <a:gradFill>
            <a:gsLst>
              <a:gs pos="0">
                <a:srgbClr val="E30000"/>
              </a:gs>
              <a:gs pos="100000">
                <a:srgbClr val="760303"/>
              </a:gs>
            </a:gsLst>
            <a:lin ang="5400000" scaled="0"/>
          </a:gradFill>
        </p:grpSpPr>
        <p:sp>
          <p:nvSpPr>
            <p:cNvPr id="73" name="矩形 72"/>
            <p:cNvSpPr/>
            <p:nvPr/>
          </p:nvSpPr>
          <p:spPr>
            <a:xfrm>
              <a:off x="3695733" y="2423020"/>
              <a:ext cx="672000" cy="1200000"/>
            </a:xfrm>
            <a:prstGeom prst="rect">
              <a:avLst/>
            </a:prstGeom>
            <a:gr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2135" b="1" noProof="1">
                  <a:solidFill>
                    <a:srgbClr val="FFFFFF"/>
                  </a:solidFill>
                  <a:latin typeface="微软雅黑" panose="020B0503020204020204" pitchFamily="34" charset="-122"/>
                  <a:ea typeface="微软雅黑" panose="020B0503020204020204" pitchFamily="34" charset="-122"/>
                  <a:cs typeface="+mn-ea"/>
                  <a:sym typeface="+mn-lt"/>
                </a:rPr>
                <a:t>第一章</a:t>
              </a:r>
            </a:p>
          </p:txBody>
        </p:sp>
        <p:sp>
          <p:nvSpPr>
            <p:cNvPr id="74" name="矩形 73"/>
            <p:cNvSpPr/>
            <p:nvPr/>
          </p:nvSpPr>
          <p:spPr>
            <a:xfrm>
              <a:off x="3695733" y="3618965"/>
              <a:ext cx="672000" cy="2089770"/>
            </a:xfrm>
            <a:prstGeom prst="rect">
              <a:avLst/>
            </a:prstGeom>
            <a:grpFill/>
            <a:ln w="12700">
              <a:solidFill>
                <a:schemeClr val="bg1">
                  <a:lumMod val="65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spcBef>
                  <a:spcPct val="0"/>
                </a:spcBef>
                <a:spcAft>
                  <a:spcPct val="0"/>
                </a:spcAft>
              </a:pPr>
              <a:r>
                <a:rPr lang="zh-CN" altLang="en-US" sz="2000" b="1" noProof="1">
                  <a:solidFill>
                    <a:srgbClr val="FFFFFF"/>
                  </a:solidFill>
                  <a:latin typeface="微软雅黑" panose="020B0503020204020204" pitchFamily="34" charset="-122"/>
                  <a:ea typeface="微软雅黑" panose="020B0503020204020204" pitchFamily="34" charset="-122"/>
                  <a:cs typeface="+mn-ea"/>
                  <a:sym typeface="+mn-lt"/>
                </a:rPr>
                <a:t>党员</a:t>
              </a:r>
            </a:p>
            <a:p>
              <a:pPr algn="ctr">
                <a:spcBef>
                  <a:spcPct val="0"/>
                </a:spcBef>
                <a:spcAft>
                  <a:spcPct val="0"/>
                </a:spcAft>
              </a:pPr>
              <a:endParaRPr lang="zh-CN" altLang="en-US" sz="2000" b="1" noProof="1">
                <a:solidFill>
                  <a:srgbClr val="FFFFFF"/>
                </a:solidFill>
                <a:latin typeface="微软雅黑" panose="020B0503020204020204" pitchFamily="34" charset="-122"/>
                <a:ea typeface="微软雅黑" panose="020B0503020204020204" pitchFamily="34" charset="-122"/>
                <a:cs typeface="+mn-ea"/>
                <a:sym typeface="+mn-lt"/>
              </a:endParaRPr>
            </a:p>
            <a:p>
              <a:pPr algn="ctr">
                <a:spcBef>
                  <a:spcPct val="0"/>
                </a:spcBef>
                <a:spcAft>
                  <a:spcPct val="0"/>
                </a:spcAft>
              </a:pPr>
              <a:endParaRPr lang="zh-CN" altLang="en-US" sz="2000" b="1" noProof="1">
                <a:solidFill>
                  <a:srgbClr val="FFFFFF"/>
                </a:solidFill>
                <a:latin typeface="微软雅黑" panose="020B0503020204020204" pitchFamily="34" charset="-122"/>
                <a:ea typeface="微软雅黑" panose="020B0503020204020204" pitchFamily="34" charset="-122"/>
                <a:cs typeface="+mn-ea"/>
                <a:sym typeface="+mn-lt"/>
              </a:endParaRPr>
            </a:p>
            <a:p>
              <a:pPr algn="ctr">
                <a:spcBef>
                  <a:spcPct val="0"/>
                </a:spcBef>
                <a:spcAft>
                  <a:spcPct val="0"/>
                </a:spcAft>
              </a:pPr>
              <a:endParaRPr lang="zh-CN" altLang="en-US" sz="2000" b="1" noProof="1">
                <a:solidFill>
                  <a:srgbClr val="FFFFFF"/>
                </a:solidFill>
                <a:latin typeface="微软雅黑" panose="020B0503020204020204" pitchFamily="34" charset="-122"/>
                <a:ea typeface="微软雅黑" panose="020B0503020204020204" pitchFamily="34" charset="-122"/>
                <a:cs typeface="+mn-ea"/>
                <a:sym typeface="+mn-lt"/>
              </a:endParaRPr>
            </a:p>
            <a:p>
              <a:pPr algn="ctr">
                <a:spcBef>
                  <a:spcPct val="0"/>
                </a:spcBef>
                <a:spcAft>
                  <a:spcPct val="0"/>
                </a:spcAft>
              </a:pPr>
              <a:endParaRPr lang="en-US" altLang="zh-CN" sz="2000"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endParaRPr>
            </a:p>
          </p:txBody>
        </p:sp>
      </p:grpSp>
      <p:grpSp>
        <p:nvGrpSpPr>
          <p:cNvPr id="75" name="组合 74"/>
          <p:cNvGrpSpPr/>
          <p:nvPr/>
        </p:nvGrpSpPr>
        <p:grpSpPr>
          <a:xfrm>
            <a:off x="5193507" y="1879919"/>
            <a:ext cx="671512" cy="3286125"/>
            <a:chOff x="5192528" y="2423020"/>
            <a:chExt cx="672000" cy="3285715"/>
          </a:xfrm>
          <a:gradFill>
            <a:gsLst>
              <a:gs pos="0">
                <a:srgbClr val="E30000"/>
              </a:gs>
              <a:gs pos="100000">
                <a:srgbClr val="760303"/>
              </a:gs>
            </a:gsLst>
            <a:lin ang="5400000" scaled="0"/>
          </a:gradFill>
        </p:grpSpPr>
        <p:sp>
          <p:nvSpPr>
            <p:cNvPr id="76" name="矩形 75"/>
            <p:cNvSpPr/>
            <p:nvPr/>
          </p:nvSpPr>
          <p:spPr>
            <a:xfrm>
              <a:off x="5192528" y="2423020"/>
              <a:ext cx="672000" cy="1200000"/>
            </a:xfrm>
            <a:prstGeom prst="rect">
              <a:avLst/>
            </a:prstGeom>
            <a:gr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2135" b="1" noProof="1">
                  <a:solidFill>
                    <a:srgbClr val="FFFFFF"/>
                  </a:solidFill>
                  <a:latin typeface="微软雅黑" panose="020B0503020204020204" pitchFamily="34" charset="-122"/>
                  <a:ea typeface="微软雅黑" panose="020B0503020204020204" pitchFamily="34" charset="-122"/>
                  <a:cs typeface="+mn-ea"/>
                  <a:sym typeface="+mn-lt"/>
                </a:rPr>
                <a:t>第三章</a:t>
              </a:r>
            </a:p>
          </p:txBody>
        </p:sp>
        <p:sp>
          <p:nvSpPr>
            <p:cNvPr id="77" name="矩形 76"/>
            <p:cNvSpPr/>
            <p:nvPr/>
          </p:nvSpPr>
          <p:spPr>
            <a:xfrm>
              <a:off x="5192528" y="3618965"/>
              <a:ext cx="672000" cy="2089770"/>
            </a:xfrm>
            <a:prstGeom prst="rect">
              <a:avLst/>
            </a:prstGeom>
            <a:grpFill/>
            <a:ln w="12700">
              <a:solidFill>
                <a:schemeClr val="bg1">
                  <a:lumMod val="65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spcBef>
                  <a:spcPct val="0"/>
                </a:spcBef>
                <a:spcAft>
                  <a:spcPct val="0"/>
                </a:spcAft>
              </a:pPr>
              <a:r>
                <a:rPr lang="zh-CN" altLang="en-US" sz="2000" b="1" noProof="1">
                  <a:solidFill>
                    <a:srgbClr val="FFFFFF"/>
                  </a:solidFill>
                  <a:latin typeface="微软雅黑" panose="020B0503020204020204" pitchFamily="34" charset="-122"/>
                  <a:ea typeface="微软雅黑" panose="020B0503020204020204" pitchFamily="34" charset="-122"/>
                  <a:cs typeface="+mn-ea"/>
                  <a:sym typeface="+mn-lt"/>
                </a:rPr>
                <a:t>党的中央组织</a:t>
              </a:r>
            </a:p>
          </p:txBody>
        </p:sp>
      </p:grpSp>
      <p:grpSp>
        <p:nvGrpSpPr>
          <p:cNvPr id="78" name="组合 77"/>
          <p:cNvGrpSpPr/>
          <p:nvPr/>
        </p:nvGrpSpPr>
        <p:grpSpPr>
          <a:xfrm>
            <a:off x="5941219" y="1879919"/>
            <a:ext cx="673100" cy="3286125"/>
            <a:chOff x="5940925" y="2423020"/>
            <a:chExt cx="672000" cy="3285715"/>
          </a:xfrm>
          <a:gradFill>
            <a:gsLst>
              <a:gs pos="0">
                <a:srgbClr val="E30000"/>
              </a:gs>
              <a:gs pos="100000">
                <a:srgbClr val="760303"/>
              </a:gs>
            </a:gsLst>
            <a:lin ang="5400000" scaled="0"/>
          </a:gradFill>
        </p:grpSpPr>
        <p:sp>
          <p:nvSpPr>
            <p:cNvPr id="79" name="矩形 78"/>
            <p:cNvSpPr/>
            <p:nvPr/>
          </p:nvSpPr>
          <p:spPr>
            <a:xfrm>
              <a:off x="5940925" y="2423020"/>
              <a:ext cx="672000" cy="1200000"/>
            </a:xfrm>
            <a:prstGeom prst="rect">
              <a:avLst/>
            </a:prstGeom>
            <a:gr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2135" b="1" noProof="1">
                  <a:solidFill>
                    <a:srgbClr val="FFFFFF"/>
                  </a:solidFill>
                  <a:latin typeface="微软雅黑" panose="020B0503020204020204" pitchFamily="34" charset="-122"/>
                  <a:ea typeface="微软雅黑" panose="020B0503020204020204" pitchFamily="34" charset="-122"/>
                  <a:cs typeface="+mn-ea"/>
                  <a:sym typeface="+mn-lt"/>
                </a:rPr>
                <a:t>第四章</a:t>
              </a:r>
            </a:p>
          </p:txBody>
        </p:sp>
        <p:sp>
          <p:nvSpPr>
            <p:cNvPr id="80" name="矩形 79"/>
            <p:cNvSpPr/>
            <p:nvPr/>
          </p:nvSpPr>
          <p:spPr>
            <a:xfrm>
              <a:off x="5940925" y="3618965"/>
              <a:ext cx="672000" cy="2089770"/>
            </a:xfrm>
            <a:prstGeom prst="rect">
              <a:avLst/>
            </a:prstGeom>
            <a:grpFill/>
            <a:ln w="12700">
              <a:solidFill>
                <a:schemeClr val="bg1">
                  <a:lumMod val="65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spcBef>
                  <a:spcPct val="0"/>
                </a:spcBef>
                <a:spcAft>
                  <a:spcPct val="0"/>
                </a:spcAft>
              </a:pPr>
              <a:r>
                <a:rPr lang="zh-CN" altLang="en-US" sz="2000" b="1" noProof="1">
                  <a:solidFill>
                    <a:srgbClr val="FFFFFF"/>
                  </a:solidFill>
                  <a:latin typeface="微软雅黑" panose="020B0503020204020204" pitchFamily="34" charset="-122"/>
                  <a:ea typeface="微软雅黑" panose="020B0503020204020204" pitchFamily="34" charset="-122"/>
                  <a:cs typeface="+mn-ea"/>
                  <a:sym typeface="+mn-lt"/>
                </a:rPr>
                <a:t>党的地方组织</a:t>
              </a:r>
            </a:p>
          </p:txBody>
        </p:sp>
      </p:grpSp>
      <p:grpSp>
        <p:nvGrpSpPr>
          <p:cNvPr id="81" name="组合 80"/>
          <p:cNvGrpSpPr/>
          <p:nvPr/>
        </p:nvGrpSpPr>
        <p:grpSpPr>
          <a:xfrm>
            <a:off x="6690520" y="1879919"/>
            <a:ext cx="671513" cy="3286125"/>
            <a:chOff x="6689323" y="2423020"/>
            <a:chExt cx="672000" cy="3285715"/>
          </a:xfrm>
          <a:gradFill>
            <a:gsLst>
              <a:gs pos="0">
                <a:srgbClr val="E30000"/>
              </a:gs>
              <a:gs pos="100000">
                <a:srgbClr val="760303"/>
              </a:gs>
            </a:gsLst>
            <a:lin ang="5400000" scaled="0"/>
          </a:gradFill>
        </p:grpSpPr>
        <p:sp>
          <p:nvSpPr>
            <p:cNvPr id="82" name="矩形 81"/>
            <p:cNvSpPr/>
            <p:nvPr/>
          </p:nvSpPr>
          <p:spPr>
            <a:xfrm>
              <a:off x="6689323" y="2423020"/>
              <a:ext cx="672000" cy="1200000"/>
            </a:xfrm>
            <a:prstGeom prst="rect">
              <a:avLst/>
            </a:prstGeom>
            <a:gr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2135" b="1" noProof="1">
                  <a:solidFill>
                    <a:srgbClr val="FFFFFF"/>
                  </a:solidFill>
                  <a:latin typeface="微软雅黑" panose="020B0503020204020204" pitchFamily="34" charset="-122"/>
                  <a:ea typeface="微软雅黑" panose="020B0503020204020204" pitchFamily="34" charset="-122"/>
                  <a:cs typeface="+mn-ea"/>
                  <a:sym typeface="+mn-lt"/>
                </a:rPr>
                <a:t>第五章</a:t>
              </a:r>
            </a:p>
          </p:txBody>
        </p:sp>
        <p:sp>
          <p:nvSpPr>
            <p:cNvPr id="83" name="矩形 82"/>
            <p:cNvSpPr/>
            <p:nvPr/>
          </p:nvSpPr>
          <p:spPr>
            <a:xfrm>
              <a:off x="6689323" y="3618965"/>
              <a:ext cx="672000" cy="2089770"/>
            </a:xfrm>
            <a:prstGeom prst="rect">
              <a:avLst/>
            </a:prstGeom>
            <a:grpFill/>
            <a:ln w="12700">
              <a:solidFill>
                <a:schemeClr val="bg1">
                  <a:lumMod val="65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spcBef>
                  <a:spcPct val="0"/>
                </a:spcBef>
                <a:spcAft>
                  <a:spcPct val="0"/>
                </a:spcAft>
              </a:pPr>
              <a:r>
                <a:rPr lang="zh-CN" altLang="en-US" sz="2000" b="1" noProof="1">
                  <a:solidFill>
                    <a:srgbClr val="FFFFFF"/>
                  </a:solidFill>
                  <a:latin typeface="微软雅黑" panose="020B0503020204020204" pitchFamily="34" charset="-122"/>
                  <a:ea typeface="微软雅黑" panose="020B0503020204020204" pitchFamily="34" charset="-122"/>
                  <a:cs typeface="+mn-ea"/>
                  <a:sym typeface="+mn-lt"/>
                </a:rPr>
                <a:t>党的基层组织</a:t>
              </a:r>
            </a:p>
          </p:txBody>
        </p:sp>
      </p:grpSp>
      <p:grpSp>
        <p:nvGrpSpPr>
          <p:cNvPr id="84" name="组合 83"/>
          <p:cNvGrpSpPr/>
          <p:nvPr/>
        </p:nvGrpSpPr>
        <p:grpSpPr>
          <a:xfrm>
            <a:off x="7438232" y="1879919"/>
            <a:ext cx="671512" cy="3286125"/>
            <a:chOff x="7437720" y="2423020"/>
            <a:chExt cx="672000" cy="3285715"/>
          </a:xfrm>
          <a:gradFill>
            <a:gsLst>
              <a:gs pos="0">
                <a:srgbClr val="E30000"/>
              </a:gs>
              <a:gs pos="100000">
                <a:srgbClr val="760303"/>
              </a:gs>
            </a:gsLst>
            <a:lin ang="5400000" scaled="0"/>
          </a:gradFill>
        </p:grpSpPr>
        <p:sp>
          <p:nvSpPr>
            <p:cNvPr id="85" name="矩形 84"/>
            <p:cNvSpPr/>
            <p:nvPr/>
          </p:nvSpPr>
          <p:spPr>
            <a:xfrm>
              <a:off x="7437720" y="2423020"/>
              <a:ext cx="672000" cy="1200000"/>
            </a:xfrm>
            <a:prstGeom prst="rect">
              <a:avLst/>
            </a:prstGeom>
            <a:gr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2135" b="1" noProof="1">
                  <a:solidFill>
                    <a:srgbClr val="FFFFFF"/>
                  </a:solidFill>
                  <a:latin typeface="微软雅黑" panose="020B0503020204020204" pitchFamily="34" charset="-122"/>
                  <a:ea typeface="微软雅黑" panose="020B0503020204020204" pitchFamily="34" charset="-122"/>
                  <a:cs typeface="+mn-ea"/>
                  <a:sym typeface="+mn-lt"/>
                </a:rPr>
                <a:t>第六章</a:t>
              </a:r>
            </a:p>
          </p:txBody>
        </p:sp>
        <p:sp>
          <p:nvSpPr>
            <p:cNvPr id="86" name="矩形 85"/>
            <p:cNvSpPr/>
            <p:nvPr/>
          </p:nvSpPr>
          <p:spPr>
            <a:xfrm>
              <a:off x="7437720" y="3618965"/>
              <a:ext cx="672000" cy="2089770"/>
            </a:xfrm>
            <a:prstGeom prst="rect">
              <a:avLst/>
            </a:prstGeom>
            <a:grpFill/>
            <a:ln w="12700">
              <a:solidFill>
                <a:schemeClr val="bg1">
                  <a:lumMod val="65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spcBef>
                  <a:spcPct val="0"/>
                </a:spcBef>
                <a:spcAft>
                  <a:spcPct val="0"/>
                </a:spcAft>
              </a:pPr>
              <a:r>
                <a:rPr lang="zh-CN" altLang="en-US" sz="2000" b="1" noProof="1">
                  <a:solidFill>
                    <a:srgbClr val="FFFFFF"/>
                  </a:solidFill>
                  <a:latin typeface="微软雅黑" panose="020B0503020204020204" pitchFamily="34" charset="-122"/>
                  <a:ea typeface="微软雅黑" panose="020B0503020204020204" pitchFamily="34" charset="-122"/>
                  <a:cs typeface="+mn-ea"/>
                  <a:sym typeface="+mn-lt"/>
                </a:rPr>
                <a:t>党的干部</a:t>
              </a:r>
            </a:p>
            <a:p>
              <a:pPr algn="ctr">
                <a:spcBef>
                  <a:spcPct val="0"/>
                </a:spcBef>
                <a:spcAft>
                  <a:spcPct val="0"/>
                </a:spcAft>
              </a:pPr>
              <a:endParaRPr lang="zh-CN" altLang="en-US" sz="2000" b="1" noProof="1">
                <a:solidFill>
                  <a:srgbClr val="FFFFFF"/>
                </a:solidFill>
                <a:latin typeface="微软雅黑" panose="020B0503020204020204" pitchFamily="34" charset="-122"/>
                <a:ea typeface="微软雅黑" panose="020B0503020204020204" pitchFamily="34" charset="-122"/>
                <a:cs typeface="+mn-ea"/>
                <a:sym typeface="+mn-lt"/>
              </a:endParaRPr>
            </a:p>
            <a:p>
              <a:pPr algn="ctr">
                <a:spcBef>
                  <a:spcPct val="0"/>
                </a:spcBef>
                <a:spcAft>
                  <a:spcPct val="0"/>
                </a:spcAft>
              </a:pPr>
              <a:endParaRPr lang="zh-CN" altLang="en-US" sz="2000"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endParaRPr>
            </a:p>
          </p:txBody>
        </p:sp>
      </p:grpSp>
      <p:grpSp>
        <p:nvGrpSpPr>
          <p:cNvPr id="87" name="组合 86"/>
          <p:cNvGrpSpPr/>
          <p:nvPr/>
        </p:nvGrpSpPr>
        <p:grpSpPr>
          <a:xfrm>
            <a:off x="8187532" y="1879919"/>
            <a:ext cx="671512" cy="3286125"/>
            <a:chOff x="8186117" y="2423020"/>
            <a:chExt cx="672000" cy="3285715"/>
          </a:xfrm>
          <a:gradFill>
            <a:gsLst>
              <a:gs pos="0">
                <a:srgbClr val="E30000"/>
              </a:gs>
              <a:gs pos="100000">
                <a:srgbClr val="760303"/>
              </a:gs>
            </a:gsLst>
            <a:lin ang="5400000" scaled="0"/>
          </a:gradFill>
        </p:grpSpPr>
        <p:sp>
          <p:nvSpPr>
            <p:cNvPr id="88" name="矩形 87"/>
            <p:cNvSpPr/>
            <p:nvPr/>
          </p:nvSpPr>
          <p:spPr>
            <a:xfrm>
              <a:off x="8186117" y="2423020"/>
              <a:ext cx="672000" cy="1200000"/>
            </a:xfrm>
            <a:prstGeom prst="rect">
              <a:avLst/>
            </a:prstGeom>
            <a:gr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2135" b="1" noProof="1">
                  <a:solidFill>
                    <a:srgbClr val="FFFFFF"/>
                  </a:solidFill>
                  <a:latin typeface="微软雅黑" panose="020B0503020204020204" pitchFamily="34" charset="-122"/>
                  <a:ea typeface="微软雅黑" panose="020B0503020204020204" pitchFamily="34" charset="-122"/>
                  <a:cs typeface="+mn-ea"/>
                  <a:sym typeface="+mn-lt"/>
                </a:rPr>
                <a:t>第七章</a:t>
              </a:r>
            </a:p>
          </p:txBody>
        </p:sp>
        <p:sp>
          <p:nvSpPr>
            <p:cNvPr id="89" name="矩形 88"/>
            <p:cNvSpPr/>
            <p:nvPr/>
          </p:nvSpPr>
          <p:spPr>
            <a:xfrm>
              <a:off x="8186117" y="3618965"/>
              <a:ext cx="672000" cy="2089770"/>
            </a:xfrm>
            <a:prstGeom prst="rect">
              <a:avLst/>
            </a:prstGeom>
            <a:grpFill/>
            <a:ln w="12700">
              <a:solidFill>
                <a:schemeClr val="bg1">
                  <a:lumMod val="65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spcBef>
                  <a:spcPct val="0"/>
                </a:spcBef>
                <a:spcAft>
                  <a:spcPct val="0"/>
                </a:spcAft>
              </a:pPr>
              <a:r>
                <a:rPr lang="zh-CN" altLang="en-US" sz="2000" b="1" noProof="1">
                  <a:solidFill>
                    <a:srgbClr val="FFFFFF"/>
                  </a:solidFill>
                  <a:latin typeface="微软雅黑" panose="020B0503020204020204" pitchFamily="34" charset="-122"/>
                  <a:ea typeface="微软雅黑" panose="020B0503020204020204" pitchFamily="34" charset="-122"/>
                  <a:cs typeface="+mn-ea"/>
                  <a:sym typeface="+mn-lt"/>
                </a:rPr>
                <a:t>党的纪律</a:t>
              </a:r>
            </a:p>
            <a:p>
              <a:pPr algn="ctr">
                <a:spcBef>
                  <a:spcPct val="0"/>
                </a:spcBef>
                <a:spcAft>
                  <a:spcPct val="0"/>
                </a:spcAft>
              </a:pPr>
              <a:endParaRPr lang="zh-CN" altLang="en-US" sz="2000" b="1" noProof="1">
                <a:solidFill>
                  <a:srgbClr val="FFFFFF"/>
                </a:solidFill>
                <a:latin typeface="微软雅黑" panose="020B0503020204020204" pitchFamily="34" charset="-122"/>
                <a:ea typeface="微软雅黑" panose="020B0503020204020204" pitchFamily="34" charset="-122"/>
                <a:cs typeface="+mn-ea"/>
                <a:sym typeface="+mn-lt"/>
              </a:endParaRPr>
            </a:p>
            <a:p>
              <a:pPr algn="ctr">
                <a:spcBef>
                  <a:spcPct val="0"/>
                </a:spcBef>
                <a:spcAft>
                  <a:spcPct val="0"/>
                </a:spcAft>
              </a:pPr>
              <a:endParaRPr lang="zh-CN" altLang="en-US" sz="2000"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endParaRPr>
            </a:p>
          </p:txBody>
        </p:sp>
      </p:grpSp>
      <p:grpSp>
        <p:nvGrpSpPr>
          <p:cNvPr id="90" name="组合 89"/>
          <p:cNvGrpSpPr/>
          <p:nvPr/>
        </p:nvGrpSpPr>
        <p:grpSpPr>
          <a:xfrm>
            <a:off x="8935245" y="1879919"/>
            <a:ext cx="671513" cy="3286125"/>
            <a:chOff x="8934515" y="2423020"/>
            <a:chExt cx="672000" cy="3285715"/>
          </a:xfrm>
          <a:gradFill>
            <a:gsLst>
              <a:gs pos="0">
                <a:srgbClr val="E30000"/>
              </a:gs>
              <a:gs pos="100000">
                <a:srgbClr val="760303"/>
              </a:gs>
            </a:gsLst>
            <a:lin ang="5400000" scaled="0"/>
          </a:gradFill>
        </p:grpSpPr>
        <p:sp>
          <p:nvSpPr>
            <p:cNvPr id="91" name="矩形 90"/>
            <p:cNvSpPr/>
            <p:nvPr/>
          </p:nvSpPr>
          <p:spPr>
            <a:xfrm>
              <a:off x="8934515" y="2423020"/>
              <a:ext cx="672000" cy="1200000"/>
            </a:xfrm>
            <a:prstGeom prst="rect">
              <a:avLst/>
            </a:prstGeom>
            <a:gr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2135" b="1" noProof="1">
                  <a:solidFill>
                    <a:srgbClr val="FFFFFF"/>
                  </a:solidFill>
                  <a:latin typeface="微软雅黑" panose="020B0503020204020204" pitchFamily="34" charset="-122"/>
                  <a:ea typeface="微软雅黑" panose="020B0503020204020204" pitchFamily="34" charset="-122"/>
                  <a:cs typeface="+mn-ea"/>
                  <a:sym typeface="+mn-lt"/>
                </a:rPr>
                <a:t>第八章</a:t>
              </a:r>
            </a:p>
          </p:txBody>
        </p:sp>
        <p:sp>
          <p:nvSpPr>
            <p:cNvPr id="92" name="矩形 91"/>
            <p:cNvSpPr/>
            <p:nvPr/>
          </p:nvSpPr>
          <p:spPr>
            <a:xfrm>
              <a:off x="8934515" y="3618965"/>
              <a:ext cx="672000" cy="2089770"/>
            </a:xfrm>
            <a:prstGeom prst="rect">
              <a:avLst/>
            </a:prstGeom>
            <a:grpFill/>
            <a:ln w="12700">
              <a:solidFill>
                <a:schemeClr val="bg1">
                  <a:lumMod val="65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spcBef>
                  <a:spcPct val="0"/>
                </a:spcBef>
                <a:spcAft>
                  <a:spcPct val="0"/>
                </a:spcAft>
              </a:pPr>
              <a:r>
                <a:rPr lang="zh-CN" altLang="en-US" sz="2000" b="1" spc="-150" noProof="1">
                  <a:solidFill>
                    <a:srgbClr val="FFFFFF"/>
                  </a:solidFill>
                  <a:latin typeface="微软雅黑" panose="020B0503020204020204" pitchFamily="34" charset="-122"/>
                  <a:ea typeface="微软雅黑" panose="020B0503020204020204" pitchFamily="34" charset="-122"/>
                  <a:cs typeface="+mn-ea"/>
                  <a:sym typeface="+mn-lt"/>
                </a:rPr>
                <a:t>党的纪律检查机关</a:t>
              </a:r>
            </a:p>
          </p:txBody>
        </p:sp>
      </p:grpSp>
      <p:grpSp>
        <p:nvGrpSpPr>
          <p:cNvPr id="93" name="组合 92"/>
          <p:cNvGrpSpPr/>
          <p:nvPr/>
        </p:nvGrpSpPr>
        <p:grpSpPr>
          <a:xfrm>
            <a:off x="9682957" y="1879919"/>
            <a:ext cx="673100" cy="3286125"/>
            <a:chOff x="9682912" y="2423020"/>
            <a:chExt cx="672000" cy="3285715"/>
          </a:xfrm>
          <a:gradFill>
            <a:gsLst>
              <a:gs pos="0">
                <a:srgbClr val="E30000"/>
              </a:gs>
              <a:gs pos="100000">
                <a:srgbClr val="760303"/>
              </a:gs>
            </a:gsLst>
            <a:lin ang="5400000" scaled="0"/>
          </a:gradFill>
        </p:grpSpPr>
        <p:sp>
          <p:nvSpPr>
            <p:cNvPr id="94" name="矩形 93"/>
            <p:cNvSpPr/>
            <p:nvPr/>
          </p:nvSpPr>
          <p:spPr>
            <a:xfrm>
              <a:off x="9682912" y="2423020"/>
              <a:ext cx="672000" cy="1200000"/>
            </a:xfrm>
            <a:prstGeom prst="rect">
              <a:avLst/>
            </a:prstGeom>
            <a:gr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2135" b="1" noProof="1">
                  <a:solidFill>
                    <a:srgbClr val="FFFFFF"/>
                  </a:solidFill>
                  <a:latin typeface="微软雅黑" panose="020B0503020204020204" pitchFamily="34" charset="-122"/>
                  <a:ea typeface="微软雅黑" panose="020B0503020204020204" pitchFamily="34" charset="-122"/>
                  <a:cs typeface="+mn-ea"/>
                  <a:sym typeface="+mn-lt"/>
                </a:rPr>
                <a:t>第九章</a:t>
              </a:r>
            </a:p>
          </p:txBody>
        </p:sp>
        <p:sp>
          <p:nvSpPr>
            <p:cNvPr id="95" name="矩形 94"/>
            <p:cNvSpPr/>
            <p:nvPr/>
          </p:nvSpPr>
          <p:spPr>
            <a:xfrm>
              <a:off x="9682912" y="3618965"/>
              <a:ext cx="672000" cy="2089770"/>
            </a:xfrm>
            <a:prstGeom prst="rect">
              <a:avLst/>
            </a:prstGeom>
            <a:grpFill/>
            <a:ln w="12700">
              <a:solidFill>
                <a:schemeClr val="bg1">
                  <a:lumMod val="65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spcBef>
                  <a:spcPct val="0"/>
                </a:spcBef>
                <a:spcAft>
                  <a:spcPct val="0"/>
                </a:spcAft>
              </a:pPr>
              <a:r>
                <a:rPr lang="zh-CN" altLang="en-US" sz="2000" b="1" noProof="1">
                  <a:solidFill>
                    <a:srgbClr val="FFFFFF"/>
                  </a:solidFill>
                  <a:latin typeface="微软雅黑" panose="020B0503020204020204" pitchFamily="34" charset="-122"/>
                  <a:ea typeface="微软雅黑" panose="020B0503020204020204" pitchFamily="34" charset="-122"/>
                  <a:cs typeface="+mn-ea"/>
                  <a:sym typeface="+mn-lt"/>
                </a:rPr>
                <a:t>党组</a:t>
              </a:r>
            </a:p>
            <a:p>
              <a:pPr algn="ctr">
                <a:spcBef>
                  <a:spcPct val="0"/>
                </a:spcBef>
                <a:spcAft>
                  <a:spcPct val="0"/>
                </a:spcAft>
              </a:pPr>
              <a:endParaRPr lang="zh-CN" altLang="en-US" sz="2000" b="1" noProof="1">
                <a:solidFill>
                  <a:srgbClr val="FFFFFF"/>
                </a:solidFill>
                <a:latin typeface="微软雅黑" panose="020B0503020204020204" pitchFamily="34" charset="-122"/>
                <a:ea typeface="微软雅黑" panose="020B0503020204020204" pitchFamily="34" charset="-122"/>
                <a:cs typeface="+mn-ea"/>
                <a:sym typeface="+mn-lt"/>
              </a:endParaRPr>
            </a:p>
            <a:p>
              <a:pPr algn="ctr">
                <a:spcBef>
                  <a:spcPct val="0"/>
                </a:spcBef>
                <a:spcAft>
                  <a:spcPct val="0"/>
                </a:spcAft>
              </a:pPr>
              <a:endParaRPr lang="zh-CN" altLang="en-US" sz="2000" b="1" noProof="1">
                <a:solidFill>
                  <a:srgbClr val="FFFFFF"/>
                </a:solidFill>
                <a:latin typeface="微软雅黑" panose="020B0503020204020204" pitchFamily="34" charset="-122"/>
                <a:ea typeface="微软雅黑" panose="020B0503020204020204" pitchFamily="34" charset="-122"/>
                <a:cs typeface="+mn-ea"/>
                <a:sym typeface="+mn-lt"/>
              </a:endParaRPr>
            </a:p>
            <a:p>
              <a:pPr algn="ctr">
                <a:spcBef>
                  <a:spcPct val="0"/>
                </a:spcBef>
                <a:spcAft>
                  <a:spcPct val="0"/>
                </a:spcAft>
              </a:pPr>
              <a:endParaRPr lang="zh-CN" altLang="en-US" sz="2000" b="1" noProof="1">
                <a:solidFill>
                  <a:srgbClr val="FFFFFF"/>
                </a:solidFill>
                <a:latin typeface="微软雅黑" panose="020B0503020204020204" pitchFamily="34" charset="-122"/>
                <a:ea typeface="微软雅黑" panose="020B0503020204020204" pitchFamily="34" charset="-122"/>
                <a:cs typeface="+mn-ea"/>
                <a:sym typeface="+mn-lt"/>
              </a:endParaRPr>
            </a:p>
            <a:p>
              <a:pPr algn="ctr">
                <a:spcBef>
                  <a:spcPct val="0"/>
                </a:spcBef>
                <a:spcAft>
                  <a:spcPct val="0"/>
                </a:spcAft>
              </a:pPr>
              <a:endParaRPr lang="en-US" altLang="zh-CN" sz="2000"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endParaRPr>
            </a:p>
          </p:txBody>
        </p:sp>
      </p:grpSp>
      <p:grpSp>
        <p:nvGrpSpPr>
          <p:cNvPr id="96" name="组合 95"/>
          <p:cNvGrpSpPr/>
          <p:nvPr/>
        </p:nvGrpSpPr>
        <p:grpSpPr>
          <a:xfrm>
            <a:off x="10432257" y="1879919"/>
            <a:ext cx="671512" cy="3286125"/>
            <a:chOff x="10431309" y="2423020"/>
            <a:chExt cx="672000" cy="3285715"/>
          </a:xfrm>
          <a:gradFill>
            <a:gsLst>
              <a:gs pos="0">
                <a:srgbClr val="E30000"/>
              </a:gs>
              <a:gs pos="100000">
                <a:srgbClr val="760303"/>
              </a:gs>
            </a:gsLst>
            <a:lin ang="5400000" scaled="0"/>
          </a:gradFill>
        </p:grpSpPr>
        <p:sp>
          <p:nvSpPr>
            <p:cNvPr id="97" name="矩形 96"/>
            <p:cNvSpPr/>
            <p:nvPr/>
          </p:nvSpPr>
          <p:spPr>
            <a:xfrm>
              <a:off x="10431309" y="2423020"/>
              <a:ext cx="672000" cy="1200000"/>
            </a:xfrm>
            <a:prstGeom prst="rect">
              <a:avLst/>
            </a:prstGeom>
            <a:gr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2135" b="1" noProof="1">
                  <a:solidFill>
                    <a:srgbClr val="FFFFFF"/>
                  </a:solidFill>
                  <a:latin typeface="微软雅黑" panose="020B0503020204020204" pitchFamily="34" charset="-122"/>
                  <a:ea typeface="微软雅黑" panose="020B0503020204020204" pitchFamily="34" charset="-122"/>
                  <a:cs typeface="+mn-ea"/>
                  <a:sym typeface="+mn-lt"/>
                </a:rPr>
                <a:t>第十章</a:t>
              </a:r>
            </a:p>
          </p:txBody>
        </p:sp>
        <p:sp>
          <p:nvSpPr>
            <p:cNvPr id="98" name="矩形 97"/>
            <p:cNvSpPr/>
            <p:nvPr/>
          </p:nvSpPr>
          <p:spPr>
            <a:xfrm>
              <a:off x="10431309" y="3618965"/>
              <a:ext cx="672000" cy="2089770"/>
            </a:xfrm>
            <a:prstGeom prst="rect">
              <a:avLst/>
            </a:prstGeom>
            <a:grpFill/>
            <a:ln w="12700">
              <a:solidFill>
                <a:schemeClr val="bg1">
                  <a:lumMod val="65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spcBef>
                  <a:spcPct val="0"/>
                </a:spcBef>
                <a:spcAft>
                  <a:spcPct val="0"/>
                </a:spcAft>
              </a:pPr>
              <a:r>
                <a:rPr lang="zh-CN" altLang="en-US" sz="2000" b="1" spc="-150" noProof="1">
                  <a:solidFill>
                    <a:srgbClr val="FFFFFF"/>
                  </a:solidFill>
                  <a:latin typeface="微软雅黑" panose="020B0503020204020204" pitchFamily="34" charset="-122"/>
                  <a:ea typeface="微软雅黑" panose="020B0503020204020204" pitchFamily="34" charset="-122"/>
                  <a:cs typeface="+mn-ea"/>
                  <a:sym typeface="+mn-lt"/>
                </a:rPr>
                <a:t>党和共青团的关系</a:t>
              </a:r>
            </a:p>
          </p:txBody>
        </p:sp>
      </p:grpSp>
      <p:grpSp>
        <p:nvGrpSpPr>
          <p:cNvPr id="99" name="组合 98"/>
          <p:cNvGrpSpPr/>
          <p:nvPr/>
        </p:nvGrpSpPr>
        <p:grpSpPr>
          <a:xfrm>
            <a:off x="11179969" y="1879919"/>
            <a:ext cx="673100" cy="3286125"/>
            <a:chOff x="11179707" y="2423020"/>
            <a:chExt cx="672000" cy="3285715"/>
          </a:xfrm>
          <a:gradFill>
            <a:gsLst>
              <a:gs pos="0">
                <a:srgbClr val="E30000"/>
              </a:gs>
              <a:gs pos="100000">
                <a:srgbClr val="760303"/>
              </a:gs>
            </a:gsLst>
            <a:lin ang="5400000" scaled="0"/>
          </a:gradFill>
        </p:grpSpPr>
        <p:sp>
          <p:nvSpPr>
            <p:cNvPr id="100" name="矩形 99"/>
            <p:cNvSpPr/>
            <p:nvPr/>
          </p:nvSpPr>
          <p:spPr>
            <a:xfrm>
              <a:off x="11179707" y="2423020"/>
              <a:ext cx="672000" cy="1200000"/>
            </a:xfrm>
            <a:prstGeom prst="rect">
              <a:avLst/>
            </a:prstGeom>
            <a:gr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2135" b="1" noProof="1">
                  <a:solidFill>
                    <a:srgbClr val="FFFFFF"/>
                  </a:solidFill>
                  <a:latin typeface="微软雅黑" panose="020B0503020204020204" pitchFamily="34" charset="-122"/>
                  <a:ea typeface="微软雅黑" panose="020B0503020204020204" pitchFamily="34" charset="-122"/>
                  <a:cs typeface="+mn-ea"/>
                  <a:sym typeface="+mn-lt"/>
                </a:rPr>
                <a:t>第</a:t>
              </a:r>
            </a:p>
            <a:p>
              <a:pPr algn="ctr">
                <a:spcBef>
                  <a:spcPct val="0"/>
                </a:spcBef>
                <a:spcAft>
                  <a:spcPct val="0"/>
                </a:spcAft>
              </a:pPr>
              <a:r>
                <a:rPr lang="zh-CN" altLang="en-US" sz="2135" b="1" noProof="1">
                  <a:solidFill>
                    <a:srgbClr val="FFFFFF"/>
                  </a:solidFill>
                  <a:latin typeface="微软雅黑" panose="020B0503020204020204" pitchFamily="34" charset="-122"/>
                  <a:ea typeface="微软雅黑" panose="020B0503020204020204" pitchFamily="34" charset="-122"/>
                  <a:cs typeface="+mn-ea"/>
                  <a:sym typeface="+mn-lt"/>
                </a:rPr>
                <a:t>十</a:t>
              </a:r>
            </a:p>
            <a:p>
              <a:pPr algn="ctr">
                <a:spcBef>
                  <a:spcPct val="0"/>
                </a:spcBef>
                <a:spcAft>
                  <a:spcPct val="0"/>
                </a:spcAft>
              </a:pPr>
              <a:r>
                <a:rPr lang="zh-CN" altLang="en-US" sz="2135" b="1" noProof="1">
                  <a:solidFill>
                    <a:srgbClr val="FFFFFF"/>
                  </a:solidFill>
                  <a:latin typeface="微软雅黑" panose="020B0503020204020204" pitchFamily="34" charset="-122"/>
                  <a:ea typeface="微软雅黑" panose="020B0503020204020204" pitchFamily="34" charset="-122"/>
                  <a:cs typeface="+mn-ea"/>
                  <a:sym typeface="+mn-lt"/>
                </a:rPr>
                <a:t>一</a:t>
              </a:r>
            </a:p>
            <a:p>
              <a:pPr algn="ctr">
                <a:spcBef>
                  <a:spcPct val="0"/>
                </a:spcBef>
                <a:spcAft>
                  <a:spcPct val="0"/>
                </a:spcAft>
              </a:pPr>
              <a:r>
                <a:rPr lang="zh-CN" altLang="en-US" sz="2135" b="1" noProof="1">
                  <a:solidFill>
                    <a:srgbClr val="FFFFFF"/>
                  </a:solidFill>
                  <a:latin typeface="微软雅黑" panose="020B0503020204020204" pitchFamily="34" charset="-122"/>
                  <a:ea typeface="微软雅黑" panose="020B0503020204020204" pitchFamily="34" charset="-122"/>
                  <a:cs typeface="+mn-ea"/>
                  <a:sym typeface="+mn-lt"/>
                </a:rPr>
                <a:t>章</a:t>
              </a:r>
            </a:p>
          </p:txBody>
        </p:sp>
        <p:sp>
          <p:nvSpPr>
            <p:cNvPr id="101" name="矩形 100"/>
            <p:cNvSpPr/>
            <p:nvPr/>
          </p:nvSpPr>
          <p:spPr>
            <a:xfrm>
              <a:off x="11179707" y="3618965"/>
              <a:ext cx="672000" cy="2089770"/>
            </a:xfrm>
            <a:prstGeom prst="rect">
              <a:avLst/>
            </a:prstGeom>
            <a:grpFill/>
            <a:ln w="12700">
              <a:solidFill>
                <a:schemeClr val="bg1">
                  <a:lumMod val="65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spcBef>
                  <a:spcPct val="0"/>
                </a:spcBef>
                <a:spcAft>
                  <a:spcPct val="0"/>
                </a:spcAft>
              </a:pPr>
              <a:r>
                <a:rPr lang="zh-CN" altLang="en-US" sz="2000" b="1" noProof="1">
                  <a:solidFill>
                    <a:srgbClr val="FFFFFF"/>
                  </a:solidFill>
                  <a:latin typeface="微软雅黑" panose="020B0503020204020204" pitchFamily="34" charset="-122"/>
                  <a:ea typeface="微软雅黑" panose="020B0503020204020204" pitchFamily="34" charset="-122"/>
                  <a:cs typeface="+mn-ea"/>
                  <a:sym typeface="+mn-lt"/>
                </a:rPr>
                <a:t>党徽党旗</a:t>
              </a:r>
            </a:p>
            <a:p>
              <a:pPr algn="ctr">
                <a:spcBef>
                  <a:spcPct val="0"/>
                </a:spcBef>
                <a:spcAft>
                  <a:spcPct val="0"/>
                </a:spcAft>
              </a:pPr>
              <a:endParaRPr lang="zh-CN" altLang="en-US" sz="2000" b="1" noProof="1">
                <a:solidFill>
                  <a:srgbClr val="FFFFFF"/>
                </a:solidFill>
                <a:latin typeface="微软雅黑" panose="020B0503020204020204" pitchFamily="34" charset="-122"/>
                <a:ea typeface="微软雅黑" panose="020B0503020204020204" pitchFamily="34" charset="-122"/>
                <a:cs typeface="+mn-ea"/>
                <a:sym typeface="+mn-lt"/>
              </a:endParaRPr>
            </a:p>
            <a:p>
              <a:pPr algn="ctr">
                <a:spcBef>
                  <a:spcPct val="0"/>
                </a:spcBef>
                <a:spcAft>
                  <a:spcPct val="0"/>
                </a:spcAft>
              </a:pPr>
              <a:endParaRPr lang="en-US" altLang="zh-CN" sz="2000"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endParaRPr>
            </a:p>
          </p:txBody>
        </p:sp>
      </p:grpSp>
      <p:grpSp>
        <p:nvGrpSpPr>
          <p:cNvPr id="102" name="组合 101"/>
          <p:cNvGrpSpPr/>
          <p:nvPr/>
        </p:nvGrpSpPr>
        <p:grpSpPr>
          <a:xfrm>
            <a:off x="4434683" y="1879919"/>
            <a:ext cx="682625" cy="3286125"/>
            <a:chOff x="4433532" y="2423020"/>
            <a:chExt cx="682599" cy="3285716"/>
          </a:xfrm>
          <a:gradFill>
            <a:gsLst>
              <a:gs pos="0">
                <a:srgbClr val="E30000"/>
              </a:gs>
              <a:gs pos="100000">
                <a:srgbClr val="760303"/>
              </a:gs>
            </a:gsLst>
            <a:lin ang="5400000" scaled="0"/>
          </a:gradFill>
        </p:grpSpPr>
        <p:sp>
          <p:nvSpPr>
            <p:cNvPr id="103" name="矩形 102"/>
            <p:cNvSpPr/>
            <p:nvPr/>
          </p:nvSpPr>
          <p:spPr>
            <a:xfrm>
              <a:off x="4444131" y="2423020"/>
              <a:ext cx="672000" cy="1200000"/>
            </a:xfrm>
            <a:prstGeom prst="rect">
              <a:avLst/>
            </a:prstGeom>
            <a:gr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2135" b="1" noProof="1">
                  <a:solidFill>
                    <a:srgbClr val="FFFFFF"/>
                  </a:solidFill>
                  <a:latin typeface="微软雅黑" panose="020B0503020204020204" pitchFamily="34" charset="-122"/>
                  <a:ea typeface="微软雅黑" panose="020B0503020204020204" pitchFamily="34" charset="-122"/>
                  <a:cs typeface="+mn-ea"/>
                  <a:sym typeface="+mn-lt"/>
                </a:rPr>
                <a:t>第二章</a:t>
              </a:r>
            </a:p>
          </p:txBody>
        </p:sp>
        <p:sp>
          <p:nvSpPr>
            <p:cNvPr id="104" name="矩形 103"/>
            <p:cNvSpPr/>
            <p:nvPr/>
          </p:nvSpPr>
          <p:spPr>
            <a:xfrm>
              <a:off x="4433532" y="3618966"/>
              <a:ext cx="672000" cy="2089770"/>
            </a:xfrm>
            <a:prstGeom prst="rect">
              <a:avLst/>
            </a:prstGeom>
            <a:grpFill/>
            <a:ln w="12700">
              <a:solidFill>
                <a:schemeClr val="bg1">
                  <a:lumMod val="65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spcBef>
                  <a:spcPct val="0"/>
                </a:spcBef>
                <a:spcAft>
                  <a:spcPct val="0"/>
                </a:spcAft>
              </a:pPr>
              <a:r>
                <a:rPr lang="zh-CN" altLang="en-US" sz="2000" b="1" noProof="1">
                  <a:solidFill>
                    <a:srgbClr val="FFFFFF"/>
                  </a:solidFill>
                  <a:latin typeface="微软雅黑" panose="020B0503020204020204" pitchFamily="34" charset="-122"/>
                  <a:ea typeface="微软雅黑" panose="020B0503020204020204" pitchFamily="34" charset="-122"/>
                  <a:cs typeface="+mn-ea"/>
                  <a:sym typeface="+mn-lt"/>
                </a:rPr>
                <a:t>党的组织制度</a:t>
              </a:r>
            </a:p>
          </p:txBody>
        </p:sp>
      </p:grpSp>
      <p:grpSp>
        <p:nvGrpSpPr>
          <p:cNvPr id="105" name="组合 104"/>
          <p:cNvGrpSpPr/>
          <p:nvPr/>
        </p:nvGrpSpPr>
        <p:grpSpPr>
          <a:xfrm>
            <a:off x="335757" y="1879919"/>
            <a:ext cx="3168650" cy="3286125"/>
            <a:chOff x="335360" y="2423020"/>
            <a:chExt cx="3168352" cy="3285715"/>
          </a:xfrm>
        </p:grpSpPr>
        <p:sp>
          <p:nvSpPr>
            <p:cNvPr id="106" name="圆角矩形 15"/>
            <p:cNvSpPr/>
            <p:nvPr/>
          </p:nvSpPr>
          <p:spPr>
            <a:xfrm>
              <a:off x="335360" y="2423020"/>
              <a:ext cx="3168352" cy="3285715"/>
            </a:xfrm>
            <a:prstGeom prst="roundRect">
              <a:avLst>
                <a:gd name="adj" fmla="val 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zh-CN" altLang="en-US" noProof="1">
                <a:solidFill>
                  <a:srgbClr val="FFFFFF"/>
                </a:solidFill>
                <a:latin typeface="微软雅黑" panose="020B0503020204020204" pitchFamily="34" charset="-122"/>
                <a:ea typeface="微软雅黑" panose="020B0503020204020204" pitchFamily="34" charset="-122"/>
              </a:endParaRPr>
            </a:p>
          </p:txBody>
        </p:sp>
        <p:sp>
          <p:nvSpPr>
            <p:cNvPr id="107" name="TextBox 20"/>
            <p:cNvSpPr txBox="1"/>
            <p:nvPr/>
          </p:nvSpPr>
          <p:spPr>
            <a:xfrm>
              <a:off x="719404" y="4451027"/>
              <a:ext cx="2400265" cy="666785"/>
            </a:xfrm>
            <a:prstGeom prst="rect">
              <a:avLst/>
            </a:prstGeom>
            <a:noFill/>
          </p:spPr>
          <p:txBody>
            <a:bodyPr wrap="square" rtlCol="0">
              <a:spAutoFit/>
            </a:bodyPr>
            <a:lstStyle/>
            <a:p>
              <a:pPr algn="ctr">
                <a:spcBef>
                  <a:spcPct val="0"/>
                </a:spcBef>
                <a:spcAft>
                  <a:spcPct val="0"/>
                </a:spcAft>
              </a:pPr>
              <a:r>
                <a:rPr lang="zh-CN" altLang="en-US" sz="3735" b="1" noProof="1">
                  <a:solidFill>
                    <a:srgbClr val="FFFFFF"/>
                  </a:solidFill>
                  <a:latin typeface="微软雅黑" panose="020B0503020204020204" pitchFamily="34" charset="-122"/>
                  <a:ea typeface="微软雅黑" panose="020B0503020204020204" pitchFamily="34" charset="-122"/>
                  <a:cs typeface="+mn-ea"/>
                  <a:sym typeface="+mn-lt"/>
                </a:rPr>
                <a:t>总  纲</a:t>
              </a:r>
            </a:p>
          </p:txBody>
        </p:sp>
        <p:sp>
          <p:nvSpPr>
            <p:cNvPr id="108" name="文本框 62"/>
            <p:cNvSpPr txBox="1"/>
            <p:nvPr/>
          </p:nvSpPr>
          <p:spPr>
            <a:xfrm>
              <a:off x="517583" y="3803875"/>
              <a:ext cx="2803907" cy="584382"/>
            </a:xfrm>
            <a:prstGeom prst="rect">
              <a:avLst/>
            </a:prstGeom>
            <a:noFill/>
            <a:effectLst/>
          </p:spPr>
          <p:txBody>
            <a:bodyPr wrap="square" rtlCol="0">
              <a:spAutoFit/>
            </a:bodyPr>
            <a:lstStyle/>
            <a:p>
              <a:pPr algn="ctr">
                <a:lnSpc>
                  <a:spcPct val="120000"/>
                </a:lnSpc>
                <a:spcBef>
                  <a:spcPct val="0"/>
                </a:spcBef>
                <a:spcAft>
                  <a:spcPct val="0"/>
                </a:spcAft>
              </a:pPr>
              <a:r>
                <a:rPr lang="zh-CN" altLang="en-US" sz="2665" b="1" noProof="1">
                  <a:solidFill>
                    <a:srgbClr val="FFFFFF"/>
                  </a:solidFill>
                  <a:latin typeface="微软雅黑" panose="020B0503020204020204" pitchFamily="34" charset="-122"/>
                  <a:ea typeface="微软雅黑" panose="020B0503020204020204" pitchFamily="34" charset="-122"/>
                  <a:cs typeface="+mn-ea"/>
                  <a:sym typeface="+mn-lt"/>
                </a:rPr>
                <a:t>中国共产党章程</a:t>
              </a:r>
            </a:p>
          </p:txBody>
        </p:sp>
        <p:pic>
          <p:nvPicPr>
            <p:cNvPr id="29735" name="图片 108"/>
            <p:cNvPicPr>
              <a:picLocks noChangeAspect="1"/>
            </p:cNvPicPr>
            <p:nvPr/>
          </p:nvPicPr>
          <p:blipFill>
            <a:blip r:embed="rId3" cstate="print"/>
            <a:stretch>
              <a:fillRect/>
            </a:stretch>
          </p:blipFill>
          <p:spPr>
            <a:xfrm>
              <a:off x="1556494" y="2919941"/>
              <a:ext cx="726085" cy="759541"/>
            </a:xfrm>
            <a:prstGeom prst="rect">
              <a:avLst/>
            </a:prstGeom>
            <a:noFill/>
            <a:ln w="9525">
              <a:noFill/>
            </a:ln>
          </p:spPr>
        </p:pic>
      </p:grpSp>
    </p:spTree>
    <p:extLst>
      <p:ext uri="{BB962C8B-B14F-4D97-AF65-F5344CB8AC3E}">
        <p14:creationId xmlns="" xmlns:p14="http://schemas.microsoft.com/office/powerpoint/2010/main" val="4267546753"/>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105"/>
                                        </p:tgtEl>
                                        <p:attrNameLst>
                                          <p:attrName>style.visibility</p:attrName>
                                        </p:attrNameLst>
                                      </p:cBhvr>
                                      <p:to>
                                        <p:strVal val="visible"/>
                                      </p:to>
                                    </p:set>
                                    <p:animEffect transition="in" filter="wheel(1)">
                                      <p:cBhvr>
                                        <p:cTn id="11" dur="1000"/>
                                        <p:tgtEl>
                                          <p:spTgt spid="105"/>
                                        </p:tgtEl>
                                      </p:cBhvr>
                                    </p:animEffect>
                                  </p:childTnLst>
                                </p:cTn>
                              </p:par>
                            </p:childTnLst>
                          </p:cTn>
                        </p:par>
                        <p:par>
                          <p:cTn id="12" fill="hold">
                            <p:stCondLst>
                              <p:cond delay="1500"/>
                            </p:stCondLst>
                            <p:childTnLst>
                              <p:par>
                                <p:cTn id="13" presetID="2" presetClass="entr" presetSubtype="4" fill="hold" nodeType="afterEffect">
                                  <p:stCondLst>
                                    <p:cond delay="0"/>
                                  </p:stCondLst>
                                  <p:childTnLst>
                                    <p:set>
                                      <p:cBhvr>
                                        <p:cTn id="14" dur="1" fill="hold">
                                          <p:stCondLst>
                                            <p:cond delay="0"/>
                                          </p:stCondLst>
                                        </p:cTn>
                                        <p:tgtEl>
                                          <p:spTgt spid="72"/>
                                        </p:tgtEl>
                                        <p:attrNameLst>
                                          <p:attrName>style.visibility</p:attrName>
                                        </p:attrNameLst>
                                      </p:cBhvr>
                                      <p:to>
                                        <p:strVal val="visible"/>
                                      </p:to>
                                    </p:set>
                                    <p:anim calcmode="lin" valueType="num">
                                      <p:cBhvr>
                                        <p:cTn id="15" dur="400" fill="hold"/>
                                        <p:tgtEl>
                                          <p:spTgt spid="72"/>
                                        </p:tgtEl>
                                        <p:attrNameLst>
                                          <p:attrName>ppt_x</p:attrName>
                                        </p:attrNameLst>
                                      </p:cBhvr>
                                      <p:tavLst>
                                        <p:tav tm="0">
                                          <p:val>
                                            <p:strVal val="#ppt_x"/>
                                          </p:val>
                                        </p:tav>
                                        <p:tav tm="100000">
                                          <p:val>
                                            <p:strVal val="#ppt_x"/>
                                          </p:val>
                                        </p:tav>
                                      </p:tavLst>
                                    </p:anim>
                                    <p:anim calcmode="lin" valueType="num">
                                      <p:cBhvr>
                                        <p:cTn id="16" dur="400" fill="hold"/>
                                        <p:tgtEl>
                                          <p:spTgt spid="72"/>
                                        </p:tgtEl>
                                        <p:attrNameLst>
                                          <p:attrName>ppt_y</p:attrName>
                                        </p:attrNameLst>
                                      </p:cBhvr>
                                      <p:tavLst>
                                        <p:tav tm="0">
                                          <p:val>
                                            <p:strVal val="1+#ppt_h/2"/>
                                          </p:val>
                                        </p:tav>
                                        <p:tav tm="100000">
                                          <p:val>
                                            <p:strVal val="#ppt_y"/>
                                          </p:val>
                                        </p:tav>
                                      </p:tavLst>
                                    </p:anim>
                                  </p:childTnLst>
                                </p:cTn>
                              </p:par>
                            </p:childTnLst>
                          </p:cTn>
                        </p:par>
                        <p:par>
                          <p:cTn id="17" fill="hold">
                            <p:stCondLst>
                              <p:cond delay="2000"/>
                            </p:stCondLst>
                            <p:childTnLst>
                              <p:par>
                                <p:cTn id="18" presetID="2" presetClass="entr" presetSubtype="4" fill="hold" nodeType="afterEffect">
                                  <p:stCondLst>
                                    <p:cond delay="0"/>
                                  </p:stCondLst>
                                  <p:childTnLst>
                                    <p:set>
                                      <p:cBhvr>
                                        <p:cTn id="19" dur="1" fill="hold">
                                          <p:stCondLst>
                                            <p:cond delay="0"/>
                                          </p:stCondLst>
                                        </p:cTn>
                                        <p:tgtEl>
                                          <p:spTgt spid="102"/>
                                        </p:tgtEl>
                                        <p:attrNameLst>
                                          <p:attrName>style.visibility</p:attrName>
                                        </p:attrNameLst>
                                      </p:cBhvr>
                                      <p:to>
                                        <p:strVal val="visible"/>
                                      </p:to>
                                    </p:set>
                                    <p:anim calcmode="lin" valueType="num">
                                      <p:cBhvr>
                                        <p:cTn id="20" dur="400" fill="hold"/>
                                        <p:tgtEl>
                                          <p:spTgt spid="102"/>
                                        </p:tgtEl>
                                        <p:attrNameLst>
                                          <p:attrName>ppt_x</p:attrName>
                                        </p:attrNameLst>
                                      </p:cBhvr>
                                      <p:tavLst>
                                        <p:tav tm="0">
                                          <p:val>
                                            <p:strVal val="#ppt_x"/>
                                          </p:val>
                                        </p:tav>
                                        <p:tav tm="100000">
                                          <p:val>
                                            <p:strVal val="#ppt_x"/>
                                          </p:val>
                                        </p:tav>
                                      </p:tavLst>
                                    </p:anim>
                                    <p:anim calcmode="lin" valueType="num">
                                      <p:cBhvr>
                                        <p:cTn id="21" dur="400" fill="hold"/>
                                        <p:tgtEl>
                                          <p:spTgt spid="102"/>
                                        </p:tgtEl>
                                        <p:attrNameLst>
                                          <p:attrName>ppt_y</p:attrName>
                                        </p:attrNameLst>
                                      </p:cBhvr>
                                      <p:tavLst>
                                        <p:tav tm="0">
                                          <p:val>
                                            <p:strVal val="1+#ppt_h/2"/>
                                          </p:val>
                                        </p:tav>
                                        <p:tav tm="100000">
                                          <p:val>
                                            <p:strVal val="#ppt_y"/>
                                          </p:val>
                                        </p:tav>
                                      </p:tavLst>
                                    </p:anim>
                                  </p:childTnLst>
                                </p:cTn>
                              </p:par>
                            </p:childTnLst>
                          </p:cTn>
                        </p:par>
                        <p:par>
                          <p:cTn id="22" fill="hold">
                            <p:stCondLst>
                              <p:cond delay="2500"/>
                            </p:stCondLst>
                            <p:childTnLst>
                              <p:par>
                                <p:cTn id="23" presetID="2" presetClass="entr" presetSubtype="4" fill="hold" nodeType="afterEffect">
                                  <p:stCondLst>
                                    <p:cond delay="0"/>
                                  </p:stCondLst>
                                  <p:childTnLst>
                                    <p:set>
                                      <p:cBhvr>
                                        <p:cTn id="24" dur="1" fill="hold">
                                          <p:stCondLst>
                                            <p:cond delay="0"/>
                                          </p:stCondLst>
                                        </p:cTn>
                                        <p:tgtEl>
                                          <p:spTgt spid="75"/>
                                        </p:tgtEl>
                                        <p:attrNameLst>
                                          <p:attrName>style.visibility</p:attrName>
                                        </p:attrNameLst>
                                      </p:cBhvr>
                                      <p:to>
                                        <p:strVal val="visible"/>
                                      </p:to>
                                    </p:set>
                                    <p:anim calcmode="lin" valueType="num">
                                      <p:cBhvr>
                                        <p:cTn id="25" dur="400" fill="hold"/>
                                        <p:tgtEl>
                                          <p:spTgt spid="75"/>
                                        </p:tgtEl>
                                        <p:attrNameLst>
                                          <p:attrName>ppt_x</p:attrName>
                                        </p:attrNameLst>
                                      </p:cBhvr>
                                      <p:tavLst>
                                        <p:tav tm="0">
                                          <p:val>
                                            <p:strVal val="#ppt_x"/>
                                          </p:val>
                                        </p:tav>
                                        <p:tav tm="100000">
                                          <p:val>
                                            <p:strVal val="#ppt_x"/>
                                          </p:val>
                                        </p:tav>
                                      </p:tavLst>
                                    </p:anim>
                                    <p:anim calcmode="lin" valueType="num">
                                      <p:cBhvr>
                                        <p:cTn id="26" dur="400" fill="hold"/>
                                        <p:tgtEl>
                                          <p:spTgt spid="75"/>
                                        </p:tgtEl>
                                        <p:attrNameLst>
                                          <p:attrName>ppt_y</p:attrName>
                                        </p:attrNameLst>
                                      </p:cBhvr>
                                      <p:tavLst>
                                        <p:tav tm="0">
                                          <p:val>
                                            <p:strVal val="1+#ppt_h/2"/>
                                          </p:val>
                                        </p:tav>
                                        <p:tav tm="100000">
                                          <p:val>
                                            <p:strVal val="#ppt_y"/>
                                          </p:val>
                                        </p:tav>
                                      </p:tavLst>
                                    </p:anim>
                                  </p:childTnLst>
                                </p:cTn>
                              </p:par>
                            </p:childTnLst>
                          </p:cTn>
                        </p:par>
                        <p:par>
                          <p:cTn id="27" fill="hold">
                            <p:stCondLst>
                              <p:cond delay="3000"/>
                            </p:stCondLst>
                            <p:childTnLst>
                              <p:par>
                                <p:cTn id="28" presetID="2" presetClass="entr" presetSubtype="4" fill="hold" nodeType="afterEffect">
                                  <p:stCondLst>
                                    <p:cond delay="0"/>
                                  </p:stCondLst>
                                  <p:childTnLst>
                                    <p:set>
                                      <p:cBhvr>
                                        <p:cTn id="29" dur="1" fill="hold">
                                          <p:stCondLst>
                                            <p:cond delay="0"/>
                                          </p:stCondLst>
                                        </p:cTn>
                                        <p:tgtEl>
                                          <p:spTgt spid="78"/>
                                        </p:tgtEl>
                                        <p:attrNameLst>
                                          <p:attrName>style.visibility</p:attrName>
                                        </p:attrNameLst>
                                      </p:cBhvr>
                                      <p:to>
                                        <p:strVal val="visible"/>
                                      </p:to>
                                    </p:set>
                                    <p:anim calcmode="lin" valueType="num">
                                      <p:cBhvr>
                                        <p:cTn id="30" dur="400" fill="hold"/>
                                        <p:tgtEl>
                                          <p:spTgt spid="78"/>
                                        </p:tgtEl>
                                        <p:attrNameLst>
                                          <p:attrName>ppt_x</p:attrName>
                                        </p:attrNameLst>
                                      </p:cBhvr>
                                      <p:tavLst>
                                        <p:tav tm="0">
                                          <p:val>
                                            <p:strVal val="#ppt_x"/>
                                          </p:val>
                                        </p:tav>
                                        <p:tav tm="100000">
                                          <p:val>
                                            <p:strVal val="#ppt_x"/>
                                          </p:val>
                                        </p:tav>
                                      </p:tavLst>
                                    </p:anim>
                                    <p:anim calcmode="lin" valueType="num">
                                      <p:cBhvr>
                                        <p:cTn id="31" dur="400" fill="hold"/>
                                        <p:tgtEl>
                                          <p:spTgt spid="78"/>
                                        </p:tgtEl>
                                        <p:attrNameLst>
                                          <p:attrName>ppt_y</p:attrName>
                                        </p:attrNameLst>
                                      </p:cBhvr>
                                      <p:tavLst>
                                        <p:tav tm="0">
                                          <p:val>
                                            <p:strVal val="1+#ppt_h/2"/>
                                          </p:val>
                                        </p:tav>
                                        <p:tav tm="100000">
                                          <p:val>
                                            <p:strVal val="#ppt_y"/>
                                          </p:val>
                                        </p:tav>
                                      </p:tavLst>
                                    </p:anim>
                                  </p:childTnLst>
                                </p:cTn>
                              </p:par>
                            </p:childTnLst>
                          </p:cTn>
                        </p:par>
                        <p:par>
                          <p:cTn id="32" fill="hold">
                            <p:stCondLst>
                              <p:cond delay="3500"/>
                            </p:stCondLst>
                            <p:childTnLst>
                              <p:par>
                                <p:cTn id="33" presetID="2" presetClass="entr" presetSubtype="4" fill="hold" nodeType="afterEffect">
                                  <p:stCondLst>
                                    <p:cond delay="0"/>
                                  </p:stCondLst>
                                  <p:childTnLst>
                                    <p:set>
                                      <p:cBhvr>
                                        <p:cTn id="34" dur="1" fill="hold">
                                          <p:stCondLst>
                                            <p:cond delay="0"/>
                                          </p:stCondLst>
                                        </p:cTn>
                                        <p:tgtEl>
                                          <p:spTgt spid="81"/>
                                        </p:tgtEl>
                                        <p:attrNameLst>
                                          <p:attrName>style.visibility</p:attrName>
                                        </p:attrNameLst>
                                      </p:cBhvr>
                                      <p:to>
                                        <p:strVal val="visible"/>
                                      </p:to>
                                    </p:set>
                                    <p:anim calcmode="lin" valueType="num">
                                      <p:cBhvr>
                                        <p:cTn id="35" dur="400" fill="hold"/>
                                        <p:tgtEl>
                                          <p:spTgt spid="81"/>
                                        </p:tgtEl>
                                        <p:attrNameLst>
                                          <p:attrName>ppt_x</p:attrName>
                                        </p:attrNameLst>
                                      </p:cBhvr>
                                      <p:tavLst>
                                        <p:tav tm="0">
                                          <p:val>
                                            <p:strVal val="#ppt_x"/>
                                          </p:val>
                                        </p:tav>
                                        <p:tav tm="100000">
                                          <p:val>
                                            <p:strVal val="#ppt_x"/>
                                          </p:val>
                                        </p:tav>
                                      </p:tavLst>
                                    </p:anim>
                                    <p:anim calcmode="lin" valueType="num">
                                      <p:cBhvr>
                                        <p:cTn id="36" dur="400" fill="hold"/>
                                        <p:tgtEl>
                                          <p:spTgt spid="81"/>
                                        </p:tgtEl>
                                        <p:attrNameLst>
                                          <p:attrName>ppt_y</p:attrName>
                                        </p:attrNameLst>
                                      </p:cBhvr>
                                      <p:tavLst>
                                        <p:tav tm="0">
                                          <p:val>
                                            <p:strVal val="1+#ppt_h/2"/>
                                          </p:val>
                                        </p:tav>
                                        <p:tav tm="100000">
                                          <p:val>
                                            <p:strVal val="#ppt_y"/>
                                          </p:val>
                                        </p:tav>
                                      </p:tavLst>
                                    </p:anim>
                                  </p:childTnLst>
                                </p:cTn>
                              </p:par>
                            </p:childTnLst>
                          </p:cTn>
                        </p:par>
                        <p:par>
                          <p:cTn id="37" fill="hold">
                            <p:stCondLst>
                              <p:cond delay="4000"/>
                            </p:stCondLst>
                            <p:childTnLst>
                              <p:par>
                                <p:cTn id="38" presetID="2" presetClass="entr" presetSubtype="4" fill="hold" nodeType="afterEffect">
                                  <p:stCondLst>
                                    <p:cond delay="0"/>
                                  </p:stCondLst>
                                  <p:childTnLst>
                                    <p:set>
                                      <p:cBhvr>
                                        <p:cTn id="39" dur="1" fill="hold">
                                          <p:stCondLst>
                                            <p:cond delay="0"/>
                                          </p:stCondLst>
                                        </p:cTn>
                                        <p:tgtEl>
                                          <p:spTgt spid="84"/>
                                        </p:tgtEl>
                                        <p:attrNameLst>
                                          <p:attrName>style.visibility</p:attrName>
                                        </p:attrNameLst>
                                      </p:cBhvr>
                                      <p:to>
                                        <p:strVal val="visible"/>
                                      </p:to>
                                    </p:set>
                                    <p:anim calcmode="lin" valueType="num">
                                      <p:cBhvr>
                                        <p:cTn id="40" dur="400" fill="hold"/>
                                        <p:tgtEl>
                                          <p:spTgt spid="84"/>
                                        </p:tgtEl>
                                        <p:attrNameLst>
                                          <p:attrName>ppt_x</p:attrName>
                                        </p:attrNameLst>
                                      </p:cBhvr>
                                      <p:tavLst>
                                        <p:tav tm="0">
                                          <p:val>
                                            <p:strVal val="#ppt_x"/>
                                          </p:val>
                                        </p:tav>
                                        <p:tav tm="100000">
                                          <p:val>
                                            <p:strVal val="#ppt_x"/>
                                          </p:val>
                                        </p:tav>
                                      </p:tavLst>
                                    </p:anim>
                                    <p:anim calcmode="lin" valueType="num">
                                      <p:cBhvr>
                                        <p:cTn id="41" dur="400" fill="hold"/>
                                        <p:tgtEl>
                                          <p:spTgt spid="84"/>
                                        </p:tgtEl>
                                        <p:attrNameLst>
                                          <p:attrName>ppt_y</p:attrName>
                                        </p:attrNameLst>
                                      </p:cBhvr>
                                      <p:tavLst>
                                        <p:tav tm="0">
                                          <p:val>
                                            <p:strVal val="1+#ppt_h/2"/>
                                          </p:val>
                                        </p:tav>
                                        <p:tav tm="100000">
                                          <p:val>
                                            <p:strVal val="#ppt_y"/>
                                          </p:val>
                                        </p:tav>
                                      </p:tavLst>
                                    </p:anim>
                                  </p:childTnLst>
                                </p:cTn>
                              </p:par>
                            </p:childTnLst>
                          </p:cTn>
                        </p:par>
                        <p:par>
                          <p:cTn id="42" fill="hold">
                            <p:stCondLst>
                              <p:cond delay="4500"/>
                            </p:stCondLst>
                            <p:childTnLst>
                              <p:par>
                                <p:cTn id="43" presetID="2" presetClass="entr" presetSubtype="4" fill="hold" nodeType="afterEffect">
                                  <p:stCondLst>
                                    <p:cond delay="0"/>
                                  </p:stCondLst>
                                  <p:childTnLst>
                                    <p:set>
                                      <p:cBhvr>
                                        <p:cTn id="44" dur="1" fill="hold">
                                          <p:stCondLst>
                                            <p:cond delay="0"/>
                                          </p:stCondLst>
                                        </p:cTn>
                                        <p:tgtEl>
                                          <p:spTgt spid="87"/>
                                        </p:tgtEl>
                                        <p:attrNameLst>
                                          <p:attrName>style.visibility</p:attrName>
                                        </p:attrNameLst>
                                      </p:cBhvr>
                                      <p:to>
                                        <p:strVal val="visible"/>
                                      </p:to>
                                    </p:set>
                                    <p:anim calcmode="lin" valueType="num">
                                      <p:cBhvr>
                                        <p:cTn id="45" dur="400" fill="hold"/>
                                        <p:tgtEl>
                                          <p:spTgt spid="87"/>
                                        </p:tgtEl>
                                        <p:attrNameLst>
                                          <p:attrName>ppt_x</p:attrName>
                                        </p:attrNameLst>
                                      </p:cBhvr>
                                      <p:tavLst>
                                        <p:tav tm="0">
                                          <p:val>
                                            <p:strVal val="#ppt_x"/>
                                          </p:val>
                                        </p:tav>
                                        <p:tav tm="100000">
                                          <p:val>
                                            <p:strVal val="#ppt_x"/>
                                          </p:val>
                                        </p:tav>
                                      </p:tavLst>
                                    </p:anim>
                                    <p:anim calcmode="lin" valueType="num">
                                      <p:cBhvr>
                                        <p:cTn id="46" dur="400" fill="hold"/>
                                        <p:tgtEl>
                                          <p:spTgt spid="87"/>
                                        </p:tgtEl>
                                        <p:attrNameLst>
                                          <p:attrName>ppt_y</p:attrName>
                                        </p:attrNameLst>
                                      </p:cBhvr>
                                      <p:tavLst>
                                        <p:tav tm="0">
                                          <p:val>
                                            <p:strVal val="1+#ppt_h/2"/>
                                          </p:val>
                                        </p:tav>
                                        <p:tav tm="100000">
                                          <p:val>
                                            <p:strVal val="#ppt_y"/>
                                          </p:val>
                                        </p:tav>
                                      </p:tavLst>
                                    </p:anim>
                                  </p:childTnLst>
                                </p:cTn>
                              </p:par>
                            </p:childTnLst>
                          </p:cTn>
                        </p:par>
                        <p:par>
                          <p:cTn id="47" fill="hold">
                            <p:stCondLst>
                              <p:cond delay="5000"/>
                            </p:stCondLst>
                            <p:childTnLst>
                              <p:par>
                                <p:cTn id="48" presetID="2" presetClass="entr" presetSubtype="4" fill="hold" nodeType="afterEffect">
                                  <p:stCondLst>
                                    <p:cond delay="0"/>
                                  </p:stCondLst>
                                  <p:childTnLst>
                                    <p:set>
                                      <p:cBhvr>
                                        <p:cTn id="49" dur="1" fill="hold">
                                          <p:stCondLst>
                                            <p:cond delay="0"/>
                                          </p:stCondLst>
                                        </p:cTn>
                                        <p:tgtEl>
                                          <p:spTgt spid="90"/>
                                        </p:tgtEl>
                                        <p:attrNameLst>
                                          <p:attrName>style.visibility</p:attrName>
                                        </p:attrNameLst>
                                      </p:cBhvr>
                                      <p:to>
                                        <p:strVal val="visible"/>
                                      </p:to>
                                    </p:set>
                                    <p:anim calcmode="lin" valueType="num">
                                      <p:cBhvr>
                                        <p:cTn id="50" dur="400" fill="hold"/>
                                        <p:tgtEl>
                                          <p:spTgt spid="90"/>
                                        </p:tgtEl>
                                        <p:attrNameLst>
                                          <p:attrName>ppt_x</p:attrName>
                                        </p:attrNameLst>
                                      </p:cBhvr>
                                      <p:tavLst>
                                        <p:tav tm="0">
                                          <p:val>
                                            <p:strVal val="#ppt_x"/>
                                          </p:val>
                                        </p:tav>
                                        <p:tav tm="100000">
                                          <p:val>
                                            <p:strVal val="#ppt_x"/>
                                          </p:val>
                                        </p:tav>
                                      </p:tavLst>
                                    </p:anim>
                                    <p:anim calcmode="lin" valueType="num">
                                      <p:cBhvr>
                                        <p:cTn id="51" dur="400" fill="hold"/>
                                        <p:tgtEl>
                                          <p:spTgt spid="90"/>
                                        </p:tgtEl>
                                        <p:attrNameLst>
                                          <p:attrName>ppt_y</p:attrName>
                                        </p:attrNameLst>
                                      </p:cBhvr>
                                      <p:tavLst>
                                        <p:tav tm="0">
                                          <p:val>
                                            <p:strVal val="1+#ppt_h/2"/>
                                          </p:val>
                                        </p:tav>
                                        <p:tav tm="100000">
                                          <p:val>
                                            <p:strVal val="#ppt_y"/>
                                          </p:val>
                                        </p:tav>
                                      </p:tavLst>
                                    </p:anim>
                                  </p:childTnLst>
                                </p:cTn>
                              </p:par>
                            </p:childTnLst>
                          </p:cTn>
                        </p:par>
                        <p:par>
                          <p:cTn id="52" fill="hold">
                            <p:stCondLst>
                              <p:cond delay="5500"/>
                            </p:stCondLst>
                            <p:childTnLst>
                              <p:par>
                                <p:cTn id="53" presetID="2" presetClass="entr" presetSubtype="4" fill="hold" nodeType="afterEffect">
                                  <p:stCondLst>
                                    <p:cond delay="0"/>
                                  </p:stCondLst>
                                  <p:childTnLst>
                                    <p:set>
                                      <p:cBhvr>
                                        <p:cTn id="54" dur="1" fill="hold">
                                          <p:stCondLst>
                                            <p:cond delay="0"/>
                                          </p:stCondLst>
                                        </p:cTn>
                                        <p:tgtEl>
                                          <p:spTgt spid="93"/>
                                        </p:tgtEl>
                                        <p:attrNameLst>
                                          <p:attrName>style.visibility</p:attrName>
                                        </p:attrNameLst>
                                      </p:cBhvr>
                                      <p:to>
                                        <p:strVal val="visible"/>
                                      </p:to>
                                    </p:set>
                                    <p:anim calcmode="lin" valueType="num">
                                      <p:cBhvr>
                                        <p:cTn id="55" dur="400" fill="hold"/>
                                        <p:tgtEl>
                                          <p:spTgt spid="93"/>
                                        </p:tgtEl>
                                        <p:attrNameLst>
                                          <p:attrName>ppt_x</p:attrName>
                                        </p:attrNameLst>
                                      </p:cBhvr>
                                      <p:tavLst>
                                        <p:tav tm="0">
                                          <p:val>
                                            <p:strVal val="#ppt_x"/>
                                          </p:val>
                                        </p:tav>
                                        <p:tav tm="100000">
                                          <p:val>
                                            <p:strVal val="#ppt_x"/>
                                          </p:val>
                                        </p:tav>
                                      </p:tavLst>
                                    </p:anim>
                                    <p:anim calcmode="lin" valueType="num">
                                      <p:cBhvr>
                                        <p:cTn id="56" dur="400" fill="hold"/>
                                        <p:tgtEl>
                                          <p:spTgt spid="93"/>
                                        </p:tgtEl>
                                        <p:attrNameLst>
                                          <p:attrName>ppt_y</p:attrName>
                                        </p:attrNameLst>
                                      </p:cBhvr>
                                      <p:tavLst>
                                        <p:tav tm="0">
                                          <p:val>
                                            <p:strVal val="1+#ppt_h/2"/>
                                          </p:val>
                                        </p:tav>
                                        <p:tav tm="100000">
                                          <p:val>
                                            <p:strVal val="#ppt_y"/>
                                          </p:val>
                                        </p:tav>
                                      </p:tavLst>
                                    </p:anim>
                                  </p:childTnLst>
                                </p:cTn>
                              </p:par>
                            </p:childTnLst>
                          </p:cTn>
                        </p:par>
                        <p:par>
                          <p:cTn id="57" fill="hold">
                            <p:stCondLst>
                              <p:cond delay="6000"/>
                            </p:stCondLst>
                            <p:childTnLst>
                              <p:par>
                                <p:cTn id="58" presetID="2" presetClass="entr" presetSubtype="4" fill="hold" nodeType="afterEffect">
                                  <p:stCondLst>
                                    <p:cond delay="0"/>
                                  </p:stCondLst>
                                  <p:childTnLst>
                                    <p:set>
                                      <p:cBhvr>
                                        <p:cTn id="59" dur="1" fill="hold">
                                          <p:stCondLst>
                                            <p:cond delay="0"/>
                                          </p:stCondLst>
                                        </p:cTn>
                                        <p:tgtEl>
                                          <p:spTgt spid="96"/>
                                        </p:tgtEl>
                                        <p:attrNameLst>
                                          <p:attrName>style.visibility</p:attrName>
                                        </p:attrNameLst>
                                      </p:cBhvr>
                                      <p:to>
                                        <p:strVal val="visible"/>
                                      </p:to>
                                    </p:set>
                                    <p:anim calcmode="lin" valueType="num">
                                      <p:cBhvr>
                                        <p:cTn id="60" dur="400" fill="hold"/>
                                        <p:tgtEl>
                                          <p:spTgt spid="96"/>
                                        </p:tgtEl>
                                        <p:attrNameLst>
                                          <p:attrName>ppt_x</p:attrName>
                                        </p:attrNameLst>
                                      </p:cBhvr>
                                      <p:tavLst>
                                        <p:tav tm="0">
                                          <p:val>
                                            <p:strVal val="#ppt_x"/>
                                          </p:val>
                                        </p:tav>
                                        <p:tav tm="100000">
                                          <p:val>
                                            <p:strVal val="#ppt_x"/>
                                          </p:val>
                                        </p:tav>
                                      </p:tavLst>
                                    </p:anim>
                                    <p:anim calcmode="lin" valueType="num">
                                      <p:cBhvr>
                                        <p:cTn id="61" dur="400" fill="hold"/>
                                        <p:tgtEl>
                                          <p:spTgt spid="96"/>
                                        </p:tgtEl>
                                        <p:attrNameLst>
                                          <p:attrName>ppt_y</p:attrName>
                                        </p:attrNameLst>
                                      </p:cBhvr>
                                      <p:tavLst>
                                        <p:tav tm="0">
                                          <p:val>
                                            <p:strVal val="1+#ppt_h/2"/>
                                          </p:val>
                                        </p:tav>
                                        <p:tav tm="100000">
                                          <p:val>
                                            <p:strVal val="#ppt_y"/>
                                          </p:val>
                                        </p:tav>
                                      </p:tavLst>
                                    </p:anim>
                                  </p:childTnLst>
                                </p:cTn>
                              </p:par>
                            </p:childTnLst>
                          </p:cTn>
                        </p:par>
                        <p:par>
                          <p:cTn id="62" fill="hold">
                            <p:stCondLst>
                              <p:cond delay="6500"/>
                            </p:stCondLst>
                            <p:childTnLst>
                              <p:par>
                                <p:cTn id="63" presetID="2" presetClass="entr" presetSubtype="4" fill="hold" nodeType="afterEffect">
                                  <p:stCondLst>
                                    <p:cond delay="0"/>
                                  </p:stCondLst>
                                  <p:childTnLst>
                                    <p:set>
                                      <p:cBhvr>
                                        <p:cTn id="64" dur="1" fill="hold">
                                          <p:stCondLst>
                                            <p:cond delay="0"/>
                                          </p:stCondLst>
                                        </p:cTn>
                                        <p:tgtEl>
                                          <p:spTgt spid="99"/>
                                        </p:tgtEl>
                                        <p:attrNameLst>
                                          <p:attrName>style.visibility</p:attrName>
                                        </p:attrNameLst>
                                      </p:cBhvr>
                                      <p:to>
                                        <p:strVal val="visible"/>
                                      </p:to>
                                    </p:set>
                                    <p:anim calcmode="lin" valueType="num">
                                      <p:cBhvr>
                                        <p:cTn id="65" dur="400" fill="hold"/>
                                        <p:tgtEl>
                                          <p:spTgt spid="99"/>
                                        </p:tgtEl>
                                        <p:attrNameLst>
                                          <p:attrName>ppt_x</p:attrName>
                                        </p:attrNameLst>
                                      </p:cBhvr>
                                      <p:tavLst>
                                        <p:tav tm="0">
                                          <p:val>
                                            <p:strVal val="#ppt_x"/>
                                          </p:val>
                                        </p:tav>
                                        <p:tav tm="100000">
                                          <p:val>
                                            <p:strVal val="#ppt_x"/>
                                          </p:val>
                                        </p:tav>
                                      </p:tavLst>
                                    </p:anim>
                                    <p:anim calcmode="lin" valueType="num">
                                      <p:cBhvr>
                                        <p:cTn id="66" dur="400" fill="hold"/>
                                        <p:tgtEl>
                                          <p:spTgt spid="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6">
            <a:extLst>
              <a:ext uri="{FF2B5EF4-FFF2-40B4-BE49-F238E27FC236}">
                <a16:creationId xmlns="" xmlns:a16="http://schemas.microsoft.com/office/drawing/2014/main" id="{A165E23E-7C31-4DA8-A22B-CF1C967230FD}"/>
              </a:ext>
            </a:extLst>
          </p:cNvPr>
          <p:cNvSpPr txBox="1"/>
          <p:nvPr/>
        </p:nvSpPr>
        <p:spPr>
          <a:xfrm>
            <a:off x="6467381" y="2265419"/>
            <a:ext cx="4221401" cy="938494"/>
          </a:xfrm>
          <a:prstGeom prst="rect">
            <a:avLst/>
          </a:prstGeom>
          <a:noFill/>
        </p:spPr>
        <p:txBody>
          <a:bodyPr wrap="square" lIns="121889" tIns="60944" rIns="121889" bIns="60944" rtlCol="0">
            <a:spAutoFit/>
          </a:bodyPr>
          <a:lstStyle/>
          <a:p>
            <a:pPr fontAlgn="base">
              <a:lnSpc>
                <a:spcPct val="125000"/>
              </a:lnSpc>
              <a:spcBef>
                <a:spcPct val="0"/>
              </a:spcBef>
              <a:spcAft>
                <a:spcPct val="0"/>
              </a:spcAft>
            </a:pPr>
            <a:r>
              <a:rPr lang="zh-CN" altLang="en-US" sz="4665" b="1" dirty="0">
                <a:solidFill>
                  <a:srgbClr val="C00000"/>
                </a:solidFill>
                <a:latin typeface="微软雅黑" panose="020B0503020204020204" pitchFamily="34" charset="-122"/>
                <a:ea typeface="微软雅黑" panose="020B0503020204020204" pitchFamily="34" charset="-122"/>
              </a:rPr>
              <a:t>第三章</a:t>
            </a:r>
          </a:p>
        </p:txBody>
      </p:sp>
      <p:sp>
        <p:nvSpPr>
          <p:cNvPr id="9" name="文本框 8">
            <a:extLst>
              <a:ext uri="{FF2B5EF4-FFF2-40B4-BE49-F238E27FC236}">
                <a16:creationId xmlns="" xmlns:a16="http://schemas.microsoft.com/office/drawing/2014/main" id="{5A744C58-F644-40B3-946B-069ECA411412}"/>
              </a:ext>
            </a:extLst>
          </p:cNvPr>
          <p:cNvSpPr txBox="1"/>
          <p:nvPr/>
        </p:nvSpPr>
        <p:spPr>
          <a:xfrm>
            <a:off x="6477795" y="3093085"/>
            <a:ext cx="5334635" cy="951230"/>
          </a:xfrm>
          <a:prstGeom prst="rect">
            <a:avLst/>
          </a:prstGeom>
          <a:noFill/>
        </p:spPr>
        <p:txBody>
          <a:bodyPr wrap="square" lIns="121889" tIns="60944" rIns="121889" bIns="60944" rtlCol="0">
            <a:spAutoFit/>
          </a:bodyPr>
          <a:lstStyle/>
          <a:p>
            <a:pPr fontAlgn="base">
              <a:spcBef>
                <a:spcPct val="0"/>
              </a:spcBef>
              <a:spcAft>
                <a:spcPct val="0"/>
              </a:spcAft>
            </a:pPr>
            <a:r>
              <a:rPr lang="zh-CN" altLang="en-US" sz="5400" b="1" dirty="0">
                <a:solidFill>
                  <a:srgbClr val="C00000"/>
                </a:solidFill>
                <a:latin typeface="微软雅黑" panose="020B0503020204020204" pitchFamily="34" charset="-122"/>
                <a:ea typeface="微软雅黑" panose="020B0503020204020204" pitchFamily="34" charset="-122"/>
              </a:rPr>
              <a:t>党章的发展历程</a:t>
            </a:r>
          </a:p>
        </p:txBody>
      </p:sp>
      <p:sp>
        <p:nvSpPr>
          <p:cNvPr id="10" name="矩形 9">
            <a:extLst>
              <a:ext uri="{FF2B5EF4-FFF2-40B4-BE49-F238E27FC236}">
                <a16:creationId xmlns="" xmlns:a16="http://schemas.microsoft.com/office/drawing/2014/main" id="{0C1C6044-4F62-461E-8E8D-F2EC7FC55214}"/>
              </a:ext>
            </a:extLst>
          </p:cNvPr>
          <p:cNvSpPr/>
          <p:nvPr/>
        </p:nvSpPr>
        <p:spPr>
          <a:xfrm>
            <a:off x="6524750" y="4044280"/>
            <a:ext cx="4863465" cy="397510"/>
          </a:xfrm>
          <a:prstGeom prst="rect">
            <a:avLst/>
          </a:prstGeom>
        </p:spPr>
        <p:txBody>
          <a:bodyPr wrap="square" lIns="121889" tIns="60944" rIns="121889" bIns="60944">
            <a:spAutoFit/>
          </a:bodyPr>
          <a:lstStyle/>
          <a:p>
            <a:pPr algn="dist">
              <a:defRPr/>
            </a:pPr>
            <a:r>
              <a:rPr lang="zh-CN" altLang="en-US" dirty="0">
                <a:solidFill>
                  <a:srgbClr val="C00000"/>
                </a:solidFill>
                <a:latin typeface="微软雅黑" panose="020B0503020204020204" pitchFamily="34" charset="-122"/>
                <a:ea typeface="微软雅黑" panose="020B0503020204020204" pitchFamily="34" charset="-122"/>
              </a:rPr>
              <a:t>十九大党章全方位解读学习中国共产党章程</a:t>
            </a:r>
          </a:p>
        </p:txBody>
      </p:sp>
    </p:spTree>
    <p:extLst>
      <p:ext uri="{BB962C8B-B14F-4D97-AF65-F5344CB8AC3E}">
        <p14:creationId xmlns="" xmlns:p14="http://schemas.microsoft.com/office/powerpoint/2010/main" val="1733205102"/>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40005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方正粗宋简体" panose="03000509000000000000" pitchFamily="65" charset="-122"/>
                <a:ea typeface="方正粗宋简体" panose="03000509000000000000" pitchFamily="65" charset="-122"/>
              </a:rPr>
              <a:t>党章的制定修改和四大体系</a:t>
            </a:r>
            <a:endParaRPr lang="zh-CN" altLang="en-US" spc="300" noProof="1">
              <a:solidFill>
                <a:srgbClr val="FFFFFF"/>
              </a:solidFill>
              <a:latin typeface="方正粗宋简体" panose="03000509000000000000" pitchFamily="65" charset="-122"/>
              <a:ea typeface="方正粗宋简体" panose="03000509000000000000" pitchFamily="65" charset="-122"/>
            </a:endParaRPr>
          </a:p>
        </p:txBody>
      </p:sp>
      <p:sp>
        <p:nvSpPr>
          <p:cNvPr id="46" name="Block Arc 45"/>
          <p:cNvSpPr/>
          <p:nvPr/>
        </p:nvSpPr>
        <p:spPr>
          <a:xfrm rot="2700000">
            <a:off x="2083594" y="1985011"/>
            <a:ext cx="2113280" cy="2160905"/>
          </a:xfrm>
          <a:prstGeom prst="blockArc">
            <a:avLst>
              <a:gd name="adj1" fmla="val 19782491"/>
              <a:gd name="adj2" fmla="val 13507335"/>
              <a:gd name="adj3" fmla="val 653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50000"/>
              </a:lnSpc>
              <a:spcBef>
                <a:spcPct val="0"/>
              </a:spcBef>
              <a:spcAft>
                <a:spcPct val="0"/>
              </a:spcAft>
            </a:pPr>
            <a:endParaRPr lang="en-US" sz="760" dirty="0">
              <a:solidFill>
                <a:srgbClr val="000000">
                  <a:lumMod val="75000"/>
                  <a:lumOff val="25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8" name="Group 110"/>
          <p:cNvGrpSpPr/>
          <p:nvPr/>
        </p:nvGrpSpPr>
        <p:grpSpPr>
          <a:xfrm>
            <a:off x="1100615" y="1678305"/>
            <a:ext cx="3477895" cy="3536950"/>
            <a:chOff x="630206" y="1507089"/>
            <a:chExt cx="2608605" cy="2712486"/>
          </a:xfrm>
          <a:gradFill>
            <a:gsLst>
              <a:gs pos="0">
                <a:srgbClr val="E30000"/>
              </a:gs>
              <a:gs pos="100000">
                <a:srgbClr val="760303"/>
              </a:gs>
            </a:gsLst>
            <a:lin ang="5400000" scaled="0"/>
          </a:gradFill>
        </p:grpSpPr>
        <p:grpSp>
          <p:nvGrpSpPr>
            <p:cNvPr id="29" name="Group 53"/>
            <p:cNvGrpSpPr/>
            <p:nvPr/>
          </p:nvGrpSpPr>
          <p:grpSpPr>
            <a:xfrm rot="21351568">
              <a:off x="630206" y="3582137"/>
              <a:ext cx="1112944" cy="637438"/>
              <a:chOff x="2355915" y="3857572"/>
              <a:chExt cx="1347923" cy="772022"/>
            </a:xfrm>
            <a:grpFill/>
          </p:grpSpPr>
          <p:sp>
            <p:nvSpPr>
              <p:cNvPr id="31" name="Rectangle 30"/>
              <p:cNvSpPr/>
              <p:nvPr/>
            </p:nvSpPr>
            <p:spPr>
              <a:xfrm rot="2700000">
                <a:off x="3093973" y="3472415"/>
                <a:ext cx="224707" cy="9950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50000"/>
                  </a:lnSpc>
                  <a:spcBef>
                    <a:spcPct val="0"/>
                  </a:spcBef>
                  <a:spcAft>
                    <a:spcPct val="0"/>
                  </a:spcAft>
                </a:pPr>
                <a:endParaRPr lang="en-US" sz="760" dirty="0">
                  <a:solidFill>
                    <a:srgbClr val="000000">
                      <a:lumMod val="75000"/>
                      <a:lumOff val="25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Rounded Rectangle 31"/>
              <p:cNvSpPr/>
              <p:nvPr/>
            </p:nvSpPr>
            <p:spPr>
              <a:xfrm rot="2700000">
                <a:off x="2538069" y="4020237"/>
                <a:ext cx="427203" cy="79151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50000"/>
                  </a:lnSpc>
                  <a:spcBef>
                    <a:spcPct val="0"/>
                  </a:spcBef>
                  <a:spcAft>
                    <a:spcPct val="0"/>
                  </a:spcAft>
                </a:pPr>
                <a:endParaRPr lang="en-US" sz="760" dirty="0">
                  <a:solidFill>
                    <a:srgbClr val="000000">
                      <a:lumMod val="75000"/>
                      <a:lumOff val="25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 name="Block Arc 29"/>
            <p:cNvSpPr/>
            <p:nvPr/>
          </p:nvSpPr>
          <p:spPr>
            <a:xfrm rot="2700000">
              <a:off x="1114680" y="1507089"/>
              <a:ext cx="2124132" cy="2124131"/>
            </a:xfrm>
            <a:prstGeom prst="blockArc">
              <a:avLst>
                <a:gd name="adj1" fmla="val 21433357"/>
                <a:gd name="adj2" fmla="val 13378235"/>
                <a:gd name="adj3" fmla="val 474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50000"/>
                </a:lnSpc>
                <a:spcBef>
                  <a:spcPct val="0"/>
                </a:spcBef>
                <a:spcAft>
                  <a:spcPct val="0"/>
                </a:spcAft>
              </a:pPr>
              <a:endParaRPr lang="en-US" sz="760" dirty="0">
                <a:solidFill>
                  <a:srgbClr val="000000">
                    <a:lumMod val="75000"/>
                    <a:lumOff val="25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9" name="Block Arc 48"/>
          <p:cNvSpPr/>
          <p:nvPr/>
        </p:nvSpPr>
        <p:spPr>
          <a:xfrm rot="2700000">
            <a:off x="2368710" y="2277111"/>
            <a:ext cx="1533525" cy="1567815"/>
          </a:xfrm>
          <a:prstGeom prst="blockArc">
            <a:avLst>
              <a:gd name="adj1" fmla="val 17805926"/>
              <a:gd name="adj2" fmla="val 13444767"/>
              <a:gd name="adj3" fmla="val 7487"/>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50000"/>
              </a:lnSpc>
              <a:spcBef>
                <a:spcPct val="0"/>
              </a:spcBef>
              <a:spcAft>
                <a:spcPct val="0"/>
              </a:spcAft>
            </a:pPr>
            <a:endParaRPr lang="en-US" sz="760" dirty="0">
              <a:solidFill>
                <a:srgbClr val="000000">
                  <a:lumMod val="75000"/>
                  <a:lumOff val="25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Oval 51"/>
          <p:cNvSpPr/>
          <p:nvPr/>
        </p:nvSpPr>
        <p:spPr>
          <a:xfrm rot="2700000">
            <a:off x="2596675" y="2510155"/>
            <a:ext cx="1069975" cy="1093470"/>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50000"/>
              </a:lnSpc>
              <a:spcBef>
                <a:spcPct val="0"/>
              </a:spcBef>
              <a:spcAft>
                <a:spcPct val="0"/>
              </a:spcAft>
            </a:pPr>
            <a:endParaRPr lang="en-US" sz="760" dirty="0">
              <a:solidFill>
                <a:srgbClr val="000000">
                  <a:lumMod val="75000"/>
                  <a:lumOff val="25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 name="Group 73"/>
          <p:cNvGrpSpPr/>
          <p:nvPr/>
        </p:nvGrpSpPr>
        <p:grpSpPr>
          <a:xfrm>
            <a:off x="3174525" y="1682751"/>
            <a:ext cx="3002915" cy="283845"/>
            <a:chOff x="2901397" y="1463917"/>
            <a:chExt cx="2252262" cy="221448"/>
          </a:xfrm>
        </p:grpSpPr>
        <p:cxnSp>
          <p:nvCxnSpPr>
            <p:cNvPr id="60" name="Straight Connector 59"/>
            <p:cNvCxnSpPr/>
            <p:nvPr/>
          </p:nvCxnSpPr>
          <p:spPr>
            <a:xfrm flipH="1" flipV="1">
              <a:off x="4914605" y="1465097"/>
              <a:ext cx="239054" cy="220268"/>
            </a:xfrm>
            <a:prstGeom prst="line">
              <a:avLst/>
            </a:prstGeom>
            <a:ln w="1270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rot="10800000">
              <a:off x="2901397" y="1463917"/>
              <a:ext cx="2013208" cy="1615"/>
            </a:xfrm>
            <a:prstGeom prst="line">
              <a:avLst/>
            </a:prstGeom>
            <a:ln w="1270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0" name="Group 73"/>
          <p:cNvGrpSpPr/>
          <p:nvPr/>
        </p:nvGrpSpPr>
        <p:grpSpPr>
          <a:xfrm>
            <a:off x="3174525" y="2051051"/>
            <a:ext cx="2508885" cy="283845"/>
            <a:chOff x="2901397" y="1463917"/>
            <a:chExt cx="1881716" cy="221448"/>
          </a:xfrm>
        </p:grpSpPr>
        <p:cxnSp>
          <p:nvCxnSpPr>
            <p:cNvPr id="68" name="Straight Connector 67"/>
            <p:cNvCxnSpPr/>
            <p:nvPr/>
          </p:nvCxnSpPr>
          <p:spPr>
            <a:xfrm flipH="1" flipV="1">
              <a:off x="4544059" y="1465097"/>
              <a:ext cx="239054" cy="220268"/>
            </a:xfrm>
            <a:prstGeom prst="line">
              <a:avLst/>
            </a:prstGeom>
            <a:ln w="1270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1" name="Straight Connector 70"/>
            <p:cNvCxnSpPr/>
            <p:nvPr/>
          </p:nvCxnSpPr>
          <p:spPr>
            <a:xfrm rot="10800000">
              <a:off x="2901397" y="1463917"/>
              <a:ext cx="1642662" cy="1615"/>
            </a:xfrm>
            <a:prstGeom prst="line">
              <a:avLst/>
            </a:prstGeom>
            <a:ln w="1270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5" name="Group 73"/>
          <p:cNvGrpSpPr/>
          <p:nvPr/>
        </p:nvGrpSpPr>
        <p:grpSpPr>
          <a:xfrm>
            <a:off x="3174525" y="2332356"/>
            <a:ext cx="2088515" cy="283845"/>
            <a:chOff x="2683251" y="1463915"/>
            <a:chExt cx="1566462" cy="221450"/>
          </a:xfrm>
        </p:grpSpPr>
        <p:cxnSp>
          <p:nvCxnSpPr>
            <p:cNvPr id="82" name="Straight Connector 81"/>
            <p:cNvCxnSpPr/>
            <p:nvPr/>
          </p:nvCxnSpPr>
          <p:spPr>
            <a:xfrm flipH="1" flipV="1">
              <a:off x="4010659" y="1465097"/>
              <a:ext cx="239054" cy="220268"/>
            </a:xfrm>
            <a:prstGeom prst="line">
              <a:avLst/>
            </a:prstGeom>
            <a:ln w="12700" cap="rnd">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rot="10800000" flipV="1">
              <a:off x="2683251" y="1463915"/>
              <a:ext cx="1325760" cy="1182"/>
            </a:xfrm>
            <a:prstGeom prst="line">
              <a:avLst/>
            </a:prstGeom>
            <a:ln w="12700" cap="rnd">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6" name="Group 73"/>
          <p:cNvGrpSpPr/>
          <p:nvPr/>
        </p:nvGrpSpPr>
        <p:grpSpPr>
          <a:xfrm>
            <a:off x="3550445" y="2663191"/>
            <a:ext cx="1218565" cy="282575"/>
            <a:chOff x="2683251" y="1465095"/>
            <a:chExt cx="913976" cy="220268"/>
          </a:xfrm>
        </p:grpSpPr>
        <p:cxnSp>
          <p:nvCxnSpPr>
            <p:cNvPr id="88" name="Straight Connector 87"/>
            <p:cNvCxnSpPr/>
            <p:nvPr/>
          </p:nvCxnSpPr>
          <p:spPr>
            <a:xfrm flipH="1" flipV="1">
              <a:off x="3358173" y="1465095"/>
              <a:ext cx="239054" cy="220268"/>
            </a:xfrm>
            <a:prstGeom prst="line">
              <a:avLst/>
            </a:prstGeom>
            <a:ln w="12700" cap="rnd">
              <a:solidFill>
                <a:schemeClr val="accent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2" name="Straight Connector 88"/>
            <p:cNvCxnSpPr/>
            <p:nvPr/>
          </p:nvCxnSpPr>
          <p:spPr>
            <a:xfrm rot="10800000">
              <a:off x="2683251" y="1465097"/>
              <a:ext cx="674922" cy="1615"/>
            </a:xfrm>
            <a:prstGeom prst="line">
              <a:avLst/>
            </a:prstGeom>
            <a:ln w="12700" cap="rnd">
              <a:solidFill>
                <a:schemeClr val="accent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sp>
        <p:nvSpPr>
          <p:cNvPr id="13" name="Text Placeholder 3"/>
          <p:cNvSpPr txBox="1"/>
          <p:nvPr/>
        </p:nvSpPr>
        <p:spPr>
          <a:xfrm>
            <a:off x="6134352" y="2188593"/>
            <a:ext cx="193675" cy="174625"/>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85240">
              <a:lnSpc>
                <a:spcPct val="150000"/>
              </a:lnSpc>
              <a:spcBef>
                <a:spcPct val="20000"/>
              </a:spcBef>
              <a:defRPr/>
            </a:pPr>
            <a:r>
              <a:rPr lang="en-US" sz="760" dirty="0">
                <a:solidFill>
                  <a:srgbClr val="000000">
                    <a:lumMod val="75000"/>
                    <a:lumOff val="25000"/>
                  </a:srgbClr>
                </a:solidFill>
                <a:latin typeface="Arial" panose="020B0604020202020204" pitchFamily="34" charset="0"/>
                <a:ea typeface="微软雅黑" panose="020B0503020204020204" pitchFamily="34" charset="-122"/>
                <a:cs typeface="+mn-ea"/>
                <a:sym typeface="Arial" panose="020B0604020202020204" pitchFamily="34" charset="0"/>
              </a:rPr>
              <a:t>70%</a:t>
            </a:r>
          </a:p>
        </p:txBody>
      </p:sp>
      <p:sp>
        <p:nvSpPr>
          <p:cNvPr id="14" name="Text Placeholder 3"/>
          <p:cNvSpPr txBox="1"/>
          <p:nvPr/>
        </p:nvSpPr>
        <p:spPr>
          <a:xfrm>
            <a:off x="5654336" y="2554636"/>
            <a:ext cx="193675" cy="174625"/>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85240">
              <a:lnSpc>
                <a:spcPct val="150000"/>
              </a:lnSpc>
              <a:spcBef>
                <a:spcPct val="20000"/>
              </a:spcBef>
              <a:defRPr/>
            </a:pPr>
            <a:r>
              <a:rPr lang="en-US" sz="760" dirty="0">
                <a:solidFill>
                  <a:srgbClr val="000000">
                    <a:lumMod val="75000"/>
                    <a:lumOff val="25000"/>
                  </a:srgbClr>
                </a:solidFill>
                <a:latin typeface="Arial" panose="020B0604020202020204" pitchFamily="34" charset="0"/>
                <a:ea typeface="微软雅黑" panose="020B0503020204020204" pitchFamily="34" charset="-122"/>
                <a:cs typeface="+mn-ea"/>
                <a:sym typeface="Arial" panose="020B0604020202020204" pitchFamily="34" charset="0"/>
              </a:rPr>
              <a:t>65%</a:t>
            </a:r>
          </a:p>
        </p:txBody>
      </p:sp>
      <p:sp>
        <p:nvSpPr>
          <p:cNvPr id="93" name="Text Placeholder 3"/>
          <p:cNvSpPr txBox="1"/>
          <p:nvPr/>
        </p:nvSpPr>
        <p:spPr>
          <a:xfrm>
            <a:off x="5134902" y="2843420"/>
            <a:ext cx="193675" cy="174625"/>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85240">
              <a:lnSpc>
                <a:spcPct val="150000"/>
              </a:lnSpc>
              <a:spcBef>
                <a:spcPct val="20000"/>
              </a:spcBef>
              <a:defRPr/>
            </a:pPr>
            <a:r>
              <a:rPr lang="en-US" sz="760" dirty="0">
                <a:solidFill>
                  <a:srgbClr val="000000">
                    <a:lumMod val="75000"/>
                    <a:lumOff val="25000"/>
                  </a:srgbClr>
                </a:solidFill>
                <a:latin typeface="Arial" panose="020B0604020202020204" pitchFamily="34" charset="0"/>
                <a:ea typeface="微软雅黑" panose="020B0503020204020204" pitchFamily="34" charset="-122"/>
                <a:cs typeface="+mn-ea"/>
                <a:sym typeface="Arial" panose="020B0604020202020204" pitchFamily="34" charset="0"/>
              </a:rPr>
              <a:t>75%</a:t>
            </a:r>
          </a:p>
        </p:txBody>
      </p:sp>
      <p:sp>
        <p:nvSpPr>
          <p:cNvPr id="94" name="Text Placeholder 3"/>
          <p:cNvSpPr txBox="1"/>
          <p:nvPr/>
        </p:nvSpPr>
        <p:spPr>
          <a:xfrm>
            <a:off x="4666588" y="3202969"/>
            <a:ext cx="247650" cy="174625"/>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85240">
              <a:lnSpc>
                <a:spcPct val="150000"/>
              </a:lnSpc>
              <a:spcBef>
                <a:spcPct val="20000"/>
              </a:spcBef>
              <a:defRPr/>
            </a:pPr>
            <a:r>
              <a:rPr lang="en-US" sz="760" dirty="0">
                <a:solidFill>
                  <a:srgbClr val="000000">
                    <a:lumMod val="75000"/>
                    <a:lumOff val="25000"/>
                  </a:srgbClr>
                </a:solidFill>
                <a:latin typeface="Arial" panose="020B0604020202020204" pitchFamily="34" charset="0"/>
                <a:ea typeface="微软雅黑" panose="020B0503020204020204" pitchFamily="34" charset="-122"/>
                <a:cs typeface="+mn-ea"/>
                <a:sym typeface="Arial" panose="020B0604020202020204" pitchFamily="34" charset="0"/>
              </a:rPr>
              <a:t>100%</a:t>
            </a:r>
          </a:p>
        </p:txBody>
      </p:sp>
      <p:sp>
        <p:nvSpPr>
          <p:cNvPr id="15" name="Freeform 46"/>
          <p:cNvSpPr>
            <a:spLocks noEditPoints="1"/>
          </p:cNvSpPr>
          <p:nvPr/>
        </p:nvSpPr>
        <p:spPr bwMode="auto">
          <a:xfrm>
            <a:off x="6660675" y="1625600"/>
            <a:ext cx="662305" cy="647700"/>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gradFill>
            <a:gsLst>
              <a:gs pos="0">
                <a:srgbClr val="E30000"/>
              </a:gs>
              <a:gs pos="100000">
                <a:srgbClr val="760303"/>
              </a:gs>
            </a:gsLst>
            <a:lin ang="5400000" scaled="0"/>
          </a:gradFill>
          <a:ln w="9525">
            <a:noFill/>
            <a:round/>
          </a:ln>
        </p:spPr>
        <p:txBody>
          <a:bodyPr vert="horz" wrap="square" lIns="121912" tIns="60956" rIns="121912" bIns="60956" numCol="1" anchor="t" anchorCtr="0" compatLnSpc="1"/>
          <a:lstStyle/>
          <a:p>
            <a:pPr fontAlgn="base">
              <a:lnSpc>
                <a:spcPct val="150000"/>
              </a:lnSpc>
              <a:spcBef>
                <a:spcPct val="0"/>
              </a:spcBef>
              <a:spcAft>
                <a:spcPct val="0"/>
              </a:spcAft>
            </a:pPr>
            <a:endParaRPr lang="en-US" sz="760">
              <a:solidFill>
                <a:srgbClr val="000000">
                  <a:lumMod val="75000"/>
                  <a:lumOff val="25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46"/>
          <p:cNvSpPr>
            <a:spLocks noEditPoints="1"/>
          </p:cNvSpPr>
          <p:nvPr/>
        </p:nvSpPr>
        <p:spPr bwMode="auto">
          <a:xfrm>
            <a:off x="6660675" y="2603500"/>
            <a:ext cx="662305" cy="647700"/>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gradFill>
            <a:gsLst>
              <a:gs pos="0">
                <a:srgbClr val="E30000"/>
              </a:gs>
              <a:gs pos="100000">
                <a:srgbClr val="760303"/>
              </a:gs>
            </a:gsLst>
            <a:lin ang="5400000" scaled="0"/>
          </a:gradFill>
          <a:ln w="9525">
            <a:noFill/>
            <a:round/>
          </a:ln>
        </p:spPr>
        <p:txBody>
          <a:bodyPr vert="horz" wrap="square" lIns="121912" tIns="60956" rIns="121912" bIns="60956" numCol="1" anchor="t" anchorCtr="0" compatLnSpc="1"/>
          <a:lstStyle/>
          <a:p>
            <a:pPr fontAlgn="base">
              <a:lnSpc>
                <a:spcPct val="150000"/>
              </a:lnSpc>
              <a:spcBef>
                <a:spcPct val="0"/>
              </a:spcBef>
              <a:spcAft>
                <a:spcPct val="0"/>
              </a:spcAft>
            </a:pPr>
            <a:endParaRPr lang="en-US" sz="760">
              <a:solidFill>
                <a:srgbClr val="000000">
                  <a:lumMod val="75000"/>
                  <a:lumOff val="25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46"/>
          <p:cNvSpPr>
            <a:spLocks noEditPoints="1"/>
          </p:cNvSpPr>
          <p:nvPr/>
        </p:nvSpPr>
        <p:spPr bwMode="auto">
          <a:xfrm>
            <a:off x="6660675" y="3568700"/>
            <a:ext cx="662305" cy="647700"/>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gradFill>
            <a:gsLst>
              <a:gs pos="0">
                <a:srgbClr val="E30000"/>
              </a:gs>
              <a:gs pos="100000">
                <a:srgbClr val="760303"/>
              </a:gs>
            </a:gsLst>
            <a:lin ang="5400000" scaled="0"/>
          </a:gradFill>
          <a:ln w="9525">
            <a:noFill/>
            <a:round/>
          </a:ln>
        </p:spPr>
        <p:txBody>
          <a:bodyPr vert="horz" wrap="square" lIns="121912" tIns="60956" rIns="121912" bIns="60956" numCol="1" anchor="t" anchorCtr="0" compatLnSpc="1"/>
          <a:lstStyle/>
          <a:p>
            <a:pPr fontAlgn="base">
              <a:lnSpc>
                <a:spcPct val="150000"/>
              </a:lnSpc>
              <a:spcBef>
                <a:spcPct val="0"/>
              </a:spcBef>
              <a:spcAft>
                <a:spcPct val="0"/>
              </a:spcAft>
            </a:pPr>
            <a:endParaRPr lang="en-US" sz="760">
              <a:solidFill>
                <a:srgbClr val="000000">
                  <a:lumMod val="75000"/>
                  <a:lumOff val="25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46"/>
          <p:cNvSpPr>
            <a:spLocks noEditPoints="1"/>
          </p:cNvSpPr>
          <p:nvPr/>
        </p:nvSpPr>
        <p:spPr bwMode="auto">
          <a:xfrm>
            <a:off x="6660675" y="4533900"/>
            <a:ext cx="662305" cy="647700"/>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gradFill>
            <a:gsLst>
              <a:gs pos="0">
                <a:srgbClr val="E30000"/>
              </a:gs>
              <a:gs pos="100000">
                <a:srgbClr val="760303"/>
              </a:gs>
            </a:gsLst>
            <a:lin ang="5400000" scaled="0"/>
          </a:gradFill>
          <a:ln w="9525">
            <a:noFill/>
            <a:round/>
          </a:ln>
        </p:spPr>
        <p:txBody>
          <a:bodyPr vert="horz" wrap="square" lIns="121912" tIns="60956" rIns="121912" bIns="60956" numCol="1" anchor="t" anchorCtr="0" compatLnSpc="1"/>
          <a:lstStyle/>
          <a:p>
            <a:pPr fontAlgn="base">
              <a:lnSpc>
                <a:spcPct val="150000"/>
              </a:lnSpc>
              <a:spcBef>
                <a:spcPct val="0"/>
              </a:spcBef>
              <a:spcAft>
                <a:spcPct val="0"/>
              </a:spcAft>
            </a:pPr>
            <a:endParaRPr lang="en-US" sz="760">
              <a:solidFill>
                <a:srgbClr val="000000">
                  <a:lumMod val="75000"/>
                  <a:lumOff val="25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0" name="Text Placeholder 3"/>
          <p:cNvSpPr txBox="1"/>
          <p:nvPr/>
        </p:nvSpPr>
        <p:spPr>
          <a:xfrm>
            <a:off x="7473475" y="1626236"/>
            <a:ext cx="3768725" cy="615315"/>
          </a:xfrm>
          <a:prstGeom prst="rect">
            <a:avLst/>
          </a:prstGeom>
        </p:spPr>
        <p:txBody>
          <a:bodyPr wrap="squar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240">
              <a:lnSpc>
                <a:spcPct val="90000"/>
              </a:lnSpc>
              <a:spcBef>
                <a:spcPct val="20000"/>
              </a:spcBef>
              <a:defRPr/>
            </a:pPr>
            <a:r>
              <a:rPr lang="zh-CN" altLang="en-US" sz="2000" b="1" dirty="0">
                <a:solidFill>
                  <a:srgbClr val="000000">
                    <a:lumMod val="75000"/>
                    <a:lumOff val="25000"/>
                  </a:srgbClr>
                </a:solidFill>
                <a:latin typeface="Arial" panose="020B0604020202020204" pitchFamily="34" charset="0"/>
                <a:ea typeface="微软雅黑" panose="020B0503020204020204" pitchFamily="34" charset="-122"/>
                <a:cs typeface="+mn-ea"/>
                <a:sym typeface="Arial" panose="020B0604020202020204" pitchFamily="34" charset="0"/>
              </a:rPr>
              <a:t>建党初期党章体系</a:t>
            </a:r>
          </a:p>
          <a:p>
            <a:pPr algn="l" defTabSz="1285240">
              <a:lnSpc>
                <a:spcPct val="90000"/>
              </a:lnSpc>
              <a:spcBef>
                <a:spcPct val="20000"/>
              </a:spcBef>
              <a:defRPr/>
            </a:pPr>
            <a:r>
              <a:rPr lang="zh-CN" altLang="en-US" sz="2000" b="1" dirty="0">
                <a:solidFill>
                  <a:srgbClr val="000000">
                    <a:lumMod val="75000"/>
                    <a:lumOff val="25000"/>
                  </a:srgbClr>
                </a:solidFill>
                <a:latin typeface="Arial" panose="020B0604020202020204" pitchFamily="34" charset="0"/>
                <a:ea typeface="微软雅黑" panose="020B0503020204020204" pitchFamily="34" charset="-122"/>
                <a:cs typeface="+mn-ea"/>
                <a:sym typeface="Arial" panose="020B0604020202020204" pitchFamily="34" charset="0"/>
              </a:rPr>
              <a:t>1-6大党章</a:t>
            </a:r>
          </a:p>
        </p:txBody>
      </p:sp>
      <p:sp>
        <p:nvSpPr>
          <p:cNvPr id="20" name="Text Placeholder 3"/>
          <p:cNvSpPr txBox="1"/>
          <p:nvPr/>
        </p:nvSpPr>
        <p:spPr>
          <a:xfrm>
            <a:off x="7473475" y="2604136"/>
            <a:ext cx="3768725" cy="615315"/>
          </a:xfrm>
          <a:prstGeom prst="rect">
            <a:avLst/>
          </a:prstGeom>
        </p:spPr>
        <p:txBody>
          <a:bodyPr wrap="squar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240">
              <a:lnSpc>
                <a:spcPct val="90000"/>
              </a:lnSpc>
              <a:spcBef>
                <a:spcPct val="20000"/>
              </a:spcBef>
              <a:defRPr/>
            </a:pPr>
            <a:r>
              <a:rPr lang="zh-CN" altLang="en-US" sz="2000" b="1" dirty="0">
                <a:solidFill>
                  <a:srgbClr val="000000">
                    <a:lumMod val="75000"/>
                    <a:lumOff val="25000"/>
                  </a:srgbClr>
                </a:solidFill>
                <a:latin typeface="Arial" panose="020B0604020202020204" pitchFamily="34" charset="0"/>
                <a:ea typeface="微软雅黑" panose="020B0503020204020204" pitchFamily="34" charset="-122"/>
                <a:cs typeface="+mn-ea"/>
                <a:sym typeface="Arial" panose="020B0604020202020204" pitchFamily="34" charset="0"/>
              </a:rPr>
              <a:t>七大党章体系</a:t>
            </a:r>
          </a:p>
          <a:p>
            <a:pPr algn="l" defTabSz="1285240">
              <a:lnSpc>
                <a:spcPct val="90000"/>
              </a:lnSpc>
              <a:spcBef>
                <a:spcPct val="20000"/>
              </a:spcBef>
              <a:defRPr/>
            </a:pPr>
            <a:r>
              <a:rPr lang="zh-CN" altLang="en-US" sz="2000" b="1" dirty="0">
                <a:solidFill>
                  <a:srgbClr val="000000">
                    <a:lumMod val="75000"/>
                    <a:lumOff val="25000"/>
                  </a:srgbClr>
                </a:solidFill>
                <a:latin typeface="Arial" panose="020B0604020202020204" pitchFamily="34" charset="0"/>
                <a:ea typeface="微软雅黑" panose="020B0503020204020204" pitchFamily="34" charset="-122"/>
                <a:cs typeface="+mn-ea"/>
                <a:sym typeface="Arial" panose="020B0604020202020204" pitchFamily="34" charset="0"/>
              </a:rPr>
              <a:t>7-8大党章</a:t>
            </a:r>
          </a:p>
        </p:txBody>
      </p:sp>
      <p:sp>
        <p:nvSpPr>
          <p:cNvPr id="22" name="Text Placeholder 3"/>
          <p:cNvSpPr txBox="1"/>
          <p:nvPr/>
        </p:nvSpPr>
        <p:spPr>
          <a:xfrm>
            <a:off x="7473475" y="3569336"/>
            <a:ext cx="3768725" cy="615315"/>
          </a:xfrm>
          <a:prstGeom prst="rect">
            <a:avLst/>
          </a:prstGeom>
        </p:spPr>
        <p:txBody>
          <a:bodyPr wrap="squar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240">
              <a:lnSpc>
                <a:spcPct val="90000"/>
              </a:lnSpc>
              <a:spcBef>
                <a:spcPct val="20000"/>
              </a:spcBef>
              <a:defRPr/>
            </a:pPr>
            <a:r>
              <a:rPr lang="zh-CN" altLang="en-US" sz="2000" b="1" dirty="0">
                <a:solidFill>
                  <a:srgbClr val="000000">
                    <a:lumMod val="75000"/>
                    <a:lumOff val="25000"/>
                  </a:srgbClr>
                </a:solidFill>
                <a:latin typeface="Arial" panose="020B0604020202020204" pitchFamily="34" charset="0"/>
                <a:ea typeface="微软雅黑" panose="020B0503020204020204" pitchFamily="34" charset="-122"/>
                <a:cs typeface="+mn-ea"/>
                <a:sym typeface="Arial" panose="020B0604020202020204" pitchFamily="34" charset="0"/>
              </a:rPr>
              <a:t>九大党章体系</a:t>
            </a:r>
          </a:p>
          <a:p>
            <a:pPr algn="l" defTabSz="1285240">
              <a:lnSpc>
                <a:spcPct val="90000"/>
              </a:lnSpc>
              <a:spcBef>
                <a:spcPct val="20000"/>
              </a:spcBef>
              <a:defRPr/>
            </a:pPr>
            <a:r>
              <a:rPr lang="zh-CN" altLang="en-US" sz="2000" b="1" dirty="0">
                <a:solidFill>
                  <a:srgbClr val="000000">
                    <a:lumMod val="75000"/>
                    <a:lumOff val="25000"/>
                  </a:srgbClr>
                </a:solidFill>
                <a:latin typeface="Arial" panose="020B0604020202020204" pitchFamily="34" charset="0"/>
                <a:ea typeface="微软雅黑" panose="020B0503020204020204" pitchFamily="34" charset="-122"/>
                <a:cs typeface="+mn-ea"/>
                <a:sym typeface="Arial" panose="020B0604020202020204" pitchFamily="34" charset="0"/>
              </a:rPr>
              <a:t>9-11大党章</a:t>
            </a:r>
          </a:p>
        </p:txBody>
      </p:sp>
      <p:sp>
        <p:nvSpPr>
          <p:cNvPr id="24" name="Text Placeholder 3"/>
          <p:cNvSpPr txBox="1"/>
          <p:nvPr/>
        </p:nvSpPr>
        <p:spPr>
          <a:xfrm>
            <a:off x="7473475" y="4534536"/>
            <a:ext cx="3768725" cy="615315"/>
          </a:xfrm>
          <a:prstGeom prst="rect">
            <a:avLst/>
          </a:prstGeom>
        </p:spPr>
        <p:txBody>
          <a:bodyPr wrap="squar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240">
              <a:lnSpc>
                <a:spcPct val="90000"/>
              </a:lnSpc>
              <a:spcBef>
                <a:spcPct val="20000"/>
              </a:spcBef>
              <a:defRPr/>
            </a:pPr>
            <a:r>
              <a:rPr lang="zh-CN" altLang="en-US" sz="2000" b="1" dirty="0">
                <a:solidFill>
                  <a:srgbClr val="000000">
                    <a:lumMod val="75000"/>
                    <a:lumOff val="25000"/>
                  </a:srgbClr>
                </a:solidFill>
                <a:latin typeface="Arial" panose="020B0604020202020204" pitchFamily="34" charset="0"/>
                <a:ea typeface="微软雅黑" panose="020B0503020204020204" pitchFamily="34" charset="-122"/>
                <a:cs typeface="+mn-ea"/>
                <a:sym typeface="Arial" panose="020B0604020202020204" pitchFamily="34" charset="0"/>
              </a:rPr>
              <a:t>十二大党章体系</a:t>
            </a:r>
          </a:p>
          <a:p>
            <a:pPr algn="l" defTabSz="1285240">
              <a:lnSpc>
                <a:spcPct val="90000"/>
              </a:lnSpc>
              <a:spcBef>
                <a:spcPct val="20000"/>
              </a:spcBef>
              <a:defRPr/>
            </a:pPr>
            <a:r>
              <a:rPr lang="zh-CN" altLang="en-US" sz="2000" b="1" dirty="0">
                <a:solidFill>
                  <a:srgbClr val="000000">
                    <a:lumMod val="75000"/>
                    <a:lumOff val="25000"/>
                  </a:srgbClr>
                </a:solidFill>
                <a:latin typeface="Arial" panose="020B0604020202020204" pitchFamily="34" charset="0"/>
                <a:ea typeface="微软雅黑" panose="020B0503020204020204" pitchFamily="34" charset="-122"/>
                <a:cs typeface="+mn-ea"/>
                <a:sym typeface="Arial" panose="020B0604020202020204" pitchFamily="34" charset="0"/>
              </a:rPr>
              <a:t>12-18大党章</a:t>
            </a:r>
          </a:p>
        </p:txBody>
      </p:sp>
    </p:spTree>
    <p:extLst>
      <p:ext uri="{BB962C8B-B14F-4D97-AF65-F5344CB8AC3E}">
        <p14:creationId xmlns="" xmlns:p14="http://schemas.microsoft.com/office/powerpoint/2010/main" val="521451070"/>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wipe(down)">
                                      <p:cBhvr>
                                        <p:cTn id="10" dur="1000"/>
                                        <p:tgtEl>
                                          <p:spTgt spid="28"/>
                                        </p:tgtEl>
                                      </p:cBhvr>
                                    </p:animEffect>
                                  </p:childTnLst>
                                </p:cTn>
                              </p:par>
                              <p:par>
                                <p:cTn id="11" presetID="18" presetClass="entr" presetSubtype="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strips(downRight)">
                                      <p:cBhvr>
                                        <p:cTn id="13" dur="500"/>
                                        <p:tgtEl>
                                          <p:spTgt spid="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ppt_w</p:attrName>
                                        </p:attrNameLst>
                                      </p:cBhvr>
                                      <p:tavLst>
                                        <p:tav tm="0">
                                          <p:val>
                                            <p:fltVal val="0"/>
                                          </p:val>
                                        </p:tav>
                                        <p:tav tm="100000">
                                          <p:val>
                                            <p:strVal val="#ppt_w"/>
                                          </p:val>
                                        </p:tav>
                                      </p:tavLst>
                                    </p:anim>
                                    <p:anim calcmode="lin" valueType="num">
                                      <p:cBhvr>
                                        <p:cTn id="17" dur="500" fill="hold"/>
                                        <p:tgtEl>
                                          <p:spTgt spid="13"/>
                                        </p:tgtEl>
                                        <p:attrNameLst>
                                          <p:attrName>ppt_h</p:attrName>
                                        </p:attrNameLst>
                                      </p:cBhvr>
                                      <p:tavLst>
                                        <p:tav tm="0">
                                          <p:val>
                                            <p:fltVal val="0"/>
                                          </p:val>
                                        </p:tav>
                                        <p:tav tm="100000">
                                          <p:val>
                                            <p:strVal val="#ppt_h"/>
                                          </p:val>
                                        </p:tav>
                                      </p:tavLst>
                                    </p:anim>
                                    <p:animEffect transition="in" filter="fade">
                                      <p:cBhvr>
                                        <p:cTn id="18" dur="500"/>
                                        <p:tgtEl>
                                          <p:spTgt spid="13"/>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46"/>
                                        </p:tgtEl>
                                        <p:attrNameLst>
                                          <p:attrName>style.visibility</p:attrName>
                                        </p:attrNameLst>
                                      </p:cBhvr>
                                      <p:to>
                                        <p:strVal val="visible"/>
                                      </p:to>
                                    </p:set>
                                    <p:anim calcmode="lin" valueType="num">
                                      <p:cBhvr>
                                        <p:cTn id="21" dur="500" fill="hold"/>
                                        <p:tgtEl>
                                          <p:spTgt spid="46"/>
                                        </p:tgtEl>
                                        <p:attrNameLst>
                                          <p:attrName>ppt_w</p:attrName>
                                        </p:attrNameLst>
                                      </p:cBhvr>
                                      <p:tavLst>
                                        <p:tav tm="0">
                                          <p:val>
                                            <p:fltVal val="0"/>
                                          </p:val>
                                        </p:tav>
                                        <p:tav tm="100000">
                                          <p:val>
                                            <p:strVal val="#ppt_w"/>
                                          </p:val>
                                        </p:tav>
                                      </p:tavLst>
                                    </p:anim>
                                    <p:anim calcmode="lin" valueType="num">
                                      <p:cBhvr>
                                        <p:cTn id="22" dur="500" fill="hold"/>
                                        <p:tgtEl>
                                          <p:spTgt spid="46"/>
                                        </p:tgtEl>
                                        <p:attrNameLst>
                                          <p:attrName>ppt_h</p:attrName>
                                        </p:attrNameLst>
                                      </p:cBhvr>
                                      <p:tavLst>
                                        <p:tav tm="0">
                                          <p:val>
                                            <p:fltVal val="0"/>
                                          </p:val>
                                        </p:tav>
                                        <p:tav tm="100000">
                                          <p:val>
                                            <p:strVal val="#ppt_h"/>
                                          </p:val>
                                        </p:tav>
                                      </p:tavLst>
                                    </p:anim>
                                    <p:animEffect transition="in" filter="fade">
                                      <p:cBhvr>
                                        <p:cTn id="23" dur="500"/>
                                        <p:tgtEl>
                                          <p:spTgt spid="46"/>
                                        </p:tgtEl>
                                      </p:cBhvr>
                                    </p:animEffect>
                                  </p:childTnLst>
                                </p:cTn>
                              </p:par>
                              <p:par>
                                <p:cTn id="24" presetID="18" presetClass="entr" presetSubtype="6"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strips(downRight)">
                                      <p:cBhvr>
                                        <p:cTn id="26" dur="500"/>
                                        <p:tgtEl>
                                          <p:spTgt spid="10"/>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ppt_w</p:attrName>
                                        </p:attrNameLst>
                                      </p:cBhvr>
                                      <p:tavLst>
                                        <p:tav tm="0">
                                          <p:val>
                                            <p:fltVal val="0"/>
                                          </p:val>
                                        </p:tav>
                                        <p:tav tm="100000">
                                          <p:val>
                                            <p:strVal val="#ppt_w"/>
                                          </p:val>
                                        </p:tav>
                                      </p:tavLst>
                                    </p:anim>
                                    <p:anim calcmode="lin" valueType="num">
                                      <p:cBhvr>
                                        <p:cTn id="30" dur="500" fill="hold"/>
                                        <p:tgtEl>
                                          <p:spTgt spid="14"/>
                                        </p:tgtEl>
                                        <p:attrNameLst>
                                          <p:attrName>ppt_h</p:attrName>
                                        </p:attrNameLst>
                                      </p:cBhvr>
                                      <p:tavLst>
                                        <p:tav tm="0">
                                          <p:val>
                                            <p:fltVal val="0"/>
                                          </p:val>
                                        </p:tav>
                                        <p:tav tm="100000">
                                          <p:val>
                                            <p:strVal val="#ppt_h"/>
                                          </p:val>
                                        </p:tav>
                                      </p:tavLst>
                                    </p:anim>
                                    <p:animEffect transition="in" filter="fade">
                                      <p:cBhvr>
                                        <p:cTn id="31" dur="500"/>
                                        <p:tgtEl>
                                          <p:spTgt spid="14"/>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49"/>
                                        </p:tgtEl>
                                        <p:attrNameLst>
                                          <p:attrName>style.visibility</p:attrName>
                                        </p:attrNameLst>
                                      </p:cBhvr>
                                      <p:to>
                                        <p:strVal val="visible"/>
                                      </p:to>
                                    </p:set>
                                    <p:anim calcmode="lin" valueType="num">
                                      <p:cBhvr>
                                        <p:cTn id="34" dur="500" fill="hold"/>
                                        <p:tgtEl>
                                          <p:spTgt spid="49"/>
                                        </p:tgtEl>
                                        <p:attrNameLst>
                                          <p:attrName>ppt_w</p:attrName>
                                        </p:attrNameLst>
                                      </p:cBhvr>
                                      <p:tavLst>
                                        <p:tav tm="0">
                                          <p:val>
                                            <p:fltVal val="0"/>
                                          </p:val>
                                        </p:tav>
                                        <p:tav tm="100000">
                                          <p:val>
                                            <p:strVal val="#ppt_w"/>
                                          </p:val>
                                        </p:tav>
                                      </p:tavLst>
                                    </p:anim>
                                    <p:anim calcmode="lin" valueType="num">
                                      <p:cBhvr>
                                        <p:cTn id="35" dur="500" fill="hold"/>
                                        <p:tgtEl>
                                          <p:spTgt spid="49"/>
                                        </p:tgtEl>
                                        <p:attrNameLst>
                                          <p:attrName>ppt_h</p:attrName>
                                        </p:attrNameLst>
                                      </p:cBhvr>
                                      <p:tavLst>
                                        <p:tav tm="0">
                                          <p:val>
                                            <p:fltVal val="0"/>
                                          </p:val>
                                        </p:tav>
                                        <p:tav tm="100000">
                                          <p:val>
                                            <p:strVal val="#ppt_h"/>
                                          </p:val>
                                        </p:tav>
                                      </p:tavLst>
                                    </p:anim>
                                    <p:animEffect transition="in" filter="fade">
                                      <p:cBhvr>
                                        <p:cTn id="36" dur="500"/>
                                        <p:tgtEl>
                                          <p:spTgt spid="49"/>
                                        </p:tgtEl>
                                      </p:cBhvr>
                                    </p:animEffect>
                                  </p:childTnLst>
                                </p:cTn>
                              </p:par>
                              <p:par>
                                <p:cTn id="37" presetID="18" presetClass="entr" presetSubtype="6" fill="hold" nodeType="with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strips(downRight)">
                                      <p:cBhvr>
                                        <p:cTn id="39" dur="500"/>
                                        <p:tgtEl>
                                          <p:spTgt spid="35"/>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93"/>
                                        </p:tgtEl>
                                        <p:attrNameLst>
                                          <p:attrName>style.visibility</p:attrName>
                                        </p:attrNameLst>
                                      </p:cBhvr>
                                      <p:to>
                                        <p:strVal val="visible"/>
                                      </p:to>
                                    </p:set>
                                    <p:anim calcmode="lin" valueType="num">
                                      <p:cBhvr>
                                        <p:cTn id="42" dur="500" fill="hold"/>
                                        <p:tgtEl>
                                          <p:spTgt spid="93"/>
                                        </p:tgtEl>
                                        <p:attrNameLst>
                                          <p:attrName>ppt_w</p:attrName>
                                        </p:attrNameLst>
                                      </p:cBhvr>
                                      <p:tavLst>
                                        <p:tav tm="0">
                                          <p:val>
                                            <p:fltVal val="0"/>
                                          </p:val>
                                        </p:tav>
                                        <p:tav tm="100000">
                                          <p:val>
                                            <p:strVal val="#ppt_w"/>
                                          </p:val>
                                        </p:tav>
                                      </p:tavLst>
                                    </p:anim>
                                    <p:anim calcmode="lin" valueType="num">
                                      <p:cBhvr>
                                        <p:cTn id="43" dur="500" fill="hold"/>
                                        <p:tgtEl>
                                          <p:spTgt spid="93"/>
                                        </p:tgtEl>
                                        <p:attrNameLst>
                                          <p:attrName>ppt_h</p:attrName>
                                        </p:attrNameLst>
                                      </p:cBhvr>
                                      <p:tavLst>
                                        <p:tav tm="0">
                                          <p:val>
                                            <p:fltVal val="0"/>
                                          </p:val>
                                        </p:tav>
                                        <p:tav tm="100000">
                                          <p:val>
                                            <p:strVal val="#ppt_h"/>
                                          </p:val>
                                        </p:tav>
                                      </p:tavLst>
                                    </p:anim>
                                    <p:animEffect transition="in" filter="fade">
                                      <p:cBhvr>
                                        <p:cTn id="44" dur="500"/>
                                        <p:tgtEl>
                                          <p:spTgt spid="9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52"/>
                                        </p:tgtEl>
                                        <p:attrNameLst>
                                          <p:attrName>style.visibility</p:attrName>
                                        </p:attrNameLst>
                                      </p:cBhvr>
                                      <p:to>
                                        <p:strVal val="visible"/>
                                      </p:to>
                                    </p:set>
                                    <p:anim calcmode="lin" valueType="num">
                                      <p:cBhvr>
                                        <p:cTn id="47" dur="500" fill="hold"/>
                                        <p:tgtEl>
                                          <p:spTgt spid="52"/>
                                        </p:tgtEl>
                                        <p:attrNameLst>
                                          <p:attrName>ppt_w</p:attrName>
                                        </p:attrNameLst>
                                      </p:cBhvr>
                                      <p:tavLst>
                                        <p:tav tm="0">
                                          <p:val>
                                            <p:fltVal val="0"/>
                                          </p:val>
                                        </p:tav>
                                        <p:tav tm="100000">
                                          <p:val>
                                            <p:strVal val="#ppt_w"/>
                                          </p:val>
                                        </p:tav>
                                      </p:tavLst>
                                    </p:anim>
                                    <p:anim calcmode="lin" valueType="num">
                                      <p:cBhvr>
                                        <p:cTn id="48" dur="500" fill="hold"/>
                                        <p:tgtEl>
                                          <p:spTgt spid="52"/>
                                        </p:tgtEl>
                                        <p:attrNameLst>
                                          <p:attrName>ppt_h</p:attrName>
                                        </p:attrNameLst>
                                      </p:cBhvr>
                                      <p:tavLst>
                                        <p:tav tm="0">
                                          <p:val>
                                            <p:fltVal val="0"/>
                                          </p:val>
                                        </p:tav>
                                        <p:tav tm="100000">
                                          <p:val>
                                            <p:strVal val="#ppt_h"/>
                                          </p:val>
                                        </p:tav>
                                      </p:tavLst>
                                    </p:anim>
                                    <p:animEffect transition="in" filter="fade">
                                      <p:cBhvr>
                                        <p:cTn id="49" dur="500"/>
                                        <p:tgtEl>
                                          <p:spTgt spid="52"/>
                                        </p:tgtEl>
                                      </p:cBhvr>
                                    </p:animEffect>
                                  </p:childTnLst>
                                </p:cTn>
                              </p:par>
                              <p:par>
                                <p:cTn id="50" presetID="18" presetClass="entr" presetSubtype="6" fill="hold" nodeType="with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strips(downRight)">
                                      <p:cBhvr>
                                        <p:cTn id="52" dur="500"/>
                                        <p:tgtEl>
                                          <p:spTgt spid="36"/>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94"/>
                                        </p:tgtEl>
                                        <p:attrNameLst>
                                          <p:attrName>style.visibility</p:attrName>
                                        </p:attrNameLst>
                                      </p:cBhvr>
                                      <p:to>
                                        <p:strVal val="visible"/>
                                      </p:to>
                                    </p:set>
                                    <p:anim calcmode="lin" valueType="num">
                                      <p:cBhvr>
                                        <p:cTn id="55" dur="500" fill="hold"/>
                                        <p:tgtEl>
                                          <p:spTgt spid="94"/>
                                        </p:tgtEl>
                                        <p:attrNameLst>
                                          <p:attrName>ppt_w</p:attrName>
                                        </p:attrNameLst>
                                      </p:cBhvr>
                                      <p:tavLst>
                                        <p:tav tm="0">
                                          <p:val>
                                            <p:fltVal val="0"/>
                                          </p:val>
                                        </p:tav>
                                        <p:tav tm="100000">
                                          <p:val>
                                            <p:strVal val="#ppt_w"/>
                                          </p:val>
                                        </p:tav>
                                      </p:tavLst>
                                    </p:anim>
                                    <p:anim calcmode="lin" valueType="num">
                                      <p:cBhvr>
                                        <p:cTn id="56" dur="500" fill="hold"/>
                                        <p:tgtEl>
                                          <p:spTgt spid="94"/>
                                        </p:tgtEl>
                                        <p:attrNameLst>
                                          <p:attrName>ppt_h</p:attrName>
                                        </p:attrNameLst>
                                      </p:cBhvr>
                                      <p:tavLst>
                                        <p:tav tm="0">
                                          <p:val>
                                            <p:fltVal val="0"/>
                                          </p:val>
                                        </p:tav>
                                        <p:tav tm="100000">
                                          <p:val>
                                            <p:strVal val="#ppt_h"/>
                                          </p:val>
                                        </p:tav>
                                      </p:tavLst>
                                    </p:anim>
                                    <p:animEffect transition="in" filter="fade">
                                      <p:cBhvr>
                                        <p:cTn id="57" dur="500"/>
                                        <p:tgtEl>
                                          <p:spTgt spid="94"/>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p:cTn id="60" dur="500" fill="hold"/>
                                        <p:tgtEl>
                                          <p:spTgt spid="15"/>
                                        </p:tgtEl>
                                        <p:attrNameLst>
                                          <p:attrName>ppt_w</p:attrName>
                                        </p:attrNameLst>
                                      </p:cBhvr>
                                      <p:tavLst>
                                        <p:tav tm="0">
                                          <p:val>
                                            <p:fltVal val="0"/>
                                          </p:val>
                                        </p:tav>
                                        <p:tav tm="100000">
                                          <p:val>
                                            <p:strVal val="#ppt_w"/>
                                          </p:val>
                                        </p:tav>
                                      </p:tavLst>
                                    </p:anim>
                                    <p:anim calcmode="lin" valueType="num">
                                      <p:cBhvr>
                                        <p:cTn id="61" dur="500" fill="hold"/>
                                        <p:tgtEl>
                                          <p:spTgt spid="15"/>
                                        </p:tgtEl>
                                        <p:attrNameLst>
                                          <p:attrName>ppt_h</p:attrName>
                                        </p:attrNameLst>
                                      </p:cBhvr>
                                      <p:tavLst>
                                        <p:tav tm="0">
                                          <p:val>
                                            <p:fltVal val="0"/>
                                          </p:val>
                                        </p:tav>
                                        <p:tav tm="100000">
                                          <p:val>
                                            <p:strVal val="#ppt_h"/>
                                          </p:val>
                                        </p:tav>
                                      </p:tavLst>
                                    </p:anim>
                                    <p:animEffect transition="in" filter="fade">
                                      <p:cBhvr>
                                        <p:cTn id="62" dur="500"/>
                                        <p:tgtEl>
                                          <p:spTgt spid="15"/>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p:cTn id="65" dur="500" fill="hold"/>
                                        <p:tgtEl>
                                          <p:spTgt spid="16"/>
                                        </p:tgtEl>
                                        <p:attrNameLst>
                                          <p:attrName>ppt_w</p:attrName>
                                        </p:attrNameLst>
                                      </p:cBhvr>
                                      <p:tavLst>
                                        <p:tav tm="0">
                                          <p:val>
                                            <p:fltVal val="0"/>
                                          </p:val>
                                        </p:tav>
                                        <p:tav tm="100000">
                                          <p:val>
                                            <p:strVal val="#ppt_w"/>
                                          </p:val>
                                        </p:tav>
                                      </p:tavLst>
                                    </p:anim>
                                    <p:anim calcmode="lin" valueType="num">
                                      <p:cBhvr>
                                        <p:cTn id="66" dur="500" fill="hold"/>
                                        <p:tgtEl>
                                          <p:spTgt spid="16"/>
                                        </p:tgtEl>
                                        <p:attrNameLst>
                                          <p:attrName>ppt_h</p:attrName>
                                        </p:attrNameLst>
                                      </p:cBhvr>
                                      <p:tavLst>
                                        <p:tav tm="0">
                                          <p:val>
                                            <p:fltVal val="0"/>
                                          </p:val>
                                        </p:tav>
                                        <p:tav tm="100000">
                                          <p:val>
                                            <p:strVal val="#ppt_h"/>
                                          </p:val>
                                        </p:tav>
                                      </p:tavLst>
                                    </p:anim>
                                    <p:animEffect transition="in" filter="fade">
                                      <p:cBhvr>
                                        <p:cTn id="67" dur="500"/>
                                        <p:tgtEl>
                                          <p:spTgt spid="16"/>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17"/>
                                        </p:tgtEl>
                                        <p:attrNameLst>
                                          <p:attrName>style.visibility</p:attrName>
                                        </p:attrNameLst>
                                      </p:cBhvr>
                                      <p:to>
                                        <p:strVal val="visible"/>
                                      </p:to>
                                    </p:set>
                                    <p:anim calcmode="lin" valueType="num">
                                      <p:cBhvr>
                                        <p:cTn id="70" dur="500" fill="hold"/>
                                        <p:tgtEl>
                                          <p:spTgt spid="17"/>
                                        </p:tgtEl>
                                        <p:attrNameLst>
                                          <p:attrName>ppt_w</p:attrName>
                                        </p:attrNameLst>
                                      </p:cBhvr>
                                      <p:tavLst>
                                        <p:tav tm="0">
                                          <p:val>
                                            <p:fltVal val="0"/>
                                          </p:val>
                                        </p:tav>
                                        <p:tav tm="100000">
                                          <p:val>
                                            <p:strVal val="#ppt_w"/>
                                          </p:val>
                                        </p:tav>
                                      </p:tavLst>
                                    </p:anim>
                                    <p:anim calcmode="lin" valueType="num">
                                      <p:cBhvr>
                                        <p:cTn id="71" dur="500" fill="hold"/>
                                        <p:tgtEl>
                                          <p:spTgt spid="17"/>
                                        </p:tgtEl>
                                        <p:attrNameLst>
                                          <p:attrName>ppt_h</p:attrName>
                                        </p:attrNameLst>
                                      </p:cBhvr>
                                      <p:tavLst>
                                        <p:tav tm="0">
                                          <p:val>
                                            <p:fltVal val="0"/>
                                          </p:val>
                                        </p:tav>
                                        <p:tav tm="100000">
                                          <p:val>
                                            <p:strVal val="#ppt_h"/>
                                          </p:val>
                                        </p:tav>
                                      </p:tavLst>
                                    </p:anim>
                                    <p:animEffect transition="in" filter="fade">
                                      <p:cBhvr>
                                        <p:cTn id="72" dur="500"/>
                                        <p:tgtEl>
                                          <p:spTgt spid="17"/>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18"/>
                                        </p:tgtEl>
                                        <p:attrNameLst>
                                          <p:attrName>style.visibility</p:attrName>
                                        </p:attrNameLst>
                                      </p:cBhvr>
                                      <p:to>
                                        <p:strVal val="visible"/>
                                      </p:to>
                                    </p:set>
                                    <p:anim calcmode="lin" valueType="num">
                                      <p:cBhvr>
                                        <p:cTn id="75" dur="500" fill="hold"/>
                                        <p:tgtEl>
                                          <p:spTgt spid="18"/>
                                        </p:tgtEl>
                                        <p:attrNameLst>
                                          <p:attrName>ppt_w</p:attrName>
                                        </p:attrNameLst>
                                      </p:cBhvr>
                                      <p:tavLst>
                                        <p:tav tm="0">
                                          <p:val>
                                            <p:fltVal val="0"/>
                                          </p:val>
                                        </p:tav>
                                        <p:tav tm="100000">
                                          <p:val>
                                            <p:strVal val="#ppt_w"/>
                                          </p:val>
                                        </p:tav>
                                      </p:tavLst>
                                    </p:anim>
                                    <p:anim calcmode="lin" valueType="num">
                                      <p:cBhvr>
                                        <p:cTn id="76" dur="500" fill="hold"/>
                                        <p:tgtEl>
                                          <p:spTgt spid="18"/>
                                        </p:tgtEl>
                                        <p:attrNameLst>
                                          <p:attrName>ppt_h</p:attrName>
                                        </p:attrNameLst>
                                      </p:cBhvr>
                                      <p:tavLst>
                                        <p:tav tm="0">
                                          <p:val>
                                            <p:fltVal val="0"/>
                                          </p:val>
                                        </p:tav>
                                        <p:tav tm="100000">
                                          <p:val>
                                            <p:strVal val="#ppt_h"/>
                                          </p:val>
                                        </p:tav>
                                      </p:tavLst>
                                    </p:anim>
                                    <p:animEffect transition="in" filter="fade">
                                      <p:cBhvr>
                                        <p:cTn id="7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ldLvl="0" animBg="1"/>
      <p:bldP spid="49" grpId="0" bldLvl="0" animBg="1"/>
      <p:bldP spid="52" grpId="0" bldLvl="0" animBg="1"/>
      <p:bldP spid="13" grpId="0"/>
      <p:bldP spid="14" grpId="0"/>
      <p:bldP spid="93" grpId="0"/>
      <p:bldP spid="94" grpId="0"/>
      <p:bldP spid="15" grpId="0" bldLvl="0" animBg="1"/>
      <p:bldP spid="16" grpId="0" bldLvl="0" animBg="1"/>
      <p:bldP spid="17" grpId="0" bldLvl="0" animBg="1"/>
      <p:bldP spid="18"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党章的制定修改和四大体系</a:t>
            </a:r>
          </a:p>
        </p:txBody>
      </p:sp>
      <p:grpSp>
        <p:nvGrpSpPr>
          <p:cNvPr id="3" name="组合 2"/>
          <p:cNvGrpSpPr/>
          <p:nvPr/>
        </p:nvGrpSpPr>
        <p:grpSpPr>
          <a:xfrm>
            <a:off x="6800058" y="2685415"/>
            <a:ext cx="3889375" cy="882650"/>
            <a:chOff x="6659730" y="2545740"/>
            <a:chExt cx="3888432" cy="883260"/>
          </a:xfrm>
        </p:grpSpPr>
        <p:sp>
          <p:nvSpPr>
            <p:cNvPr id="124" name="TextBox 11"/>
            <p:cNvSpPr txBox="1"/>
            <p:nvPr/>
          </p:nvSpPr>
          <p:spPr>
            <a:xfrm>
              <a:off x="7039882" y="2545740"/>
              <a:ext cx="2664296" cy="523220"/>
            </a:xfrm>
            <a:prstGeom prst="rect">
              <a:avLst/>
            </a:prstGeom>
            <a:noFill/>
          </p:spPr>
          <p:txBody>
            <a:bodyPr wrap="square" rtlCol="0">
              <a:spAutoFit/>
            </a:bodyPr>
            <a:lstStyle/>
            <a:p>
              <a:pPr>
                <a:spcBef>
                  <a:spcPct val="0"/>
                </a:spcBef>
                <a:spcAft>
                  <a:spcPct val="0"/>
                </a:spcAft>
              </a:pPr>
              <a:r>
                <a:rPr lang="en-US" altLang="zh-CN" sz="2800" b="1" spc="300" noProof="1">
                  <a:solidFill>
                    <a:srgbClr val="C00000"/>
                  </a:solidFill>
                  <a:latin typeface="微软雅黑" panose="020B0503020204020204" pitchFamily="34" charset="-122"/>
                  <a:ea typeface="微软雅黑" panose="020B0503020204020204" pitchFamily="34" charset="-122"/>
                  <a:cs typeface="+mn-ea"/>
                  <a:sym typeface="+mn-lt"/>
                </a:rPr>
                <a:t>1921</a:t>
              </a:r>
              <a:r>
                <a:rPr lang="zh-CN" altLang="en-US" sz="2800" b="1" spc="300" noProof="1">
                  <a:solidFill>
                    <a:srgbClr val="C00000"/>
                  </a:solidFill>
                  <a:latin typeface="微软雅黑" panose="020B0503020204020204" pitchFamily="34" charset="-122"/>
                  <a:ea typeface="微软雅黑" panose="020B0503020204020204" pitchFamily="34" charset="-122"/>
                  <a:cs typeface="+mn-ea"/>
                  <a:sym typeface="+mn-lt"/>
                </a:rPr>
                <a:t>年</a:t>
              </a:r>
              <a:r>
                <a:rPr lang="en-US" altLang="zh-CN" sz="2800" b="1" spc="300" noProof="1">
                  <a:solidFill>
                    <a:srgbClr val="C00000"/>
                  </a:solidFill>
                  <a:latin typeface="微软雅黑" panose="020B0503020204020204" pitchFamily="34" charset="-122"/>
                  <a:ea typeface="微软雅黑" panose="020B0503020204020204" pitchFamily="34" charset="-122"/>
                  <a:cs typeface="+mn-ea"/>
                  <a:sym typeface="+mn-lt"/>
                </a:rPr>
                <a:t>7</a:t>
              </a:r>
              <a:r>
                <a:rPr lang="zh-CN" altLang="en-US" sz="2800" b="1" spc="300" noProof="1">
                  <a:solidFill>
                    <a:srgbClr val="C00000"/>
                  </a:solidFill>
                  <a:latin typeface="微软雅黑" panose="020B0503020204020204" pitchFamily="34" charset="-122"/>
                  <a:ea typeface="微软雅黑" panose="020B0503020204020204" pitchFamily="34" charset="-122"/>
                  <a:cs typeface="+mn-ea"/>
                  <a:sym typeface="+mn-lt"/>
                </a:rPr>
                <a:t>月</a:t>
              </a:r>
            </a:p>
          </p:txBody>
        </p:sp>
        <p:sp>
          <p:nvSpPr>
            <p:cNvPr id="125" name="TextBox 91"/>
            <p:cNvSpPr txBox="1"/>
            <p:nvPr/>
          </p:nvSpPr>
          <p:spPr>
            <a:xfrm>
              <a:off x="6659730" y="3059668"/>
              <a:ext cx="3888432" cy="369332"/>
            </a:xfrm>
            <a:prstGeom prst="rect">
              <a:avLst/>
            </a:prstGeom>
            <a:noFill/>
          </p:spPr>
          <p:txBody>
            <a:bodyPr wrap="square" rtlCol="0">
              <a:spAutoFit/>
            </a:bodyPr>
            <a:lstStyle/>
            <a:p>
              <a:pPr algn="r">
                <a:spcBef>
                  <a:spcPct val="0"/>
                </a:spcBef>
                <a:spcAft>
                  <a:spcPct val="0"/>
                </a:spcAft>
              </a:pPr>
              <a:r>
                <a:rPr lang="zh-CN" altLang="en-US" b="1" spc="300" noProof="1">
                  <a:solidFill>
                    <a:srgbClr val="C00000"/>
                  </a:solidFill>
                  <a:latin typeface="微软雅黑" panose="020B0503020204020204" pitchFamily="34" charset="-122"/>
                  <a:ea typeface="微软雅黑" panose="020B0503020204020204" pitchFamily="34" charset="-122"/>
                  <a:cs typeface="+mn-ea"/>
                  <a:sym typeface="+mn-lt"/>
                </a:rPr>
                <a:t>上海法租界贝勒路树德里</a:t>
              </a:r>
              <a:r>
                <a:rPr lang="en-US" altLang="zh-CN" spc="300" noProof="1">
                  <a:solidFill>
                    <a:srgbClr val="C00000"/>
                  </a:solidFill>
                  <a:latin typeface="微软雅黑" panose="020B0503020204020204" pitchFamily="34" charset="-122"/>
                  <a:ea typeface="微软雅黑" panose="020B0503020204020204" pitchFamily="34" charset="-122"/>
                  <a:cs typeface="+mn-ea"/>
                  <a:sym typeface="+mn-lt"/>
                </a:rPr>
                <a:t>3</a:t>
              </a:r>
              <a:r>
                <a:rPr lang="zh-CN" altLang="en-US" b="1" spc="300" noProof="1">
                  <a:solidFill>
                    <a:srgbClr val="C00000"/>
                  </a:solidFill>
                  <a:latin typeface="微软雅黑" panose="020B0503020204020204" pitchFamily="34" charset="-122"/>
                  <a:ea typeface="微软雅黑" panose="020B0503020204020204" pitchFamily="34" charset="-122"/>
                  <a:cs typeface="+mn-ea"/>
                  <a:sym typeface="+mn-lt"/>
                </a:rPr>
                <a:t>号</a:t>
              </a:r>
            </a:p>
          </p:txBody>
        </p:sp>
      </p:grpSp>
      <p:grpSp>
        <p:nvGrpSpPr>
          <p:cNvPr id="135" name="组合 134"/>
          <p:cNvGrpSpPr/>
          <p:nvPr/>
        </p:nvGrpSpPr>
        <p:grpSpPr>
          <a:xfrm>
            <a:off x="7160419" y="1696403"/>
            <a:ext cx="3843338" cy="1014412"/>
            <a:chOff x="8127859" y="465269"/>
            <a:chExt cx="3842451" cy="1013171"/>
          </a:xfrm>
        </p:grpSpPr>
        <p:sp>
          <p:nvSpPr>
            <p:cNvPr id="136" name="TextBox 7"/>
            <p:cNvSpPr txBox="1"/>
            <p:nvPr/>
          </p:nvSpPr>
          <p:spPr>
            <a:xfrm>
              <a:off x="8130311" y="465269"/>
              <a:ext cx="3839999" cy="502766"/>
            </a:xfrm>
            <a:prstGeom prst="rect">
              <a:avLst/>
            </a:prstGeom>
            <a:noFill/>
          </p:spPr>
          <p:txBody>
            <a:bodyPr wrap="square" rtlCol="0">
              <a:spAutoFit/>
            </a:bodyPr>
            <a:lstStyle/>
            <a:p>
              <a:pPr>
                <a:spcBef>
                  <a:spcPct val="0"/>
                </a:spcBef>
                <a:spcAft>
                  <a:spcPct val="0"/>
                </a:spcAft>
              </a:pPr>
              <a:r>
                <a:rPr lang="zh-CN" altLang="en-US" sz="2665" b="1" noProof="1">
                  <a:solidFill>
                    <a:srgbClr val="C00000"/>
                  </a:solidFill>
                  <a:latin typeface="微软雅黑" panose="020B0503020204020204" pitchFamily="34" charset="-122"/>
                  <a:ea typeface="微软雅黑" panose="020B0503020204020204" pitchFamily="34" charset="-122"/>
                  <a:cs typeface="+mn-ea"/>
                  <a:sym typeface="+mn-lt"/>
                </a:rPr>
                <a:t>第一次全国代表大会</a:t>
              </a:r>
            </a:p>
          </p:txBody>
        </p:sp>
        <p:sp>
          <p:nvSpPr>
            <p:cNvPr id="35855" name="TextBox 7"/>
            <p:cNvSpPr txBox="1"/>
            <p:nvPr/>
          </p:nvSpPr>
          <p:spPr>
            <a:xfrm>
              <a:off x="8127859" y="955220"/>
              <a:ext cx="3839999" cy="523220"/>
            </a:xfrm>
            <a:prstGeom prst="rect">
              <a:avLst/>
            </a:prstGeom>
            <a:noFill/>
            <a:ln w="9525">
              <a:noFill/>
            </a:ln>
          </p:spPr>
          <p:txBody>
            <a:bodyPr wrap="square" anchor="t">
              <a:spAutoFit/>
            </a:bodyPr>
            <a:lstStyle/>
            <a:p>
              <a:pPr fontAlgn="base">
                <a:spcBef>
                  <a:spcPct val="0"/>
                </a:spcBef>
                <a:spcAft>
                  <a:spcPct val="0"/>
                </a:spcAft>
              </a:pPr>
              <a:r>
                <a:rPr lang="zh-CN" altLang="en-US" sz="2800" b="1" dirty="0">
                  <a:solidFill>
                    <a:srgbClr val="C00000"/>
                  </a:solidFill>
                  <a:latin typeface="微软雅黑" panose="020B0503020204020204" pitchFamily="34" charset="-122"/>
                  <a:ea typeface="微软雅黑" panose="020B0503020204020204" pitchFamily="34" charset="-122"/>
                  <a:cs typeface="微软雅黑Light" charset="0"/>
                  <a:sym typeface="Calibri" panose="020F0502020204030204" charset="0"/>
                </a:rPr>
                <a:t>中国共产党第一个纲领</a:t>
              </a:r>
            </a:p>
          </p:txBody>
        </p:sp>
      </p:grpSp>
      <p:sp>
        <p:nvSpPr>
          <p:cNvPr id="138" name="TextBox 8"/>
          <p:cNvSpPr txBox="1"/>
          <p:nvPr/>
        </p:nvSpPr>
        <p:spPr>
          <a:xfrm>
            <a:off x="7181057" y="3558541"/>
            <a:ext cx="4433888" cy="739775"/>
          </a:xfrm>
          <a:prstGeom prst="rect">
            <a:avLst/>
          </a:prstGeom>
          <a:noFill/>
        </p:spPr>
        <p:txBody>
          <a:bodyPr wrap="square" rtlCol="0">
            <a:spAutoFit/>
          </a:bodyPr>
          <a:lstStyle/>
          <a:p>
            <a:pPr algn="just">
              <a:spcBef>
                <a:spcPct val="0"/>
              </a:spcBef>
              <a:spcAft>
                <a:spcPct val="0"/>
              </a:spcAft>
            </a:pPr>
            <a:r>
              <a:rPr lang="zh-CN" altLang="en-US" sz="1400" spc="300" noProof="1">
                <a:solidFill>
                  <a:srgbClr val="000000"/>
                </a:solidFill>
                <a:latin typeface="微软雅黑" panose="020B0503020204020204" pitchFamily="34" charset="-122"/>
                <a:ea typeface="微软雅黑" panose="020B0503020204020204" pitchFamily="34" charset="-122"/>
                <a:cs typeface="+mn-ea"/>
                <a:sym typeface="+mn-lt"/>
              </a:rPr>
              <a:t>中国共产党在上海召开第一次全国代表大会，大会讨论和通过了</a:t>
            </a:r>
            <a:r>
              <a:rPr lang="en-US" altLang="zh-CN" sz="1400" spc="300" noProof="1">
                <a:solidFill>
                  <a:srgbClr val="000000"/>
                </a:solidFill>
                <a:latin typeface="微软雅黑" panose="020B0503020204020204" pitchFamily="34" charset="-122"/>
                <a:ea typeface="微软雅黑" panose="020B0503020204020204" pitchFamily="34" charset="-122"/>
                <a:cs typeface="+mn-ea"/>
                <a:sym typeface="+mn-lt"/>
              </a:rPr>
              <a:t>《</a:t>
            </a:r>
            <a:r>
              <a:rPr lang="zh-CN" altLang="en-US" sz="1400" spc="300" noProof="1">
                <a:solidFill>
                  <a:srgbClr val="000000"/>
                </a:solidFill>
                <a:latin typeface="微软雅黑" panose="020B0503020204020204" pitchFamily="34" charset="-122"/>
                <a:ea typeface="微软雅黑" panose="020B0503020204020204" pitchFamily="34" charset="-122"/>
                <a:cs typeface="+mn-ea"/>
                <a:sym typeface="+mn-lt"/>
              </a:rPr>
              <a:t>中国共产党第一个纲领</a:t>
            </a:r>
            <a:r>
              <a:rPr lang="en-US" altLang="zh-CN" sz="1400" spc="300" noProof="1">
                <a:solidFill>
                  <a:srgbClr val="000000"/>
                </a:solidFill>
                <a:latin typeface="微软雅黑" panose="020B0503020204020204" pitchFamily="34" charset="-122"/>
                <a:ea typeface="微软雅黑" panose="020B0503020204020204" pitchFamily="34" charset="-122"/>
                <a:cs typeface="+mn-ea"/>
                <a:sym typeface="+mn-lt"/>
              </a:rPr>
              <a:t>》，</a:t>
            </a:r>
            <a:r>
              <a:rPr lang="zh-CN" altLang="en-US" sz="1400" spc="300" noProof="1">
                <a:solidFill>
                  <a:srgbClr val="000000"/>
                </a:solidFill>
                <a:latin typeface="微软雅黑" panose="020B0503020204020204" pitchFamily="34" charset="-122"/>
                <a:ea typeface="微软雅黑" panose="020B0503020204020204" pitchFamily="34" charset="-122"/>
                <a:cs typeface="+mn-ea"/>
                <a:sym typeface="+mn-lt"/>
              </a:rPr>
              <a:t>标志着中国共产党的诞生。</a:t>
            </a:r>
          </a:p>
        </p:txBody>
      </p:sp>
      <p:grpSp>
        <p:nvGrpSpPr>
          <p:cNvPr id="143" name="组合 142"/>
          <p:cNvGrpSpPr/>
          <p:nvPr/>
        </p:nvGrpSpPr>
        <p:grpSpPr>
          <a:xfrm>
            <a:off x="1170782" y="2685415"/>
            <a:ext cx="3681412" cy="889000"/>
            <a:chOff x="5876514" y="3645883"/>
            <a:chExt cx="3681436" cy="890155"/>
          </a:xfrm>
        </p:grpSpPr>
        <p:sp>
          <p:nvSpPr>
            <p:cNvPr id="144" name="TextBox 11"/>
            <p:cNvSpPr txBox="1"/>
            <p:nvPr/>
          </p:nvSpPr>
          <p:spPr>
            <a:xfrm>
              <a:off x="6724384" y="3645883"/>
              <a:ext cx="2833566" cy="523220"/>
            </a:xfrm>
            <a:prstGeom prst="rect">
              <a:avLst/>
            </a:prstGeom>
            <a:noFill/>
          </p:spPr>
          <p:txBody>
            <a:bodyPr wrap="square" rtlCol="0">
              <a:spAutoFit/>
            </a:bodyPr>
            <a:lstStyle/>
            <a:p>
              <a:pPr algn="r">
                <a:spcBef>
                  <a:spcPct val="0"/>
                </a:spcBef>
                <a:spcAft>
                  <a:spcPct val="0"/>
                </a:spcAft>
              </a:pPr>
              <a:r>
                <a:rPr lang="en-US" altLang="zh-CN" sz="2800" b="1" spc="300" noProof="1">
                  <a:solidFill>
                    <a:srgbClr val="C00000"/>
                  </a:solidFill>
                  <a:latin typeface="微软雅黑" panose="020B0503020204020204" pitchFamily="34" charset="-122"/>
                  <a:ea typeface="微软雅黑" panose="020B0503020204020204" pitchFamily="34" charset="-122"/>
                  <a:cs typeface="+mn-ea"/>
                  <a:sym typeface="+mn-lt"/>
                </a:rPr>
                <a:t>1922</a:t>
              </a:r>
              <a:r>
                <a:rPr lang="zh-CN" altLang="en-US" sz="2800" b="1" spc="300" noProof="1">
                  <a:solidFill>
                    <a:srgbClr val="C00000"/>
                  </a:solidFill>
                  <a:latin typeface="微软雅黑" panose="020B0503020204020204" pitchFamily="34" charset="-122"/>
                  <a:ea typeface="微软雅黑" panose="020B0503020204020204" pitchFamily="34" charset="-122"/>
                  <a:cs typeface="+mn-ea"/>
                  <a:sym typeface="+mn-lt"/>
                </a:rPr>
                <a:t>年</a:t>
              </a:r>
              <a:r>
                <a:rPr lang="en-US" altLang="zh-CN" sz="2800" b="1" spc="300" noProof="1">
                  <a:solidFill>
                    <a:srgbClr val="C00000"/>
                  </a:solidFill>
                  <a:latin typeface="微软雅黑" panose="020B0503020204020204" pitchFamily="34" charset="-122"/>
                  <a:ea typeface="微软雅黑" panose="020B0503020204020204" pitchFamily="34" charset="-122"/>
                  <a:cs typeface="+mn-ea"/>
                  <a:sym typeface="+mn-lt"/>
                </a:rPr>
                <a:t>7</a:t>
              </a:r>
              <a:r>
                <a:rPr lang="zh-CN" altLang="en-US" sz="2800" b="1" spc="300" noProof="1">
                  <a:solidFill>
                    <a:srgbClr val="C00000"/>
                  </a:solidFill>
                  <a:latin typeface="微软雅黑" panose="020B0503020204020204" pitchFamily="34" charset="-122"/>
                  <a:ea typeface="微软雅黑" panose="020B0503020204020204" pitchFamily="34" charset="-122"/>
                  <a:cs typeface="+mn-ea"/>
                  <a:sym typeface="+mn-lt"/>
                </a:rPr>
                <a:t>月</a:t>
              </a:r>
            </a:p>
          </p:txBody>
        </p:sp>
        <p:sp>
          <p:nvSpPr>
            <p:cNvPr id="145" name="TextBox 91"/>
            <p:cNvSpPr txBox="1"/>
            <p:nvPr/>
          </p:nvSpPr>
          <p:spPr>
            <a:xfrm>
              <a:off x="5876514" y="4166706"/>
              <a:ext cx="3681436" cy="369332"/>
            </a:xfrm>
            <a:prstGeom prst="rect">
              <a:avLst/>
            </a:prstGeom>
            <a:noFill/>
          </p:spPr>
          <p:txBody>
            <a:bodyPr wrap="square" rtlCol="0">
              <a:spAutoFit/>
            </a:bodyPr>
            <a:lstStyle/>
            <a:p>
              <a:pPr algn="r">
                <a:spcBef>
                  <a:spcPct val="0"/>
                </a:spcBef>
                <a:spcAft>
                  <a:spcPct val="0"/>
                </a:spcAft>
              </a:pPr>
              <a:r>
                <a:rPr lang="zh-CN" altLang="en-US" b="1" spc="300" noProof="1">
                  <a:solidFill>
                    <a:srgbClr val="C00000"/>
                  </a:solidFill>
                  <a:latin typeface="微软雅黑" panose="020B0503020204020204" pitchFamily="34" charset="-122"/>
                  <a:ea typeface="微软雅黑" panose="020B0503020204020204" pitchFamily="34" charset="-122"/>
                  <a:cs typeface="+mn-ea"/>
                  <a:sym typeface="+mn-lt"/>
                </a:rPr>
                <a:t>上海南成都路辅德里６２５号</a:t>
              </a:r>
            </a:p>
          </p:txBody>
        </p:sp>
      </p:grpSp>
      <p:grpSp>
        <p:nvGrpSpPr>
          <p:cNvPr id="149" name="组合 148"/>
          <p:cNvGrpSpPr/>
          <p:nvPr/>
        </p:nvGrpSpPr>
        <p:grpSpPr>
          <a:xfrm>
            <a:off x="1012032" y="1696404"/>
            <a:ext cx="3840163" cy="942975"/>
            <a:chOff x="6213549" y="3839540"/>
            <a:chExt cx="3839999" cy="942924"/>
          </a:xfrm>
        </p:grpSpPr>
        <p:sp>
          <p:nvSpPr>
            <p:cNvPr id="150" name="TextBox 7"/>
            <p:cNvSpPr txBox="1"/>
            <p:nvPr/>
          </p:nvSpPr>
          <p:spPr>
            <a:xfrm>
              <a:off x="6213549" y="3839540"/>
              <a:ext cx="3839999" cy="502766"/>
            </a:xfrm>
            <a:prstGeom prst="rect">
              <a:avLst/>
            </a:prstGeom>
            <a:noFill/>
          </p:spPr>
          <p:txBody>
            <a:bodyPr wrap="square" rtlCol="0">
              <a:spAutoFit/>
            </a:bodyPr>
            <a:lstStyle/>
            <a:p>
              <a:pPr algn="r">
                <a:spcBef>
                  <a:spcPct val="0"/>
                </a:spcBef>
                <a:spcAft>
                  <a:spcPct val="0"/>
                </a:spcAft>
              </a:pPr>
              <a:r>
                <a:rPr lang="zh-CN" altLang="en-US" sz="2665" b="1" noProof="1">
                  <a:solidFill>
                    <a:srgbClr val="C00000"/>
                  </a:solidFill>
                  <a:latin typeface="微软雅黑" panose="020B0503020204020204" pitchFamily="34" charset="-122"/>
                  <a:ea typeface="微软雅黑" panose="020B0503020204020204" pitchFamily="34" charset="-122"/>
                  <a:cs typeface="+mn-ea"/>
                  <a:sym typeface="+mn-lt"/>
                </a:rPr>
                <a:t>第二次全国代表大会</a:t>
              </a:r>
            </a:p>
          </p:txBody>
        </p:sp>
        <p:sp>
          <p:nvSpPr>
            <p:cNvPr id="35863" name="TextBox 7"/>
            <p:cNvSpPr txBox="1"/>
            <p:nvPr/>
          </p:nvSpPr>
          <p:spPr>
            <a:xfrm>
              <a:off x="6213549" y="4259244"/>
              <a:ext cx="3839999" cy="523220"/>
            </a:xfrm>
            <a:prstGeom prst="rect">
              <a:avLst/>
            </a:prstGeom>
            <a:noFill/>
            <a:ln w="9525">
              <a:noFill/>
            </a:ln>
          </p:spPr>
          <p:txBody>
            <a:bodyPr wrap="square" anchor="t">
              <a:spAutoFit/>
            </a:bodyPr>
            <a:lstStyle/>
            <a:p>
              <a:pPr algn="r" fontAlgn="base">
                <a:spcBef>
                  <a:spcPct val="0"/>
                </a:spcBef>
                <a:spcAft>
                  <a:spcPct val="0"/>
                </a:spcAft>
              </a:pPr>
              <a:r>
                <a:rPr lang="zh-CN" altLang="en-US" sz="2800" b="1" dirty="0">
                  <a:solidFill>
                    <a:srgbClr val="C00000"/>
                  </a:solidFill>
                  <a:latin typeface="微软雅黑" panose="020B0503020204020204" pitchFamily="34" charset="-122"/>
                  <a:ea typeface="微软雅黑" panose="020B0503020204020204" pitchFamily="34" charset="-122"/>
                  <a:cs typeface="微软雅黑Light" charset="0"/>
                  <a:sym typeface="Calibri" panose="020F0502020204030204" charset="0"/>
                </a:rPr>
                <a:t>中国共产党第一部章程</a:t>
              </a:r>
            </a:p>
          </p:txBody>
        </p:sp>
      </p:grpSp>
      <p:sp>
        <p:nvSpPr>
          <p:cNvPr id="152" name="TextBox 8"/>
          <p:cNvSpPr txBox="1"/>
          <p:nvPr/>
        </p:nvSpPr>
        <p:spPr>
          <a:xfrm>
            <a:off x="767557" y="3559334"/>
            <a:ext cx="4084638" cy="738188"/>
          </a:xfrm>
          <a:prstGeom prst="rect">
            <a:avLst/>
          </a:prstGeom>
          <a:noFill/>
        </p:spPr>
        <p:txBody>
          <a:bodyPr wrap="square" rtlCol="0">
            <a:spAutoFit/>
          </a:bodyPr>
          <a:lstStyle/>
          <a:p>
            <a:pPr algn="r">
              <a:spcBef>
                <a:spcPct val="0"/>
              </a:spcBef>
              <a:spcAft>
                <a:spcPct val="0"/>
              </a:spcAft>
            </a:pPr>
            <a:r>
              <a:rPr lang="zh-CN" altLang="en-US" sz="1400" spc="300" noProof="1">
                <a:solidFill>
                  <a:srgbClr val="000000"/>
                </a:solidFill>
                <a:latin typeface="微软雅黑" panose="020B0503020204020204" pitchFamily="34" charset="-122"/>
                <a:ea typeface="微软雅黑" panose="020B0503020204020204" pitchFamily="34" charset="-122"/>
                <a:cs typeface="+mn-ea"/>
                <a:sym typeface="+mn-lt"/>
              </a:rPr>
              <a:t>１９２２年７月在上海召开的中国共产党第二次全国代表大会，讨论和通过了</a:t>
            </a:r>
            <a:r>
              <a:rPr lang="en-US" altLang="zh-CN" sz="1400" spc="300" noProof="1">
                <a:solidFill>
                  <a:srgbClr val="000000"/>
                </a:solidFill>
                <a:latin typeface="微软雅黑" panose="020B0503020204020204" pitchFamily="34" charset="-122"/>
                <a:ea typeface="微软雅黑" panose="020B0503020204020204" pitchFamily="34" charset="-122"/>
                <a:cs typeface="+mn-ea"/>
                <a:sym typeface="+mn-lt"/>
              </a:rPr>
              <a:t>《</a:t>
            </a:r>
            <a:r>
              <a:rPr lang="zh-CN" altLang="en-US" sz="1400" spc="300" noProof="1">
                <a:solidFill>
                  <a:srgbClr val="000000"/>
                </a:solidFill>
                <a:latin typeface="微软雅黑" panose="020B0503020204020204" pitchFamily="34" charset="-122"/>
                <a:ea typeface="微软雅黑" panose="020B0503020204020204" pitchFamily="34" charset="-122"/>
                <a:cs typeface="+mn-ea"/>
                <a:sym typeface="+mn-lt"/>
              </a:rPr>
              <a:t>中国共产党章程</a:t>
            </a:r>
            <a:r>
              <a:rPr lang="en-US" altLang="zh-CN" sz="1400" spc="300" noProof="1">
                <a:solidFill>
                  <a:srgbClr val="000000"/>
                </a:solidFill>
                <a:latin typeface="微软雅黑" panose="020B0503020204020204" pitchFamily="34" charset="-122"/>
                <a:ea typeface="微软雅黑" panose="020B0503020204020204" pitchFamily="34" charset="-122"/>
                <a:cs typeface="+mn-ea"/>
                <a:sym typeface="+mn-lt"/>
              </a:rPr>
              <a:t>》 </a:t>
            </a:r>
            <a:r>
              <a:rPr lang="zh-CN" altLang="en-US" sz="1400" spc="300" noProof="1">
                <a:solidFill>
                  <a:srgbClr val="000000"/>
                </a:solidFill>
                <a:latin typeface="微软雅黑" panose="020B0503020204020204" pitchFamily="34" charset="-122"/>
                <a:ea typeface="微软雅黑" panose="020B0503020204020204" pitchFamily="34" charset="-122"/>
                <a:cs typeface="+mn-ea"/>
                <a:sym typeface="+mn-lt"/>
              </a:rPr>
              <a:t>，共六章，二十九条。</a:t>
            </a:r>
          </a:p>
        </p:txBody>
      </p:sp>
      <p:pic>
        <p:nvPicPr>
          <p:cNvPr id="13" name="图片 12"/>
          <p:cNvPicPr>
            <a:picLocks noChangeAspect="1"/>
          </p:cNvPicPr>
          <p:nvPr/>
        </p:nvPicPr>
        <p:blipFill>
          <a:blip r:embed="rId3" cstate="screen">
            <a:extLst>
              <a:ext uri="{28A0092B-C50C-407E-A947-70E740481C1C}">
                <a14:useLocalDpi xmlns="" xmlns:a14="http://schemas.microsoft.com/office/drawing/2010/main" val="0"/>
              </a:ext>
            </a:extLst>
          </a:blip>
          <a:stretch>
            <a:fillRect/>
          </a:stretch>
        </p:blipFill>
        <p:spPr>
          <a:xfrm>
            <a:off x="5049045" y="1950721"/>
            <a:ext cx="1679575" cy="1679575"/>
          </a:xfrm>
          <a:prstGeom prst="rect">
            <a:avLst/>
          </a:prstGeom>
          <a:noFill/>
        </p:spPr>
      </p:pic>
      <p:grpSp>
        <p:nvGrpSpPr>
          <p:cNvPr id="2" name="Group 337"/>
          <p:cNvGrpSpPr/>
          <p:nvPr/>
        </p:nvGrpSpPr>
        <p:grpSpPr>
          <a:xfrm>
            <a:off x="768204" y="4483654"/>
            <a:ext cx="5327650" cy="1435735"/>
            <a:chOff x="-3774851" y="0"/>
            <a:chExt cx="10656464" cy="2871784"/>
          </a:xfrm>
        </p:grpSpPr>
        <p:sp>
          <p:nvSpPr>
            <p:cNvPr id="5" name="Shape 333"/>
            <p:cNvSpPr/>
            <p:nvPr/>
          </p:nvSpPr>
          <p:spPr>
            <a:xfrm>
              <a:off x="-3774851" y="0"/>
              <a:ext cx="10656464" cy="287178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gradFill>
              <a:gsLst>
                <a:gs pos="0">
                  <a:srgbClr val="E30000"/>
                </a:gs>
                <a:gs pos="100000">
                  <a:srgbClr val="760303"/>
                </a:gs>
              </a:gsLst>
              <a:lin ang="5400000" scaled="0"/>
            </a:gradFill>
            <a:ln w="12700" cap="flat">
              <a:noFill/>
              <a:miter lim="400000"/>
            </a:ln>
            <a:effectLst/>
          </p:spPr>
          <p:txBody>
            <a:bodyPr wrap="square" lIns="0" tIns="0" rIns="0" bIns="0" numCol="1" anchor="ctr">
              <a:noAutofit/>
            </a:bodyPr>
            <a:lstStyle/>
            <a:p>
              <a:pPr algn="ctr" fontAlgn="base">
                <a:lnSpc>
                  <a:spcPct val="120000"/>
                </a:lnSpc>
                <a:spcBef>
                  <a:spcPct val="0"/>
                </a:spcBef>
                <a:spcAft>
                  <a:spcPct val="0"/>
                </a:spcAft>
                <a:defRPr sz="11200"/>
              </a:pPr>
              <a:endParaRPr sz="1325" b="1">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Shape 335"/>
            <p:cNvSpPr/>
            <p:nvPr/>
          </p:nvSpPr>
          <p:spPr>
            <a:xfrm>
              <a:off x="-1201550" y="330871"/>
              <a:ext cx="5794373" cy="2211312"/>
            </a:xfrm>
            <a:prstGeom prst="rect">
              <a:avLst/>
            </a:prstGeom>
            <a:noFill/>
            <a:ln w="12700" cap="flat">
              <a:noFill/>
              <a:miter lim="400000"/>
            </a:ln>
            <a:effectLst/>
          </p:spPr>
          <p:txBody>
            <a:bodyPr wrap="square" lIns="0" tIns="0" rIns="0" bIns="0" numCol="1" anchor="ctr">
              <a:spAutoFit/>
            </a:bodyPr>
            <a:lstStyle>
              <a:lvl1pPr>
                <a:defRPr sz="2000">
                  <a:solidFill>
                    <a:srgbClr val="FAF9FC"/>
                  </a:solidFill>
                  <a:latin typeface="STIXGeneral-Bold"/>
                  <a:ea typeface="STIXGeneral-Bold"/>
                  <a:cs typeface="STIXGeneral-Bold"/>
                  <a:sym typeface="STIXGeneral-Bold"/>
                </a:defRPr>
              </a:lvl1pPr>
            </a:lstStyle>
            <a:p>
              <a:pPr algn="just" fontAlgn="base">
                <a:lnSpc>
                  <a:spcPct val="120000"/>
                </a:lnSpc>
                <a:spcBef>
                  <a:spcPct val="0"/>
                </a:spcBef>
                <a:spcAft>
                  <a:spcPct val="0"/>
                </a:spcAft>
              </a:pPr>
              <a:r>
                <a:rPr lang="zh-CN" altLang="en-US" sz="120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【章程】第一次明确提出了彻底地反对帝国主义和反对封建主义的民主革命纲领，即党的最低纲领；第一次详尽地规定了党员条件和入党手续，对党的组织原则、组织机构、党的纪律和制度，作了具体的规定。</a:t>
              </a:r>
            </a:p>
          </p:txBody>
        </p:sp>
      </p:grpSp>
      <p:grpSp>
        <p:nvGrpSpPr>
          <p:cNvPr id="4" name="Group 337"/>
          <p:cNvGrpSpPr/>
          <p:nvPr/>
        </p:nvGrpSpPr>
        <p:grpSpPr>
          <a:xfrm>
            <a:off x="6095855" y="4483654"/>
            <a:ext cx="5147945" cy="1435735"/>
            <a:chOff x="-5903604" y="0"/>
            <a:chExt cx="10297016" cy="2871784"/>
          </a:xfrm>
        </p:grpSpPr>
        <p:sp>
          <p:nvSpPr>
            <p:cNvPr id="7" name="Shape 333"/>
            <p:cNvSpPr/>
            <p:nvPr/>
          </p:nvSpPr>
          <p:spPr>
            <a:xfrm rot="10800000">
              <a:off x="-5903604" y="0"/>
              <a:ext cx="10297016" cy="287178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gradFill>
              <a:gsLst>
                <a:gs pos="0">
                  <a:srgbClr val="E30000"/>
                </a:gs>
                <a:gs pos="100000">
                  <a:srgbClr val="760303"/>
                </a:gs>
              </a:gsLst>
              <a:lin ang="5400000" scaled="0"/>
            </a:gradFill>
            <a:ln w="12700" cap="flat">
              <a:noFill/>
              <a:miter lim="400000"/>
            </a:ln>
            <a:effectLst/>
          </p:spPr>
          <p:txBody>
            <a:bodyPr wrap="square" lIns="0" tIns="0" rIns="0" bIns="0" numCol="1" anchor="ctr">
              <a:noAutofit/>
            </a:bodyPr>
            <a:lstStyle/>
            <a:p>
              <a:pPr algn="ctr" fontAlgn="base">
                <a:lnSpc>
                  <a:spcPct val="120000"/>
                </a:lnSpc>
                <a:spcBef>
                  <a:spcPct val="0"/>
                </a:spcBef>
                <a:spcAft>
                  <a:spcPct val="0"/>
                </a:spcAft>
                <a:defRPr sz="11200"/>
              </a:pPr>
              <a:endParaRPr sz="1325" b="1">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Shape 335"/>
            <p:cNvSpPr/>
            <p:nvPr/>
          </p:nvSpPr>
          <p:spPr>
            <a:xfrm>
              <a:off x="-4186376" y="551240"/>
              <a:ext cx="6332912" cy="1769303"/>
            </a:xfrm>
            <a:prstGeom prst="rect">
              <a:avLst/>
            </a:prstGeom>
            <a:noFill/>
            <a:ln w="12700" cap="flat">
              <a:noFill/>
              <a:miter lim="400000"/>
            </a:ln>
            <a:effectLst/>
          </p:spPr>
          <p:txBody>
            <a:bodyPr wrap="square" lIns="0" tIns="0" rIns="0" bIns="0" numCol="1" anchor="ctr">
              <a:spAutoFit/>
            </a:bodyPr>
            <a:lstStyle>
              <a:lvl1pPr>
                <a:defRPr sz="2000">
                  <a:solidFill>
                    <a:srgbClr val="FAF9FC"/>
                  </a:solidFill>
                  <a:latin typeface="STIXGeneral-Bold"/>
                  <a:ea typeface="STIXGeneral-Bold"/>
                  <a:cs typeface="STIXGeneral-Bold"/>
                  <a:sym typeface="STIXGeneral-Bold"/>
                </a:defRPr>
              </a:lvl1pPr>
            </a:lstStyle>
            <a:p>
              <a:pPr algn="just" fontAlgn="base">
                <a:lnSpc>
                  <a:spcPct val="120000"/>
                </a:lnSpc>
                <a:spcBef>
                  <a:spcPct val="0"/>
                </a:spcBef>
                <a:spcAft>
                  <a:spcPct val="0"/>
                </a:spcAft>
              </a:pPr>
              <a:r>
                <a:rPr lang="zh-CN" altLang="en-US" sz="120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【纲领】共１５条约７００字，确定了党的名称、奋斗目标、基本政策、提出了发展党员、建立地方和中央机构等组织制度，兼有党纲和党章的内容，是党的第一个正式文献。</a:t>
              </a:r>
            </a:p>
          </p:txBody>
        </p:sp>
      </p:grpSp>
      <p:sp useBgFill="1">
        <p:nvSpPr>
          <p:cNvPr id="9" name="矩形 8">
            <a:extLst>
              <a:ext uri="{FF2B5EF4-FFF2-40B4-BE49-F238E27FC236}">
                <a16:creationId xmlns="" xmlns:a16="http://schemas.microsoft.com/office/drawing/2014/main" id="{091511FD-3364-4F39-96EF-13FE078E4252}"/>
              </a:ext>
            </a:extLst>
          </p:cNvPr>
          <p:cNvSpPr/>
          <p:nvPr/>
        </p:nvSpPr>
        <p:spPr>
          <a:xfrm>
            <a:off x="0" y="6148019"/>
            <a:ext cx="12192000" cy="7381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 xmlns:p14="http://schemas.microsoft.com/office/powerpoint/2010/main" val="1628304345"/>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 calcmode="lin" valueType="num">
                                      <p:cBhvr>
                                        <p:cTn id="9" dur="1000" fill="hold"/>
                                        <p:tgtEl>
                                          <p:spTgt spid="13"/>
                                        </p:tgtEl>
                                        <p:attrNameLst>
                                          <p:attrName>style.rotation</p:attrName>
                                        </p:attrNameLst>
                                      </p:cBhvr>
                                      <p:tavLst>
                                        <p:tav tm="0">
                                          <p:val>
                                            <p:fltVal val="90"/>
                                          </p:val>
                                        </p:tav>
                                        <p:tav tm="100000">
                                          <p:val>
                                            <p:fltVal val="0"/>
                                          </p:val>
                                        </p:tav>
                                      </p:tavLst>
                                    </p:anim>
                                    <p:animEffect transition="in" filter="fade">
                                      <p:cBhvr>
                                        <p:cTn id="10" dur="1000"/>
                                        <p:tgtEl>
                                          <p:spTgt spid="13"/>
                                        </p:tgtEl>
                                      </p:cBhvr>
                                    </p:animEffect>
                                  </p:childTnLst>
                                </p:cTn>
                              </p:par>
                            </p:childTnLst>
                          </p:cTn>
                        </p:par>
                        <p:par>
                          <p:cTn id="11" fill="hold">
                            <p:stCondLst>
                              <p:cond delay="1000"/>
                            </p:stCondLst>
                            <p:childTnLst>
                              <p:par>
                                <p:cTn id="12" presetID="22" presetClass="entr" presetSubtype="8" fill="hold" nodeType="afterEffect">
                                  <p:stCondLst>
                                    <p:cond delay="0"/>
                                  </p:stCondLst>
                                  <p:childTnLst>
                                    <p:set>
                                      <p:cBhvr>
                                        <p:cTn id="13" dur="1" fill="hold">
                                          <p:stCondLst>
                                            <p:cond delay="0"/>
                                          </p:stCondLst>
                                        </p:cTn>
                                        <p:tgtEl>
                                          <p:spTgt spid="34">
                                            <p:txEl>
                                              <p:pRg st="0" end="0"/>
                                            </p:txEl>
                                          </p:spTgt>
                                        </p:tgtEl>
                                        <p:attrNameLst>
                                          <p:attrName>style.visibility</p:attrName>
                                        </p:attrNameLst>
                                      </p:cBhvr>
                                      <p:to>
                                        <p:strVal val="visible"/>
                                      </p:to>
                                    </p:set>
                                    <p:animEffect transition="in" filter="wipe(left)">
                                      <p:cBhvr>
                                        <p:cTn id="14" dur="500"/>
                                        <p:tgtEl>
                                          <p:spTgt spid="34">
                                            <p:txEl>
                                              <p:pRg st="0" end="0"/>
                                            </p:txEl>
                                          </p:spTgt>
                                        </p:tgtEl>
                                      </p:cBhvr>
                                    </p:animEffect>
                                  </p:childTnLst>
                                </p:cTn>
                              </p:par>
                            </p:childTnLst>
                          </p:cTn>
                        </p:par>
                        <p:par>
                          <p:cTn id="15" fill="hold">
                            <p:stCondLst>
                              <p:cond delay="1500"/>
                            </p:stCondLst>
                            <p:childTnLst>
                              <p:par>
                                <p:cTn id="16" presetID="2" presetClass="entr" presetSubtype="2" fill="hold" nodeType="afterEffect">
                                  <p:stCondLst>
                                    <p:cond delay="0"/>
                                  </p:stCondLst>
                                  <p:childTnLst>
                                    <p:set>
                                      <p:cBhvr>
                                        <p:cTn id="17" dur="1" fill="hold">
                                          <p:stCondLst>
                                            <p:cond delay="0"/>
                                          </p:stCondLst>
                                        </p:cTn>
                                        <p:tgtEl>
                                          <p:spTgt spid="135"/>
                                        </p:tgtEl>
                                        <p:attrNameLst>
                                          <p:attrName>style.visibility</p:attrName>
                                        </p:attrNameLst>
                                      </p:cBhvr>
                                      <p:to>
                                        <p:strVal val="visible"/>
                                      </p:to>
                                    </p:set>
                                    <p:anim calcmode="lin" valueType="num">
                                      <p:cBhvr>
                                        <p:cTn id="18" dur="500" fill="hold"/>
                                        <p:tgtEl>
                                          <p:spTgt spid="135"/>
                                        </p:tgtEl>
                                        <p:attrNameLst>
                                          <p:attrName>ppt_x</p:attrName>
                                        </p:attrNameLst>
                                      </p:cBhvr>
                                      <p:tavLst>
                                        <p:tav tm="0">
                                          <p:val>
                                            <p:strVal val="1+#ppt_w/2"/>
                                          </p:val>
                                        </p:tav>
                                        <p:tav tm="100000">
                                          <p:val>
                                            <p:strVal val="#ppt_x"/>
                                          </p:val>
                                        </p:tav>
                                      </p:tavLst>
                                    </p:anim>
                                    <p:anim calcmode="lin" valueType="num">
                                      <p:cBhvr>
                                        <p:cTn id="19" dur="500" fill="hold"/>
                                        <p:tgtEl>
                                          <p:spTgt spid="135"/>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2500"/>
                            </p:stCondLst>
                            <p:childTnLst>
                              <p:par>
                                <p:cTn id="25" presetID="2" presetClass="entr" presetSubtype="8" fill="hold" grpId="0" nodeType="afterEffect">
                                  <p:stCondLst>
                                    <p:cond delay="0"/>
                                  </p:stCondLst>
                                  <p:childTnLst>
                                    <p:set>
                                      <p:cBhvr>
                                        <p:cTn id="26" dur="1" fill="hold">
                                          <p:stCondLst>
                                            <p:cond delay="0"/>
                                          </p:stCondLst>
                                        </p:cTn>
                                        <p:tgtEl>
                                          <p:spTgt spid="138"/>
                                        </p:tgtEl>
                                        <p:attrNameLst>
                                          <p:attrName>style.visibility</p:attrName>
                                        </p:attrNameLst>
                                      </p:cBhvr>
                                      <p:to>
                                        <p:strVal val="visible"/>
                                      </p:to>
                                    </p:set>
                                    <p:anim calcmode="lin" valueType="num">
                                      <p:cBhvr>
                                        <p:cTn id="27" dur="500" fill="hold"/>
                                        <p:tgtEl>
                                          <p:spTgt spid="138"/>
                                        </p:tgtEl>
                                        <p:attrNameLst>
                                          <p:attrName>ppt_x</p:attrName>
                                        </p:attrNameLst>
                                      </p:cBhvr>
                                      <p:tavLst>
                                        <p:tav tm="0">
                                          <p:val>
                                            <p:strVal val="0-#ppt_w/2"/>
                                          </p:val>
                                        </p:tav>
                                        <p:tav tm="100000">
                                          <p:val>
                                            <p:strVal val="#ppt_x"/>
                                          </p:val>
                                        </p:tav>
                                      </p:tavLst>
                                    </p:anim>
                                    <p:anim calcmode="lin" valueType="num">
                                      <p:cBhvr>
                                        <p:cTn id="28" dur="500" fill="hold"/>
                                        <p:tgtEl>
                                          <p:spTgt spid="138"/>
                                        </p:tgtEl>
                                        <p:attrNameLst>
                                          <p:attrName>ppt_y</p:attrName>
                                        </p:attrNameLst>
                                      </p:cBhvr>
                                      <p:tavLst>
                                        <p:tav tm="0">
                                          <p:val>
                                            <p:strVal val="#ppt_y"/>
                                          </p:val>
                                        </p:tav>
                                        <p:tav tm="100000">
                                          <p:val>
                                            <p:strVal val="#ppt_y"/>
                                          </p:val>
                                        </p:tav>
                                      </p:tavLst>
                                    </p:anim>
                                  </p:childTnLst>
                                </p:cTn>
                              </p:par>
                            </p:childTnLst>
                          </p:cTn>
                        </p:par>
                        <p:par>
                          <p:cTn id="29" fill="hold">
                            <p:stCondLst>
                              <p:cond delay="3000"/>
                            </p:stCondLst>
                            <p:childTnLst>
                              <p:par>
                                <p:cTn id="30" presetID="2" presetClass="entr" presetSubtype="8" fill="hold" nodeType="afterEffect">
                                  <p:stCondLst>
                                    <p:cond delay="0"/>
                                  </p:stCondLst>
                                  <p:childTnLst>
                                    <p:set>
                                      <p:cBhvr>
                                        <p:cTn id="31" dur="1" fill="hold">
                                          <p:stCondLst>
                                            <p:cond delay="0"/>
                                          </p:stCondLst>
                                        </p:cTn>
                                        <p:tgtEl>
                                          <p:spTgt spid="149"/>
                                        </p:tgtEl>
                                        <p:attrNameLst>
                                          <p:attrName>style.visibility</p:attrName>
                                        </p:attrNameLst>
                                      </p:cBhvr>
                                      <p:to>
                                        <p:strVal val="visible"/>
                                      </p:to>
                                    </p:set>
                                    <p:anim calcmode="lin" valueType="num">
                                      <p:cBhvr>
                                        <p:cTn id="32" dur="500" fill="hold"/>
                                        <p:tgtEl>
                                          <p:spTgt spid="149"/>
                                        </p:tgtEl>
                                        <p:attrNameLst>
                                          <p:attrName>ppt_x</p:attrName>
                                        </p:attrNameLst>
                                      </p:cBhvr>
                                      <p:tavLst>
                                        <p:tav tm="0">
                                          <p:val>
                                            <p:strVal val="0-#ppt_w/2"/>
                                          </p:val>
                                        </p:tav>
                                        <p:tav tm="100000">
                                          <p:val>
                                            <p:strVal val="#ppt_x"/>
                                          </p:val>
                                        </p:tav>
                                      </p:tavLst>
                                    </p:anim>
                                    <p:anim calcmode="lin" valueType="num">
                                      <p:cBhvr>
                                        <p:cTn id="33" dur="500" fill="hold"/>
                                        <p:tgtEl>
                                          <p:spTgt spid="149"/>
                                        </p:tgtEl>
                                        <p:attrNameLst>
                                          <p:attrName>ppt_y</p:attrName>
                                        </p:attrNameLst>
                                      </p:cBhvr>
                                      <p:tavLst>
                                        <p:tav tm="0">
                                          <p:val>
                                            <p:strVal val="#ppt_y"/>
                                          </p:val>
                                        </p:tav>
                                        <p:tav tm="100000">
                                          <p:val>
                                            <p:strVal val="#ppt_y"/>
                                          </p:val>
                                        </p:tav>
                                      </p:tavLst>
                                    </p:anim>
                                  </p:childTnLst>
                                </p:cTn>
                              </p:par>
                            </p:childTnLst>
                          </p:cTn>
                        </p:par>
                        <p:par>
                          <p:cTn id="34" fill="hold">
                            <p:stCondLst>
                              <p:cond delay="3500"/>
                            </p:stCondLst>
                            <p:childTnLst>
                              <p:par>
                                <p:cTn id="35" presetID="2" presetClass="entr" presetSubtype="2" fill="hold" nodeType="afterEffect">
                                  <p:stCondLst>
                                    <p:cond delay="0"/>
                                  </p:stCondLst>
                                  <p:childTnLst>
                                    <p:set>
                                      <p:cBhvr>
                                        <p:cTn id="36" dur="1" fill="hold">
                                          <p:stCondLst>
                                            <p:cond delay="0"/>
                                          </p:stCondLst>
                                        </p:cTn>
                                        <p:tgtEl>
                                          <p:spTgt spid="143"/>
                                        </p:tgtEl>
                                        <p:attrNameLst>
                                          <p:attrName>style.visibility</p:attrName>
                                        </p:attrNameLst>
                                      </p:cBhvr>
                                      <p:to>
                                        <p:strVal val="visible"/>
                                      </p:to>
                                    </p:set>
                                    <p:anim calcmode="lin" valueType="num">
                                      <p:cBhvr>
                                        <p:cTn id="37" dur="500" fill="hold"/>
                                        <p:tgtEl>
                                          <p:spTgt spid="143"/>
                                        </p:tgtEl>
                                        <p:attrNameLst>
                                          <p:attrName>ppt_x</p:attrName>
                                        </p:attrNameLst>
                                      </p:cBhvr>
                                      <p:tavLst>
                                        <p:tav tm="0">
                                          <p:val>
                                            <p:strVal val="1+#ppt_w/2"/>
                                          </p:val>
                                        </p:tav>
                                        <p:tav tm="100000">
                                          <p:val>
                                            <p:strVal val="#ppt_x"/>
                                          </p:val>
                                        </p:tav>
                                      </p:tavLst>
                                    </p:anim>
                                    <p:anim calcmode="lin" valueType="num">
                                      <p:cBhvr>
                                        <p:cTn id="38" dur="500" fill="hold"/>
                                        <p:tgtEl>
                                          <p:spTgt spid="143"/>
                                        </p:tgtEl>
                                        <p:attrNameLst>
                                          <p:attrName>ppt_y</p:attrName>
                                        </p:attrNameLst>
                                      </p:cBhvr>
                                      <p:tavLst>
                                        <p:tav tm="0">
                                          <p:val>
                                            <p:strVal val="#ppt_y"/>
                                          </p:val>
                                        </p:tav>
                                        <p:tav tm="100000">
                                          <p:val>
                                            <p:strVal val="#ppt_y"/>
                                          </p:val>
                                        </p:tav>
                                      </p:tavLst>
                                    </p:anim>
                                  </p:childTnLst>
                                </p:cTn>
                              </p:par>
                            </p:childTnLst>
                          </p:cTn>
                        </p:par>
                        <p:par>
                          <p:cTn id="39" fill="hold">
                            <p:stCondLst>
                              <p:cond delay="4000"/>
                            </p:stCondLst>
                            <p:childTnLst>
                              <p:par>
                                <p:cTn id="40" presetID="2" presetClass="entr" presetSubtype="2" fill="hold" grpId="0" nodeType="afterEffect">
                                  <p:stCondLst>
                                    <p:cond delay="0"/>
                                  </p:stCondLst>
                                  <p:childTnLst>
                                    <p:set>
                                      <p:cBhvr>
                                        <p:cTn id="41" dur="1" fill="hold">
                                          <p:stCondLst>
                                            <p:cond delay="0"/>
                                          </p:stCondLst>
                                        </p:cTn>
                                        <p:tgtEl>
                                          <p:spTgt spid="152"/>
                                        </p:tgtEl>
                                        <p:attrNameLst>
                                          <p:attrName>style.visibility</p:attrName>
                                        </p:attrNameLst>
                                      </p:cBhvr>
                                      <p:to>
                                        <p:strVal val="visible"/>
                                      </p:to>
                                    </p:set>
                                    <p:anim calcmode="lin" valueType="num">
                                      <p:cBhvr>
                                        <p:cTn id="42" dur="500" fill="hold"/>
                                        <p:tgtEl>
                                          <p:spTgt spid="152"/>
                                        </p:tgtEl>
                                        <p:attrNameLst>
                                          <p:attrName>ppt_x</p:attrName>
                                        </p:attrNameLst>
                                      </p:cBhvr>
                                      <p:tavLst>
                                        <p:tav tm="0">
                                          <p:val>
                                            <p:strVal val="1+#ppt_w/2"/>
                                          </p:val>
                                        </p:tav>
                                        <p:tav tm="100000">
                                          <p:val>
                                            <p:strVal val="#ppt_x"/>
                                          </p:val>
                                        </p:tav>
                                      </p:tavLst>
                                    </p:anim>
                                    <p:anim calcmode="lin" valueType="num">
                                      <p:cBhvr>
                                        <p:cTn id="43" dur="500" fill="hold"/>
                                        <p:tgtEl>
                                          <p:spTgt spid="152"/>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1600"/>
                                  </p:stCondLst>
                                  <p:childTnLst>
                                    <p:set>
                                      <p:cBhvr>
                                        <p:cTn id="45" dur="indefinite" fill="hold"/>
                                        <p:tgtEl>
                                          <p:spTgt spid="2"/>
                                        </p:tgtEl>
                                        <p:attrNameLst>
                                          <p:attrName>style.visibility</p:attrName>
                                        </p:attrNameLst>
                                      </p:cBhvr>
                                      <p:to>
                                        <p:strVal val="visible"/>
                                      </p:to>
                                    </p:set>
                                    <p:anim calcmode="lin" valueType="num">
                                      <p:cBhvr>
                                        <p:cTn id="46" dur="800" fill="hold"/>
                                        <p:tgtEl>
                                          <p:spTgt spid="2"/>
                                        </p:tgtEl>
                                        <p:attrNameLst>
                                          <p:attrName>ppt_x</p:attrName>
                                        </p:attrNameLst>
                                      </p:cBhvr>
                                      <p:tavLst>
                                        <p:tav tm="0">
                                          <p:val>
                                            <p:strVal val="0-#ppt_w/2"/>
                                          </p:val>
                                        </p:tav>
                                        <p:tav tm="100000">
                                          <p:val>
                                            <p:strVal val="#ppt_x"/>
                                          </p:val>
                                        </p:tav>
                                      </p:tavLst>
                                    </p:anim>
                                    <p:anim calcmode="lin" valueType="num">
                                      <p:cBhvr>
                                        <p:cTn id="47" dur="800" fill="hold"/>
                                        <p:tgtEl>
                                          <p:spTgt spid="2"/>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1600"/>
                                  </p:stCondLst>
                                  <p:childTnLst>
                                    <p:set>
                                      <p:cBhvr>
                                        <p:cTn id="49" dur="indefinite" fill="hold"/>
                                        <p:tgtEl>
                                          <p:spTgt spid="4"/>
                                        </p:tgtEl>
                                        <p:attrNameLst>
                                          <p:attrName>style.visibility</p:attrName>
                                        </p:attrNameLst>
                                      </p:cBhvr>
                                      <p:to>
                                        <p:strVal val="visible"/>
                                      </p:to>
                                    </p:set>
                                    <p:anim calcmode="lin" valueType="num">
                                      <p:cBhvr>
                                        <p:cTn id="50" dur="800" fill="hold"/>
                                        <p:tgtEl>
                                          <p:spTgt spid="4"/>
                                        </p:tgtEl>
                                        <p:attrNameLst>
                                          <p:attrName>ppt_x</p:attrName>
                                        </p:attrNameLst>
                                      </p:cBhvr>
                                      <p:tavLst>
                                        <p:tav tm="0">
                                          <p:val>
                                            <p:strVal val="0-#ppt_w/2"/>
                                          </p:val>
                                        </p:tav>
                                        <p:tav tm="100000">
                                          <p:val>
                                            <p:strVal val="#ppt_x"/>
                                          </p:val>
                                        </p:tav>
                                      </p:tavLst>
                                    </p:anim>
                                    <p:anim calcmode="lin" valueType="num">
                                      <p:cBhvr>
                                        <p:cTn id="51" dur="8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 grpId="0"/>
      <p:bldP spid="152" grpId="0"/>
      <p:bldP spid="2" grpId="0" bldLvl="0" animBg="1" advAuto="0"/>
      <p:bldP spid="4" grpId="0" bldLvl="0" animBg="1" advAuto="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Freeform 6"/>
          <p:cNvSpPr/>
          <p:nvPr/>
        </p:nvSpPr>
        <p:spPr bwMode="auto">
          <a:xfrm>
            <a:off x="5181186" y="-138111"/>
            <a:ext cx="958850" cy="1917700"/>
          </a:xfrm>
          <a:custGeom>
            <a:avLst/>
            <a:gdLst>
              <a:gd name="T0" fmla="*/ 850 w 850"/>
              <a:gd name="T1" fmla="*/ 1518 h 1700"/>
              <a:gd name="T2" fmla="*/ 182 w 850"/>
              <a:gd name="T3" fmla="*/ 850 h 1700"/>
              <a:gd name="T4" fmla="*/ 850 w 850"/>
              <a:gd name="T5" fmla="*/ 182 h 1700"/>
              <a:gd name="T6" fmla="*/ 850 w 850"/>
              <a:gd name="T7" fmla="*/ 182 h 1700"/>
              <a:gd name="T8" fmla="*/ 850 w 850"/>
              <a:gd name="T9" fmla="*/ 0 h 1700"/>
              <a:gd name="T10" fmla="*/ 850 w 850"/>
              <a:gd name="T11" fmla="*/ 0 h 1700"/>
              <a:gd name="T12" fmla="*/ 0 w 850"/>
              <a:gd name="T13" fmla="*/ 850 h 1700"/>
              <a:gd name="T14" fmla="*/ 850 w 850"/>
              <a:gd name="T15" fmla="*/ 1700 h 1700"/>
              <a:gd name="T16" fmla="*/ 850 w 850"/>
              <a:gd name="T17" fmla="*/ 1700 h 1700"/>
              <a:gd name="T18" fmla="*/ 850 w 850"/>
              <a:gd name="T19" fmla="*/ 1518 h 1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0" h="1700">
                <a:moveTo>
                  <a:pt x="850" y="1518"/>
                </a:moveTo>
                <a:cubicBezTo>
                  <a:pt x="481" y="1518"/>
                  <a:pt x="182" y="1219"/>
                  <a:pt x="182" y="850"/>
                </a:cubicBezTo>
                <a:cubicBezTo>
                  <a:pt x="182" y="481"/>
                  <a:pt x="481" y="182"/>
                  <a:pt x="850" y="182"/>
                </a:cubicBezTo>
                <a:cubicBezTo>
                  <a:pt x="850" y="182"/>
                  <a:pt x="850" y="182"/>
                  <a:pt x="850" y="182"/>
                </a:cubicBezTo>
                <a:cubicBezTo>
                  <a:pt x="850" y="0"/>
                  <a:pt x="850" y="0"/>
                  <a:pt x="850" y="0"/>
                </a:cubicBezTo>
                <a:cubicBezTo>
                  <a:pt x="850" y="0"/>
                  <a:pt x="850" y="0"/>
                  <a:pt x="850" y="0"/>
                </a:cubicBezTo>
                <a:cubicBezTo>
                  <a:pt x="380" y="0"/>
                  <a:pt x="0" y="380"/>
                  <a:pt x="0" y="850"/>
                </a:cubicBezTo>
                <a:cubicBezTo>
                  <a:pt x="0" y="1319"/>
                  <a:pt x="380" y="1700"/>
                  <a:pt x="850" y="1700"/>
                </a:cubicBezTo>
                <a:cubicBezTo>
                  <a:pt x="850" y="1700"/>
                  <a:pt x="850" y="1700"/>
                  <a:pt x="850" y="1700"/>
                </a:cubicBezTo>
                <a:cubicBezTo>
                  <a:pt x="850" y="1518"/>
                  <a:pt x="850" y="1518"/>
                  <a:pt x="850" y="1518"/>
                </a:cubicBezTo>
                <a:close/>
              </a:path>
            </a:pathLst>
          </a:custGeom>
          <a:gradFill>
            <a:gsLst>
              <a:gs pos="0">
                <a:srgbClr val="E30000"/>
              </a:gs>
              <a:gs pos="100000">
                <a:srgbClr val="760303"/>
              </a:gs>
            </a:gsLst>
            <a:lin ang="5400000" scaled="0"/>
          </a:gradFill>
          <a:ln>
            <a:noFill/>
          </a:ln>
        </p:spPr>
        <p:txBody>
          <a:bodyPr vert="horz" wrap="square" lIns="91440" tIns="45720" rIns="91440" bIns="45720" numCol="1" anchor="t" anchorCtr="0" compatLnSpc="1"/>
          <a:lstStyle/>
          <a:p>
            <a:pPr>
              <a:spcBef>
                <a:spcPct val="0"/>
              </a:spcBef>
              <a:spcAft>
                <a:spcPct val="0"/>
              </a:spcAft>
            </a:pPr>
            <a:endParaRPr lang="id-ID" noProof="1">
              <a:solidFill>
                <a:srgbClr val="000000"/>
              </a:solidFill>
              <a:latin typeface="微软雅黑" panose="020B0503020204020204" pitchFamily="34" charset="-122"/>
              <a:ea typeface="微软雅黑" panose="020B0503020204020204" pitchFamily="34" charset="-122"/>
            </a:endParaRPr>
          </a:p>
        </p:txBody>
      </p:sp>
      <p:sp>
        <p:nvSpPr>
          <p:cNvPr id="30" name="Freeform 6"/>
          <p:cNvSpPr/>
          <p:nvPr/>
        </p:nvSpPr>
        <p:spPr bwMode="auto">
          <a:xfrm rot="10800000">
            <a:off x="6140036" y="1546226"/>
            <a:ext cx="958850" cy="1917700"/>
          </a:xfrm>
          <a:custGeom>
            <a:avLst/>
            <a:gdLst>
              <a:gd name="T0" fmla="*/ 850 w 850"/>
              <a:gd name="T1" fmla="*/ 1518 h 1700"/>
              <a:gd name="T2" fmla="*/ 182 w 850"/>
              <a:gd name="T3" fmla="*/ 850 h 1700"/>
              <a:gd name="T4" fmla="*/ 850 w 850"/>
              <a:gd name="T5" fmla="*/ 182 h 1700"/>
              <a:gd name="T6" fmla="*/ 850 w 850"/>
              <a:gd name="T7" fmla="*/ 182 h 1700"/>
              <a:gd name="T8" fmla="*/ 850 w 850"/>
              <a:gd name="T9" fmla="*/ 0 h 1700"/>
              <a:gd name="T10" fmla="*/ 850 w 850"/>
              <a:gd name="T11" fmla="*/ 0 h 1700"/>
              <a:gd name="T12" fmla="*/ 0 w 850"/>
              <a:gd name="T13" fmla="*/ 850 h 1700"/>
              <a:gd name="T14" fmla="*/ 850 w 850"/>
              <a:gd name="T15" fmla="*/ 1700 h 1700"/>
              <a:gd name="T16" fmla="*/ 850 w 850"/>
              <a:gd name="T17" fmla="*/ 1700 h 1700"/>
              <a:gd name="T18" fmla="*/ 850 w 850"/>
              <a:gd name="T19" fmla="*/ 1518 h 1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0" h="1700">
                <a:moveTo>
                  <a:pt x="850" y="1518"/>
                </a:moveTo>
                <a:cubicBezTo>
                  <a:pt x="481" y="1518"/>
                  <a:pt x="182" y="1219"/>
                  <a:pt x="182" y="850"/>
                </a:cubicBezTo>
                <a:cubicBezTo>
                  <a:pt x="182" y="481"/>
                  <a:pt x="481" y="182"/>
                  <a:pt x="850" y="182"/>
                </a:cubicBezTo>
                <a:cubicBezTo>
                  <a:pt x="850" y="182"/>
                  <a:pt x="850" y="182"/>
                  <a:pt x="850" y="182"/>
                </a:cubicBezTo>
                <a:cubicBezTo>
                  <a:pt x="850" y="0"/>
                  <a:pt x="850" y="0"/>
                  <a:pt x="850" y="0"/>
                </a:cubicBezTo>
                <a:cubicBezTo>
                  <a:pt x="850" y="0"/>
                  <a:pt x="850" y="0"/>
                  <a:pt x="850" y="0"/>
                </a:cubicBezTo>
                <a:cubicBezTo>
                  <a:pt x="380" y="0"/>
                  <a:pt x="0" y="380"/>
                  <a:pt x="0" y="850"/>
                </a:cubicBezTo>
                <a:cubicBezTo>
                  <a:pt x="0" y="1319"/>
                  <a:pt x="380" y="1700"/>
                  <a:pt x="850" y="1700"/>
                </a:cubicBezTo>
                <a:cubicBezTo>
                  <a:pt x="850" y="1700"/>
                  <a:pt x="850" y="1700"/>
                  <a:pt x="850" y="1700"/>
                </a:cubicBezTo>
                <a:cubicBezTo>
                  <a:pt x="850" y="1518"/>
                  <a:pt x="850" y="1518"/>
                  <a:pt x="850" y="1518"/>
                </a:cubicBezTo>
                <a:close/>
              </a:path>
            </a:pathLst>
          </a:custGeom>
          <a:gradFill>
            <a:gsLst>
              <a:gs pos="0">
                <a:srgbClr val="E30000"/>
              </a:gs>
              <a:gs pos="100000">
                <a:srgbClr val="760303"/>
              </a:gs>
            </a:gsLst>
            <a:lin ang="5400000" scaled="0"/>
          </a:gradFill>
          <a:ln>
            <a:noFill/>
          </a:ln>
        </p:spPr>
        <p:txBody>
          <a:bodyPr vert="horz" wrap="square" lIns="91440" tIns="45720" rIns="91440" bIns="45720" numCol="1" anchor="t" anchorCtr="0" compatLnSpc="1"/>
          <a:lstStyle/>
          <a:p>
            <a:pPr>
              <a:spcBef>
                <a:spcPct val="0"/>
              </a:spcBef>
              <a:spcAft>
                <a:spcPct val="0"/>
              </a:spcAft>
            </a:pPr>
            <a:endParaRPr lang="id-ID" noProof="1">
              <a:solidFill>
                <a:srgbClr val="000000"/>
              </a:solidFill>
              <a:latin typeface="微软雅黑" panose="020B0503020204020204" pitchFamily="34" charset="-122"/>
              <a:ea typeface="微软雅黑" panose="020B0503020204020204" pitchFamily="34" charset="-122"/>
            </a:endParaRPr>
          </a:p>
        </p:txBody>
      </p:sp>
      <p:sp>
        <p:nvSpPr>
          <p:cNvPr id="31" name="Freeform 6"/>
          <p:cNvSpPr/>
          <p:nvPr/>
        </p:nvSpPr>
        <p:spPr>
          <a:xfrm>
            <a:off x="5181186" y="3286126"/>
            <a:ext cx="958850" cy="1917700"/>
          </a:xfrm>
          <a:custGeom>
            <a:avLst/>
            <a:gdLst/>
            <a:ahLst/>
            <a:cxnLst>
              <a:cxn ang="0">
                <a:pos x="958553" y="1712287"/>
              </a:cxn>
              <a:cxn ang="0">
                <a:pos x="205243" y="958791"/>
              </a:cxn>
              <a:cxn ang="0">
                <a:pos x="958553" y="205294"/>
              </a:cxn>
              <a:cxn ang="0">
                <a:pos x="958553" y="205294"/>
              </a:cxn>
              <a:cxn ang="0">
                <a:pos x="958553" y="0"/>
              </a:cxn>
              <a:cxn ang="0">
                <a:pos x="958553" y="0"/>
              </a:cxn>
              <a:cxn ang="0">
                <a:pos x="0" y="958791"/>
              </a:cxn>
              <a:cxn ang="0">
                <a:pos x="958553" y="1917582"/>
              </a:cxn>
              <a:cxn ang="0">
                <a:pos x="958553" y="1917582"/>
              </a:cxn>
              <a:cxn ang="0">
                <a:pos x="958553" y="1712287"/>
              </a:cxn>
            </a:cxnLst>
            <a:rect l="0" t="0" r="0" b="0"/>
            <a:pathLst>
              <a:path w="850" h="1700">
                <a:moveTo>
                  <a:pt x="850" y="1518"/>
                </a:moveTo>
                <a:cubicBezTo>
                  <a:pt x="481" y="1518"/>
                  <a:pt x="182" y="1219"/>
                  <a:pt x="182" y="850"/>
                </a:cubicBezTo>
                <a:cubicBezTo>
                  <a:pt x="182" y="481"/>
                  <a:pt x="481" y="182"/>
                  <a:pt x="850" y="182"/>
                </a:cubicBezTo>
                <a:cubicBezTo>
                  <a:pt x="850" y="182"/>
                  <a:pt x="850" y="182"/>
                  <a:pt x="850" y="182"/>
                </a:cubicBezTo>
                <a:cubicBezTo>
                  <a:pt x="850" y="0"/>
                  <a:pt x="850" y="0"/>
                  <a:pt x="850" y="0"/>
                </a:cubicBezTo>
                <a:cubicBezTo>
                  <a:pt x="850" y="0"/>
                  <a:pt x="850" y="0"/>
                  <a:pt x="850" y="0"/>
                </a:cubicBezTo>
                <a:cubicBezTo>
                  <a:pt x="380" y="0"/>
                  <a:pt x="0" y="380"/>
                  <a:pt x="0" y="850"/>
                </a:cubicBezTo>
                <a:cubicBezTo>
                  <a:pt x="0" y="1319"/>
                  <a:pt x="380" y="1700"/>
                  <a:pt x="850" y="1700"/>
                </a:cubicBezTo>
                <a:cubicBezTo>
                  <a:pt x="850" y="1700"/>
                  <a:pt x="850" y="1700"/>
                  <a:pt x="850" y="1700"/>
                </a:cubicBezTo>
                <a:cubicBezTo>
                  <a:pt x="850" y="1518"/>
                  <a:pt x="850" y="1518"/>
                  <a:pt x="850" y="1518"/>
                </a:cubicBezTo>
                <a:close/>
              </a:path>
            </a:pathLst>
          </a:custGeom>
          <a:gradFill>
            <a:gsLst>
              <a:gs pos="0">
                <a:srgbClr val="E30000"/>
              </a:gs>
              <a:gs pos="100000">
                <a:srgbClr val="760303"/>
              </a:gs>
            </a:gsLst>
            <a:lin ang="5400000" scaled="0"/>
          </a:gradFill>
          <a:ln w="9525">
            <a:noFill/>
          </a:ln>
        </p:spPr>
        <p:txBody>
          <a:bodyPr/>
          <a:lstStyle/>
          <a:p>
            <a:pPr fontAlgn="base">
              <a:spcBef>
                <a:spcPct val="0"/>
              </a:spcBef>
              <a:spcAft>
                <a:spcPct val="0"/>
              </a:spcAft>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32" name="Freeform 6"/>
          <p:cNvSpPr/>
          <p:nvPr/>
        </p:nvSpPr>
        <p:spPr>
          <a:xfrm rot="10800000">
            <a:off x="6140036" y="4997451"/>
            <a:ext cx="958850" cy="1917700"/>
          </a:xfrm>
          <a:custGeom>
            <a:avLst/>
            <a:gdLst/>
            <a:ahLst/>
            <a:cxnLst>
              <a:cxn ang="0">
                <a:pos x="958553" y="1712287"/>
              </a:cxn>
              <a:cxn ang="0">
                <a:pos x="205243" y="958791"/>
              </a:cxn>
              <a:cxn ang="0">
                <a:pos x="958553" y="205294"/>
              </a:cxn>
              <a:cxn ang="0">
                <a:pos x="958553" y="205294"/>
              </a:cxn>
              <a:cxn ang="0">
                <a:pos x="958553" y="0"/>
              </a:cxn>
              <a:cxn ang="0">
                <a:pos x="958553" y="0"/>
              </a:cxn>
              <a:cxn ang="0">
                <a:pos x="0" y="958791"/>
              </a:cxn>
              <a:cxn ang="0">
                <a:pos x="958553" y="1917582"/>
              </a:cxn>
              <a:cxn ang="0">
                <a:pos x="958553" y="1917582"/>
              </a:cxn>
              <a:cxn ang="0">
                <a:pos x="958553" y="1712287"/>
              </a:cxn>
            </a:cxnLst>
            <a:rect l="0" t="0" r="0" b="0"/>
            <a:pathLst>
              <a:path w="850" h="1700">
                <a:moveTo>
                  <a:pt x="850" y="1518"/>
                </a:moveTo>
                <a:cubicBezTo>
                  <a:pt x="481" y="1518"/>
                  <a:pt x="182" y="1219"/>
                  <a:pt x="182" y="850"/>
                </a:cubicBezTo>
                <a:cubicBezTo>
                  <a:pt x="182" y="481"/>
                  <a:pt x="481" y="182"/>
                  <a:pt x="850" y="182"/>
                </a:cubicBezTo>
                <a:cubicBezTo>
                  <a:pt x="850" y="182"/>
                  <a:pt x="850" y="182"/>
                  <a:pt x="850" y="182"/>
                </a:cubicBezTo>
                <a:cubicBezTo>
                  <a:pt x="850" y="0"/>
                  <a:pt x="850" y="0"/>
                  <a:pt x="850" y="0"/>
                </a:cubicBezTo>
                <a:cubicBezTo>
                  <a:pt x="850" y="0"/>
                  <a:pt x="850" y="0"/>
                  <a:pt x="850" y="0"/>
                </a:cubicBezTo>
                <a:cubicBezTo>
                  <a:pt x="380" y="0"/>
                  <a:pt x="0" y="380"/>
                  <a:pt x="0" y="850"/>
                </a:cubicBezTo>
                <a:cubicBezTo>
                  <a:pt x="0" y="1319"/>
                  <a:pt x="380" y="1700"/>
                  <a:pt x="850" y="1700"/>
                </a:cubicBezTo>
                <a:cubicBezTo>
                  <a:pt x="850" y="1700"/>
                  <a:pt x="850" y="1700"/>
                  <a:pt x="850" y="1700"/>
                </a:cubicBezTo>
                <a:cubicBezTo>
                  <a:pt x="850" y="1518"/>
                  <a:pt x="850" y="1518"/>
                  <a:pt x="850" y="1518"/>
                </a:cubicBezTo>
                <a:close/>
              </a:path>
            </a:pathLst>
          </a:custGeom>
          <a:gradFill>
            <a:gsLst>
              <a:gs pos="0">
                <a:srgbClr val="E30000"/>
              </a:gs>
              <a:gs pos="100000">
                <a:srgbClr val="760303"/>
              </a:gs>
            </a:gsLst>
            <a:lin ang="5400000" scaled="0"/>
          </a:gradFill>
          <a:ln w="9525">
            <a:noFill/>
          </a:ln>
        </p:spPr>
        <p:txBody>
          <a:bodyPr/>
          <a:lstStyle/>
          <a:p>
            <a:pPr fontAlgn="base">
              <a:spcBef>
                <a:spcPct val="0"/>
              </a:spcBef>
              <a:spcAft>
                <a:spcPct val="0"/>
              </a:spcAft>
            </a:pPr>
            <a:endParaRPr lang="zh-CN" altLang="en-US">
              <a:solidFill>
                <a:srgbClr val="000000"/>
              </a:solidFill>
              <a:latin typeface="微软雅黑" panose="020B0503020204020204" pitchFamily="34" charset="-122"/>
              <a:ea typeface="微软雅黑" panose="020B0503020204020204" pitchFamily="34" charset="-122"/>
            </a:endParaRPr>
          </a:p>
        </p:txBody>
      </p:sp>
      <p:grpSp>
        <p:nvGrpSpPr>
          <p:cNvPr id="37893" name="Group 32"/>
          <p:cNvGrpSpPr/>
          <p:nvPr/>
        </p:nvGrpSpPr>
        <p:grpSpPr>
          <a:xfrm>
            <a:off x="5576474" y="257176"/>
            <a:ext cx="1127125" cy="1127125"/>
            <a:chOff x="5603913" y="-555680"/>
            <a:chExt cx="1127580" cy="1127579"/>
          </a:xfrm>
        </p:grpSpPr>
        <p:sp>
          <p:nvSpPr>
            <p:cNvPr id="34" name="Oval 67"/>
            <p:cNvSpPr/>
            <p:nvPr/>
          </p:nvSpPr>
          <p:spPr>
            <a:xfrm rot="10800000" flipV="1">
              <a:off x="5603913" y="-555680"/>
              <a:ext cx="1127580" cy="1127579"/>
            </a:xfrm>
            <a:prstGeom prst="ellipse">
              <a:avLst/>
            </a:prstGeom>
            <a:gradFill>
              <a:gsLst>
                <a:gs pos="33000">
                  <a:srgbClr val="F2F2F2"/>
                </a:gs>
                <a:gs pos="100000">
                  <a:srgbClr val="FBFBFB"/>
                </a:gs>
              </a:gsLst>
              <a:lin ang="5400000" scaled="1"/>
            </a:gradFill>
            <a:ln>
              <a:noFill/>
            </a:ln>
            <a:effectLst>
              <a:outerShdw blurRad="330200" dist="3175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id-ID" noProof="1">
                <a:solidFill>
                  <a:srgbClr val="FFFFFF"/>
                </a:solidFill>
                <a:latin typeface="微软雅黑" panose="020B0503020204020204" pitchFamily="34" charset="-122"/>
                <a:ea typeface="微软雅黑" panose="020B0503020204020204" pitchFamily="34" charset="-122"/>
              </a:endParaRPr>
            </a:p>
          </p:txBody>
        </p:sp>
        <p:sp>
          <p:nvSpPr>
            <p:cNvPr id="35" name="Freeform 8"/>
            <p:cNvSpPr>
              <a:spLocks noEditPoints="1"/>
            </p:cNvSpPr>
            <p:nvPr/>
          </p:nvSpPr>
          <p:spPr bwMode="auto">
            <a:xfrm>
              <a:off x="5924256" y="-198231"/>
              <a:ext cx="486894" cy="412683"/>
            </a:xfrm>
            <a:custGeom>
              <a:avLst/>
              <a:gdLst>
                <a:gd name="T0" fmla="*/ 112 w 341"/>
                <a:gd name="T1" fmla="*/ 189 h 289"/>
                <a:gd name="T2" fmla="*/ 148 w 341"/>
                <a:gd name="T3" fmla="*/ 157 h 289"/>
                <a:gd name="T4" fmla="*/ 265 w 341"/>
                <a:gd name="T5" fmla="*/ 156 h 289"/>
                <a:gd name="T6" fmla="*/ 280 w 341"/>
                <a:gd name="T7" fmla="*/ 170 h 289"/>
                <a:gd name="T8" fmla="*/ 267 w 341"/>
                <a:gd name="T9" fmla="*/ 199 h 289"/>
                <a:gd name="T10" fmla="*/ 243 w 341"/>
                <a:gd name="T11" fmla="*/ 191 h 289"/>
                <a:gd name="T12" fmla="*/ 213 w 341"/>
                <a:gd name="T13" fmla="*/ 240 h 289"/>
                <a:gd name="T14" fmla="*/ 274 w 341"/>
                <a:gd name="T15" fmla="*/ 261 h 289"/>
                <a:gd name="T16" fmla="*/ 313 w 341"/>
                <a:gd name="T17" fmla="*/ 215 h 289"/>
                <a:gd name="T18" fmla="*/ 330 w 341"/>
                <a:gd name="T19" fmla="*/ 289 h 289"/>
                <a:gd name="T20" fmla="*/ 146 w 341"/>
                <a:gd name="T21" fmla="*/ 289 h 289"/>
                <a:gd name="T22" fmla="*/ 152 w 341"/>
                <a:gd name="T23" fmla="*/ 274 h 289"/>
                <a:gd name="T24" fmla="*/ 152 w 341"/>
                <a:gd name="T25" fmla="*/ 207 h 289"/>
                <a:gd name="T26" fmla="*/ 134 w 341"/>
                <a:gd name="T27" fmla="*/ 189 h 289"/>
                <a:gd name="T28" fmla="*/ 112 w 341"/>
                <a:gd name="T29" fmla="*/ 189 h 289"/>
                <a:gd name="T30" fmla="*/ 73 w 341"/>
                <a:gd name="T31" fmla="*/ 238 h 289"/>
                <a:gd name="T32" fmla="*/ 22 w 341"/>
                <a:gd name="T33" fmla="*/ 195 h 289"/>
                <a:gd name="T34" fmla="*/ 123 w 341"/>
                <a:gd name="T35" fmla="*/ 195 h 289"/>
                <a:gd name="T36" fmla="*/ 73 w 341"/>
                <a:gd name="T37" fmla="*/ 238 h 289"/>
                <a:gd name="T38" fmla="*/ 131 w 341"/>
                <a:gd name="T39" fmla="*/ 289 h 289"/>
                <a:gd name="T40" fmla="*/ 15 w 341"/>
                <a:gd name="T41" fmla="*/ 289 h 289"/>
                <a:gd name="T42" fmla="*/ 0 w 341"/>
                <a:gd name="T43" fmla="*/ 274 h 289"/>
                <a:gd name="T44" fmla="*/ 0 w 341"/>
                <a:gd name="T45" fmla="*/ 210 h 289"/>
                <a:gd name="T46" fmla="*/ 15 w 341"/>
                <a:gd name="T47" fmla="*/ 195 h 289"/>
                <a:gd name="T48" fmla="*/ 73 w 341"/>
                <a:gd name="T49" fmla="*/ 245 h 289"/>
                <a:gd name="T50" fmla="*/ 131 w 341"/>
                <a:gd name="T51" fmla="*/ 195 h 289"/>
                <a:gd name="T52" fmla="*/ 145 w 341"/>
                <a:gd name="T53" fmla="*/ 210 h 289"/>
                <a:gd name="T54" fmla="*/ 145 w 341"/>
                <a:gd name="T55" fmla="*/ 274 h 289"/>
                <a:gd name="T56" fmla="*/ 131 w 341"/>
                <a:gd name="T57" fmla="*/ 289 h 289"/>
                <a:gd name="T58" fmla="*/ 159 w 341"/>
                <a:gd name="T59" fmla="*/ 53 h 289"/>
                <a:gd name="T60" fmla="*/ 178 w 341"/>
                <a:gd name="T61" fmla="*/ 76 h 289"/>
                <a:gd name="T62" fmla="*/ 225 w 341"/>
                <a:gd name="T63" fmla="*/ 61 h 289"/>
                <a:gd name="T64" fmla="*/ 254 w 341"/>
                <a:gd name="T65" fmla="*/ 71 h 289"/>
                <a:gd name="T66" fmla="*/ 203 w 341"/>
                <a:gd name="T67" fmla="*/ 158 h 289"/>
                <a:gd name="T68" fmla="*/ 159 w 341"/>
                <a:gd name="T69" fmla="*/ 53 h 289"/>
                <a:gd name="T70" fmla="*/ 307 w 341"/>
                <a:gd name="T71" fmla="*/ 131 h 289"/>
                <a:gd name="T72" fmla="*/ 282 w 341"/>
                <a:gd name="T73" fmla="*/ 123 h 289"/>
                <a:gd name="T74" fmla="*/ 294 w 341"/>
                <a:gd name="T75" fmla="*/ 80 h 289"/>
                <a:gd name="T76" fmla="*/ 340 w 341"/>
                <a:gd name="T77" fmla="*/ 111 h 289"/>
                <a:gd name="T78" fmla="*/ 272 w 341"/>
                <a:gd name="T79" fmla="*/ 253 h 289"/>
                <a:gd name="T80" fmla="*/ 223 w 341"/>
                <a:gd name="T81" fmla="*/ 238 h 289"/>
                <a:gd name="T82" fmla="*/ 248 w 341"/>
                <a:gd name="T83" fmla="*/ 198 h 289"/>
                <a:gd name="T84" fmla="*/ 269 w 341"/>
                <a:gd name="T85" fmla="*/ 212 h 289"/>
                <a:gd name="T86" fmla="*/ 307 w 341"/>
                <a:gd name="T87" fmla="*/ 131 h 289"/>
                <a:gd name="T88" fmla="*/ 271 w 341"/>
                <a:gd name="T89" fmla="*/ 75 h 289"/>
                <a:gd name="T90" fmla="*/ 204 w 341"/>
                <a:gd name="T91" fmla="*/ 0 h 289"/>
                <a:gd name="T92" fmla="*/ 138 w 341"/>
                <a:gd name="T93" fmla="*/ 76 h 289"/>
                <a:gd name="T94" fmla="*/ 141 w 341"/>
                <a:gd name="T95" fmla="*/ 107 h 289"/>
                <a:gd name="T96" fmla="*/ 204 w 341"/>
                <a:gd name="T97" fmla="*/ 165 h 289"/>
                <a:gd name="T98" fmla="*/ 268 w 341"/>
                <a:gd name="T99" fmla="*/ 109 h 289"/>
                <a:gd name="T100" fmla="*/ 271 w 341"/>
                <a:gd name="T101" fmla="*/ 7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41" h="289">
                  <a:moveTo>
                    <a:pt x="112" y="189"/>
                  </a:moveTo>
                  <a:cubicBezTo>
                    <a:pt x="122" y="176"/>
                    <a:pt x="134" y="166"/>
                    <a:pt x="148" y="157"/>
                  </a:cubicBezTo>
                  <a:cubicBezTo>
                    <a:pt x="182" y="190"/>
                    <a:pt x="230" y="189"/>
                    <a:pt x="265" y="156"/>
                  </a:cubicBezTo>
                  <a:cubicBezTo>
                    <a:pt x="273" y="162"/>
                    <a:pt x="274" y="163"/>
                    <a:pt x="280" y="170"/>
                  </a:cubicBezTo>
                  <a:cubicBezTo>
                    <a:pt x="275" y="180"/>
                    <a:pt x="271" y="189"/>
                    <a:pt x="267" y="199"/>
                  </a:cubicBezTo>
                  <a:cubicBezTo>
                    <a:pt x="261" y="192"/>
                    <a:pt x="250" y="189"/>
                    <a:pt x="243" y="191"/>
                  </a:cubicBezTo>
                  <a:cubicBezTo>
                    <a:pt x="238" y="191"/>
                    <a:pt x="212" y="224"/>
                    <a:pt x="213" y="240"/>
                  </a:cubicBezTo>
                  <a:cubicBezTo>
                    <a:pt x="228" y="261"/>
                    <a:pt x="255" y="273"/>
                    <a:pt x="274" y="261"/>
                  </a:cubicBezTo>
                  <a:cubicBezTo>
                    <a:pt x="289" y="253"/>
                    <a:pt x="301" y="236"/>
                    <a:pt x="313" y="215"/>
                  </a:cubicBezTo>
                  <a:cubicBezTo>
                    <a:pt x="325" y="237"/>
                    <a:pt x="329" y="259"/>
                    <a:pt x="330" y="289"/>
                  </a:cubicBezTo>
                  <a:cubicBezTo>
                    <a:pt x="268" y="289"/>
                    <a:pt x="208" y="289"/>
                    <a:pt x="146" y="289"/>
                  </a:cubicBezTo>
                  <a:cubicBezTo>
                    <a:pt x="152" y="286"/>
                    <a:pt x="152" y="282"/>
                    <a:pt x="152" y="274"/>
                  </a:cubicBezTo>
                  <a:cubicBezTo>
                    <a:pt x="152" y="207"/>
                    <a:pt x="152" y="207"/>
                    <a:pt x="152" y="207"/>
                  </a:cubicBezTo>
                  <a:cubicBezTo>
                    <a:pt x="152" y="197"/>
                    <a:pt x="143" y="189"/>
                    <a:pt x="134" y="189"/>
                  </a:cubicBezTo>
                  <a:cubicBezTo>
                    <a:pt x="125" y="189"/>
                    <a:pt x="121" y="189"/>
                    <a:pt x="112" y="189"/>
                  </a:cubicBezTo>
                  <a:close/>
                  <a:moveTo>
                    <a:pt x="73" y="238"/>
                  </a:moveTo>
                  <a:cubicBezTo>
                    <a:pt x="22" y="195"/>
                    <a:pt x="22" y="195"/>
                    <a:pt x="22" y="195"/>
                  </a:cubicBezTo>
                  <a:cubicBezTo>
                    <a:pt x="123" y="195"/>
                    <a:pt x="123" y="195"/>
                    <a:pt x="123" y="195"/>
                  </a:cubicBezTo>
                  <a:cubicBezTo>
                    <a:pt x="73" y="238"/>
                    <a:pt x="73" y="238"/>
                    <a:pt x="73" y="238"/>
                  </a:cubicBezTo>
                  <a:close/>
                  <a:moveTo>
                    <a:pt x="131" y="289"/>
                  </a:moveTo>
                  <a:cubicBezTo>
                    <a:pt x="15" y="289"/>
                    <a:pt x="15" y="289"/>
                    <a:pt x="15" y="289"/>
                  </a:cubicBezTo>
                  <a:cubicBezTo>
                    <a:pt x="7" y="289"/>
                    <a:pt x="0" y="282"/>
                    <a:pt x="0" y="274"/>
                  </a:cubicBezTo>
                  <a:cubicBezTo>
                    <a:pt x="0" y="210"/>
                    <a:pt x="0" y="210"/>
                    <a:pt x="0" y="210"/>
                  </a:cubicBezTo>
                  <a:cubicBezTo>
                    <a:pt x="0" y="202"/>
                    <a:pt x="7" y="195"/>
                    <a:pt x="15" y="195"/>
                  </a:cubicBezTo>
                  <a:cubicBezTo>
                    <a:pt x="73" y="245"/>
                    <a:pt x="73" y="245"/>
                    <a:pt x="73" y="245"/>
                  </a:cubicBezTo>
                  <a:cubicBezTo>
                    <a:pt x="131" y="195"/>
                    <a:pt x="131" y="195"/>
                    <a:pt x="131" y="195"/>
                  </a:cubicBezTo>
                  <a:cubicBezTo>
                    <a:pt x="139" y="195"/>
                    <a:pt x="145" y="202"/>
                    <a:pt x="145" y="210"/>
                  </a:cubicBezTo>
                  <a:cubicBezTo>
                    <a:pt x="145" y="274"/>
                    <a:pt x="145" y="274"/>
                    <a:pt x="145" y="274"/>
                  </a:cubicBezTo>
                  <a:cubicBezTo>
                    <a:pt x="145" y="282"/>
                    <a:pt x="139" y="289"/>
                    <a:pt x="131" y="289"/>
                  </a:cubicBezTo>
                  <a:close/>
                  <a:moveTo>
                    <a:pt x="159" y="53"/>
                  </a:moveTo>
                  <a:cubicBezTo>
                    <a:pt x="165" y="65"/>
                    <a:pt x="172" y="72"/>
                    <a:pt x="178" y="76"/>
                  </a:cubicBezTo>
                  <a:cubicBezTo>
                    <a:pt x="201" y="90"/>
                    <a:pt x="210" y="66"/>
                    <a:pt x="225" y="61"/>
                  </a:cubicBezTo>
                  <a:cubicBezTo>
                    <a:pt x="232" y="58"/>
                    <a:pt x="241" y="60"/>
                    <a:pt x="254" y="71"/>
                  </a:cubicBezTo>
                  <a:cubicBezTo>
                    <a:pt x="261" y="106"/>
                    <a:pt x="244" y="158"/>
                    <a:pt x="203" y="158"/>
                  </a:cubicBezTo>
                  <a:cubicBezTo>
                    <a:pt x="156" y="158"/>
                    <a:pt x="141" y="90"/>
                    <a:pt x="159" y="53"/>
                  </a:cubicBezTo>
                  <a:close/>
                  <a:moveTo>
                    <a:pt x="307" y="131"/>
                  </a:moveTo>
                  <a:cubicBezTo>
                    <a:pt x="297" y="131"/>
                    <a:pt x="289" y="129"/>
                    <a:pt x="282" y="123"/>
                  </a:cubicBezTo>
                  <a:cubicBezTo>
                    <a:pt x="282" y="107"/>
                    <a:pt x="287" y="92"/>
                    <a:pt x="294" y="80"/>
                  </a:cubicBezTo>
                  <a:cubicBezTo>
                    <a:pt x="312" y="76"/>
                    <a:pt x="341" y="90"/>
                    <a:pt x="340" y="111"/>
                  </a:cubicBezTo>
                  <a:cubicBezTo>
                    <a:pt x="339" y="144"/>
                    <a:pt x="304" y="233"/>
                    <a:pt x="272" y="253"/>
                  </a:cubicBezTo>
                  <a:cubicBezTo>
                    <a:pt x="253" y="264"/>
                    <a:pt x="235" y="252"/>
                    <a:pt x="223" y="238"/>
                  </a:cubicBezTo>
                  <a:cubicBezTo>
                    <a:pt x="222" y="226"/>
                    <a:pt x="244" y="198"/>
                    <a:pt x="248" y="198"/>
                  </a:cubicBezTo>
                  <a:cubicBezTo>
                    <a:pt x="257" y="199"/>
                    <a:pt x="264" y="204"/>
                    <a:pt x="269" y="212"/>
                  </a:cubicBezTo>
                  <a:cubicBezTo>
                    <a:pt x="307" y="131"/>
                    <a:pt x="307" y="131"/>
                    <a:pt x="307" y="131"/>
                  </a:cubicBezTo>
                  <a:close/>
                  <a:moveTo>
                    <a:pt x="271" y="75"/>
                  </a:moveTo>
                  <a:cubicBezTo>
                    <a:pt x="268" y="33"/>
                    <a:pt x="239" y="0"/>
                    <a:pt x="204" y="0"/>
                  </a:cubicBezTo>
                  <a:cubicBezTo>
                    <a:pt x="170" y="0"/>
                    <a:pt x="141" y="33"/>
                    <a:pt x="138" y="76"/>
                  </a:cubicBezTo>
                  <a:cubicBezTo>
                    <a:pt x="121" y="69"/>
                    <a:pt x="126" y="123"/>
                    <a:pt x="141" y="107"/>
                  </a:cubicBezTo>
                  <a:cubicBezTo>
                    <a:pt x="149" y="141"/>
                    <a:pt x="175" y="165"/>
                    <a:pt x="204" y="165"/>
                  </a:cubicBezTo>
                  <a:cubicBezTo>
                    <a:pt x="234" y="165"/>
                    <a:pt x="259" y="142"/>
                    <a:pt x="268" y="109"/>
                  </a:cubicBezTo>
                  <a:cubicBezTo>
                    <a:pt x="281" y="117"/>
                    <a:pt x="286" y="75"/>
                    <a:pt x="271" y="75"/>
                  </a:cubicBezTo>
                  <a:close/>
                </a:path>
              </a:pathLst>
            </a:custGeom>
            <a:solidFill>
              <a:srgbClr val="2C3F50"/>
            </a:solidFill>
            <a:ln>
              <a:noFill/>
            </a:ln>
            <a:effectLst>
              <a:outerShdw blurRad="50800" dist="38100" dir="2700000" algn="tl" rotWithShape="0">
                <a:prstClr val="black">
                  <a:alpha val="10000"/>
                </a:prstClr>
              </a:outerShdw>
            </a:effectLst>
          </p:spPr>
          <p:txBody>
            <a:bodyPr vert="horz" wrap="square" lIns="91440" tIns="45720" rIns="91440" bIns="45720" numCol="1" anchor="t" anchorCtr="0" compatLnSpc="1"/>
            <a:lstStyle/>
            <a:p>
              <a:pPr>
                <a:spcBef>
                  <a:spcPct val="0"/>
                </a:spcBef>
                <a:spcAft>
                  <a:spcPct val="0"/>
                </a:spcAft>
              </a:pPr>
              <a:endParaRPr lang="id-ID" noProof="1">
                <a:solidFill>
                  <a:srgbClr val="000000"/>
                </a:solidFill>
                <a:latin typeface="微软雅黑" panose="020B0503020204020204" pitchFamily="34" charset="-122"/>
                <a:ea typeface="微软雅黑" panose="020B0503020204020204" pitchFamily="34" charset="-122"/>
              </a:endParaRPr>
            </a:p>
          </p:txBody>
        </p:sp>
      </p:grpSp>
      <p:grpSp>
        <p:nvGrpSpPr>
          <p:cNvPr id="36" name="Group 39"/>
          <p:cNvGrpSpPr/>
          <p:nvPr/>
        </p:nvGrpSpPr>
        <p:grpSpPr>
          <a:xfrm>
            <a:off x="5576474" y="1968502"/>
            <a:ext cx="1127125" cy="1128713"/>
            <a:chOff x="5603912" y="1156459"/>
            <a:chExt cx="1127580" cy="1127579"/>
          </a:xfrm>
        </p:grpSpPr>
        <p:sp>
          <p:nvSpPr>
            <p:cNvPr id="37" name="Oval 74"/>
            <p:cNvSpPr/>
            <p:nvPr/>
          </p:nvSpPr>
          <p:spPr>
            <a:xfrm flipV="1">
              <a:off x="5603912" y="1156459"/>
              <a:ext cx="1127580" cy="1127579"/>
            </a:xfrm>
            <a:prstGeom prst="ellipse">
              <a:avLst/>
            </a:prstGeom>
            <a:gradFill>
              <a:gsLst>
                <a:gs pos="33000">
                  <a:srgbClr val="F2F2F2"/>
                </a:gs>
                <a:gs pos="100000">
                  <a:srgbClr val="FBFBFB"/>
                </a:gs>
              </a:gsLst>
              <a:lin ang="5400000" scaled="1"/>
            </a:gradFill>
            <a:ln>
              <a:noFill/>
            </a:ln>
            <a:effectLst>
              <a:outerShdw blurRad="330200" dist="3175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id-ID" noProof="1">
                <a:solidFill>
                  <a:srgbClr val="FFFFFF"/>
                </a:solidFill>
                <a:latin typeface="微软雅黑" panose="020B0503020204020204" pitchFamily="34" charset="-122"/>
                <a:ea typeface="微软雅黑" panose="020B0503020204020204" pitchFamily="34" charset="-122"/>
              </a:endParaRPr>
            </a:p>
          </p:txBody>
        </p:sp>
        <p:sp>
          <p:nvSpPr>
            <p:cNvPr id="38" name="Freeform 12"/>
            <p:cNvSpPr>
              <a:spLocks noEditPoints="1"/>
            </p:cNvSpPr>
            <p:nvPr/>
          </p:nvSpPr>
          <p:spPr bwMode="auto">
            <a:xfrm>
              <a:off x="5991400" y="1484716"/>
              <a:ext cx="352599" cy="471063"/>
            </a:xfrm>
            <a:custGeom>
              <a:avLst/>
              <a:gdLst>
                <a:gd name="T0" fmla="*/ 237 w 267"/>
                <a:gd name="T1" fmla="*/ 235 h 356"/>
                <a:gd name="T2" fmla="*/ 237 w 267"/>
                <a:gd name="T3" fmla="*/ 175 h 356"/>
                <a:gd name="T4" fmla="*/ 255 w 267"/>
                <a:gd name="T5" fmla="*/ 175 h 356"/>
                <a:gd name="T6" fmla="*/ 255 w 267"/>
                <a:gd name="T7" fmla="*/ 235 h 356"/>
                <a:gd name="T8" fmla="*/ 267 w 267"/>
                <a:gd name="T9" fmla="*/ 235 h 356"/>
                <a:gd name="T10" fmla="*/ 267 w 267"/>
                <a:gd name="T11" fmla="*/ 356 h 356"/>
                <a:gd name="T12" fmla="*/ 142 w 267"/>
                <a:gd name="T13" fmla="*/ 356 h 356"/>
                <a:gd name="T14" fmla="*/ 142 w 267"/>
                <a:gd name="T15" fmla="*/ 235 h 356"/>
                <a:gd name="T16" fmla="*/ 197 w 267"/>
                <a:gd name="T17" fmla="*/ 235 h 356"/>
                <a:gd name="T18" fmla="*/ 197 w 267"/>
                <a:gd name="T19" fmla="*/ 212 h 356"/>
                <a:gd name="T20" fmla="*/ 215 w 267"/>
                <a:gd name="T21" fmla="*/ 212 h 356"/>
                <a:gd name="T22" fmla="*/ 215 w 267"/>
                <a:gd name="T23" fmla="*/ 235 h 356"/>
                <a:gd name="T24" fmla="*/ 237 w 267"/>
                <a:gd name="T25" fmla="*/ 235 h 356"/>
                <a:gd name="T26" fmla="*/ 78 w 267"/>
                <a:gd name="T27" fmla="*/ 84 h 356"/>
                <a:gd name="T28" fmla="*/ 123 w 267"/>
                <a:gd name="T29" fmla="*/ 71 h 356"/>
                <a:gd name="T30" fmla="*/ 175 w 267"/>
                <a:gd name="T31" fmla="*/ 61 h 356"/>
                <a:gd name="T32" fmla="*/ 261 w 267"/>
                <a:gd name="T33" fmla="*/ 79 h 356"/>
                <a:gd name="T34" fmla="*/ 175 w 267"/>
                <a:gd name="T35" fmla="*/ 94 h 356"/>
                <a:gd name="T36" fmla="*/ 126 w 267"/>
                <a:gd name="T37" fmla="*/ 90 h 356"/>
                <a:gd name="T38" fmla="*/ 82 w 267"/>
                <a:gd name="T39" fmla="*/ 93 h 356"/>
                <a:gd name="T40" fmla="*/ 59 w 267"/>
                <a:gd name="T41" fmla="*/ 107 h 356"/>
                <a:gd name="T42" fmla="*/ 78 w 267"/>
                <a:gd name="T43" fmla="*/ 84 h 356"/>
                <a:gd name="T44" fmla="*/ 30 w 267"/>
                <a:gd name="T45" fmla="*/ 133 h 356"/>
                <a:gd name="T46" fmla="*/ 30 w 267"/>
                <a:gd name="T47" fmla="*/ 73 h 356"/>
                <a:gd name="T48" fmla="*/ 12 w 267"/>
                <a:gd name="T49" fmla="*/ 73 h 356"/>
                <a:gd name="T50" fmla="*/ 12 w 267"/>
                <a:gd name="T51" fmla="*/ 133 h 356"/>
                <a:gd name="T52" fmla="*/ 0 w 267"/>
                <a:gd name="T53" fmla="*/ 133 h 356"/>
                <a:gd name="T54" fmla="*/ 0 w 267"/>
                <a:gd name="T55" fmla="*/ 356 h 356"/>
                <a:gd name="T56" fmla="*/ 125 w 267"/>
                <a:gd name="T57" fmla="*/ 356 h 356"/>
                <a:gd name="T58" fmla="*/ 125 w 267"/>
                <a:gd name="T59" fmla="*/ 133 h 356"/>
                <a:gd name="T60" fmla="*/ 70 w 267"/>
                <a:gd name="T61" fmla="*/ 133 h 356"/>
                <a:gd name="T62" fmla="*/ 70 w 267"/>
                <a:gd name="T63" fmla="*/ 110 h 356"/>
                <a:gd name="T64" fmla="*/ 52 w 267"/>
                <a:gd name="T65" fmla="*/ 110 h 356"/>
                <a:gd name="T66" fmla="*/ 52 w 267"/>
                <a:gd name="T67" fmla="*/ 133 h 356"/>
                <a:gd name="T68" fmla="*/ 30 w 267"/>
                <a:gd name="T69" fmla="*/ 133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7" h="356">
                  <a:moveTo>
                    <a:pt x="237" y="235"/>
                  </a:moveTo>
                  <a:cubicBezTo>
                    <a:pt x="237" y="175"/>
                    <a:pt x="237" y="175"/>
                    <a:pt x="237" y="175"/>
                  </a:cubicBezTo>
                  <a:cubicBezTo>
                    <a:pt x="255" y="175"/>
                    <a:pt x="255" y="175"/>
                    <a:pt x="255" y="175"/>
                  </a:cubicBezTo>
                  <a:cubicBezTo>
                    <a:pt x="255" y="235"/>
                    <a:pt x="255" y="235"/>
                    <a:pt x="255" y="235"/>
                  </a:cubicBezTo>
                  <a:cubicBezTo>
                    <a:pt x="267" y="235"/>
                    <a:pt x="267" y="235"/>
                    <a:pt x="267" y="235"/>
                  </a:cubicBezTo>
                  <a:cubicBezTo>
                    <a:pt x="267" y="356"/>
                    <a:pt x="267" y="356"/>
                    <a:pt x="267" y="356"/>
                  </a:cubicBezTo>
                  <a:cubicBezTo>
                    <a:pt x="142" y="356"/>
                    <a:pt x="142" y="356"/>
                    <a:pt x="142" y="356"/>
                  </a:cubicBezTo>
                  <a:cubicBezTo>
                    <a:pt x="142" y="235"/>
                    <a:pt x="142" y="235"/>
                    <a:pt x="142" y="235"/>
                  </a:cubicBezTo>
                  <a:cubicBezTo>
                    <a:pt x="197" y="235"/>
                    <a:pt x="197" y="235"/>
                    <a:pt x="197" y="235"/>
                  </a:cubicBezTo>
                  <a:cubicBezTo>
                    <a:pt x="197" y="212"/>
                    <a:pt x="197" y="212"/>
                    <a:pt x="197" y="212"/>
                  </a:cubicBezTo>
                  <a:cubicBezTo>
                    <a:pt x="215" y="212"/>
                    <a:pt x="215" y="212"/>
                    <a:pt x="215" y="212"/>
                  </a:cubicBezTo>
                  <a:cubicBezTo>
                    <a:pt x="215" y="235"/>
                    <a:pt x="215" y="235"/>
                    <a:pt x="215" y="235"/>
                  </a:cubicBezTo>
                  <a:cubicBezTo>
                    <a:pt x="237" y="235"/>
                    <a:pt x="237" y="235"/>
                    <a:pt x="237" y="235"/>
                  </a:cubicBezTo>
                  <a:close/>
                  <a:moveTo>
                    <a:pt x="78" y="84"/>
                  </a:moveTo>
                  <a:cubicBezTo>
                    <a:pt x="77" y="68"/>
                    <a:pt x="106" y="49"/>
                    <a:pt x="123" y="71"/>
                  </a:cubicBezTo>
                  <a:cubicBezTo>
                    <a:pt x="121" y="47"/>
                    <a:pt x="157" y="27"/>
                    <a:pt x="175" y="61"/>
                  </a:cubicBezTo>
                  <a:cubicBezTo>
                    <a:pt x="170" y="19"/>
                    <a:pt x="261" y="0"/>
                    <a:pt x="261" y="79"/>
                  </a:cubicBezTo>
                  <a:cubicBezTo>
                    <a:pt x="261" y="153"/>
                    <a:pt x="175" y="139"/>
                    <a:pt x="175" y="94"/>
                  </a:cubicBezTo>
                  <a:cubicBezTo>
                    <a:pt x="158" y="129"/>
                    <a:pt x="126" y="106"/>
                    <a:pt x="126" y="90"/>
                  </a:cubicBezTo>
                  <a:cubicBezTo>
                    <a:pt x="120" y="109"/>
                    <a:pt x="92" y="111"/>
                    <a:pt x="82" y="93"/>
                  </a:cubicBezTo>
                  <a:cubicBezTo>
                    <a:pt x="84" y="109"/>
                    <a:pt x="58" y="108"/>
                    <a:pt x="59" y="107"/>
                  </a:cubicBezTo>
                  <a:cubicBezTo>
                    <a:pt x="57" y="92"/>
                    <a:pt x="64" y="76"/>
                    <a:pt x="78" y="84"/>
                  </a:cubicBezTo>
                  <a:close/>
                  <a:moveTo>
                    <a:pt x="30" y="133"/>
                  </a:moveTo>
                  <a:cubicBezTo>
                    <a:pt x="30" y="73"/>
                    <a:pt x="30" y="73"/>
                    <a:pt x="30" y="73"/>
                  </a:cubicBezTo>
                  <a:cubicBezTo>
                    <a:pt x="12" y="73"/>
                    <a:pt x="12" y="73"/>
                    <a:pt x="12" y="73"/>
                  </a:cubicBezTo>
                  <a:cubicBezTo>
                    <a:pt x="12" y="133"/>
                    <a:pt x="12" y="133"/>
                    <a:pt x="12" y="133"/>
                  </a:cubicBezTo>
                  <a:cubicBezTo>
                    <a:pt x="0" y="133"/>
                    <a:pt x="0" y="133"/>
                    <a:pt x="0" y="133"/>
                  </a:cubicBezTo>
                  <a:cubicBezTo>
                    <a:pt x="0" y="356"/>
                    <a:pt x="0" y="356"/>
                    <a:pt x="0" y="356"/>
                  </a:cubicBezTo>
                  <a:cubicBezTo>
                    <a:pt x="125" y="356"/>
                    <a:pt x="125" y="356"/>
                    <a:pt x="125" y="356"/>
                  </a:cubicBezTo>
                  <a:cubicBezTo>
                    <a:pt x="125" y="133"/>
                    <a:pt x="125" y="133"/>
                    <a:pt x="125" y="133"/>
                  </a:cubicBezTo>
                  <a:cubicBezTo>
                    <a:pt x="70" y="133"/>
                    <a:pt x="70" y="133"/>
                    <a:pt x="70" y="133"/>
                  </a:cubicBezTo>
                  <a:cubicBezTo>
                    <a:pt x="70" y="110"/>
                    <a:pt x="70" y="110"/>
                    <a:pt x="70" y="110"/>
                  </a:cubicBezTo>
                  <a:cubicBezTo>
                    <a:pt x="52" y="110"/>
                    <a:pt x="52" y="110"/>
                    <a:pt x="52" y="110"/>
                  </a:cubicBezTo>
                  <a:cubicBezTo>
                    <a:pt x="52" y="133"/>
                    <a:pt x="52" y="133"/>
                    <a:pt x="52" y="133"/>
                  </a:cubicBezTo>
                  <a:cubicBezTo>
                    <a:pt x="30" y="133"/>
                    <a:pt x="30" y="133"/>
                    <a:pt x="30" y="133"/>
                  </a:cubicBezTo>
                  <a:close/>
                </a:path>
              </a:pathLst>
            </a:custGeom>
            <a:solidFill>
              <a:srgbClr val="2C3F50"/>
            </a:solidFill>
            <a:ln>
              <a:noFill/>
            </a:ln>
            <a:effectLst>
              <a:outerShdw blurRad="50800" dist="38100" dir="2700000" algn="tl" rotWithShape="0">
                <a:prstClr val="black">
                  <a:alpha val="10000"/>
                </a:prstClr>
              </a:outerShdw>
            </a:effectLst>
          </p:spPr>
          <p:txBody>
            <a:bodyPr vert="horz" wrap="square" lIns="91440" tIns="45720" rIns="91440" bIns="45720" numCol="1" anchor="t" anchorCtr="0" compatLnSpc="1"/>
            <a:lstStyle/>
            <a:p>
              <a:pPr>
                <a:spcBef>
                  <a:spcPct val="0"/>
                </a:spcBef>
                <a:spcAft>
                  <a:spcPct val="0"/>
                </a:spcAft>
              </a:pPr>
              <a:endParaRPr lang="id-ID" noProof="1">
                <a:solidFill>
                  <a:srgbClr val="000000"/>
                </a:solidFill>
                <a:latin typeface="微软雅黑" panose="020B0503020204020204" pitchFamily="34" charset="-122"/>
                <a:ea typeface="微软雅黑" panose="020B0503020204020204" pitchFamily="34" charset="-122"/>
              </a:endParaRPr>
            </a:p>
          </p:txBody>
        </p:sp>
      </p:grpSp>
      <p:grpSp>
        <p:nvGrpSpPr>
          <p:cNvPr id="39" name="Group 40"/>
          <p:cNvGrpSpPr/>
          <p:nvPr/>
        </p:nvGrpSpPr>
        <p:grpSpPr>
          <a:xfrm>
            <a:off x="5576474" y="3681415"/>
            <a:ext cx="1127125" cy="1127125"/>
            <a:chOff x="5603912" y="2868598"/>
            <a:chExt cx="1127580" cy="1127579"/>
          </a:xfrm>
        </p:grpSpPr>
        <p:sp>
          <p:nvSpPr>
            <p:cNvPr id="40" name="Oval 79"/>
            <p:cNvSpPr/>
            <p:nvPr/>
          </p:nvSpPr>
          <p:spPr>
            <a:xfrm rot="10800000" flipV="1">
              <a:off x="5603912" y="2868598"/>
              <a:ext cx="1127580" cy="1127579"/>
            </a:xfrm>
            <a:prstGeom prst="ellipse">
              <a:avLst/>
            </a:prstGeom>
            <a:gradFill>
              <a:gsLst>
                <a:gs pos="33000">
                  <a:srgbClr val="F2F2F2"/>
                </a:gs>
                <a:gs pos="100000">
                  <a:srgbClr val="FBFBFB"/>
                </a:gs>
              </a:gsLst>
              <a:lin ang="5400000" scaled="1"/>
            </a:gradFill>
            <a:ln>
              <a:noFill/>
            </a:ln>
            <a:effectLst>
              <a:outerShdw blurRad="330200" dist="3175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id-ID" noProof="1">
                <a:solidFill>
                  <a:srgbClr val="FFFFFF"/>
                </a:solidFill>
                <a:latin typeface="微软雅黑" panose="020B0503020204020204" pitchFamily="34" charset="-122"/>
                <a:ea typeface="微软雅黑" panose="020B0503020204020204" pitchFamily="34" charset="-122"/>
              </a:endParaRPr>
            </a:p>
          </p:txBody>
        </p:sp>
        <p:sp>
          <p:nvSpPr>
            <p:cNvPr id="41" name="Freeform 16"/>
            <p:cNvSpPr>
              <a:spLocks noEditPoints="1"/>
            </p:cNvSpPr>
            <p:nvPr/>
          </p:nvSpPr>
          <p:spPr bwMode="auto">
            <a:xfrm>
              <a:off x="5956754" y="3274248"/>
              <a:ext cx="421889" cy="316277"/>
            </a:xfrm>
            <a:custGeom>
              <a:avLst/>
              <a:gdLst>
                <a:gd name="T0" fmla="*/ 188 w 319"/>
                <a:gd name="T1" fmla="*/ 11 h 239"/>
                <a:gd name="T2" fmla="*/ 131 w 319"/>
                <a:gd name="T3" fmla="*/ 1 h 239"/>
                <a:gd name="T4" fmla="*/ 120 w 319"/>
                <a:gd name="T5" fmla="*/ 17 h 239"/>
                <a:gd name="T6" fmla="*/ 37 w 319"/>
                <a:gd name="T7" fmla="*/ 100 h 239"/>
                <a:gd name="T8" fmla="*/ 17 w 319"/>
                <a:gd name="T9" fmla="*/ 10 h 239"/>
                <a:gd name="T10" fmla="*/ 26 w 319"/>
                <a:gd name="T11" fmla="*/ 100 h 239"/>
                <a:gd name="T12" fmla="*/ 76 w 319"/>
                <a:gd name="T13" fmla="*/ 19 h 239"/>
                <a:gd name="T14" fmla="*/ 62 w 319"/>
                <a:gd name="T15" fmla="*/ 100 h 239"/>
                <a:gd name="T16" fmla="*/ 77 w 319"/>
                <a:gd name="T17" fmla="*/ 54 h 239"/>
                <a:gd name="T18" fmla="*/ 100 w 319"/>
                <a:gd name="T19" fmla="*/ 236 h 239"/>
                <a:gd name="T20" fmla="*/ 9 w 319"/>
                <a:gd name="T21" fmla="*/ 116 h 239"/>
                <a:gd name="T22" fmla="*/ 85 w 319"/>
                <a:gd name="T23" fmla="*/ 106 h 239"/>
                <a:gd name="T24" fmla="*/ 100 w 319"/>
                <a:gd name="T25" fmla="*/ 236 h 239"/>
                <a:gd name="T26" fmla="*/ 13 w 319"/>
                <a:gd name="T27" fmla="*/ 68 h 239"/>
                <a:gd name="T28" fmla="*/ 11 w 319"/>
                <a:gd name="T29" fmla="*/ 104 h 239"/>
                <a:gd name="T30" fmla="*/ 0 w 319"/>
                <a:gd name="T31" fmla="*/ 35 h 239"/>
                <a:gd name="T32" fmla="*/ 87 w 319"/>
                <a:gd name="T33" fmla="*/ 100 h 239"/>
                <a:gd name="T34" fmla="*/ 105 w 319"/>
                <a:gd name="T35" fmla="*/ 73 h 239"/>
                <a:gd name="T36" fmla="*/ 95 w 319"/>
                <a:gd name="T37" fmla="*/ 68 h 239"/>
                <a:gd name="T38" fmla="*/ 75 w 319"/>
                <a:gd name="T39" fmla="*/ 100 h 239"/>
                <a:gd name="T40" fmla="*/ 95 w 319"/>
                <a:gd name="T41" fmla="*/ 50 h 239"/>
                <a:gd name="T42" fmla="*/ 85 w 319"/>
                <a:gd name="T43" fmla="*/ 48 h 239"/>
                <a:gd name="T44" fmla="*/ 62 w 319"/>
                <a:gd name="T45" fmla="*/ 39 h 239"/>
                <a:gd name="T46" fmla="*/ 51 w 319"/>
                <a:gd name="T47" fmla="*/ 39 h 239"/>
                <a:gd name="T48" fmla="*/ 62 w 319"/>
                <a:gd name="T49" fmla="*/ 100 h 239"/>
                <a:gd name="T50" fmla="*/ 38 w 319"/>
                <a:gd name="T51" fmla="*/ 100 h 239"/>
                <a:gd name="T52" fmla="*/ 43 w 319"/>
                <a:gd name="T53" fmla="*/ 55 h 239"/>
                <a:gd name="T54" fmla="*/ 34 w 319"/>
                <a:gd name="T55" fmla="*/ 56 h 239"/>
                <a:gd name="T56" fmla="*/ 188 w 319"/>
                <a:gd name="T57" fmla="*/ 24 h 239"/>
                <a:gd name="T58" fmla="*/ 120 w 319"/>
                <a:gd name="T59" fmla="*/ 27 h 239"/>
                <a:gd name="T60" fmla="*/ 188 w 319"/>
                <a:gd name="T61" fmla="*/ 209 h 239"/>
                <a:gd name="T62" fmla="*/ 120 w 319"/>
                <a:gd name="T63" fmla="*/ 30 h 239"/>
                <a:gd name="T64" fmla="*/ 188 w 319"/>
                <a:gd name="T65" fmla="*/ 209 h 239"/>
                <a:gd name="T66" fmla="*/ 188 w 319"/>
                <a:gd name="T67" fmla="*/ 212 h 239"/>
                <a:gd name="T68" fmla="*/ 120 w 319"/>
                <a:gd name="T69" fmla="*/ 215 h 239"/>
                <a:gd name="T70" fmla="*/ 291 w 319"/>
                <a:gd name="T71" fmla="*/ 42 h 239"/>
                <a:gd name="T72" fmla="*/ 275 w 319"/>
                <a:gd name="T73" fmla="*/ 1 h 239"/>
                <a:gd name="T74" fmla="*/ 249 w 319"/>
                <a:gd name="T75" fmla="*/ 15 h 239"/>
                <a:gd name="T76" fmla="*/ 291 w 319"/>
                <a:gd name="T77" fmla="*/ 42 h 239"/>
                <a:gd name="T78" fmla="*/ 296 w 319"/>
                <a:gd name="T79" fmla="*/ 77 h 239"/>
                <a:gd name="T80" fmla="*/ 277 w 319"/>
                <a:gd name="T81" fmla="*/ 205 h 239"/>
                <a:gd name="T82" fmla="*/ 315 w 319"/>
                <a:gd name="T83" fmla="*/ 207 h 239"/>
                <a:gd name="T84" fmla="*/ 278 w 319"/>
                <a:gd name="T85" fmla="*/ 209 h 239"/>
                <a:gd name="T86" fmla="*/ 315 w 319"/>
                <a:gd name="T87" fmla="*/ 207 h 239"/>
                <a:gd name="T88" fmla="*/ 309 w 319"/>
                <a:gd name="T89" fmla="*/ 236 h 239"/>
                <a:gd name="T90" fmla="*/ 316 w 319"/>
                <a:gd name="T91" fmla="*/ 210 h 239"/>
                <a:gd name="T92" fmla="*/ 281 w 319"/>
                <a:gd name="T93" fmla="*/ 230 h 239"/>
                <a:gd name="T94" fmla="*/ 243 w 319"/>
                <a:gd name="T95" fmla="*/ 158 h 239"/>
                <a:gd name="T96" fmla="*/ 233 w 319"/>
                <a:gd name="T97" fmla="*/ 13 h 239"/>
                <a:gd name="T98" fmla="*/ 196 w 319"/>
                <a:gd name="T99" fmla="*/ 23 h 239"/>
                <a:gd name="T100" fmla="*/ 243 w 319"/>
                <a:gd name="T101" fmla="*/ 158 h 239"/>
                <a:gd name="T102" fmla="*/ 233 w 319"/>
                <a:gd name="T103" fmla="*/ 238 h 239"/>
                <a:gd name="T104" fmla="*/ 243 w 319"/>
                <a:gd name="T105" fmla="*/ 194 h 239"/>
                <a:gd name="T106" fmla="*/ 196 w 319"/>
                <a:gd name="T107" fmla="*/ 228 h 239"/>
                <a:gd name="T108" fmla="*/ 131 w 319"/>
                <a:gd name="T109" fmla="*/ 238 h 239"/>
                <a:gd name="T110" fmla="*/ 188 w 319"/>
                <a:gd name="T111" fmla="*/ 228 h 239"/>
                <a:gd name="T112" fmla="*/ 120 w 319"/>
                <a:gd name="T113" fmla="*/ 222 h 239"/>
                <a:gd name="T114" fmla="*/ 131 w 319"/>
                <a:gd name="T115" fmla="*/ 238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9" h="239">
                  <a:moveTo>
                    <a:pt x="188" y="17"/>
                  </a:moveTo>
                  <a:cubicBezTo>
                    <a:pt x="188" y="11"/>
                    <a:pt x="188" y="11"/>
                    <a:pt x="188" y="11"/>
                  </a:cubicBezTo>
                  <a:cubicBezTo>
                    <a:pt x="188" y="5"/>
                    <a:pt x="183" y="1"/>
                    <a:pt x="178" y="1"/>
                  </a:cubicBezTo>
                  <a:cubicBezTo>
                    <a:pt x="131" y="1"/>
                    <a:pt x="131" y="1"/>
                    <a:pt x="131" y="1"/>
                  </a:cubicBezTo>
                  <a:cubicBezTo>
                    <a:pt x="125" y="1"/>
                    <a:pt x="120" y="5"/>
                    <a:pt x="120" y="11"/>
                  </a:cubicBezTo>
                  <a:cubicBezTo>
                    <a:pt x="120" y="17"/>
                    <a:pt x="120" y="17"/>
                    <a:pt x="120" y="17"/>
                  </a:cubicBezTo>
                  <a:cubicBezTo>
                    <a:pt x="188" y="17"/>
                    <a:pt x="188" y="17"/>
                    <a:pt x="188" y="17"/>
                  </a:cubicBezTo>
                  <a:close/>
                  <a:moveTo>
                    <a:pt x="37" y="100"/>
                  </a:moveTo>
                  <a:cubicBezTo>
                    <a:pt x="27" y="40"/>
                    <a:pt x="27" y="40"/>
                    <a:pt x="27" y="40"/>
                  </a:cubicBezTo>
                  <a:cubicBezTo>
                    <a:pt x="25" y="32"/>
                    <a:pt x="19" y="18"/>
                    <a:pt x="17" y="10"/>
                  </a:cubicBezTo>
                  <a:cubicBezTo>
                    <a:pt x="17" y="18"/>
                    <a:pt x="17" y="34"/>
                    <a:pt x="17" y="41"/>
                  </a:cubicBezTo>
                  <a:cubicBezTo>
                    <a:pt x="26" y="100"/>
                    <a:pt x="26" y="100"/>
                    <a:pt x="26" y="100"/>
                  </a:cubicBezTo>
                  <a:cubicBezTo>
                    <a:pt x="37" y="100"/>
                    <a:pt x="37" y="100"/>
                    <a:pt x="37" y="100"/>
                  </a:cubicBezTo>
                  <a:close/>
                  <a:moveTo>
                    <a:pt x="76" y="19"/>
                  </a:moveTo>
                  <a:cubicBezTo>
                    <a:pt x="73" y="28"/>
                    <a:pt x="69" y="46"/>
                    <a:pt x="67" y="53"/>
                  </a:cubicBezTo>
                  <a:cubicBezTo>
                    <a:pt x="62" y="100"/>
                    <a:pt x="62" y="100"/>
                    <a:pt x="62" y="100"/>
                  </a:cubicBezTo>
                  <a:cubicBezTo>
                    <a:pt x="73" y="100"/>
                    <a:pt x="73" y="100"/>
                    <a:pt x="73" y="100"/>
                  </a:cubicBezTo>
                  <a:cubicBezTo>
                    <a:pt x="77" y="54"/>
                    <a:pt x="77" y="54"/>
                    <a:pt x="77" y="54"/>
                  </a:cubicBezTo>
                  <a:cubicBezTo>
                    <a:pt x="77" y="53"/>
                    <a:pt x="76" y="28"/>
                    <a:pt x="76" y="19"/>
                  </a:cubicBezTo>
                  <a:close/>
                  <a:moveTo>
                    <a:pt x="100" y="236"/>
                  </a:moveTo>
                  <a:cubicBezTo>
                    <a:pt x="69" y="239"/>
                    <a:pt x="45" y="239"/>
                    <a:pt x="9" y="236"/>
                  </a:cubicBezTo>
                  <a:cubicBezTo>
                    <a:pt x="9" y="196"/>
                    <a:pt x="9" y="156"/>
                    <a:pt x="9" y="116"/>
                  </a:cubicBezTo>
                  <a:cubicBezTo>
                    <a:pt x="9" y="111"/>
                    <a:pt x="16" y="106"/>
                    <a:pt x="24" y="106"/>
                  </a:cubicBezTo>
                  <a:cubicBezTo>
                    <a:pt x="44" y="106"/>
                    <a:pt x="64" y="106"/>
                    <a:pt x="85" y="106"/>
                  </a:cubicBezTo>
                  <a:cubicBezTo>
                    <a:pt x="93" y="106"/>
                    <a:pt x="100" y="111"/>
                    <a:pt x="100" y="116"/>
                  </a:cubicBezTo>
                  <a:cubicBezTo>
                    <a:pt x="100" y="156"/>
                    <a:pt x="100" y="196"/>
                    <a:pt x="100" y="236"/>
                  </a:cubicBezTo>
                  <a:close/>
                  <a:moveTo>
                    <a:pt x="0" y="35"/>
                  </a:moveTo>
                  <a:cubicBezTo>
                    <a:pt x="4" y="44"/>
                    <a:pt x="10" y="60"/>
                    <a:pt x="13" y="68"/>
                  </a:cubicBezTo>
                  <a:cubicBezTo>
                    <a:pt x="21" y="100"/>
                    <a:pt x="21" y="100"/>
                    <a:pt x="21" y="100"/>
                  </a:cubicBezTo>
                  <a:cubicBezTo>
                    <a:pt x="17" y="100"/>
                    <a:pt x="14" y="102"/>
                    <a:pt x="11" y="104"/>
                  </a:cubicBezTo>
                  <a:cubicBezTo>
                    <a:pt x="3" y="70"/>
                    <a:pt x="3" y="70"/>
                    <a:pt x="3" y="70"/>
                  </a:cubicBezTo>
                  <a:cubicBezTo>
                    <a:pt x="2" y="67"/>
                    <a:pt x="1" y="44"/>
                    <a:pt x="0" y="35"/>
                  </a:cubicBezTo>
                  <a:close/>
                  <a:moveTo>
                    <a:pt x="95" y="68"/>
                  </a:moveTo>
                  <a:cubicBezTo>
                    <a:pt x="87" y="100"/>
                    <a:pt x="87" y="100"/>
                    <a:pt x="87" y="100"/>
                  </a:cubicBezTo>
                  <a:cubicBezTo>
                    <a:pt x="91" y="100"/>
                    <a:pt x="95" y="102"/>
                    <a:pt x="97" y="104"/>
                  </a:cubicBezTo>
                  <a:cubicBezTo>
                    <a:pt x="105" y="73"/>
                    <a:pt x="105" y="73"/>
                    <a:pt x="105" y="73"/>
                  </a:cubicBezTo>
                  <a:cubicBezTo>
                    <a:pt x="105" y="72"/>
                    <a:pt x="107" y="47"/>
                    <a:pt x="108" y="39"/>
                  </a:cubicBezTo>
                  <a:cubicBezTo>
                    <a:pt x="105" y="47"/>
                    <a:pt x="98" y="61"/>
                    <a:pt x="95" y="68"/>
                  </a:cubicBezTo>
                  <a:close/>
                  <a:moveTo>
                    <a:pt x="85" y="48"/>
                  </a:moveTo>
                  <a:cubicBezTo>
                    <a:pt x="75" y="100"/>
                    <a:pt x="75" y="100"/>
                    <a:pt x="75" y="100"/>
                  </a:cubicBezTo>
                  <a:cubicBezTo>
                    <a:pt x="85" y="100"/>
                    <a:pt x="85" y="100"/>
                    <a:pt x="85" y="100"/>
                  </a:cubicBezTo>
                  <a:cubicBezTo>
                    <a:pt x="95" y="50"/>
                    <a:pt x="95" y="50"/>
                    <a:pt x="95" y="50"/>
                  </a:cubicBezTo>
                  <a:cubicBezTo>
                    <a:pt x="95" y="50"/>
                    <a:pt x="96" y="26"/>
                    <a:pt x="96" y="17"/>
                  </a:cubicBezTo>
                  <a:cubicBezTo>
                    <a:pt x="93" y="25"/>
                    <a:pt x="88" y="42"/>
                    <a:pt x="85" y="48"/>
                  </a:cubicBezTo>
                  <a:close/>
                  <a:moveTo>
                    <a:pt x="62" y="100"/>
                  </a:moveTo>
                  <a:cubicBezTo>
                    <a:pt x="62" y="79"/>
                    <a:pt x="62" y="59"/>
                    <a:pt x="62" y="39"/>
                  </a:cubicBezTo>
                  <a:cubicBezTo>
                    <a:pt x="62" y="38"/>
                    <a:pt x="58" y="16"/>
                    <a:pt x="56" y="7"/>
                  </a:cubicBezTo>
                  <a:cubicBezTo>
                    <a:pt x="55" y="18"/>
                    <a:pt x="52" y="31"/>
                    <a:pt x="51" y="39"/>
                  </a:cubicBezTo>
                  <a:cubicBezTo>
                    <a:pt x="51" y="100"/>
                    <a:pt x="51" y="100"/>
                    <a:pt x="51" y="100"/>
                  </a:cubicBezTo>
                  <a:cubicBezTo>
                    <a:pt x="62" y="100"/>
                    <a:pt x="62" y="100"/>
                    <a:pt x="62" y="100"/>
                  </a:cubicBezTo>
                  <a:close/>
                  <a:moveTo>
                    <a:pt x="34" y="56"/>
                  </a:moveTo>
                  <a:cubicBezTo>
                    <a:pt x="38" y="100"/>
                    <a:pt x="38" y="100"/>
                    <a:pt x="38" y="100"/>
                  </a:cubicBezTo>
                  <a:cubicBezTo>
                    <a:pt x="47" y="100"/>
                    <a:pt x="47" y="100"/>
                    <a:pt x="47" y="100"/>
                  </a:cubicBezTo>
                  <a:cubicBezTo>
                    <a:pt x="43" y="55"/>
                    <a:pt x="43" y="55"/>
                    <a:pt x="43" y="55"/>
                  </a:cubicBezTo>
                  <a:cubicBezTo>
                    <a:pt x="41" y="49"/>
                    <a:pt x="37" y="33"/>
                    <a:pt x="36" y="26"/>
                  </a:cubicBezTo>
                  <a:cubicBezTo>
                    <a:pt x="35" y="33"/>
                    <a:pt x="34" y="49"/>
                    <a:pt x="34" y="56"/>
                  </a:cubicBezTo>
                  <a:close/>
                  <a:moveTo>
                    <a:pt x="188" y="27"/>
                  </a:moveTo>
                  <a:cubicBezTo>
                    <a:pt x="188" y="24"/>
                    <a:pt x="188" y="24"/>
                    <a:pt x="188" y="24"/>
                  </a:cubicBezTo>
                  <a:cubicBezTo>
                    <a:pt x="120" y="24"/>
                    <a:pt x="120" y="24"/>
                    <a:pt x="120" y="24"/>
                  </a:cubicBezTo>
                  <a:cubicBezTo>
                    <a:pt x="120" y="27"/>
                    <a:pt x="120" y="27"/>
                    <a:pt x="120" y="27"/>
                  </a:cubicBezTo>
                  <a:cubicBezTo>
                    <a:pt x="188" y="27"/>
                    <a:pt x="188" y="27"/>
                    <a:pt x="188" y="27"/>
                  </a:cubicBezTo>
                  <a:close/>
                  <a:moveTo>
                    <a:pt x="188" y="209"/>
                  </a:moveTo>
                  <a:cubicBezTo>
                    <a:pt x="188" y="30"/>
                    <a:pt x="188" y="30"/>
                    <a:pt x="188" y="30"/>
                  </a:cubicBezTo>
                  <a:cubicBezTo>
                    <a:pt x="120" y="30"/>
                    <a:pt x="120" y="30"/>
                    <a:pt x="120" y="30"/>
                  </a:cubicBezTo>
                  <a:cubicBezTo>
                    <a:pt x="120" y="209"/>
                    <a:pt x="120" y="209"/>
                    <a:pt x="120" y="209"/>
                  </a:cubicBezTo>
                  <a:cubicBezTo>
                    <a:pt x="188" y="209"/>
                    <a:pt x="188" y="209"/>
                    <a:pt x="188" y="209"/>
                  </a:cubicBezTo>
                  <a:close/>
                  <a:moveTo>
                    <a:pt x="188" y="215"/>
                  </a:moveTo>
                  <a:cubicBezTo>
                    <a:pt x="188" y="212"/>
                    <a:pt x="188" y="212"/>
                    <a:pt x="188" y="212"/>
                  </a:cubicBezTo>
                  <a:cubicBezTo>
                    <a:pt x="120" y="212"/>
                    <a:pt x="120" y="212"/>
                    <a:pt x="120" y="212"/>
                  </a:cubicBezTo>
                  <a:cubicBezTo>
                    <a:pt x="120" y="215"/>
                    <a:pt x="120" y="215"/>
                    <a:pt x="120" y="215"/>
                  </a:cubicBezTo>
                  <a:cubicBezTo>
                    <a:pt x="188" y="215"/>
                    <a:pt x="188" y="215"/>
                    <a:pt x="188" y="215"/>
                  </a:cubicBezTo>
                  <a:close/>
                  <a:moveTo>
                    <a:pt x="291" y="42"/>
                  </a:moveTo>
                  <a:cubicBezTo>
                    <a:pt x="286" y="9"/>
                    <a:pt x="286" y="9"/>
                    <a:pt x="286" y="9"/>
                  </a:cubicBezTo>
                  <a:cubicBezTo>
                    <a:pt x="285" y="4"/>
                    <a:pt x="280" y="0"/>
                    <a:pt x="275" y="1"/>
                  </a:cubicBezTo>
                  <a:cubicBezTo>
                    <a:pt x="257" y="3"/>
                    <a:pt x="257" y="3"/>
                    <a:pt x="257" y="3"/>
                  </a:cubicBezTo>
                  <a:cubicBezTo>
                    <a:pt x="252" y="4"/>
                    <a:pt x="248" y="9"/>
                    <a:pt x="249" y="15"/>
                  </a:cubicBezTo>
                  <a:cubicBezTo>
                    <a:pt x="254" y="47"/>
                    <a:pt x="254" y="47"/>
                    <a:pt x="254" y="47"/>
                  </a:cubicBezTo>
                  <a:cubicBezTo>
                    <a:pt x="291" y="42"/>
                    <a:pt x="291" y="42"/>
                    <a:pt x="291" y="42"/>
                  </a:cubicBezTo>
                  <a:close/>
                  <a:moveTo>
                    <a:pt x="314" y="200"/>
                  </a:moveTo>
                  <a:cubicBezTo>
                    <a:pt x="296" y="77"/>
                    <a:pt x="296" y="77"/>
                    <a:pt x="296" y="77"/>
                  </a:cubicBezTo>
                  <a:cubicBezTo>
                    <a:pt x="259" y="83"/>
                    <a:pt x="259" y="83"/>
                    <a:pt x="259" y="83"/>
                  </a:cubicBezTo>
                  <a:cubicBezTo>
                    <a:pt x="277" y="205"/>
                    <a:pt x="277" y="205"/>
                    <a:pt x="277" y="205"/>
                  </a:cubicBezTo>
                  <a:cubicBezTo>
                    <a:pt x="314" y="200"/>
                    <a:pt x="314" y="200"/>
                    <a:pt x="314" y="200"/>
                  </a:cubicBezTo>
                  <a:close/>
                  <a:moveTo>
                    <a:pt x="315" y="207"/>
                  </a:moveTo>
                  <a:cubicBezTo>
                    <a:pt x="315" y="204"/>
                    <a:pt x="315" y="204"/>
                    <a:pt x="315" y="204"/>
                  </a:cubicBezTo>
                  <a:cubicBezTo>
                    <a:pt x="278" y="209"/>
                    <a:pt x="278" y="209"/>
                    <a:pt x="278" y="209"/>
                  </a:cubicBezTo>
                  <a:cubicBezTo>
                    <a:pt x="278" y="212"/>
                    <a:pt x="278" y="212"/>
                    <a:pt x="278" y="212"/>
                  </a:cubicBezTo>
                  <a:cubicBezTo>
                    <a:pt x="315" y="207"/>
                    <a:pt x="315" y="207"/>
                    <a:pt x="315" y="207"/>
                  </a:cubicBezTo>
                  <a:close/>
                  <a:moveTo>
                    <a:pt x="292" y="238"/>
                  </a:moveTo>
                  <a:cubicBezTo>
                    <a:pt x="309" y="236"/>
                    <a:pt x="309" y="236"/>
                    <a:pt x="309" y="236"/>
                  </a:cubicBezTo>
                  <a:cubicBezTo>
                    <a:pt x="315" y="235"/>
                    <a:pt x="319" y="230"/>
                    <a:pt x="318" y="224"/>
                  </a:cubicBezTo>
                  <a:cubicBezTo>
                    <a:pt x="316" y="210"/>
                    <a:pt x="316" y="210"/>
                    <a:pt x="316" y="210"/>
                  </a:cubicBezTo>
                  <a:cubicBezTo>
                    <a:pt x="279" y="216"/>
                    <a:pt x="279" y="216"/>
                    <a:pt x="279" y="216"/>
                  </a:cubicBezTo>
                  <a:cubicBezTo>
                    <a:pt x="281" y="230"/>
                    <a:pt x="281" y="230"/>
                    <a:pt x="281" y="230"/>
                  </a:cubicBezTo>
                  <a:cubicBezTo>
                    <a:pt x="281" y="235"/>
                    <a:pt x="287" y="239"/>
                    <a:pt x="292" y="238"/>
                  </a:cubicBezTo>
                  <a:close/>
                  <a:moveTo>
                    <a:pt x="243" y="158"/>
                  </a:moveTo>
                  <a:cubicBezTo>
                    <a:pt x="243" y="23"/>
                    <a:pt x="243" y="23"/>
                    <a:pt x="243" y="23"/>
                  </a:cubicBezTo>
                  <a:cubicBezTo>
                    <a:pt x="243" y="17"/>
                    <a:pt x="239" y="13"/>
                    <a:pt x="233" y="13"/>
                  </a:cubicBezTo>
                  <a:cubicBezTo>
                    <a:pt x="207" y="13"/>
                    <a:pt x="207" y="13"/>
                    <a:pt x="207" y="13"/>
                  </a:cubicBezTo>
                  <a:cubicBezTo>
                    <a:pt x="201" y="13"/>
                    <a:pt x="196" y="17"/>
                    <a:pt x="196" y="23"/>
                  </a:cubicBezTo>
                  <a:cubicBezTo>
                    <a:pt x="196" y="158"/>
                    <a:pt x="196" y="158"/>
                    <a:pt x="196" y="158"/>
                  </a:cubicBezTo>
                  <a:cubicBezTo>
                    <a:pt x="243" y="158"/>
                    <a:pt x="243" y="158"/>
                    <a:pt x="243" y="158"/>
                  </a:cubicBezTo>
                  <a:close/>
                  <a:moveTo>
                    <a:pt x="207" y="238"/>
                  </a:moveTo>
                  <a:cubicBezTo>
                    <a:pt x="233" y="238"/>
                    <a:pt x="233" y="238"/>
                    <a:pt x="233" y="238"/>
                  </a:cubicBezTo>
                  <a:cubicBezTo>
                    <a:pt x="239" y="238"/>
                    <a:pt x="243" y="234"/>
                    <a:pt x="243" y="228"/>
                  </a:cubicBezTo>
                  <a:cubicBezTo>
                    <a:pt x="243" y="194"/>
                    <a:pt x="243" y="194"/>
                    <a:pt x="243" y="194"/>
                  </a:cubicBezTo>
                  <a:cubicBezTo>
                    <a:pt x="196" y="194"/>
                    <a:pt x="196" y="194"/>
                    <a:pt x="196" y="194"/>
                  </a:cubicBezTo>
                  <a:cubicBezTo>
                    <a:pt x="196" y="228"/>
                    <a:pt x="196" y="228"/>
                    <a:pt x="196" y="228"/>
                  </a:cubicBezTo>
                  <a:cubicBezTo>
                    <a:pt x="196" y="234"/>
                    <a:pt x="201" y="238"/>
                    <a:pt x="207" y="238"/>
                  </a:cubicBezTo>
                  <a:close/>
                  <a:moveTo>
                    <a:pt x="131" y="238"/>
                  </a:moveTo>
                  <a:cubicBezTo>
                    <a:pt x="178" y="238"/>
                    <a:pt x="178" y="238"/>
                    <a:pt x="178" y="238"/>
                  </a:cubicBezTo>
                  <a:cubicBezTo>
                    <a:pt x="183" y="238"/>
                    <a:pt x="188" y="234"/>
                    <a:pt x="188" y="228"/>
                  </a:cubicBezTo>
                  <a:cubicBezTo>
                    <a:pt x="188" y="222"/>
                    <a:pt x="188" y="222"/>
                    <a:pt x="188" y="222"/>
                  </a:cubicBezTo>
                  <a:cubicBezTo>
                    <a:pt x="120" y="222"/>
                    <a:pt x="120" y="222"/>
                    <a:pt x="120" y="222"/>
                  </a:cubicBezTo>
                  <a:cubicBezTo>
                    <a:pt x="120" y="228"/>
                    <a:pt x="120" y="228"/>
                    <a:pt x="120" y="228"/>
                  </a:cubicBezTo>
                  <a:cubicBezTo>
                    <a:pt x="120" y="234"/>
                    <a:pt x="125" y="238"/>
                    <a:pt x="131" y="238"/>
                  </a:cubicBezTo>
                  <a:close/>
                </a:path>
              </a:pathLst>
            </a:custGeom>
            <a:solidFill>
              <a:srgbClr val="2C3F50"/>
            </a:solidFill>
            <a:ln>
              <a:noFill/>
            </a:ln>
            <a:effectLst>
              <a:outerShdw blurRad="50800" dist="38100" dir="2700000" algn="tl" rotWithShape="0">
                <a:prstClr val="black">
                  <a:alpha val="10000"/>
                </a:prstClr>
              </a:outerShdw>
            </a:effectLst>
          </p:spPr>
          <p:txBody>
            <a:bodyPr vert="horz" wrap="square" lIns="91440" tIns="45720" rIns="91440" bIns="45720" numCol="1" anchor="t" anchorCtr="0" compatLnSpc="1"/>
            <a:lstStyle/>
            <a:p>
              <a:pPr>
                <a:spcBef>
                  <a:spcPct val="0"/>
                </a:spcBef>
                <a:spcAft>
                  <a:spcPct val="0"/>
                </a:spcAft>
              </a:pPr>
              <a:endParaRPr lang="id-ID" noProof="1">
                <a:solidFill>
                  <a:srgbClr val="000000"/>
                </a:solidFill>
                <a:latin typeface="微软雅黑" panose="020B0503020204020204" pitchFamily="34" charset="-122"/>
                <a:ea typeface="微软雅黑" panose="020B0503020204020204" pitchFamily="34" charset="-122"/>
              </a:endParaRPr>
            </a:p>
          </p:txBody>
        </p:sp>
      </p:grpSp>
      <p:grpSp>
        <p:nvGrpSpPr>
          <p:cNvPr id="42" name="Group 41"/>
          <p:cNvGrpSpPr/>
          <p:nvPr/>
        </p:nvGrpSpPr>
        <p:grpSpPr>
          <a:xfrm>
            <a:off x="5576474" y="5394327"/>
            <a:ext cx="1127125" cy="1127125"/>
            <a:chOff x="5603912" y="4580736"/>
            <a:chExt cx="1127580" cy="1127579"/>
          </a:xfrm>
        </p:grpSpPr>
        <p:sp>
          <p:nvSpPr>
            <p:cNvPr id="43" name="Oval 83"/>
            <p:cNvSpPr/>
            <p:nvPr/>
          </p:nvSpPr>
          <p:spPr>
            <a:xfrm flipV="1">
              <a:off x="5603912" y="4580736"/>
              <a:ext cx="1127580" cy="1127579"/>
            </a:xfrm>
            <a:prstGeom prst="ellipse">
              <a:avLst/>
            </a:prstGeom>
            <a:gradFill>
              <a:gsLst>
                <a:gs pos="33000">
                  <a:srgbClr val="F2F2F2"/>
                </a:gs>
                <a:gs pos="100000">
                  <a:srgbClr val="FBFBFB"/>
                </a:gs>
              </a:gsLst>
              <a:lin ang="5400000" scaled="1"/>
            </a:gradFill>
            <a:ln>
              <a:noFill/>
            </a:ln>
            <a:effectLst>
              <a:outerShdw blurRad="330200" dist="3175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id-ID" noProof="1">
                <a:solidFill>
                  <a:srgbClr val="FFFFFF"/>
                </a:solidFill>
                <a:latin typeface="微软雅黑" panose="020B0503020204020204" pitchFamily="34" charset="-122"/>
                <a:ea typeface="微软雅黑" panose="020B0503020204020204" pitchFamily="34" charset="-122"/>
              </a:endParaRPr>
            </a:p>
          </p:txBody>
        </p:sp>
        <p:grpSp>
          <p:nvGrpSpPr>
            <p:cNvPr id="44" name="Group 14"/>
            <p:cNvGrpSpPr/>
            <p:nvPr/>
          </p:nvGrpSpPr>
          <p:grpSpPr>
            <a:xfrm>
              <a:off x="6002574" y="4934698"/>
              <a:ext cx="330247" cy="419654"/>
              <a:chOff x="9779000" y="1373188"/>
              <a:chExt cx="938213" cy="1192213"/>
            </a:xfrm>
            <a:solidFill>
              <a:srgbClr val="2C3F50"/>
            </a:solidFill>
            <a:effectLst>
              <a:outerShdw blurRad="50800" dist="38100" dir="2700000" algn="tl" rotWithShape="0">
                <a:prstClr val="black">
                  <a:alpha val="10000"/>
                </a:prstClr>
              </a:outerShdw>
            </a:effectLst>
          </p:grpSpPr>
          <p:sp>
            <p:nvSpPr>
              <p:cNvPr id="45" name="Freeform 19"/>
              <p:cNvSpPr/>
              <p:nvPr/>
            </p:nvSpPr>
            <p:spPr bwMode="auto">
              <a:xfrm>
                <a:off x="9779000" y="1373188"/>
                <a:ext cx="938213" cy="1192213"/>
              </a:xfrm>
              <a:custGeom>
                <a:avLst/>
                <a:gdLst>
                  <a:gd name="T0" fmla="*/ 8 w 250"/>
                  <a:gd name="T1" fmla="*/ 250 h 317"/>
                  <a:gd name="T2" fmla="*/ 119 w 250"/>
                  <a:gd name="T3" fmla="*/ 139 h 317"/>
                  <a:gd name="T4" fmla="*/ 207 w 250"/>
                  <a:gd name="T5" fmla="*/ 0 h 317"/>
                  <a:gd name="T6" fmla="*/ 249 w 250"/>
                  <a:gd name="T7" fmla="*/ 0 h 317"/>
                  <a:gd name="T8" fmla="*/ 242 w 250"/>
                  <a:gd name="T9" fmla="*/ 67 h 317"/>
                  <a:gd name="T10" fmla="*/ 131 w 250"/>
                  <a:gd name="T11" fmla="*/ 178 h 317"/>
                  <a:gd name="T12" fmla="*/ 43 w 250"/>
                  <a:gd name="T13" fmla="*/ 317 h 317"/>
                  <a:gd name="T14" fmla="*/ 1 w 250"/>
                  <a:gd name="T15" fmla="*/ 317 h 317"/>
                  <a:gd name="T16" fmla="*/ 8 w 250"/>
                  <a:gd name="T17" fmla="*/ 25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317">
                    <a:moveTo>
                      <a:pt x="8" y="250"/>
                    </a:moveTo>
                    <a:cubicBezTo>
                      <a:pt x="19" y="213"/>
                      <a:pt x="47" y="163"/>
                      <a:pt x="119" y="139"/>
                    </a:cubicBezTo>
                    <a:cubicBezTo>
                      <a:pt x="217" y="106"/>
                      <a:pt x="209" y="14"/>
                      <a:pt x="207" y="0"/>
                    </a:cubicBezTo>
                    <a:cubicBezTo>
                      <a:pt x="249" y="0"/>
                      <a:pt x="249" y="0"/>
                      <a:pt x="249" y="0"/>
                    </a:cubicBezTo>
                    <a:cubicBezTo>
                      <a:pt x="250" y="12"/>
                      <a:pt x="250" y="38"/>
                      <a:pt x="242" y="67"/>
                    </a:cubicBezTo>
                    <a:cubicBezTo>
                      <a:pt x="231" y="104"/>
                      <a:pt x="203" y="154"/>
                      <a:pt x="131" y="178"/>
                    </a:cubicBezTo>
                    <a:cubicBezTo>
                      <a:pt x="33" y="211"/>
                      <a:pt x="41" y="304"/>
                      <a:pt x="43" y="317"/>
                    </a:cubicBezTo>
                    <a:cubicBezTo>
                      <a:pt x="1" y="317"/>
                      <a:pt x="1" y="317"/>
                      <a:pt x="1" y="317"/>
                    </a:cubicBezTo>
                    <a:cubicBezTo>
                      <a:pt x="0" y="305"/>
                      <a:pt x="0" y="279"/>
                      <a:pt x="8" y="250"/>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spcBef>
                    <a:spcPct val="0"/>
                  </a:spcBef>
                  <a:spcAft>
                    <a:spcPct val="0"/>
                  </a:spcAft>
                </a:pPr>
                <a:endParaRPr lang="id-ID" noProof="1">
                  <a:solidFill>
                    <a:srgbClr val="000000"/>
                  </a:solidFill>
                  <a:latin typeface="微软雅黑" panose="020B0503020204020204" pitchFamily="34" charset="-122"/>
                  <a:ea typeface="微软雅黑" panose="020B0503020204020204" pitchFamily="34" charset="-122"/>
                </a:endParaRPr>
              </a:p>
            </p:txBody>
          </p:sp>
          <p:sp>
            <p:nvSpPr>
              <p:cNvPr id="46" name="Freeform 20"/>
              <p:cNvSpPr/>
              <p:nvPr/>
            </p:nvSpPr>
            <p:spPr bwMode="auto">
              <a:xfrm>
                <a:off x="9779000" y="1373188"/>
                <a:ext cx="374650" cy="549275"/>
              </a:xfrm>
              <a:custGeom>
                <a:avLst/>
                <a:gdLst>
                  <a:gd name="T0" fmla="*/ 43 w 100"/>
                  <a:gd name="T1" fmla="*/ 0 h 146"/>
                  <a:gd name="T2" fmla="*/ 1 w 100"/>
                  <a:gd name="T3" fmla="*/ 0 h 146"/>
                  <a:gd name="T4" fmla="*/ 8 w 100"/>
                  <a:gd name="T5" fmla="*/ 67 h 146"/>
                  <a:gd name="T6" fmla="*/ 59 w 100"/>
                  <a:gd name="T7" fmla="*/ 146 h 146"/>
                  <a:gd name="T8" fmla="*/ 100 w 100"/>
                  <a:gd name="T9" fmla="*/ 125 h 146"/>
                  <a:gd name="T10" fmla="*/ 43 w 100"/>
                  <a:gd name="T11" fmla="*/ 0 h 146"/>
                </a:gdLst>
                <a:ahLst/>
                <a:cxnLst>
                  <a:cxn ang="0">
                    <a:pos x="T0" y="T1"/>
                  </a:cxn>
                  <a:cxn ang="0">
                    <a:pos x="T2" y="T3"/>
                  </a:cxn>
                  <a:cxn ang="0">
                    <a:pos x="T4" y="T5"/>
                  </a:cxn>
                  <a:cxn ang="0">
                    <a:pos x="T6" y="T7"/>
                  </a:cxn>
                  <a:cxn ang="0">
                    <a:pos x="T8" y="T9"/>
                  </a:cxn>
                  <a:cxn ang="0">
                    <a:pos x="T10" y="T11"/>
                  </a:cxn>
                </a:cxnLst>
                <a:rect l="0" t="0" r="r" b="b"/>
                <a:pathLst>
                  <a:path w="100" h="146">
                    <a:moveTo>
                      <a:pt x="43" y="0"/>
                    </a:moveTo>
                    <a:cubicBezTo>
                      <a:pt x="1" y="0"/>
                      <a:pt x="1" y="0"/>
                      <a:pt x="1" y="0"/>
                    </a:cubicBezTo>
                    <a:cubicBezTo>
                      <a:pt x="0" y="12"/>
                      <a:pt x="0" y="38"/>
                      <a:pt x="8" y="67"/>
                    </a:cubicBezTo>
                    <a:cubicBezTo>
                      <a:pt x="15" y="92"/>
                      <a:pt x="30" y="122"/>
                      <a:pt x="59" y="146"/>
                    </a:cubicBezTo>
                    <a:cubicBezTo>
                      <a:pt x="71" y="138"/>
                      <a:pt x="85" y="131"/>
                      <a:pt x="100" y="125"/>
                    </a:cubicBezTo>
                    <a:cubicBezTo>
                      <a:pt x="35" y="85"/>
                      <a:pt x="41" y="12"/>
                      <a:pt x="43" y="0"/>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spcBef>
                    <a:spcPct val="0"/>
                  </a:spcBef>
                  <a:spcAft>
                    <a:spcPct val="0"/>
                  </a:spcAft>
                </a:pPr>
                <a:endParaRPr lang="id-ID" noProof="1">
                  <a:solidFill>
                    <a:srgbClr val="000000"/>
                  </a:solidFill>
                  <a:latin typeface="微软雅黑" panose="020B0503020204020204" pitchFamily="34" charset="-122"/>
                  <a:ea typeface="微软雅黑" panose="020B0503020204020204" pitchFamily="34" charset="-122"/>
                </a:endParaRPr>
              </a:p>
            </p:txBody>
          </p:sp>
          <p:sp>
            <p:nvSpPr>
              <p:cNvPr id="47" name="Freeform 21"/>
              <p:cNvSpPr/>
              <p:nvPr/>
            </p:nvSpPr>
            <p:spPr bwMode="auto">
              <a:xfrm>
                <a:off x="10342563" y="2016125"/>
                <a:ext cx="374650" cy="549275"/>
              </a:xfrm>
              <a:custGeom>
                <a:avLst/>
                <a:gdLst>
                  <a:gd name="T0" fmla="*/ 57 w 100"/>
                  <a:gd name="T1" fmla="*/ 146 h 146"/>
                  <a:gd name="T2" fmla="*/ 99 w 100"/>
                  <a:gd name="T3" fmla="*/ 146 h 146"/>
                  <a:gd name="T4" fmla="*/ 92 w 100"/>
                  <a:gd name="T5" fmla="*/ 79 h 146"/>
                  <a:gd name="T6" fmla="*/ 41 w 100"/>
                  <a:gd name="T7" fmla="*/ 0 h 146"/>
                  <a:gd name="T8" fmla="*/ 0 w 100"/>
                  <a:gd name="T9" fmla="*/ 21 h 146"/>
                  <a:gd name="T10" fmla="*/ 57 w 100"/>
                  <a:gd name="T11" fmla="*/ 146 h 146"/>
                </a:gdLst>
                <a:ahLst/>
                <a:cxnLst>
                  <a:cxn ang="0">
                    <a:pos x="T0" y="T1"/>
                  </a:cxn>
                  <a:cxn ang="0">
                    <a:pos x="T2" y="T3"/>
                  </a:cxn>
                  <a:cxn ang="0">
                    <a:pos x="T4" y="T5"/>
                  </a:cxn>
                  <a:cxn ang="0">
                    <a:pos x="T6" y="T7"/>
                  </a:cxn>
                  <a:cxn ang="0">
                    <a:pos x="T8" y="T9"/>
                  </a:cxn>
                  <a:cxn ang="0">
                    <a:pos x="T10" y="T11"/>
                  </a:cxn>
                </a:cxnLst>
                <a:rect l="0" t="0" r="r" b="b"/>
                <a:pathLst>
                  <a:path w="100" h="146">
                    <a:moveTo>
                      <a:pt x="57" y="146"/>
                    </a:moveTo>
                    <a:cubicBezTo>
                      <a:pt x="99" y="146"/>
                      <a:pt x="99" y="146"/>
                      <a:pt x="99" y="146"/>
                    </a:cubicBezTo>
                    <a:cubicBezTo>
                      <a:pt x="100" y="134"/>
                      <a:pt x="100" y="108"/>
                      <a:pt x="92" y="79"/>
                    </a:cubicBezTo>
                    <a:cubicBezTo>
                      <a:pt x="85" y="54"/>
                      <a:pt x="70" y="24"/>
                      <a:pt x="41" y="0"/>
                    </a:cubicBezTo>
                    <a:cubicBezTo>
                      <a:pt x="29" y="8"/>
                      <a:pt x="15" y="15"/>
                      <a:pt x="0" y="21"/>
                    </a:cubicBezTo>
                    <a:cubicBezTo>
                      <a:pt x="65" y="61"/>
                      <a:pt x="59" y="134"/>
                      <a:pt x="57" y="146"/>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spcBef>
                    <a:spcPct val="0"/>
                  </a:spcBef>
                  <a:spcAft>
                    <a:spcPct val="0"/>
                  </a:spcAft>
                </a:pPr>
                <a:endParaRPr lang="id-ID" noProof="1">
                  <a:solidFill>
                    <a:srgbClr val="000000"/>
                  </a:solidFill>
                  <a:latin typeface="微软雅黑" panose="020B0503020204020204" pitchFamily="34" charset="-122"/>
                  <a:ea typeface="微软雅黑" panose="020B0503020204020204" pitchFamily="34" charset="-122"/>
                </a:endParaRPr>
              </a:p>
            </p:txBody>
          </p:sp>
          <p:sp>
            <p:nvSpPr>
              <p:cNvPr id="48" name="Freeform 22"/>
              <p:cNvSpPr/>
              <p:nvPr/>
            </p:nvSpPr>
            <p:spPr bwMode="auto">
              <a:xfrm>
                <a:off x="10023475" y="1373188"/>
                <a:ext cx="449263" cy="71438"/>
              </a:xfrm>
              <a:custGeom>
                <a:avLst/>
                <a:gdLst>
                  <a:gd name="T0" fmla="*/ 120 w 120"/>
                  <a:gd name="T1" fmla="*/ 9 h 19"/>
                  <a:gd name="T2" fmla="*/ 110 w 120"/>
                  <a:gd name="T3" fmla="*/ 19 h 19"/>
                  <a:gd name="T4" fmla="*/ 10 w 120"/>
                  <a:gd name="T5" fmla="*/ 19 h 19"/>
                  <a:gd name="T6" fmla="*/ 0 w 120"/>
                  <a:gd name="T7" fmla="*/ 9 h 19"/>
                  <a:gd name="T8" fmla="*/ 0 w 120"/>
                  <a:gd name="T9" fmla="*/ 9 h 19"/>
                  <a:gd name="T10" fmla="*/ 10 w 120"/>
                  <a:gd name="T11" fmla="*/ 0 h 19"/>
                  <a:gd name="T12" fmla="*/ 110 w 120"/>
                  <a:gd name="T13" fmla="*/ 0 h 19"/>
                  <a:gd name="T14" fmla="*/ 120 w 120"/>
                  <a:gd name="T15" fmla="*/ 9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 h="19">
                    <a:moveTo>
                      <a:pt x="120" y="9"/>
                    </a:moveTo>
                    <a:cubicBezTo>
                      <a:pt x="120" y="15"/>
                      <a:pt x="115" y="19"/>
                      <a:pt x="110" y="19"/>
                    </a:cubicBezTo>
                    <a:cubicBezTo>
                      <a:pt x="10" y="19"/>
                      <a:pt x="10" y="19"/>
                      <a:pt x="10" y="19"/>
                    </a:cubicBezTo>
                    <a:cubicBezTo>
                      <a:pt x="5" y="19"/>
                      <a:pt x="0" y="15"/>
                      <a:pt x="0" y="9"/>
                    </a:cubicBezTo>
                    <a:cubicBezTo>
                      <a:pt x="0" y="9"/>
                      <a:pt x="0" y="9"/>
                      <a:pt x="0" y="9"/>
                    </a:cubicBezTo>
                    <a:cubicBezTo>
                      <a:pt x="0" y="4"/>
                      <a:pt x="5" y="0"/>
                      <a:pt x="10" y="0"/>
                    </a:cubicBezTo>
                    <a:cubicBezTo>
                      <a:pt x="110" y="0"/>
                      <a:pt x="110" y="0"/>
                      <a:pt x="110" y="0"/>
                    </a:cubicBezTo>
                    <a:cubicBezTo>
                      <a:pt x="115" y="0"/>
                      <a:pt x="120" y="4"/>
                      <a:pt x="120" y="9"/>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spcBef>
                    <a:spcPct val="0"/>
                  </a:spcBef>
                  <a:spcAft>
                    <a:spcPct val="0"/>
                  </a:spcAft>
                </a:pPr>
                <a:endParaRPr lang="id-ID" noProof="1">
                  <a:solidFill>
                    <a:srgbClr val="000000"/>
                  </a:solidFill>
                  <a:latin typeface="微软雅黑" panose="020B0503020204020204" pitchFamily="34" charset="-122"/>
                  <a:ea typeface="微软雅黑" panose="020B0503020204020204" pitchFamily="34" charset="-122"/>
                </a:endParaRPr>
              </a:p>
            </p:txBody>
          </p:sp>
          <p:sp>
            <p:nvSpPr>
              <p:cNvPr id="49" name="Freeform 23"/>
              <p:cNvSpPr/>
              <p:nvPr/>
            </p:nvSpPr>
            <p:spPr bwMode="auto">
              <a:xfrm>
                <a:off x="10098088" y="1520825"/>
                <a:ext cx="300038" cy="74613"/>
              </a:xfrm>
              <a:custGeom>
                <a:avLst/>
                <a:gdLst>
                  <a:gd name="T0" fmla="*/ 80 w 80"/>
                  <a:gd name="T1" fmla="*/ 10 h 20"/>
                  <a:gd name="T2" fmla="*/ 70 w 80"/>
                  <a:gd name="T3" fmla="*/ 20 h 20"/>
                  <a:gd name="T4" fmla="*/ 10 w 80"/>
                  <a:gd name="T5" fmla="*/ 20 h 20"/>
                  <a:gd name="T6" fmla="*/ 0 w 80"/>
                  <a:gd name="T7" fmla="*/ 10 h 20"/>
                  <a:gd name="T8" fmla="*/ 0 w 80"/>
                  <a:gd name="T9" fmla="*/ 10 h 20"/>
                  <a:gd name="T10" fmla="*/ 10 w 80"/>
                  <a:gd name="T11" fmla="*/ 0 h 20"/>
                  <a:gd name="T12" fmla="*/ 70 w 80"/>
                  <a:gd name="T13" fmla="*/ 0 h 20"/>
                  <a:gd name="T14" fmla="*/ 80 w 80"/>
                  <a:gd name="T15" fmla="*/ 1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20">
                    <a:moveTo>
                      <a:pt x="80" y="10"/>
                    </a:moveTo>
                    <a:cubicBezTo>
                      <a:pt x="80" y="16"/>
                      <a:pt x="75" y="20"/>
                      <a:pt x="70" y="20"/>
                    </a:cubicBezTo>
                    <a:cubicBezTo>
                      <a:pt x="10" y="20"/>
                      <a:pt x="10" y="20"/>
                      <a:pt x="10" y="20"/>
                    </a:cubicBezTo>
                    <a:cubicBezTo>
                      <a:pt x="5" y="20"/>
                      <a:pt x="0" y="16"/>
                      <a:pt x="0" y="10"/>
                    </a:cubicBezTo>
                    <a:cubicBezTo>
                      <a:pt x="0" y="10"/>
                      <a:pt x="0" y="10"/>
                      <a:pt x="0" y="10"/>
                    </a:cubicBezTo>
                    <a:cubicBezTo>
                      <a:pt x="0" y="5"/>
                      <a:pt x="5" y="0"/>
                      <a:pt x="10" y="0"/>
                    </a:cubicBezTo>
                    <a:cubicBezTo>
                      <a:pt x="70" y="0"/>
                      <a:pt x="70" y="0"/>
                      <a:pt x="70" y="0"/>
                    </a:cubicBezTo>
                    <a:cubicBezTo>
                      <a:pt x="75" y="0"/>
                      <a:pt x="80" y="5"/>
                      <a:pt x="80" y="10"/>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spcBef>
                    <a:spcPct val="0"/>
                  </a:spcBef>
                  <a:spcAft>
                    <a:spcPct val="0"/>
                  </a:spcAft>
                </a:pPr>
                <a:endParaRPr lang="id-ID" noProof="1">
                  <a:solidFill>
                    <a:srgbClr val="000000"/>
                  </a:solidFill>
                  <a:latin typeface="微软雅黑" panose="020B0503020204020204" pitchFamily="34" charset="-122"/>
                  <a:ea typeface="微软雅黑" panose="020B0503020204020204" pitchFamily="34" charset="-122"/>
                </a:endParaRPr>
              </a:p>
            </p:txBody>
          </p:sp>
          <p:sp>
            <p:nvSpPr>
              <p:cNvPr id="50" name="Freeform 24"/>
              <p:cNvSpPr/>
              <p:nvPr/>
            </p:nvSpPr>
            <p:spPr bwMode="auto">
              <a:xfrm>
                <a:off x="10172700" y="1670050"/>
                <a:ext cx="150813" cy="76200"/>
              </a:xfrm>
              <a:custGeom>
                <a:avLst/>
                <a:gdLst>
                  <a:gd name="T0" fmla="*/ 40 w 40"/>
                  <a:gd name="T1" fmla="*/ 10 h 20"/>
                  <a:gd name="T2" fmla="*/ 30 w 40"/>
                  <a:gd name="T3" fmla="*/ 20 h 20"/>
                  <a:gd name="T4" fmla="*/ 10 w 40"/>
                  <a:gd name="T5" fmla="*/ 20 h 20"/>
                  <a:gd name="T6" fmla="*/ 0 w 40"/>
                  <a:gd name="T7" fmla="*/ 10 h 20"/>
                  <a:gd name="T8" fmla="*/ 0 w 40"/>
                  <a:gd name="T9" fmla="*/ 10 h 20"/>
                  <a:gd name="T10" fmla="*/ 10 w 40"/>
                  <a:gd name="T11" fmla="*/ 0 h 20"/>
                  <a:gd name="T12" fmla="*/ 30 w 40"/>
                  <a:gd name="T13" fmla="*/ 0 h 20"/>
                  <a:gd name="T14" fmla="*/ 40 w 40"/>
                  <a:gd name="T15" fmla="*/ 1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20">
                    <a:moveTo>
                      <a:pt x="40" y="10"/>
                    </a:moveTo>
                    <a:cubicBezTo>
                      <a:pt x="40" y="15"/>
                      <a:pt x="35" y="20"/>
                      <a:pt x="30" y="20"/>
                    </a:cubicBezTo>
                    <a:cubicBezTo>
                      <a:pt x="10" y="20"/>
                      <a:pt x="10" y="20"/>
                      <a:pt x="10" y="20"/>
                    </a:cubicBezTo>
                    <a:cubicBezTo>
                      <a:pt x="5" y="20"/>
                      <a:pt x="0" y="15"/>
                      <a:pt x="0" y="10"/>
                    </a:cubicBezTo>
                    <a:cubicBezTo>
                      <a:pt x="0" y="10"/>
                      <a:pt x="0" y="10"/>
                      <a:pt x="0" y="10"/>
                    </a:cubicBezTo>
                    <a:cubicBezTo>
                      <a:pt x="0" y="4"/>
                      <a:pt x="5" y="0"/>
                      <a:pt x="10" y="0"/>
                    </a:cubicBezTo>
                    <a:cubicBezTo>
                      <a:pt x="30" y="0"/>
                      <a:pt x="30" y="0"/>
                      <a:pt x="30" y="0"/>
                    </a:cubicBezTo>
                    <a:cubicBezTo>
                      <a:pt x="35" y="0"/>
                      <a:pt x="40" y="4"/>
                      <a:pt x="40" y="10"/>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spcBef>
                    <a:spcPct val="0"/>
                  </a:spcBef>
                  <a:spcAft>
                    <a:spcPct val="0"/>
                  </a:spcAft>
                </a:pPr>
                <a:endParaRPr lang="id-ID" noProof="1">
                  <a:solidFill>
                    <a:srgbClr val="000000"/>
                  </a:solidFill>
                  <a:latin typeface="微软雅黑" panose="020B0503020204020204" pitchFamily="34" charset="-122"/>
                  <a:ea typeface="微软雅黑" panose="020B0503020204020204" pitchFamily="34" charset="-122"/>
                </a:endParaRPr>
              </a:p>
            </p:txBody>
          </p:sp>
          <p:sp>
            <p:nvSpPr>
              <p:cNvPr id="51" name="Freeform 25"/>
              <p:cNvSpPr/>
              <p:nvPr/>
            </p:nvSpPr>
            <p:spPr bwMode="auto">
              <a:xfrm>
                <a:off x="10023475" y="2493963"/>
                <a:ext cx="449263" cy="71438"/>
              </a:xfrm>
              <a:custGeom>
                <a:avLst/>
                <a:gdLst>
                  <a:gd name="T0" fmla="*/ 120 w 120"/>
                  <a:gd name="T1" fmla="*/ 10 h 19"/>
                  <a:gd name="T2" fmla="*/ 110 w 120"/>
                  <a:gd name="T3" fmla="*/ 0 h 19"/>
                  <a:gd name="T4" fmla="*/ 10 w 120"/>
                  <a:gd name="T5" fmla="*/ 0 h 19"/>
                  <a:gd name="T6" fmla="*/ 0 w 120"/>
                  <a:gd name="T7" fmla="*/ 10 h 19"/>
                  <a:gd name="T8" fmla="*/ 0 w 120"/>
                  <a:gd name="T9" fmla="*/ 10 h 19"/>
                  <a:gd name="T10" fmla="*/ 10 w 120"/>
                  <a:gd name="T11" fmla="*/ 19 h 19"/>
                  <a:gd name="T12" fmla="*/ 110 w 120"/>
                  <a:gd name="T13" fmla="*/ 19 h 19"/>
                  <a:gd name="T14" fmla="*/ 120 w 120"/>
                  <a:gd name="T15" fmla="*/ 10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 h="19">
                    <a:moveTo>
                      <a:pt x="120" y="10"/>
                    </a:moveTo>
                    <a:cubicBezTo>
                      <a:pt x="120" y="4"/>
                      <a:pt x="115" y="0"/>
                      <a:pt x="110" y="0"/>
                    </a:cubicBezTo>
                    <a:cubicBezTo>
                      <a:pt x="10" y="0"/>
                      <a:pt x="10" y="0"/>
                      <a:pt x="10" y="0"/>
                    </a:cubicBezTo>
                    <a:cubicBezTo>
                      <a:pt x="5" y="0"/>
                      <a:pt x="0" y="4"/>
                      <a:pt x="0" y="10"/>
                    </a:cubicBezTo>
                    <a:cubicBezTo>
                      <a:pt x="0" y="10"/>
                      <a:pt x="0" y="10"/>
                      <a:pt x="0" y="10"/>
                    </a:cubicBezTo>
                    <a:cubicBezTo>
                      <a:pt x="0" y="15"/>
                      <a:pt x="5" y="19"/>
                      <a:pt x="10" y="19"/>
                    </a:cubicBezTo>
                    <a:cubicBezTo>
                      <a:pt x="110" y="19"/>
                      <a:pt x="110" y="19"/>
                      <a:pt x="110" y="19"/>
                    </a:cubicBezTo>
                    <a:cubicBezTo>
                      <a:pt x="115" y="19"/>
                      <a:pt x="120" y="15"/>
                      <a:pt x="120" y="10"/>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spcBef>
                    <a:spcPct val="0"/>
                  </a:spcBef>
                  <a:spcAft>
                    <a:spcPct val="0"/>
                  </a:spcAft>
                </a:pPr>
                <a:endParaRPr lang="id-ID" noProof="1">
                  <a:solidFill>
                    <a:srgbClr val="000000"/>
                  </a:solidFill>
                  <a:latin typeface="微软雅黑" panose="020B0503020204020204" pitchFamily="34" charset="-122"/>
                  <a:ea typeface="微软雅黑" panose="020B0503020204020204" pitchFamily="34" charset="-122"/>
                </a:endParaRPr>
              </a:p>
            </p:txBody>
          </p:sp>
          <p:sp>
            <p:nvSpPr>
              <p:cNvPr id="52" name="Freeform 26"/>
              <p:cNvSpPr/>
              <p:nvPr/>
            </p:nvSpPr>
            <p:spPr bwMode="auto">
              <a:xfrm>
                <a:off x="10098088" y="2343150"/>
                <a:ext cx="300038" cy="76200"/>
              </a:xfrm>
              <a:custGeom>
                <a:avLst/>
                <a:gdLst>
                  <a:gd name="T0" fmla="*/ 80 w 80"/>
                  <a:gd name="T1" fmla="*/ 10 h 20"/>
                  <a:gd name="T2" fmla="*/ 70 w 80"/>
                  <a:gd name="T3" fmla="*/ 0 h 20"/>
                  <a:gd name="T4" fmla="*/ 10 w 80"/>
                  <a:gd name="T5" fmla="*/ 0 h 20"/>
                  <a:gd name="T6" fmla="*/ 0 w 80"/>
                  <a:gd name="T7" fmla="*/ 10 h 20"/>
                  <a:gd name="T8" fmla="*/ 0 w 80"/>
                  <a:gd name="T9" fmla="*/ 10 h 20"/>
                  <a:gd name="T10" fmla="*/ 10 w 80"/>
                  <a:gd name="T11" fmla="*/ 20 h 20"/>
                  <a:gd name="T12" fmla="*/ 70 w 80"/>
                  <a:gd name="T13" fmla="*/ 20 h 20"/>
                  <a:gd name="T14" fmla="*/ 80 w 80"/>
                  <a:gd name="T15" fmla="*/ 1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20">
                    <a:moveTo>
                      <a:pt x="80" y="10"/>
                    </a:moveTo>
                    <a:cubicBezTo>
                      <a:pt x="80" y="4"/>
                      <a:pt x="75" y="0"/>
                      <a:pt x="70" y="0"/>
                    </a:cubicBezTo>
                    <a:cubicBezTo>
                      <a:pt x="10" y="0"/>
                      <a:pt x="10" y="0"/>
                      <a:pt x="10" y="0"/>
                    </a:cubicBezTo>
                    <a:cubicBezTo>
                      <a:pt x="5" y="0"/>
                      <a:pt x="0" y="4"/>
                      <a:pt x="0" y="10"/>
                    </a:cubicBezTo>
                    <a:cubicBezTo>
                      <a:pt x="0" y="10"/>
                      <a:pt x="0" y="10"/>
                      <a:pt x="0" y="10"/>
                    </a:cubicBezTo>
                    <a:cubicBezTo>
                      <a:pt x="0" y="15"/>
                      <a:pt x="5" y="20"/>
                      <a:pt x="10" y="20"/>
                    </a:cubicBezTo>
                    <a:cubicBezTo>
                      <a:pt x="70" y="20"/>
                      <a:pt x="70" y="20"/>
                      <a:pt x="70" y="20"/>
                    </a:cubicBezTo>
                    <a:cubicBezTo>
                      <a:pt x="75" y="20"/>
                      <a:pt x="80" y="15"/>
                      <a:pt x="80" y="10"/>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spcBef>
                    <a:spcPct val="0"/>
                  </a:spcBef>
                  <a:spcAft>
                    <a:spcPct val="0"/>
                  </a:spcAft>
                </a:pPr>
                <a:endParaRPr lang="id-ID" noProof="1">
                  <a:solidFill>
                    <a:srgbClr val="000000"/>
                  </a:solidFill>
                  <a:latin typeface="微软雅黑" panose="020B0503020204020204" pitchFamily="34" charset="-122"/>
                  <a:ea typeface="微软雅黑" panose="020B0503020204020204" pitchFamily="34" charset="-122"/>
                </a:endParaRPr>
              </a:p>
            </p:txBody>
          </p:sp>
          <p:sp>
            <p:nvSpPr>
              <p:cNvPr id="53" name="Freeform 27"/>
              <p:cNvSpPr/>
              <p:nvPr/>
            </p:nvSpPr>
            <p:spPr bwMode="auto">
              <a:xfrm>
                <a:off x="10172700" y="2193925"/>
                <a:ext cx="150813" cy="74613"/>
              </a:xfrm>
              <a:custGeom>
                <a:avLst/>
                <a:gdLst>
                  <a:gd name="T0" fmla="*/ 40 w 40"/>
                  <a:gd name="T1" fmla="*/ 10 h 20"/>
                  <a:gd name="T2" fmla="*/ 30 w 40"/>
                  <a:gd name="T3" fmla="*/ 0 h 20"/>
                  <a:gd name="T4" fmla="*/ 10 w 40"/>
                  <a:gd name="T5" fmla="*/ 0 h 20"/>
                  <a:gd name="T6" fmla="*/ 0 w 40"/>
                  <a:gd name="T7" fmla="*/ 10 h 20"/>
                  <a:gd name="T8" fmla="*/ 0 w 40"/>
                  <a:gd name="T9" fmla="*/ 10 h 20"/>
                  <a:gd name="T10" fmla="*/ 10 w 40"/>
                  <a:gd name="T11" fmla="*/ 20 h 20"/>
                  <a:gd name="T12" fmla="*/ 30 w 40"/>
                  <a:gd name="T13" fmla="*/ 20 h 20"/>
                  <a:gd name="T14" fmla="*/ 40 w 40"/>
                  <a:gd name="T15" fmla="*/ 1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20">
                    <a:moveTo>
                      <a:pt x="40" y="10"/>
                    </a:moveTo>
                    <a:cubicBezTo>
                      <a:pt x="40" y="5"/>
                      <a:pt x="35" y="0"/>
                      <a:pt x="30" y="0"/>
                    </a:cubicBezTo>
                    <a:cubicBezTo>
                      <a:pt x="10" y="0"/>
                      <a:pt x="10" y="0"/>
                      <a:pt x="10" y="0"/>
                    </a:cubicBezTo>
                    <a:cubicBezTo>
                      <a:pt x="5" y="0"/>
                      <a:pt x="0" y="5"/>
                      <a:pt x="0" y="10"/>
                    </a:cubicBezTo>
                    <a:cubicBezTo>
                      <a:pt x="0" y="10"/>
                      <a:pt x="0" y="10"/>
                      <a:pt x="0" y="10"/>
                    </a:cubicBezTo>
                    <a:cubicBezTo>
                      <a:pt x="0" y="16"/>
                      <a:pt x="5" y="20"/>
                      <a:pt x="10" y="20"/>
                    </a:cubicBezTo>
                    <a:cubicBezTo>
                      <a:pt x="30" y="20"/>
                      <a:pt x="30" y="20"/>
                      <a:pt x="30" y="20"/>
                    </a:cubicBezTo>
                    <a:cubicBezTo>
                      <a:pt x="35" y="20"/>
                      <a:pt x="40" y="16"/>
                      <a:pt x="40" y="10"/>
                    </a:cubicBezTo>
                    <a:close/>
                  </a:path>
                </a:pathLst>
              </a:custGeom>
              <a:grpFill/>
              <a:ln>
                <a:noFill/>
              </a:ln>
              <a:extLst>
                <a:ext uri="{91240B29-F687-4F45-9708-019B960494DF}">
                  <a14:hiddenLine xmlns="" xmlns:a14="http://schemas.microsoft.com/office/drawing/2010/main" w="9525">
                    <a:solidFill>
                      <a:srgbClr val="000000"/>
                    </a:solidFill>
                    <a:round/>
                  </a14:hiddenLine>
                </a:ext>
              </a:extLst>
            </p:spPr>
            <p:txBody>
              <a:bodyPr vert="horz" wrap="square" lIns="91440" tIns="45720" rIns="91440" bIns="45720" numCol="1" anchor="t" anchorCtr="0" compatLnSpc="1"/>
              <a:lstStyle/>
              <a:p>
                <a:pPr>
                  <a:spcBef>
                    <a:spcPct val="0"/>
                  </a:spcBef>
                  <a:spcAft>
                    <a:spcPct val="0"/>
                  </a:spcAft>
                </a:pPr>
                <a:endParaRPr lang="id-ID" noProof="1">
                  <a:solidFill>
                    <a:srgbClr val="000000"/>
                  </a:solidFill>
                  <a:latin typeface="微软雅黑" panose="020B0503020204020204" pitchFamily="34" charset="-122"/>
                  <a:ea typeface="微软雅黑" panose="020B0503020204020204" pitchFamily="34" charset="-122"/>
                </a:endParaRPr>
              </a:p>
            </p:txBody>
          </p:sp>
        </p:grpSp>
      </p:grpSp>
      <p:grpSp>
        <p:nvGrpSpPr>
          <p:cNvPr id="54" name="Group 24"/>
          <p:cNvGrpSpPr/>
          <p:nvPr/>
        </p:nvGrpSpPr>
        <p:grpSpPr>
          <a:xfrm>
            <a:off x="6800057" y="3432175"/>
            <a:ext cx="2101850" cy="1588"/>
            <a:chOff x="6731492" y="3432386"/>
            <a:chExt cx="2101225" cy="1478"/>
          </a:xfrm>
        </p:grpSpPr>
        <p:cxnSp>
          <p:nvCxnSpPr>
            <p:cNvPr id="55" name="Straight Connector 25"/>
            <p:cNvCxnSpPr/>
            <p:nvPr/>
          </p:nvCxnSpPr>
          <p:spPr>
            <a:xfrm>
              <a:off x="6731492" y="3432388"/>
              <a:ext cx="2033129" cy="1476"/>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6" name="Straight Connector 26"/>
            <p:cNvCxnSpPr/>
            <p:nvPr/>
          </p:nvCxnSpPr>
          <p:spPr>
            <a:xfrm flipV="1">
              <a:off x="8764621" y="3432386"/>
              <a:ext cx="68096" cy="1"/>
            </a:xfrm>
            <a:prstGeom prst="line">
              <a:avLst/>
            </a:prstGeom>
            <a:ln>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57" name="Group 27"/>
          <p:cNvGrpSpPr/>
          <p:nvPr/>
        </p:nvGrpSpPr>
        <p:grpSpPr>
          <a:xfrm rot="10800000">
            <a:off x="3002757" y="4902201"/>
            <a:ext cx="2533650" cy="258763"/>
            <a:chOff x="6731492" y="3432386"/>
            <a:chExt cx="2534103" cy="257282"/>
          </a:xfrm>
        </p:grpSpPr>
        <p:cxnSp>
          <p:nvCxnSpPr>
            <p:cNvPr id="58" name="Straight Connector 28"/>
            <p:cNvCxnSpPr/>
            <p:nvPr/>
          </p:nvCxnSpPr>
          <p:spPr>
            <a:xfrm>
              <a:off x="6731492" y="3432388"/>
              <a:ext cx="2033129" cy="1476"/>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9" name="Straight Connector 29"/>
            <p:cNvCxnSpPr>
              <a:endCxn id="37949" idx="2"/>
            </p:cNvCxnSpPr>
            <p:nvPr/>
          </p:nvCxnSpPr>
          <p:spPr>
            <a:xfrm rot="10800000" flipH="1" flipV="1">
              <a:off x="8764619" y="3432386"/>
              <a:ext cx="500976" cy="257282"/>
            </a:xfrm>
            <a:prstGeom prst="line">
              <a:avLst/>
            </a:prstGeom>
            <a:ln>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60" name="Group 33"/>
          <p:cNvGrpSpPr/>
          <p:nvPr/>
        </p:nvGrpSpPr>
        <p:grpSpPr>
          <a:xfrm rot="10800000">
            <a:off x="2501107" y="760413"/>
            <a:ext cx="3035300" cy="1001712"/>
            <a:chOff x="6731492" y="3432387"/>
            <a:chExt cx="3035078" cy="1001949"/>
          </a:xfrm>
        </p:grpSpPr>
        <p:cxnSp>
          <p:nvCxnSpPr>
            <p:cNvPr id="61" name="Straight Connector 34"/>
            <p:cNvCxnSpPr>
              <a:endCxn id="37949" idx="2"/>
            </p:cNvCxnSpPr>
            <p:nvPr/>
          </p:nvCxnSpPr>
          <p:spPr>
            <a:xfrm>
              <a:off x="6731492" y="3432388"/>
              <a:ext cx="2033129" cy="1476"/>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35"/>
            <p:cNvCxnSpPr>
              <a:endCxn id="37949" idx="2"/>
            </p:cNvCxnSpPr>
            <p:nvPr/>
          </p:nvCxnSpPr>
          <p:spPr>
            <a:xfrm>
              <a:off x="8764621" y="3432387"/>
              <a:ext cx="1001949" cy="1001949"/>
            </a:xfrm>
            <a:prstGeom prst="line">
              <a:avLst/>
            </a:prstGeom>
            <a:ln>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63" name="Group 36"/>
          <p:cNvGrpSpPr/>
          <p:nvPr/>
        </p:nvGrpSpPr>
        <p:grpSpPr>
          <a:xfrm>
            <a:off x="6800057" y="257176"/>
            <a:ext cx="3035300" cy="1001713"/>
            <a:chOff x="6731492" y="3432387"/>
            <a:chExt cx="3035078" cy="1001949"/>
          </a:xfrm>
        </p:grpSpPr>
        <p:cxnSp>
          <p:nvCxnSpPr>
            <p:cNvPr id="64" name="Straight Connector 37"/>
            <p:cNvCxnSpPr>
              <a:endCxn id="37949" idx="2"/>
            </p:cNvCxnSpPr>
            <p:nvPr/>
          </p:nvCxnSpPr>
          <p:spPr>
            <a:xfrm>
              <a:off x="6731492" y="3432388"/>
              <a:ext cx="2033129" cy="1476"/>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5" name="Straight Connector 38"/>
            <p:cNvCxnSpPr>
              <a:endCxn id="37949" idx="2"/>
            </p:cNvCxnSpPr>
            <p:nvPr/>
          </p:nvCxnSpPr>
          <p:spPr>
            <a:xfrm>
              <a:off x="8764621" y="3432387"/>
              <a:ext cx="1001949" cy="1001949"/>
            </a:xfrm>
            <a:prstGeom prst="line">
              <a:avLst/>
            </a:prstGeom>
            <a:ln>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96" name="组合 95"/>
          <p:cNvGrpSpPr/>
          <p:nvPr/>
        </p:nvGrpSpPr>
        <p:grpSpPr>
          <a:xfrm>
            <a:off x="5509420" y="433388"/>
            <a:ext cx="3279775" cy="855662"/>
            <a:chOff x="2434314" y="605951"/>
            <a:chExt cx="3279233" cy="855581"/>
          </a:xfrm>
        </p:grpSpPr>
        <p:sp>
          <p:nvSpPr>
            <p:cNvPr id="37918" name="TextBox 11"/>
            <p:cNvSpPr txBox="1"/>
            <p:nvPr/>
          </p:nvSpPr>
          <p:spPr>
            <a:xfrm>
              <a:off x="3601313" y="605951"/>
              <a:ext cx="2112234" cy="523220"/>
            </a:xfrm>
            <a:prstGeom prst="rect">
              <a:avLst/>
            </a:prstGeom>
            <a:noFill/>
            <a:ln w="9525">
              <a:noFill/>
            </a:ln>
          </p:spPr>
          <p:txBody>
            <a:bodyPr wrap="square" anchor="t">
              <a:spAutoFit/>
            </a:bodyPr>
            <a:lstStyle/>
            <a:p>
              <a:pPr algn="r" fontAlgn="base">
                <a:spcBef>
                  <a:spcPct val="0"/>
                </a:spcBef>
                <a:spcAft>
                  <a:spcPct val="0"/>
                </a:spcAft>
              </a:pPr>
              <a:r>
                <a:rPr lang="en-US" altLang="zh-CN" sz="2800" b="1" dirty="0">
                  <a:solidFill>
                    <a:srgbClr val="404040"/>
                  </a:solidFill>
                  <a:latin typeface="微软雅黑" panose="020B0503020204020204" pitchFamily="34" charset="-122"/>
                  <a:ea typeface="微软雅黑" panose="020B0503020204020204" pitchFamily="34" charset="-122"/>
                  <a:sym typeface="Calibri" panose="020F0502020204030204" charset="0"/>
                </a:rPr>
                <a:t>1927</a:t>
              </a:r>
              <a:r>
                <a:rPr lang="zh-CN" altLang="en-US" sz="2800" b="1" dirty="0">
                  <a:solidFill>
                    <a:srgbClr val="404040"/>
                  </a:solidFill>
                  <a:latin typeface="微软雅黑" panose="020B0503020204020204" pitchFamily="34" charset="-122"/>
                  <a:ea typeface="微软雅黑" panose="020B0503020204020204" pitchFamily="34" charset="-122"/>
                  <a:sym typeface="Calibri" panose="020F0502020204030204" charset="0"/>
                </a:rPr>
                <a:t>年</a:t>
              </a:r>
            </a:p>
          </p:txBody>
        </p:sp>
        <p:sp>
          <p:nvSpPr>
            <p:cNvPr id="37919" name="TextBox 91"/>
            <p:cNvSpPr txBox="1"/>
            <p:nvPr/>
          </p:nvSpPr>
          <p:spPr>
            <a:xfrm>
              <a:off x="2434314" y="1081876"/>
              <a:ext cx="3264362" cy="379656"/>
            </a:xfrm>
            <a:prstGeom prst="rect">
              <a:avLst/>
            </a:prstGeom>
            <a:noFill/>
            <a:ln w="9525">
              <a:noFill/>
            </a:ln>
          </p:spPr>
          <p:txBody>
            <a:bodyPr wrap="square" anchor="t">
              <a:spAutoFit/>
            </a:bodyPr>
            <a:lstStyle/>
            <a:p>
              <a:pPr algn="r" fontAlgn="base">
                <a:spcBef>
                  <a:spcPct val="0"/>
                </a:spcBef>
                <a:spcAft>
                  <a:spcPct val="0"/>
                </a:spcAft>
              </a:pPr>
              <a:r>
                <a:rPr lang="zh-CN" altLang="en-US" b="1" dirty="0">
                  <a:solidFill>
                    <a:srgbClr val="404040"/>
                  </a:solidFill>
                  <a:latin typeface="微软雅黑" panose="020B0503020204020204" pitchFamily="34" charset="-122"/>
                  <a:ea typeface="微软雅黑" panose="020B0503020204020204" pitchFamily="34" charset="-122"/>
                  <a:sym typeface="Calibri" panose="020F0502020204030204" charset="0"/>
                </a:rPr>
                <a:t>武汉</a:t>
              </a:r>
            </a:p>
          </p:txBody>
        </p:sp>
      </p:grpSp>
      <p:grpSp>
        <p:nvGrpSpPr>
          <p:cNvPr id="99" name="组合 98"/>
          <p:cNvGrpSpPr/>
          <p:nvPr/>
        </p:nvGrpSpPr>
        <p:grpSpPr>
          <a:xfrm>
            <a:off x="9741694" y="1101725"/>
            <a:ext cx="477838" cy="477838"/>
            <a:chOff x="5809676" y="698325"/>
            <a:chExt cx="478346" cy="478346"/>
          </a:xfrm>
        </p:grpSpPr>
        <p:sp>
          <p:nvSpPr>
            <p:cNvPr id="100" name="椭圆 99"/>
            <p:cNvSpPr/>
            <p:nvPr/>
          </p:nvSpPr>
          <p:spPr>
            <a:xfrm>
              <a:off x="5809676" y="698325"/>
              <a:ext cx="478346" cy="47834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zh-CN" altLang="en-US" noProof="1">
                <a:solidFill>
                  <a:srgbClr val="FFFFFF"/>
                </a:solidFill>
                <a:latin typeface="微软雅黑" panose="020B0503020204020204" pitchFamily="34" charset="-122"/>
                <a:ea typeface="微软雅黑" panose="020B0503020204020204" pitchFamily="34" charset="-122"/>
              </a:endParaRPr>
            </a:p>
          </p:txBody>
        </p:sp>
        <p:pic>
          <p:nvPicPr>
            <p:cNvPr id="37922" name="图片 100"/>
            <p:cNvPicPr>
              <a:picLocks noChangeAspect="1"/>
            </p:cNvPicPr>
            <p:nvPr/>
          </p:nvPicPr>
          <p:blipFill>
            <a:blip r:embed="rId4"/>
            <a:stretch>
              <a:fillRect/>
            </a:stretch>
          </p:blipFill>
          <p:spPr>
            <a:xfrm>
              <a:off x="5898975" y="756968"/>
              <a:ext cx="299749" cy="313561"/>
            </a:xfrm>
            <a:prstGeom prst="rect">
              <a:avLst/>
            </a:prstGeom>
            <a:noFill/>
            <a:ln w="9525">
              <a:noFill/>
            </a:ln>
          </p:spPr>
        </p:pic>
      </p:grpSp>
      <p:grpSp>
        <p:nvGrpSpPr>
          <p:cNvPr id="102" name="组合 101"/>
          <p:cNvGrpSpPr/>
          <p:nvPr/>
        </p:nvGrpSpPr>
        <p:grpSpPr>
          <a:xfrm>
            <a:off x="7785894" y="1323976"/>
            <a:ext cx="4921250" cy="881063"/>
            <a:chOff x="4396850" y="-57256"/>
            <a:chExt cx="4920891" cy="881369"/>
          </a:xfrm>
        </p:grpSpPr>
        <p:sp>
          <p:nvSpPr>
            <p:cNvPr id="103" name="TextBox 7"/>
            <p:cNvSpPr txBox="1"/>
            <p:nvPr/>
          </p:nvSpPr>
          <p:spPr>
            <a:xfrm>
              <a:off x="4396850" y="-57256"/>
              <a:ext cx="3839999" cy="502766"/>
            </a:xfrm>
            <a:prstGeom prst="rect">
              <a:avLst/>
            </a:prstGeom>
            <a:noFill/>
          </p:spPr>
          <p:txBody>
            <a:bodyPr wrap="square" rtlCol="0">
              <a:spAutoFit/>
            </a:bodyPr>
            <a:lstStyle/>
            <a:p>
              <a:pPr>
                <a:spcBef>
                  <a:spcPct val="0"/>
                </a:spcBef>
                <a:spcAft>
                  <a:spcPct val="0"/>
                </a:spcAft>
              </a:pPr>
              <a:r>
                <a:rPr lang="zh-CN" altLang="en-US" sz="2665" b="1" noProof="1">
                  <a:solidFill>
                    <a:srgbClr val="000000"/>
                  </a:solidFill>
                  <a:latin typeface="微软雅黑" panose="020B0503020204020204" pitchFamily="34" charset="-122"/>
                  <a:ea typeface="微软雅黑" panose="020B0503020204020204" pitchFamily="34" charset="-122"/>
                  <a:cs typeface="+mn-ea"/>
                  <a:sym typeface="+mn-lt"/>
                </a:rPr>
                <a:t>五大党章</a:t>
              </a:r>
            </a:p>
          </p:txBody>
        </p:sp>
        <p:sp>
          <p:nvSpPr>
            <p:cNvPr id="37925" name="TextBox 7"/>
            <p:cNvSpPr txBox="1"/>
            <p:nvPr/>
          </p:nvSpPr>
          <p:spPr>
            <a:xfrm>
              <a:off x="4396850" y="362448"/>
              <a:ext cx="4920891" cy="461665"/>
            </a:xfrm>
            <a:prstGeom prst="rect">
              <a:avLst/>
            </a:prstGeom>
            <a:noFill/>
            <a:ln w="9525">
              <a:noFill/>
            </a:ln>
          </p:spPr>
          <p:txBody>
            <a:bodyPr wrap="square" anchor="t">
              <a:spAutoFit/>
            </a:bodyPr>
            <a:lstStyle/>
            <a:p>
              <a:pPr fontAlgn="base">
                <a:spcBef>
                  <a:spcPct val="0"/>
                </a:spcBef>
                <a:spcAft>
                  <a:spcPct val="0"/>
                </a:spcAft>
              </a:pPr>
              <a:r>
                <a:rPr lang="zh-CN" altLang="en-US" sz="2400" b="1" dirty="0">
                  <a:solidFill>
                    <a:srgbClr val="000000"/>
                  </a:solidFill>
                  <a:latin typeface="微软雅黑" panose="020B0503020204020204" pitchFamily="34" charset="-122"/>
                  <a:ea typeface="微软雅黑" panose="020B0503020204020204" pitchFamily="34" charset="-122"/>
                  <a:sym typeface="Calibri" panose="020F0502020204030204" charset="0"/>
                </a:rPr>
                <a:t>确立中国共产党的政党体制</a:t>
              </a:r>
            </a:p>
          </p:txBody>
        </p:sp>
      </p:grpSp>
      <p:grpSp>
        <p:nvGrpSpPr>
          <p:cNvPr id="105" name="组合 104"/>
          <p:cNvGrpSpPr/>
          <p:nvPr/>
        </p:nvGrpSpPr>
        <p:grpSpPr>
          <a:xfrm>
            <a:off x="3440907" y="904876"/>
            <a:ext cx="3263900" cy="879475"/>
            <a:chOff x="6383043" y="1908463"/>
            <a:chExt cx="3264362" cy="879331"/>
          </a:xfrm>
        </p:grpSpPr>
        <p:sp>
          <p:nvSpPr>
            <p:cNvPr id="37927" name="TextBox 11"/>
            <p:cNvSpPr txBox="1"/>
            <p:nvPr/>
          </p:nvSpPr>
          <p:spPr>
            <a:xfrm>
              <a:off x="6383043" y="1908463"/>
              <a:ext cx="2112234" cy="523220"/>
            </a:xfrm>
            <a:prstGeom prst="rect">
              <a:avLst/>
            </a:prstGeom>
            <a:noFill/>
            <a:ln w="9525">
              <a:noFill/>
            </a:ln>
          </p:spPr>
          <p:txBody>
            <a:bodyPr wrap="square" anchor="t">
              <a:spAutoFit/>
            </a:bodyPr>
            <a:lstStyle/>
            <a:p>
              <a:pPr fontAlgn="base">
                <a:spcBef>
                  <a:spcPct val="0"/>
                </a:spcBef>
                <a:spcAft>
                  <a:spcPct val="0"/>
                </a:spcAft>
              </a:pPr>
              <a:r>
                <a:rPr lang="en-US" altLang="zh-CN" sz="2800" b="1" dirty="0">
                  <a:solidFill>
                    <a:srgbClr val="404040"/>
                  </a:solidFill>
                  <a:latin typeface="微软雅黑" panose="020B0503020204020204" pitchFamily="34" charset="-122"/>
                  <a:ea typeface="微软雅黑" panose="020B0503020204020204" pitchFamily="34" charset="-122"/>
                  <a:sym typeface="Calibri" panose="020F0502020204030204" charset="0"/>
                </a:rPr>
                <a:t>1945</a:t>
              </a:r>
              <a:r>
                <a:rPr lang="zh-CN" altLang="en-US" sz="2800" b="1" dirty="0">
                  <a:solidFill>
                    <a:srgbClr val="404040"/>
                  </a:solidFill>
                  <a:latin typeface="微软雅黑" panose="020B0503020204020204" pitchFamily="34" charset="-122"/>
                  <a:ea typeface="微软雅黑" panose="020B0503020204020204" pitchFamily="34" charset="-122"/>
                  <a:sym typeface="Calibri" panose="020F0502020204030204" charset="0"/>
                </a:rPr>
                <a:t>年</a:t>
              </a:r>
            </a:p>
          </p:txBody>
        </p:sp>
        <p:sp>
          <p:nvSpPr>
            <p:cNvPr id="37928" name="TextBox 91"/>
            <p:cNvSpPr txBox="1"/>
            <p:nvPr/>
          </p:nvSpPr>
          <p:spPr>
            <a:xfrm>
              <a:off x="6383043" y="2408138"/>
              <a:ext cx="3264362" cy="379656"/>
            </a:xfrm>
            <a:prstGeom prst="rect">
              <a:avLst/>
            </a:prstGeom>
            <a:noFill/>
            <a:ln w="9525">
              <a:noFill/>
            </a:ln>
          </p:spPr>
          <p:txBody>
            <a:bodyPr wrap="square" anchor="t">
              <a:spAutoFit/>
            </a:bodyPr>
            <a:lstStyle/>
            <a:p>
              <a:pPr fontAlgn="base">
                <a:spcBef>
                  <a:spcPct val="0"/>
                </a:spcBef>
                <a:spcAft>
                  <a:spcPct val="0"/>
                </a:spcAft>
              </a:pPr>
              <a:r>
                <a:rPr lang="zh-CN" altLang="en-US" b="1" dirty="0">
                  <a:solidFill>
                    <a:srgbClr val="404040"/>
                  </a:solidFill>
                  <a:latin typeface="微软雅黑" panose="020B0503020204020204" pitchFamily="34" charset="-122"/>
                  <a:ea typeface="微软雅黑" panose="020B0503020204020204" pitchFamily="34" charset="-122"/>
                  <a:sym typeface="Calibri" panose="020F0502020204030204" charset="0"/>
                </a:rPr>
                <a:t>延安</a:t>
              </a:r>
            </a:p>
          </p:txBody>
        </p:sp>
      </p:grpSp>
      <p:grpSp>
        <p:nvGrpSpPr>
          <p:cNvPr id="108" name="组合 107"/>
          <p:cNvGrpSpPr/>
          <p:nvPr/>
        </p:nvGrpSpPr>
        <p:grpSpPr>
          <a:xfrm>
            <a:off x="2112170" y="501651"/>
            <a:ext cx="479425" cy="479425"/>
            <a:chOff x="5809676" y="698325"/>
            <a:chExt cx="478346" cy="478346"/>
          </a:xfrm>
        </p:grpSpPr>
        <p:sp>
          <p:nvSpPr>
            <p:cNvPr id="109" name="椭圆 108"/>
            <p:cNvSpPr/>
            <p:nvPr/>
          </p:nvSpPr>
          <p:spPr>
            <a:xfrm>
              <a:off x="5809676" y="698325"/>
              <a:ext cx="478346" cy="47834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zh-CN" altLang="en-US" noProof="1">
                <a:solidFill>
                  <a:srgbClr val="FFFFFF"/>
                </a:solidFill>
                <a:latin typeface="微软雅黑" panose="020B0503020204020204" pitchFamily="34" charset="-122"/>
                <a:ea typeface="微软雅黑" panose="020B0503020204020204" pitchFamily="34" charset="-122"/>
              </a:endParaRPr>
            </a:p>
          </p:txBody>
        </p:sp>
        <p:pic>
          <p:nvPicPr>
            <p:cNvPr id="37931" name="图片 109"/>
            <p:cNvPicPr>
              <a:picLocks noChangeAspect="1"/>
            </p:cNvPicPr>
            <p:nvPr/>
          </p:nvPicPr>
          <p:blipFill>
            <a:blip r:embed="rId4"/>
            <a:stretch>
              <a:fillRect/>
            </a:stretch>
          </p:blipFill>
          <p:spPr>
            <a:xfrm>
              <a:off x="5898975" y="756968"/>
              <a:ext cx="299749" cy="313561"/>
            </a:xfrm>
            <a:prstGeom prst="rect">
              <a:avLst/>
            </a:prstGeom>
            <a:noFill/>
            <a:ln w="9525">
              <a:noFill/>
            </a:ln>
          </p:spPr>
        </p:pic>
      </p:grpSp>
      <p:grpSp>
        <p:nvGrpSpPr>
          <p:cNvPr id="111" name="组合 110"/>
          <p:cNvGrpSpPr/>
          <p:nvPr/>
        </p:nvGrpSpPr>
        <p:grpSpPr>
          <a:xfrm>
            <a:off x="589758" y="1846264"/>
            <a:ext cx="4224337" cy="928687"/>
            <a:chOff x="1490134" y="1877711"/>
            <a:chExt cx="4224522" cy="928869"/>
          </a:xfrm>
        </p:grpSpPr>
        <p:sp>
          <p:nvSpPr>
            <p:cNvPr id="127" name="TextBox 7"/>
            <p:cNvSpPr txBox="1"/>
            <p:nvPr/>
          </p:nvSpPr>
          <p:spPr>
            <a:xfrm>
              <a:off x="1874656" y="1877711"/>
              <a:ext cx="3839999" cy="502766"/>
            </a:xfrm>
            <a:prstGeom prst="rect">
              <a:avLst/>
            </a:prstGeom>
            <a:noFill/>
          </p:spPr>
          <p:txBody>
            <a:bodyPr wrap="square" rtlCol="0">
              <a:spAutoFit/>
            </a:bodyPr>
            <a:lstStyle/>
            <a:p>
              <a:pPr algn="r">
                <a:spcBef>
                  <a:spcPct val="0"/>
                </a:spcBef>
                <a:spcAft>
                  <a:spcPct val="0"/>
                </a:spcAft>
              </a:pPr>
              <a:r>
                <a:rPr lang="zh-CN" altLang="en-US" sz="2665" b="1" noProof="1">
                  <a:solidFill>
                    <a:srgbClr val="000000"/>
                  </a:solidFill>
                  <a:latin typeface="微软雅黑" panose="020B0503020204020204" pitchFamily="34" charset="-122"/>
                  <a:ea typeface="微软雅黑" panose="020B0503020204020204" pitchFamily="34" charset="-122"/>
                  <a:cs typeface="+mn-ea"/>
                  <a:sym typeface="+mn-lt"/>
                </a:rPr>
                <a:t>七大党章</a:t>
              </a:r>
            </a:p>
          </p:txBody>
        </p:sp>
        <p:sp>
          <p:nvSpPr>
            <p:cNvPr id="37934" name="TextBox 7"/>
            <p:cNvSpPr txBox="1"/>
            <p:nvPr/>
          </p:nvSpPr>
          <p:spPr>
            <a:xfrm>
              <a:off x="1490134" y="2344915"/>
              <a:ext cx="4224522" cy="461665"/>
            </a:xfrm>
            <a:prstGeom prst="rect">
              <a:avLst/>
            </a:prstGeom>
            <a:noFill/>
            <a:ln w="9525">
              <a:noFill/>
            </a:ln>
          </p:spPr>
          <p:txBody>
            <a:bodyPr wrap="square" anchor="t">
              <a:spAutoFit/>
            </a:bodyPr>
            <a:lstStyle/>
            <a:p>
              <a:pPr algn="r" fontAlgn="base">
                <a:spcBef>
                  <a:spcPct val="0"/>
                </a:spcBef>
                <a:spcAft>
                  <a:spcPct val="0"/>
                </a:spcAft>
              </a:pPr>
              <a:r>
                <a:rPr lang="zh-CN" altLang="en-US" sz="2400" b="1" dirty="0">
                  <a:solidFill>
                    <a:srgbClr val="000000"/>
                  </a:solidFill>
                  <a:latin typeface="微软雅黑" panose="020B0503020204020204" pitchFamily="34" charset="-122"/>
                  <a:ea typeface="微软雅黑" panose="020B0503020204020204" pitchFamily="34" charset="-122"/>
                  <a:sym typeface="Calibri" panose="020F0502020204030204" charset="0"/>
                </a:rPr>
                <a:t>确立指导思想即毛泽东思想</a:t>
              </a:r>
            </a:p>
          </p:txBody>
        </p:sp>
      </p:grpSp>
      <p:grpSp>
        <p:nvGrpSpPr>
          <p:cNvPr id="129" name="组合 128"/>
          <p:cNvGrpSpPr/>
          <p:nvPr/>
        </p:nvGrpSpPr>
        <p:grpSpPr>
          <a:xfrm>
            <a:off x="5495133" y="2608264"/>
            <a:ext cx="3278187" cy="911225"/>
            <a:chOff x="2434314" y="3557496"/>
            <a:chExt cx="3279233" cy="910083"/>
          </a:xfrm>
        </p:grpSpPr>
        <p:sp>
          <p:nvSpPr>
            <p:cNvPr id="37936" name="TextBox 11"/>
            <p:cNvSpPr txBox="1"/>
            <p:nvPr/>
          </p:nvSpPr>
          <p:spPr>
            <a:xfrm>
              <a:off x="3601313" y="3557496"/>
              <a:ext cx="2112234" cy="523220"/>
            </a:xfrm>
            <a:prstGeom prst="rect">
              <a:avLst/>
            </a:prstGeom>
            <a:noFill/>
            <a:ln w="9525">
              <a:noFill/>
            </a:ln>
          </p:spPr>
          <p:txBody>
            <a:bodyPr wrap="square" anchor="t">
              <a:spAutoFit/>
            </a:bodyPr>
            <a:lstStyle/>
            <a:p>
              <a:pPr algn="r" fontAlgn="base">
                <a:spcBef>
                  <a:spcPct val="0"/>
                </a:spcBef>
                <a:spcAft>
                  <a:spcPct val="0"/>
                </a:spcAft>
              </a:pPr>
              <a:r>
                <a:rPr lang="en-US" altLang="zh-CN" sz="2800" b="1" dirty="0">
                  <a:solidFill>
                    <a:srgbClr val="404040"/>
                  </a:solidFill>
                  <a:latin typeface="微软雅黑" panose="020B0503020204020204" pitchFamily="34" charset="-122"/>
                  <a:ea typeface="微软雅黑" panose="020B0503020204020204" pitchFamily="34" charset="-122"/>
                  <a:sym typeface="Calibri" panose="020F0502020204030204" charset="0"/>
                </a:rPr>
                <a:t>1982</a:t>
              </a:r>
              <a:r>
                <a:rPr lang="zh-CN" altLang="en-US" sz="2800" b="1" dirty="0">
                  <a:solidFill>
                    <a:srgbClr val="404040"/>
                  </a:solidFill>
                  <a:latin typeface="微软雅黑" panose="020B0503020204020204" pitchFamily="34" charset="-122"/>
                  <a:ea typeface="微软雅黑" panose="020B0503020204020204" pitchFamily="34" charset="-122"/>
                  <a:sym typeface="Calibri" panose="020F0502020204030204" charset="0"/>
                </a:rPr>
                <a:t>年</a:t>
              </a:r>
            </a:p>
          </p:txBody>
        </p:sp>
        <p:sp>
          <p:nvSpPr>
            <p:cNvPr id="37937" name="TextBox 91"/>
            <p:cNvSpPr txBox="1"/>
            <p:nvPr/>
          </p:nvSpPr>
          <p:spPr>
            <a:xfrm>
              <a:off x="2434314" y="4087923"/>
              <a:ext cx="3264362" cy="379656"/>
            </a:xfrm>
            <a:prstGeom prst="rect">
              <a:avLst/>
            </a:prstGeom>
            <a:noFill/>
            <a:ln w="9525">
              <a:noFill/>
            </a:ln>
          </p:spPr>
          <p:txBody>
            <a:bodyPr wrap="square" anchor="t">
              <a:spAutoFit/>
            </a:bodyPr>
            <a:lstStyle/>
            <a:p>
              <a:pPr algn="r" fontAlgn="base">
                <a:spcBef>
                  <a:spcPct val="0"/>
                </a:spcBef>
                <a:spcAft>
                  <a:spcPct val="0"/>
                </a:spcAft>
              </a:pPr>
              <a:r>
                <a:rPr lang="zh-CN" altLang="en-US" b="1" dirty="0">
                  <a:solidFill>
                    <a:srgbClr val="404040"/>
                  </a:solidFill>
                  <a:latin typeface="微软雅黑" panose="020B0503020204020204" pitchFamily="34" charset="-122"/>
                  <a:ea typeface="微软雅黑" panose="020B0503020204020204" pitchFamily="34" charset="-122"/>
                  <a:sym typeface="Calibri" panose="020F0502020204030204" charset="0"/>
                </a:rPr>
                <a:t>北京</a:t>
              </a:r>
            </a:p>
          </p:txBody>
        </p:sp>
      </p:grpSp>
      <p:grpSp>
        <p:nvGrpSpPr>
          <p:cNvPr id="132" name="组合 131"/>
          <p:cNvGrpSpPr/>
          <p:nvPr/>
        </p:nvGrpSpPr>
        <p:grpSpPr>
          <a:xfrm>
            <a:off x="8886033" y="3211514"/>
            <a:ext cx="477837" cy="477837"/>
            <a:chOff x="5809676" y="698325"/>
            <a:chExt cx="478346" cy="478346"/>
          </a:xfrm>
        </p:grpSpPr>
        <p:sp>
          <p:nvSpPr>
            <p:cNvPr id="133" name="椭圆 132"/>
            <p:cNvSpPr/>
            <p:nvPr/>
          </p:nvSpPr>
          <p:spPr>
            <a:xfrm>
              <a:off x="5809676" y="698325"/>
              <a:ext cx="478346" cy="47834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zh-CN" altLang="en-US" noProof="1">
                <a:solidFill>
                  <a:srgbClr val="FFFFFF"/>
                </a:solidFill>
                <a:latin typeface="微软雅黑" panose="020B0503020204020204" pitchFamily="34" charset="-122"/>
                <a:ea typeface="微软雅黑" panose="020B0503020204020204" pitchFamily="34" charset="-122"/>
              </a:endParaRPr>
            </a:p>
          </p:txBody>
        </p:sp>
        <p:pic>
          <p:nvPicPr>
            <p:cNvPr id="37940" name="图片 133"/>
            <p:cNvPicPr>
              <a:picLocks noChangeAspect="1"/>
            </p:cNvPicPr>
            <p:nvPr/>
          </p:nvPicPr>
          <p:blipFill>
            <a:blip r:embed="rId4"/>
            <a:stretch>
              <a:fillRect/>
            </a:stretch>
          </p:blipFill>
          <p:spPr>
            <a:xfrm>
              <a:off x="5898975" y="756968"/>
              <a:ext cx="299749" cy="313561"/>
            </a:xfrm>
            <a:prstGeom prst="rect">
              <a:avLst/>
            </a:prstGeom>
            <a:noFill/>
            <a:ln w="9525">
              <a:noFill/>
            </a:ln>
          </p:spPr>
        </p:pic>
      </p:grpSp>
      <p:grpSp>
        <p:nvGrpSpPr>
          <p:cNvPr id="135" name="组合 134"/>
          <p:cNvGrpSpPr/>
          <p:nvPr/>
        </p:nvGrpSpPr>
        <p:grpSpPr>
          <a:xfrm>
            <a:off x="7223919" y="3659189"/>
            <a:ext cx="4921250" cy="922337"/>
            <a:chOff x="6341696" y="3545621"/>
            <a:chExt cx="4920891" cy="921958"/>
          </a:xfrm>
        </p:grpSpPr>
        <p:sp>
          <p:nvSpPr>
            <p:cNvPr id="136" name="TextBox 7"/>
            <p:cNvSpPr txBox="1"/>
            <p:nvPr/>
          </p:nvSpPr>
          <p:spPr>
            <a:xfrm>
              <a:off x="6341696" y="3545621"/>
              <a:ext cx="3839999" cy="502766"/>
            </a:xfrm>
            <a:prstGeom prst="rect">
              <a:avLst/>
            </a:prstGeom>
            <a:noFill/>
          </p:spPr>
          <p:txBody>
            <a:bodyPr wrap="square" rtlCol="0">
              <a:spAutoFit/>
            </a:bodyPr>
            <a:lstStyle/>
            <a:p>
              <a:pPr>
                <a:spcBef>
                  <a:spcPct val="0"/>
                </a:spcBef>
                <a:spcAft>
                  <a:spcPct val="0"/>
                </a:spcAft>
              </a:pPr>
              <a:r>
                <a:rPr lang="zh-CN" altLang="en-US" sz="2665" b="1" noProof="1">
                  <a:solidFill>
                    <a:srgbClr val="000000"/>
                  </a:solidFill>
                  <a:latin typeface="微软雅黑" panose="020B0503020204020204" pitchFamily="34" charset="-122"/>
                  <a:ea typeface="微软雅黑" panose="020B0503020204020204" pitchFamily="34" charset="-122"/>
                  <a:cs typeface="+mn-ea"/>
                  <a:sym typeface="+mn-lt"/>
                </a:rPr>
                <a:t>十二大党章</a:t>
              </a:r>
            </a:p>
          </p:txBody>
        </p:sp>
        <p:sp>
          <p:nvSpPr>
            <p:cNvPr id="37943" name="TextBox 7"/>
            <p:cNvSpPr txBox="1"/>
            <p:nvPr/>
          </p:nvSpPr>
          <p:spPr>
            <a:xfrm>
              <a:off x="6341696" y="4005914"/>
              <a:ext cx="4920891" cy="461665"/>
            </a:xfrm>
            <a:prstGeom prst="rect">
              <a:avLst/>
            </a:prstGeom>
            <a:noFill/>
            <a:ln w="9525">
              <a:noFill/>
            </a:ln>
          </p:spPr>
          <p:txBody>
            <a:bodyPr wrap="square" anchor="t">
              <a:spAutoFit/>
            </a:bodyPr>
            <a:lstStyle/>
            <a:p>
              <a:pPr fontAlgn="base">
                <a:spcBef>
                  <a:spcPct val="0"/>
                </a:spcBef>
                <a:spcAft>
                  <a:spcPct val="0"/>
                </a:spcAft>
              </a:pPr>
              <a:r>
                <a:rPr lang="zh-CN" altLang="en-US" sz="2400" b="1" dirty="0">
                  <a:solidFill>
                    <a:srgbClr val="000000"/>
                  </a:solidFill>
                  <a:latin typeface="微软雅黑" panose="020B0503020204020204" pitchFamily="34" charset="-122"/>
                  <a:ea typeface="微软雅黑" panose="020B0503020204020204" pitchFamily="34" charset="-122"/>
                  <a:sym typeface="Calibri" panose="020F0502020204030204" charset="0"/>
                </a:rPr>
                <a:t>走上依章建党发展道路</a:t>
              </a:r>
            </a:p>
          </p:txBody>
        </p:sp>
      </p:grpSp>
      <p:grpSp>
        <p:nvGrpSpPr>
          <p:cNvPr id="138" name="组合 137"/>
          <p:cNvGrpSpPr/>
          <p:nvPr/>
        </p:nvGrpSpPr>
        <p:grpSpPr>
          <a:xfrm>
            <a:off x="3383758" y="4362451"/>
            <a:ext cx="2225675" cy="771525"/>
            <a:chOff x="6383043" y="5270949"/>
            <a:chExt cx="2226738" cy="771868"/>
          </a:xfrm>
        </p:grpSpPr>
        <p:sp>
          <p:nvSpPr>
            <p:cNvPr id="37945" name="TextBox 11"/>
            <p:cNvSpPr txBox="1"/>
            <p:nvPr/>
          </p:nvSpPr>
          <p:spPr>
            <a:xfrm>
              <a:off x="6383043" y="5270949"/>
              <a:ext cx="2112234" cy="523220"/>
            </a:xfrm>
            <a:prstGeom prst="rect">
              <a:avLst/>
            </a:prstGeom>
            <a:noFill/>
            <a:ln w="9525">
              <a:noFill/>
            </a:ln>
          </p:spPr>
          <p:txBody>
            <a:bodyPr wrap="square" anchor="t">
              <a:spAutoFit/>
            </a:bodyPr>
            <a:lstStyle/>
            <a:p>
              <a:pPr fontAlgn="base">
                <a:spcBef>
                  <a:spcPct val="0"/>
                </a:spcBef>
                <a:spcAft>
                  <a:spcPct val="0"/>
                </a:spcAft>
              </a:pPr>
              <a:r>
                <a:rPr lang="en-US" altLang="zh-CN" sz="2800" b="1" dirty="0">
                  <a:solidFill>
                    <a:srgbClr val="404040"/>
                  </a:solidFill>
                  <a:latin typeface="微软雅黑" panose="020B0503020204020204" pitchFamily="34" charset="-122"/>
                  <a:ea typeface="微软雅黑" panose="020B0503020204020204" pitchFamily="34" charset="-122"/>
                  <a:sym typeface="Calibri" panose="020F0502020204030204" charset="0"/>
                </a:rPr>
                <a:t>2002</a:t>
              </a:r>
              <a:r>
                <a:rPr lang="zh-CN" altLang="en-US" sz="2800" b="1" dirty="0">
                  <a:solidFill>
                    <a:srgbClr val="404040"/>
                  </a:solidFill>
                  <a:latin typeface="微软雅黑" panose="020B0503020204020204" pitchFamily="34" charset="-122"/>
                  <a:ea typeface="微软雅黑" panose="020B0503020204020204" pitchFamily="34" charset="-122"/>
                  <a:sym typeface="Calibri" panose="020F0502020204030204" charset="0"/>
                </a:rPr>
                <a:t>年</a:t>
              </a:r>
            </a:p>
          </p:txBody>
        </p:sp>
        <p:sp>
          <p:nvSpPr>
            <p:cNvPr id="37946" name="TextBox 91"/>
            <p:cNvSpPr txBox="1"/>
            <p:nvPr/>
          </p:nvSpPr>
          <p:spPr>
            <a:xfrm rot="-10800000" flipV="1">
              <a:off x="6410647" y="5673485"/>
              <a:ext cx="2199134" cy="369332"/>
            </a:xfrm>
            <a:prstGeom prst="rect">
              <a:avLst/>
            </a:prstGeom>
            <a:noFill/>
            <a:ln w="9525">
              <a:noFill/>
            </a:ln>
          </p:spPr>
          <p:txBody>
            <a:bodyPr wrap="square" anchor="t">
              <a:spAutoFit/>
            </a:bodyPr>
            <a:lstStyle/>
            <a:p>
              <a:pPr fontAlgn="base">
                <a:spcBef>
                  <a:spcPct val="0"/>
                </a:spcBef>
                <a:spcAft>
                  <a:spcPct val="0"/>
                </a:spcAft>
              </a:pPr>
              <a:r>
                <a:rPr lang="zh-CN" altLang="en-US" b="1" dirty="0">
                  <a:solidFill>
                    <a:srgbClr val="404040"/>
                  </a:solidFill>
                  <a:latin typeface="微软雅黑" panose="020B0503020204020204" pitchFamily="34" charset="-122"/>
                  <a:ea typeface="微软雅黑" panose="020B0503020204020204" pitchFamily="34" charset="-122"/>
                  <a:sym typeface="Calibri" panose="020F0502020204030204" charset="0"/>
                </a:rPr>
                <a:t>北京</a:t>
              </a:r>
            </a:p>
          </p:txBody>
        </p:sp>
      </p:grpSp>
      <p:grpSp>
        <p:nvGrpSpPr>
          <p:cNvPr id="141" name="组合 140"/>
          <p:cNvGrpSpPr/>
          <p:nvPr/>
        </p:nvGrpSpPr>
        <p:grpSpPr>
          <a:xfrm>
            <a:off x="2763044" y="4530725"/>
            <a:ext cx="477838" cy="477838"/>
            <a:chOff x="5809676" y="698325"/>
            <a:chExt cx="478346" cy="478346"/>
          </a:xfrm>
        </p:grpSpPr>
        <p:sp>
          <p:nvSpPr>
            <p:cNvPr id="142" name="椭圆 141"/>
            <p:cNvSpPr/>
            <p:nvPr/>
          </p:nvSpPr>
          <p:spPr>
            <a:xfrm>
              <a:off x="5809676" y="698325"/>
              <a:ext cx="478346" cy="47834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zh-CN" altLang="en-US" noProof="1">
                <a:solidFill>
                  <a:srgbClr val="FFFFFF"/>
                </a:solidFill>
                <a:latin typeface="微软雅黑" panose="020B0503020204020204" pitchFamily="34" charset="-122"/>
                <a:ea typeface="微软雅黑" panose="020B0503020204020204" pitchFamily="34" charset="-122"/>
              </a:endParaRPr>
            </a:p>
          </p:txBody>
        </p:sp>
        <p:pic>
          <p:nvPicPr>
            <p:cNvPr id="37949" name="图片 142"/>
            <p:cNvPicPr>
              <a:picLocks noChangeAspect="1"/>
            </p:cNvPicPr>
            <p:nvPr/>
          </p:nvPicPr>
          <p:blipFill>
            <a:blip r:embed="rId4"/>
            <a:stretch>
              <a:fillRect/>
            </a:stretch>
          </p:blipFill>
          <p:spPr>
            <a:xfrm>
              <a:off x="5898975" y="756968"/>
              <a:ext cx="299749" cy="313561"/>
            </a:xfrm>
            <a:prstGeom prst="rect">
              <a:avLst/>
            </a:prstGeom>
            <a:noFill/>
            <a:ln w="9525">
              <a:noFill/>
            </a:ln>
          </p:spPr>
        </p:pic>
      </p:grpSp>
      <p:grpSp>
        <p:nvGrpSpPr>
          <p:cNvPr id="144" name="组合 143"/>
          <p:cNvGrpSpPr/>
          <p:nvPr/>
        </p:nvGrpSpPr>
        <p:grpSpPr>
          <a:xfrm>
            <a:off x="308770" y="5319713"/>
            <a:ext cx="4564063" cy="893762"/>
            <a:chOff x="1151906" y="5252072"/>
            <a:chExt cx="4562749" cy="893244"/>
          </a:xfrm>
        </p:grpSpPr>
        <p:sp>
          <p:nvSpPr>
            <p:cNvPr id="145" name="TextBox 7"/>
            <p:cNvSpPr txBox="1"/>
            <p:nvPr/>
          </p:nvSpPr>
          <p:spPr>
            <a:xfrm>
              <a:off x="1874656" y="5252072"/>
              <a:ext cx="3839999" cy="502766"/>
            </a:xfrm>
            <a:prstGeom prst="rect">
              <a:avLst/>
            </a:prstGeom>
            <a:noFill/>
          </p:spPr>
          <p:txBody>
            <a:bodyPr wrap="square" rtlCol="0">
              <a:spAutoFit/>
            </a:bodyPr>
            <a:lstStyle/>
            <a:p>
              <a:pPr algn="r">
                <a:spcBef>
                  <a:spcPct val="0"/>
                </a:spcBef>
                <a:spcAft>
                  <a:spcPct val="0"/>
                </a:spcAft>
              </a:pPr>
              <a:r>
                <a:rPr lang="zh-CN" altLang="en-US" sz="2665" b="1" noProof="1">
                  <a:solidFill>
                    <a:srgbClr val="000000"/>
                  </a:solidFill>
                  <a:latin typeface="微软雅黑" panose="020B0503020204020204" pitchFamily="34" charset="-122"/>
                  <a:ea typeface="微软雅黑" panose="020B0503020204020204" pitchFamily="34" charset="-122"/>
                  <a:cs typeface="+mn-ea"/>
                  <a:sym typeface="+mn-lt"/>
                </a:rPr>
                <a:t>十六大大党章</a:t>
              </a:r>
            </a:p>
          </p:txBody>
        </p:sp>
        <p:sp>
          <p:nvSpPr>
            <p:cNvPr id="37952" name="TextBox 7"/>
            <p:cNvSpPr txBox="1"/>
            <p:nvPr/>
          </p:nvSpPr>
          <p:spPr>
            <a:xfrm>
              <a:off x="1151906" y="5683651"/>
              <a:ext cx="4562749" cy="461665"/>
            </a:xfrm>
            <a:prstGeom prst="rect">
              <a:avLst/>
            </a:prstGeom>
            <a:noFill/>
            <a:ln w="9525">
              <a:noFill/>
            </a:ln>
          </p:spPr>
          <p:txBody>
            <a:bodyPr wrap="square" anchor="t">
              <a:spAutoFit/>
            </a:bodyPr>
            <a:lstStyle/>
            <a:p>
              <a:pPr algn="r" fontAlgn="base">
                <a:spcBef>
                  <a:spcPct val="0"/>
                </a:spcBef>
                <a:spcAft>
                  <a:spcPct val="0"/>
                </a:spcAft>
              </a:pPr>
              <a:r>
                <a:rPr lang="zh-CN" altLang="en-US" sz="2400" b="1" dirty="0">
                  <a:solidFill>
                    <a:srgbClr val="000000"/>
                  </a:solidFill>
                  <a:latin typeface="微软雅黑" panose="020B0503020204020204" pitchFamily="34" charset="-122"/>
                  <a:ea typeface="微软雅黑" panose="020B0503020204020204" pitchFamily="34" charset="-122"/>
                  <a:sym typeface="Calibri" panose="020F0502020204030204" charset="0"/>
                </a:rPr>
                <a:t>确立党的根本属性</a:t>
              </a:r>
              <a:r>
                <a:rPr lang="en-US" altLang="zh-CN" sz="2400" b="1" dirty="0">
                  <a:solidFill>
                    <a:srgbClr val="000000"/>
                  </a:solidFill>
                  <a:latin typeface="微软雅黑" panose="020B0503020204020204" pitchFamily="34" charset="-122"/>
                  <a:ea typeface="微软雅黑" panose="020B0503020204020204" pitchFamily="34" charset="-122"/>
                  <a:sym typeface="Calibri" panose="020F0502020204030204" charset="0"/>
                </a:rPr>
                <a:t>1-2-3</a:t>
              </a:r>
              <a:r>
                <a:rPr lang="zh-CN" altLang="en-US" sz="2400" b="1" dirty="0">
                  <a:solidFill>
                    <a:srgbClr val="000000"/>
                  </a:solidFill>
                  <a:latin typeface="微软雅黑" panose="020B0503020204020204" pitchFamily="34" charset="-122"/>
                  <a:ea typeface="微软雅黑" panose="020B0503020204020204" pitchFamily="34" charset="-122"/>
                  <a:sym typeface="Calibri" panose="020F0502020204030204" charset="0"/>
                </a:rPr>
                <a:t>结构</a:t>
              </a:r>
            </a:p>
          </p:txBody>
        </p:sp>
      </p:grpSp>
    </p:spTree>
    <p:extLst>
      <p:ext uri="{BB962C8B-B14F-4D97-AF65-F5344CB8AC3E}">
        <p14:creationId xmlns="" xmlns:p14="http://schemas.microsoft.com/office/powerpoint/2010/main" val="2725584650"/>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wipe(left)">
                                      <p:cBhvr>
                                        <p:cTn id="7" dur="500"/>
                                        <p:tgtEl>
                                          <p:spTgt spid="6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up)">
                                      <p:cBhvr>
                                        <p:cTn id="11" dur="500"/>
                                        <p:tgtEl>
                                          <p:spTgt spid="30"/>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p:cTn id="15" dur="500" fill="hold"/>
                                        <p:tgtEl>
                                          <p:spTgt spid="36"/>
                                        </p:tgtEl>
                                        <p:attrNameLst>
                                          <p:attrName>ppt_w</p:attrName>
                                        </p:attrNameLst>
                                      </p:cBhvr>
                                      <p:tavLst>
                                        <p:tav tm="0">
                                          <p:val>
                                            <p:fltVal val="0"/>
                                          </p:val>
                                        </p:tav>
                                        <p:tav tm="100000">
                                          <p:val>
                                            <p:strVal val="#ppt_w"/>
                                          </p:val>
                                        </p:tav>
                                      </p:tavLst>
                                    </p:anim>
                                    <p:anim calcmode="lin" valueType="num">
                                      <p:cBhvr>
                                        <p:cTn id="16" dur="500" fill="hold"/>
                                        <p:tgtEl>
                                          <p:spTgt spid="36"/>
                                        </p:tgtEl>
                                        <p:attrNameLst>
                                          <p:attrName>ppt_h</p:attrName>
                                        </p:attrNameLst>
                                      </p:cBhvr>
                                      <p:tavLst>
                                        <p:tav tm="0">
                                          <p:val>
                                            <p:fltVal val="0"/>
                                          </p:val>
                                        </p:tav>
                                        <p:tav tm="100000">
                                          <p:val>
                                            <p:strVal val="#ppt_h"/>
                                          </p:val>
                                        </p:tav>
                                      </p:tavLst>
                                    </p:anim>
                                    <p:animEffect transition="in" filter="fade">
                                      <p:cBhvr>
                                        <p:cTn id="17" dur="500"/>
                                        <p:tgtEl>
                                          <p:spTgt spid="36"/>
                                        </p:tgtEl>
                                      </p:cBhvr>
                                    </p:animEffect>
                                  </p:childTnLst>
                                </p:cTn>
                              </p:par>
                              <p:par>
                                <p:cTn id="18" presetID="22" presetClass="entr" presetSubtype="2" fill="hold" nodeType="withEffect">
                                  <p:stCondLst>
                                    <p:cond delay="0"/>
                                  </p:stCondLst>
                                  <p:childTnLst>
                                    <p:set>
                                      <p:cBhvr>
                                        <p:cTn id="19" dur="1" fill="hold">
                                          <p:stCondLst>
                                            <p:cond delay="0"/>
                                          </p:stCondLst>
                                        </p:cTn>
                                        <p:tgtEl>
                                          <p:spTgt spid="60"/>
                                        </p:tgtEl>
                                        <p:attrNameLst>
                                          <p:attrName>style.visibility</p:attrName>
                                        </p:attrNameLst>
                                      </p:cBhvr>
                                      <p:to>
                                        <p:strVal val="visible"/>
                                      </p:to>
                                    </p:set>
                                    <p:animEffect transition="in" filter="wipe(right)">
                                      <p:cBhvr>
                                        <p:cTn id="20" dur="500"/>
                                        <p:tgtEl>
                                          <p:spTgt spid="60"/>
                                        </p:tgtEl>
                                      </p:cBhvr>
                                    </p:animEffect>
                                  </p:childTnLst>
                                </p:cTn>
                              </p:par>
                            </p:childTnLst>
                          </p:cTn>
                        </p:par>
                        <p:par>
                          <p:cTn id="21" fill="hold">
                            <p:stCondLst>
                              <p:cond delay="1500"/>
                            </p:stCondLst>
                            <p:childTnLst>
                              <p:par>
                                <p:cTn id="22" presetID="22" presetClass="entr" presetSubtype="1" fill="hold" grpId="0" nodeType="after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wipe(up)">
                                      <p:cBhvr>
                                        <p:cTn id="24" dur="500"/>
                                        <p:tgtEl>
                                          <p:spTgt spid="31"/>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39"/>
                                        </p:tgtEl>
                                        <p:attrNameLst>
                                          <p:attrName>style.visibility</p:attrName>
                                        </p:attrNameLst>
                                      </p:cBhvr>
                                      <p:to>
                                        <p:strVal val="visible"/>
                                      </p:to>
                                    </p:set>
                                    <p:anim calcmode="lin" valueType="num">
                                      <p:cBhvr>
                                        <p:cTn id="28" dur="500" fill="hold"/>
                                        <p:tgtEl>
                                          <p:spTgt spid="39"/>
                                        </p:tgtEl>
                                        <p:attrNameLst>
                                          <p:attrName>ppt_w</p:attrName>
                                        </p:attrNameLst>
                                      </p:cBhvr>
                                      <p:tavLst>
                                        <p:tav tm="0">
                                          <p:val>
                                            <p:fltVal val="0"/>
                                          </p:val>
                                        </p:tav>
                                        <p:tav tm="100000">
                                          <p:val>
                                            <p:strVal val="#ppt_w"/>
                                          </p:val>
                                        </p:tav>
                                      </p:tavLst>
                                    </p:anim>
                                    <p:anim calcmode="lin" valueType="num">
                                      <p:cBhvr>
                                        <p:cTn id="29" dur="500" fill="hold"/>
                                        <p:tgtEl>
                                          <p:spTgt spid="39"/>
                                        </p:tgtEl>
                                        <p:attrNameLst>
                                          <p:attrName>ppt_h</p:attrName>
                                        </p:attrNameLst>
                                      </p:cBhvr>
                                      <p:tavLst>
                                        <p:tav tm="0">
                                          <p:val>
                                            <p:fltVal val="0"/>
                                          </p:val>
                                        </p:tav>
                                        <p:tav tm="100000">
                                          <p:val>
                                            <p:strVal val="#ppt_h"/>
                                          </p:val>
                                        </p:tav>
                                      </p:tavLst>
                                    </p:anim>
                                    <p:animEffect transition="in" filter="fade">
                                      <p:cBhvr>
                                        <p:cTn id="30" dur="500"/>
                                        <p:tgtEl>
                                          <p:spTgt spid="39"/>
                                        </p:tgtEl>
                                      </p:cBhvr>
                                    </p:animEffect>
                                  </p:childTnLst>
                                </p:cTn>
                              </p:par>
                              <p:par>
                                <p:cTn id="31" presetID="22" presetClass="entr" presetSubtype="8" fill="hold" nodeType="withEffect">
                                  <p:stCondLst>
                                    <p:cond delay="0"/>
                                  </p:stCondLst>
                                  <p:childTnLst>
                                    <p:set>
                                      <p:cBhvr>
                                        <p:cTn id="32" dur="1" fill="hold">
                                          <p:stCondLst>
                                            <p:cond delay="0"/>
                                          </p:stCondLst>
                                        </p:cTn>
                                        <p:tgtEl>
                                          <p:spTgt spid="54"/>
                                        </p:tgtEl>
                                        <p:attrNameLst>
                                          <p:attrName>style.visibility</p:attrName>
                                        </p:attrNameLst>
                                      </p:cBhvr>
                                      <p:to>
                                        <p:strVal val="visible"/>
                                      </p:to>
                                    </p:set>
                                    <p:animEffect transition="in" filter="wipe(left)">
                                      <p:cBhvr>
                                        <p:cTn id="33" dur="500"/>
                                        <p:tgtEl>
                                          <p:spTgt spid="54"/>
                                        </p:tgtEl>
                                      </p:cBhvr>
                                    </p:animEffect>
                                  </p:childTnLst>
                                </p:cTn>
                              </p:par>
                            </p:childTnLst>
                          </p:cTn>
                        </p:par>
                        <p:par>
                          <p:cTn id="34" fill="hold">
                            <p:stCondLst>
                              <p:cond delay="2500"/>
                            </p:stCondLst>
                            <p:childTnLst>
                              <p:par>
                                <p:cTn id="35" presetID="22" presetClass="entr" presetSubtype="1" fill="hold" grpId="0" nodeType="after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wipe(up)">
                                      <p:cBhvr>
                                        <p:cTn id="37" dur="500"/>
                                        <p:tgtEl>
                                          <p:spTgt spid="32"/>
                                        </p:tgtEl>
                                      </p:cBhvr>
                                    </p:animEffect>
                                  </p:childTnLst>
                                </p:cTn>
                              </p:par>
                            </p:childTnLst>
                          </p:cTn>
                        </p:par>
                        <p:par>
                          <p:cTn id="38" fill="hold">
                            <p:stCondLst>
                              <p:cond delay="3000"/>
                            </p:stCondLst>
                            <p:childTnLst>
                              <p:par>
                                <p:cTn id="39" presetID="53" presetClass="entr" presetSubtype="16" fill="hold" nodeType="afterEffect">
                                  <p:stCondLst>
                                    <p:cond delay="0"/>
                                  </p:stCondLst>
                                  <p:childTnLst>
                                    <p:set>
                                      <p:cBhvr>
                                        <p:cTn id="40" dur="1" fill="hold">
                                          <p:stCondLst>
                                            <p:cond delay="0"/>
                                          </p:stCondLst>
                                        </p:cTn>
                                        <p:tgtEl>
                                          <p:spTgt spid="42"/>
                                        </p:tgtEl>
                                        <p:attrNameLst>
                                          <p:attrName>style.visibility</p:attrName>
                                        </p:attrNameLst>
                                      </p:cBhvr>
                                      <p:to>
                                        <p:strVal val="visible"/>
                                      </p:to>
                                    </p:set>
                                    <p:anim calcmode="lin" valueType="num">
                                      <p:cBhvr>
                                        <p:cTn id="41" dur="500" fill="hold"/>
                                        <p:tgtEl>
                                          <p:spTgt spid="42"/>
                                        </p:tgtEl>
                                        <p:attrNameLst>
                                          <p:attrName>ppt_w</p:attrName>
                                        </p:attrNameLst>
                                      </p:cBhvr>
                                      <p:tavLst>
                                        <p:tav tm="0">
                                          <p:val>
                                            <p:fltVal val="0"/>
                                          </p:val>
                                        </p:tav>
                                        <p:tav tm="100000">
                                          <p:val>
                                            <p:strVal val="#ppt_w"/>
                                          </p:val>
                                        </p:tav>
                                      </p:tavLst>
                                    </p:anim>
                                    <p:anim calcmode="lin" valueType="num">
                                      <p:cBhvr>
                                        <p:cTn id="42" dur="500" fill="hold"/>
                                        <p:tgtEl>
                                          <p:spTgt spid="42"/>
                                        </p:tgtEl>
                                        <p:attrNameLst>
                                          <p:attrName>ppt_h</p:attrName>
                                        </p:attrNameLst>
                                      </p:cBhvr>
                                      <p:tavLst>
                                        <p:tav tm="0">
                                          <p:val>
                                            <p:fltVal val="0"/>
                                          </p:val>
                                        </p:tav>
                                        <p:tav tm="100000">
                                          <p:val>
                                            <p:strVal val="#ppt_h"/>
                                          </p:val>
                                        </p:tav>
                                      </p:tavLst>
                                    </p:anim>
                                    <p:animEffect transition="in" filter="fade">
                                      <p:cBhvr>
                                        <p:cTn id="43" dur="500"/>
                                        <p:tgtEl>
                                          <p:spTgt spid="42"/>
                                        </p:tgtEl>
                                      </p:cBhvr>
                                    </p:animEffect>
                                  </p:childTnLst>
                                </p:cTn>
                              </p:par>
                              <p:par>
                                <p:cTn id="44" presetID="22" presetClass="entr" presetSubtype="2" fill="hold" nodeType="withEffect">
                                  <p:stCondLst>
                                    <p:cond delay="0"/>
                                  </p:stCondLst>
                                  <p:childTnLst>
                                    <p:set>
                                      <p:cBhvr>
                                        <p:cTn id="45" dur="1" fill="hold">
                                          <p:stCondLst>
                                            <p:cond delay="0"/>
                                          </p:stCondLst>
                                        </p:cTn>
                                        <p:tgtEl>
                                          <p:spTgt spid="57"/>
                                        </p:tgtEl>
                                        <p:attrNameLst>
                                          <p:attrName>style.visibility</p:attrName>
                                        </p:attrNameLst>
                                      </p:cBhvr>
                                      <p:to>
                                        <p:strVal val="visible"/>
                                      </p:to>
                                    </p:set>
                                    <p:animEffect transition="in" filter="wipe(right)">
                                      <p:cBhvr>
                                        <p:cTn id="46" dur="500"/>
                                        <p:tgtEl>
                                          <p:spTgt spid="57"/>
                                        </p:tgtEl>
                                      </p:cBhvr>
                                    </p:animEffect>
                                  </p:childTnLst>
                                </p:cTn>
                              </p:par>
                            </p:childTnLst>
                          </p:cTn>
                        </p:par>
                        <p:par>
                          <p:cTn id="47" fill="hold">
                            <p:stCondLst>
                              <p:cond delay="3500"/>
                            </p:stCondLst>
                            <p:childTnLst>
                              <p:par>
                                <p:cTn id="48" presetID="53" presetClass="entr" presetSubtype="16" fill="hold" nodeType="afterEffect">
                                  <p:stCondLst>
                                    <p:cond delay="0"/>
                                  </p:stCondLst>
                                  <p:childTnLst>
                                    <p:set>
                                      <p:cBhvr>
                                        <p:cTn id="49" dur="1" fill="hold">
                                          <p:stCondLst>
                                            <p:cond delay="0"/>
                                          </p:stCondLst>
                                        </p:cTn>
                                        <p:tgtEl>
                                          <p:spTgt spid="99"/>
                                        </p:tgtEl>
                                        <p:attrNameLst>
                                          <p:attrName>style.visibility</p:attrName>
                                        </p:attrNameLst>
                                      </p:cBhvr>
                                      <p:to>
                                        <p:strVal val="visible"/>
                                      </p:to>
                                    </p:set>
                                    <p:anim calcmode="lin" valueType="num">
                                      <p:cBhvr>
                                        <p:cTn id="50" dur="500" fill="hold"/>
                                        <p:tgtEl>
                                          <p:spTgt spid="99"/>
                                        </p:tgtEl>
                                        <p:attrNameLst>
                                          <p:attrName>ppt_w</p:attrName>
                                        </p:attrNameLst>
                                      </p:cBhvr>
                                      <p:tavLst>
                                        <p:tav tm="0">
                                          <p:val>
                                            <p:fltVal val="0"/>
                                          </p:val>
                                        </p:tav>
                                        <p:tav tm="100000">
                                          <p:val>
                                            <p:strVal val="#ppt_w"/>
                                          </p:val>
                                        </p:tav>
                                      </p:tavLst>
                                    </p:anim>
                                    <p:anim calcmode="lin" valueType="num">
                                      <p:cBhvr>
                                        <p:cTn id="51" dur="500" fill="hold"/>
                                        <p:tgtEl>
                                          <p:spTgt spid="99"/>
                                        </p:tgtEl>
                                        <p:attrNameLst>
                                          <p:attrName>ppt_h</p:attrName>
                                        </p:attrNameLst>
                                      </p:cBhvr>
                                      <p:tavLst>
                                        <p:tav tm="0">
                                          <p:val>
                                            <p:fltVal val="0"/>
                                          </p:val>
                                        </p:tav>
                                        <p:tav tm="100000">
                                          <p:val>
                                            <p:strVal val="#ppt_h"/>
                                          </p:val>
                                        </p:tav>
                                      </p:tavLst>
                                    </p:anim>
                                    <p:animEffect transition="in" filter="fade">
                                      <p:cBhvr>
                                        <p:cTn id="52" dur="500"/>
                                        <p:tgtEl>
                                          <p:spTgt spid="99"/>
                                        </p:tgtEl>
                                      </p:cBhvr>
                                    </p:animEffect>
                                  </p:childTnLst>
                                </p:cTn>
                              </p:par>
                            </p:childTnLst>
                          </p:cTn>
                        </p:par>
                        <p:par>
                          <p:cTn id="53" fill="hold">
                            <p:stCondLst>
                              <p:cond delay="4000"/>
                            </p:stCondLst>
                            <p:childTnLst>
                              <p:par>
                                <p:cTn id="54" presetID="2" presetClass="entr" presetSubtype="8" fill="hold" nodeType="afterEffect">
                                  <p:stCondLst>
                                    <p:cond delay="0"/>
                                  </p:stCondLst>
                                  <p:childTnLst>
                                    <p:set>
                                      <p:cBhvr>
                                        <p:cTn id="55" dur="1" fill="hold">
                                          <p:stCondLst>
                                            <p:cond delay="0"/>
                                          </p:stCondLst>
                                        </p:cTn>
                                        <p:tgtEl>
                                          <p:spTgt spid="96"/>
                                        </p:tgtEl>
                                        <p:attrNameLst>
                                          <p:attrName>style.visibility</p:attrName>
                                        </p:attrNameLst>
                                      </p:cBhvr>
                                      <p:to>
                                        <p:strVal val="visible"/>
                                      </p:to>
                                    </p:set>
                                    <p:anim calcmode="lin" valueType="num">
                                      <p:cBhvr>
                                        <p:cTn id="56" dur="500" fill="hold"/>
                                        <p:tgtEl>
                                          <p:spTgt spid="96"/>
                                        </p:tgtEl>
                                        <p:attrNameLst>
                                          <p:attrName>ppt_x</p:attrName>
                                        </p:attrNameLst>
                                      </p:cBhvr>
                                      <p:tavLst>
                                        <p:tav tm="0">
                                          <p:val>
                                            <p:strVal val="0-#ppt_w/2"/>
                                          </p:val>
                                        </p:tav>
                                        <p:tav tm="100000">
                                          <p:val>
                                            <p:strVal val="#ppt_x"/>
                                          </p:val>
                                        </p:tav>
                                      </p:tavLst>
                                    </p:anim>
                                    <p:anim calcmode="lin" valueType="num">
                                      <p:cBhvr>
                                        <p:cTn id="57" dur="500" fill="hold"/>
                                        <p:tgtEl>
                                          <p:spTgt spid="96"/>
                                        </p:tgtEl>
                                        <p:attrNameLst>
                                          <p:attrName>ppt_y</p:attrName>
                                        </p:attrNameLst>
                                      </p:cBhvr>
                                      <p:tavLst>
                                        <p:tav tm="0">
                                          <p:val>
                                            <p:strVal val="#ppt_y"/>
                                          </p:val>
                                        </p:tav>
                                        <p:tav tm="100000">
                                          <p:val>
                                            <p:strVal val="#ppt_y"/>
                                          </p:val>
                                        </p:tav>
                                      </p:tavLst>
                                    </p:anim>
                                  </p:childTnLst>
                                </p:cTn>
                              </p:par>
                            </p:childTnLst>
                          </p:cTn>
                        </p:par>
                        <p:par>
                          <p:cTn id="58" fill="hold">
                            <p:stCondLst>
                              <p:cond delay="4500"/>
                            </p:stCondLst>
                            <p:childTnLst>
                              <p:par>
                                <p:cTn id="59" presetID="2" presetClass="entr" presetSubtype="2" fill="hold" nodeType="afterEffect">
                                  <p:stCondLst>
                                    <p:cond delay="0"/>
                                  </p:stCondLst>
                                  <p:childTnLst>
                                    <p:set>
                                      <p:cBhvr>
                                        <p:cTn id="60" dur="1" fill="hold">
                                          <p:stCondLst>
                                            <p:cond delay="0"/>
                                          </p:stCondLst>
                                        </p:cTn>
                                        <p:tgtEl>
                                          <p:spTgt spid="102"/>
                                        </p:tgtEl>
                                        <p:attrNameLst>
                                          <p:attrName>style.visibility</p:attrName>
                                        </p:attrNameLst>
                                      </p:cBhvr>
                                      <p:to>
                                        <p:strVal val="visible"/>
                                      </p:to>
                                    </p:set>
                                    <p:anim calcmode="lin" valueType="num">
                                      <p:cBhvr>
                                        <p:cTn id="61" dur="500" fill="hold"/>
                                        <p:tgtEl>
                                          <p:spTgt spid="102"/>
                                        </p:tgtEl>
                                        <p:attrNameLst>
                                          <p:attrName>ppt_x</p:attrName>
                                        </p:attrNameLst>
                                      </p:cBhvr>
                                      <p:tavLst>
                                        <p:tav tm="0">
                                          <p:val>
                                            <p:strVal val="1+#ppt_w/2"/>
                                          </p:val>
                                        </p:tav>
                                        <p:tav tm="100000">
                                          <p:val>
                                            <p:strVal val="#ppt_x"/>
                                          </p:val>
                                        </p:tav>
                                      </p:tavLst>
                                    </p:anim>
                                    <p:anim calcmode="lin" valueType="num">
                                      <p:cBhvr>
                                        <p:cTn id="62" dur="500" fill="hold"/>
                                        <p:tgtEl>
                                          <p:spTgt spid="102"/>
                                        </p:tgtEl>
                                        <p:attrNameLst>
                                          <p:attrName>ppt_y</p:attrName>
                                        </p:attrNameLst>
                                      </p:cBhvr>
                                      <p:tavLst>
                                        <p:tav tm="0">
                                          <p:val>
                                            <p:strVal val="#ppt_y"/>
                                          </p:val>
                                        </p:tav>
                                        <p:tav tm="100000">
                                          <p:val>
                                            <p:strVal val="#ppt_y"/>
                                          </p:val>
                                        </p:tav>
                                      </p:tavLst>
                                    </p:anim>
                                  </p:childTnLst>
                                </p:cTn>
                              </p:par>
                            </p:childTnLst>
                          </p:cTn>
                        </p:par>
                        <p:par>
                          <p:cTn id="63" fill="hold">
                            <p:stCondLst>
                              <p:cond delay="5000"/>
                            </p:stCondLst>
                            <p:childTnLst>
                              <p:par>
                                <p:cTn id="64" presetID="53" presetClass="entr" presetSubtype="16" fill="hold" nodeType="afterEffect">
                                  <p:stCondLst>
                                    <p:cond delay="0"/>
                                  </p:stCondLst>
                                  <p:childTnLst>
                                    <p:set>
                                      <p:cBhvr>
                                        <p:cTn id="65" dur="1" fill="hold">
                                          <p:stCondLst>
                                            <p:cond delay="0"/>
                                          </p:stCondLst>
                                        </p:cTn>
                                        <p:tgtEl>
                                          <p:spTgt spid="108"/>
                                        </p:tgtEl>
                                        <p:attrNameLst>
                                          <p:attrName>style.visibility</p:attrName>
                                        </p:attrNameLst>
                                      </p:cBhvr>
                                      <p:to>
                                        <p:strVal val="visible"/>
                                      </p:to>
                                    </p:set>
                                    <p:anim calcmode="lin" valueType="num">
                                      <p:cBhvr>
                                        <p:cTn id="66" dur="500" fill="hold"/>
                                        <p:tgtEl>
                                          <p:spTgt spid="108"/>
                                        </p:tgtEl>
                                        <p:attrNameLst>
                                          <p:attrName>ppt_w</p:attrName>
                                        </p:attrNameLst>
                                      </p:cBhvr>
                                      <p:tavLst>
                                        <p:tav tm="0">
                                          <p:val>
                                            <p:fltVal val="0"/>
                                          </p:val>
                                        </p:tav>
                                        <p:tav tm="100000">
                                          <p:val>
                                            <p:strVal val="#ppt_w"/>
                                          </p:val>
                                        </p:tav>
                                      </p:tavLst>
                                    </p:anim>
                                    <p:anim calcmode="lin" valueType="num">
                                      <p:cBhvr>
                                        <p:cTn id="67" dur="500" fill="hold"/>
                                        <p:tgtEl>
                                          <p:spTgt spid="108"/>
                                        </p:tgtEl>
                                        <p:attrNameLst>
                                          <p:attrName>ppt_h</p:attrName>
                                        </p:attrNameLst>
                                      </p:cBhvr>
                                      <p:tavLst>
                                        <p:tav tm="0">
                                          <p:val>
                                            <p:fltVal val="0"/>
                                          </p:val>
                                        </p:tav>
                                        <p:tav tm="100000">
                                          <p:val>
                                            <p:strVal val="#ppt_h"/>
                                          </p:val>
                                        </p:tav>
                                      </p:tavLst>
                                    </p:anim>
                                    <p:animEffect transition="in" filter="fade">
                                      <p:cBhvr>
                                        <p:cTn id="68" dur="500"/>
                                        <p:tgtEl>
                                          <p:spTgt spid="108"/>
                                        </p:tgtEl>
                                      </p:cBhvr>
                                    </p:animEffect>
                                  </p:childTnLst>
                                </p:cTn>
                              </p:par>
                            </p:childTnLst>
                          </p:cTn>
                        </p:par>
                        <p:par>
                          <p:cTn id="69" fill="hold">
                            <p:stCondLst>
                              <p:cond delay="5500"/>
                            </p:stCondLst>
                            <p:childTnLst>
                              <p:par>
                                <p:cTn id="70" presetID="2" presetClass="entr" presetSubtype="2" fill="hold" nodeType="afterEffect">
                                  <p:stCondLst>
                                    <p:cond delay="0"/>
                                  </p:stCondLst>
                                  <p:childTnLst>
                                    <p:set>
                                      <p:cBhvr>
                                        <p:cTn id="71" dur="1" fill="hold">
                                          <p:stCondLst>
                                            <p:cond delay="0"/>
                                          </p:stCondLst>
                                        </p:cTn>
                                        <p:tgtEl>
                                          <p:spTgt spid="105"/>
                                        </p:tgtEl>
                                        <p:attrNameLst>
                                          <p:attrName>style.visibility</p:attrName>
                                        </p:attrNameLst>
                                      </p:cBhvr>
                                      <p:to>
                                        <p:strVal val="visible"/>
                                      </p:to>
                                    </p:set>
                                    <p:anim calcmode="lin" valueType="num">
                                      <p:cBhvr>
                                        <p:cTn id="72" dur="500" fill="hold"/>
                                        <p:tgtEl>
                                          <p:spTgt spid="105"/>
                                        </p:tgtEl>
                                        <p:attrNameLst>
                                          <p:attrName>ppt_x</p:attrName>
                                        </p:attrNameLst>
                                      </p:cBhvr>
                                      <p:tavLst>
                                        <p:tav tm="0">
                                          <p:val>
                                            <p:strVal val="1+#ppt_w/2"/>
                                          </p:val>
                                        </p:tav>
                                        <p:tav tm="100000">
                                          <p:val>
                                            <p:strVal val="#ppt_x"/>
                                          </p:val>
                                        </p:tav>
                                      </p:tavLst>
                                    </p:anim>
                                    <p:anim calcmode="lin" valueType="num">
                                      <p:cBhvr>
                                        <p:cTn id="73" dur="500" fill="hold"/>
                                        <p:tgtEl>
                                          <p:spTgt spid="105"/>
                                        </p:tgtEl>
                                        <p:attrNameLst>
                                          <p:attrName>ppt_y</p:attrName>
                                        </p:attrNameLst>
                                      </p:cBhvr>
                                      <p:tavLst>
                                        <p:tav tm="0">
                                          <p:val>
                                            <p:strVal val="#ppt_y"/>
                                          </p:val>
                                        </p:tav>
                                        <p:tav tm="100000">
                                          <p:val>
                                            <p:strVal val="#ppt_y"/>
                                          </p:val>
                                        </p:tav>
                                      </p:tavLst>
                                    </p:anim>
                                  </p:childTnLst>
                                </p:cTn>
                              </p:par>
                            </p:childTnLst>
                          </p:cTn>
                        </p:par>
                        <p:par>
                          <p:cTn id="74" fill="hold">
                            <p:stCondLst>
                              <p:cond delay="6000"/>
                            </p:stCondLst>
                            <p:childTnLst>
                              <p:par>
                                <p:cTn id="75" presetID="2" presetClass="entr" presetSubtype="8" fill="hold" nodeType="afterEffect">
                                  <p:stCondLst>
                                    <p:cond delay="0"/>
                                  </p:stCondLst>
                                  <p:childTnLst>
                                    <p:set>
                                      <p:cBhvr>
                                        <p:cTn id="76" dur="1" fill="hold">
                                          <p:stCondLst>
                                            <p:cond delay="0"/>
                                          </p:stCondLst>
                                        </p:cTn>
                                        <p:tgtEl>
                                          <p:spTgt spid="111"/>
                                        </p:tgtEl>
                                        <p:attrNameLst>
                                          <p:attrName>style.visibility</p:attrName>
                                        </p:attrNameLst>
                                      </p:cBhvr>
                                      <p:to>
                                        <p:strVal val="visible"/>
                                      </p:to>
                                    </p:set>
                                    <p:anim calcmode="lin" valueType="num">
                                      <p:cBhvr>
                                        <p:cTn id="77" dur="500" fill="hold"/>
                                        <p:tgtEl>
                                          <p:spTgt spid="111"/>
                                        </p:tgtEl>
                                        <p:attrNameLst>
                                          <p:attrName>ppt_x</p:attrName>
                                        </p:attrNameLst>
                                      </p:cBhvr>
                                      <p:tavLst>
                                        <p:tav tm="0">
                                          <p:val>
                                            <p:strVal val="0-#ppt_w/2"/>
                                          </p:val>
                                        </p:tav>
                                        <p:tav tm="100000">
                                          <p:val>
                                            <p:strVal val="#ppt_x"/>
                                          </p:val>
                                        </p:tav>
                                      </p:tavLst>
                                    </p:anim>
                                    <p:anim calcmode="lin" valueType="num">
                                      <p:cBhvr>
                                        <p:cTn id="78" dur="500" fill="hold"/>
                                        <p:tgtEl>
                                          <p:spTgt spid="111"/>
                                        </p:tgtEl>
                                        <p:attrNameLst>
                                          <p:attrName>ppt_y</p:attrName>
                                        </p:attrNameLst>
                                      </p:cBhvr>
                                      <p:tavLst>
                                        <p:tav tm="0">
                                          <p:val>
                                            <p:strVal val="#ppt_y"/>
                                          </p:val>
                                        </p:tav>
                                        <p:tav tm="100000">
                                          <p:val>
                                            <p:strVal val="#ppt_y"/>
                                          </p:val>
                                        </p:tav>
                                      </p:tavLst>
                                    </p:anim>
                                  </p:childTnLst>
                                </p:cTn>
                              </p:par>
                            </p:childTnLst>
                          </p:cTn>
                        </p:par>
                        <p:par>
                          <p:cTn id="79" fill="hold">
                            <p:stCondLst>
                              <p:cond delay="6500"/>
                            </p:stCondLst>
                            <p:childTnLst>
                              <p:par>
                                <p:cTn id="80" presetID="53" presetClass="entr" presetSubtype="16" fill="hold" nodeType="afterEffect">
                                  <p:stCondLst>
                                    <p:cond delay="0"/>
                                  </p:stCondLst>
                                  <p:childTnLst>
                                    <p:set>
                                      <p:cBhvr>
                                        <p:cTn id="81" dur="1" fill="hold">
                                          <p:stCondLst>
                                            <p:cond delay="0"/>
                                          </p:stCondLst>
                                        </p:cTn>
                                        <p:tgtEl>
                                          <p:spTgt spid="132"/>
                                        </p:tgtEl>
                                        <p:attrNameLst>
                                          <p:attrName>style.visibility</p:attrName>
                                        </p:attrNameLst>
                                      </p:cBhvr>
                                      <p:to>
                                        <p:strVal val="visible"/>
                                      </p:to>
                                    </p:set>
                                    <p:anim calcmode="lin" valueType="num">
                                      <p:cBhvr>
                                        <p:cTn id="82" dur="500" fill="hold"/>
                                        <p:tgtEl>
                                          <p:spTgt spid="132"/>
                                        </p:tgtEl>
                                        <p:attrNameLst>
                                          <p:attrName>ppt_w</p:attrName>
                                        </p:attrNameLst>
                                      </p:cBhvr>
                                      <p:tavLst>
                                        <p:tav tm="0">
                                          <p:val>
                                            <p:fltVal val="0"/>
                                          </p:val>
                                        </p:tav>
                                        <p:tav tm="100000">
                                          <p:val>
                                            <p:strVal val="#ppt_w"/>
                                          </p:val>
                                        </p:tav>
                                      </p:tavLst>
                                    </p:anim>
                                    <p:anim calcmode="lin" valueType="num">
                                      <p:cBhvr>
                                        <p:cTn id="83" dur="500" fill="hold"/>
                                        <p:tgtEl>
                                          <p:spTgt spid="132"/>
                                        </p:tgtEl>
                                        <p:attrNameLst>
                                          <p:attrName>ppt_h</p:attrName>
                                        </p:attrNameLst>
                                      </p:cBhvr>
                                      <p:tavLst>
                                        <p:tav tm="0">
                                          <p:val>
                                            <p:fltVal val="0"/>
                                          </p:val>
                                        </p:tav>
                                        <p:tav tm="100000">
                                          <p:val>
                                            <p:strVal val="#ppt_h"/>
                                          </p:val>
                                        </p:tav>
                                      </p:tavLst>
                                    </p:anim>
                                    <p:animEffect transition="in" filter="fade">
                                      <p:cBhvr>
                                        <p:cTn id="84" dur="500"/>
                                        <p:tgtEl>
                                          <p:spTgt spid="132"/>
                                        </p:tgtEl>
                                      </p:cBhvr>
                                    </p:animEffect>
                                  </p:childTnLst>
                                </p:cTn>
                              </p:par>
                            </p:childTnLst>
                          </p:cTn>
                        </p:par>
                        <p:par>
                          <p:cTn id="85" fill="hold">
                            <p:stCondLst>
                              <p:cond delay="7000"/>
                            </p:stCondLst>
                            <p:childTnLst>
                              <p:par>
                                <p:cTn id="86" presetID="2" presetClass="entr" presetSubtype="8" fill="hold" nodeType="afterEffect">
                                  <p:stCondLst>
                                    <p:cond delay="0"/>
                                  </p:stCondLst>
                                  <p:childTnLst>
                                    <p:set>
                                      <p:cBhvr>
                                        <p:cTn id="87" dur="1" fill="hold">
                                          <p:stCondLst>
                                            <p:cond delay="0"/>
                                          </p:stCondLst>
                                        </p:cTn>
                                        <p:tgtEl>
                                          <p:spTgt spid="129"/>
                                        </p:tgtEl>
                                        <p:attrNameLst>
                                          <p:attrName>style.visibility</p:attrName>
                                        </p:attrNameLst>
                                      </p:cBhvr>
                                      <p:to>
                                        <p:strVal val="visible"/>
                                      </p:to>
                                    </p:set>
                                    <p:anim calcmode="lin" valueType="num">
                                      <p:cBhvr>
                                        <p:cTn id="88" dur="500" fill="hold"/>
                                        <p:tgtEl>
                                          <p:spTgt spid="129"/>
                                        </p:tgtEl>
                                        <p:attrNameLst>
                                          <p:attrName>ppt_x</p:attrName>
                                        </p:attrNameLst>
                                      </p:cBhvr>
                                      <p:tavLst>
                                        <p:tav tm="0">
                                          <p:val>
                                            <p:strVal val="0-#ppt_w/2"/>
                                          </p:val>
                                        </p:tav>
                                        <p:tav tm="100000">
                                          <p:val>
                                            <p:strVal val="#ppt_x"/>
                                          </p:val>
                                        </p:tav>
                                      </p:tavLst>
                                    </p:anim>
                                    <p:anim calcmode="lin" valueType="num">
                                      <p:cBhvr>
                                        <p:cTn id="89" dur="500" fill="hold"/>
                                        <p:tgtEl>
                                          <p:spTgt spid="129"/>
                                        </p:tgtEl>
                                        <p:attrNameLst>
                                          <p:attrName>ppt_y</p:attrName>
                                        </p:attrNameLst>
                                      </p:cBhvr>
                                      <p:tavLst>
                                        <p:tav tm="0">
                                          <p:val>
                                            <p:strVal val="#ppt_y"/>
                                          </p:val>
                                        </p:tav>
                                        <p:tav tm="100000">
                                          <p:val>
                                            <p:strVal val="#ppt_y"/>
                                          </p:val>
                                        </p:tav>
                                      </p:tavLst>
                                    </p:anim>
                                  </p:childTnLst>
                                </p:cTn>
                              </p:par>
                            </p:childTnLst>
                          </p:cTn>
                        </p:par>
                        <p:par>
                          <p:cTn id="90" fill="hold">
                            <p:stCondLst>
                              <p:cond delay="7500"/>
                            </p:stCondLst>
                            <p:childTnLst>
                              <p:par>
                                <p:cTn id="91" presetID="2" presetClass="entr" presetSubtype="2" fill="hold" nodeType="afterEffect">
                                  <p:stCondLst>
                                    <p:cond delay="0"/>
                                  </p:stCondLst>
                                  <p:childTnLst>
                                    <p:set>
                                      <p:cBhvr>
                                        <p:cTn id="92" dur="1" fill="hold">
                                          <p:stCondLst>
                                            <p:cond delay="0"/>
                                          </p:stCondLst>
                                        </p:cTn>
                                        <p:tgtEl>
                                          <p:spTgt spid="135"/>
                                        </p:tgtEl>
                                        <p:attrNameLst>
                                          <p:attrName>style.visibility</p:attrName>
                                        </p:attrNameLst>
                                      </p:cBhvr>
                                      <p:to>
                                        <p:strVal val="visible"/>
                                      </p:to>
                                    </p:set>
                                    <p:anim calcmode="lin" valueType="num">
                                      <p:cBhvr>
                                        <p:cTn id="93" dur="500" fill="hold"/>
                                        <p:tgtEl>
                                          <p:spTgt spid="135"/>
                                        </p:tgtEl>
                                        <p:attrNameLst>
                                          <p:attrName>ppt_x</p:attrName>
                                        </p:attrNameLst>
                                      </p:cBhvr>
                                      <p:tavLst>
                                        <p:tav tm="0">
                                          <p:val>
                                            <p:strVal val="1+#ppt_w/2"/>
                                          </p:val>
                                        </p:tav>
                                        <p:tav tm="100000">
                                          <p:val>
                                            <p:strVal val="#ppt_x"/>
                                          </p:val>
                                        </p:tav>
                                      </p:tavLst>
                                    </p:anim>
                                    <p:anim calcmode="lin" valueType="num">
                                      <p:cBhvr>
                                        <p:cTn id="94" dur="500" fill="hold"/>
                                        <p:tgtEl>
                                          <p:spTgt spid="135"/>
                                        </p:tgtEl>
                                        <p:attrNameLst>
                                          <p:attrName>ppt_y</p:attrName>
                                        </p:attrNameLst>
                                      </p:cBhvr>
                                      <p:tavLst>
                                        <p:tav tm="0">
                                          <p:val>
                                            <p:strVal val="#ppt_y"/>
                                          </p:val>
                                        </p:tav>
                                        <p:tav tm="100000">
                                          <p:val>
                                            <p:strVal val="#ppt_y"/>
                                          </p:val>
                                        </p:tav>
                                      </p:tavLst>
                                    </p:anim>
                                  </p:childTnLst>
                                </p:cTn>
                              </p:par>
                            </p:childTnLst>
                          </p:cTn>
                        </p:par>
                        <p:par>
                          <p:cTn id="95" fill="hold">
                            <p:stCondLst>
                              <p:cond delay="8000"/>
                            </p:stCondLst>
                            <p:childTnLst>
                              <p:par>
                                <p:cTn id="96" presetID="53" presetClass="entr" presetSubtype="16" fill="hold" nodeType="afterEffect">
                                  <p:stCondLst>
                                    <p:cond delay="0"/>
                                  </p:stCondLst>
                                  <p:childTnLst>
                                    <p:set>
                                      <p:cBhvr>
                                        <p:cTn id="97" dur="1" fill="hold">
                                          <p:stCondLst>
                                            <p:cond delay="0"/>
                                          </p:stCondLst>
                                        </p:cTn>
                                        <p:tgtEl>
                                          <p:spTgt spid="141"/>
                                        </p:tgtEl>
                                        <p:attrNameLst>
                                          <p:attrName>style.visibility</p:attrName>
                                        </p:attrNameLst>
                                      </p:cBhvr>
                                      <p:to>
                                        <p:strVal val="visible"/>
                                      </p:to>
                                    </p:set>
                                    <p:anim calcmode="lin" valueType="num">
                                      <p:cBhvr>
                                        <p:cTn id="98" dur="500" fill="hold"/>
                                        <p:tgtEl>
                                          <p:spTgt spid="141"/>
                                        </p:tgtEl>
                                        <p:attrNameLst>
                                          <p:attrName>ppt_w</p:attrName>
                                        </p:attrNameLst>
                                      </p:cBhvr>
                                      <p:tavLst>
                                        <p:tav tm="0">
                                          <p:val>
                                            <p:fltVal val="0"/>
                                          </p:val>
                                        </p:tav>
                                        <p:tav tm="100000">
                                          <p:val>
                                            <p:strVal val="#ppt_w"/>
                                          </p:val>
                                        </p:tav>
                                      </p:tavLst>
                                    </p:anim>
                                    <p:anim calcmode="lin" valueType="num">
                                      <p:cBhvr>
                                        <p:cTn id="99" dur="500" fill="hold"/>
                                        <p:tgtEl>
                                          <p:spTgt spid="141"/>
                                        </p:tgtEl>
                                        <p:attrNameLst>
                                          <p:attrName>ppt_h</p:attrName>
                                        </p:attrNameLst>
                                      </p:cBhvr>
                                      <p:tavLst>
                                        <p:tav tm="0">
                                          <p:val>
                                            <p:fltVal val="0"/>
                                          </p:val>
                                        </p:tav>
                                        <p:tav tm="100000">
                                          <p:val>
                                            <p:strVal val="#ppt_h"/>
                                          </p:val>
                                        </p:tav>
                                      </p:tavLst>
                                    </p:anim>
                                    <p:animEffect transition="in" filter="fade">
                                      <p:cBhvr>
                                        <p:cTn id="100" dur="500"/>
                                        <p:tgtEl>
                                          <p:spTgt spid="141"/>
                                        </p:tgtEl>
                                      </p:cBhvr>
                                    </p:animEffect>
                                  </p:childTnLst>
                                </p:cTn>
                              </p:par>
                            </p:childTnLst>
                          </p:cTn>
                        </p:par>
                        <p:par>
                          <p:cTn id="101" fill="hold">
                            <p:stCondLst>
                              <p:cond delay="8500"/>
                            </p:stCondLst>
                            <p:childTnLst>
                              <p:par>
                                <p:cTn id="102" presetID="2" presetClass="entr" presetSubtype="2" fill="hold" nodeType="afterEffect">
                                  <p:stCondLst>
                                    <p:cond delay="0"/>
                                  </p:stCondLst>
                                  <p:childTnLst>
                                    <p:set>
                                      <p:cBhvr>
                                        <p:cTn id="103" dur="1" fill="hold">
                                          <p:stCondLst>
                                            <p:cond delay="0"/>
                                          </p:stCondLst>
                                        </p:cTn>
                                        <p:tgtEl>
                                          <p:spTgt spid="138"/>
                                        </p:tgtEl>
                                        <p:attrNameLst>
                                          <p:attrName>style.visibility</p:attrName>
                                        </p:attrNameLst>
                                      </p:cBhvr>
                                      <p:to>
                                        <p:strVal val="visible"/>
                                      </p:to>
                                    </p:set>
                                    <p:anim calcmode="lin" valueType="num">
                                      <p:cBhvr>
                                        <p:cTn id="104" dur="500" fill="hold"/>
                                        <p:tgtEl>
                                          <p:spTgt spid="138"/>
                                        </p:tgtEl>
                                        <p:attrNameLst>
                                          <p:attrName>ppt_x</p:attrName>
                                        </p:attrNameLst>
                                      </p:cBhvr>
                                      <p:tavLst>
                                        <p:tav tm="0">
                                          <p:val>
                                            <p:strVal val="1+#ppt_w/2"/>
                                          </p:val>
                                        </p:tav>
                                        <p:tav tm="100000">
                                          <p:val>
                                            <p:strVal val="#ppt_x"/>
                                          </p:val>
                                        </p:tav>
                                      </p:tavLst>
                                    </p:anim>
                                    <p:anim calcmode="lin" valueType="num">
                                      <p:cBhvr>
                                        <p:cTn id="105" dur="500" fill="hold"/>
                                        <p:tgtEl>
                                          <p:spTgt spid="138"/>
                                        </p:tgtEl>
                                        <p:attrNameLst>
                                          <p:attrName>ppt_y</p:attrName>
                                        </p:attrNameLst>
                                      </p:cBhvr>
                                      <p:tavLst>
                                        <p:tav tm="0">
                                          <p:val>
                                            <p:strVal val="#ppt_y"/>
                                          </p:val>
                                        </p:tav>
                                        <p:tav tm="100000">
                                          <p:val>
                                            <p:strVal val="#ppt_y"/>
                                          </p:val>
                                        </p:tav>
                                      </p:tavLst>
                                    </p:anim>
                                  </p:childTnLst>
                                </p:cTn>
                              </p:par>
                            </p:childTnLst>
                          </p:cTn>
                        </p:par>
                        <p:par>
                          <p:cTn id="106" fill="hold">
                            <p:stCondLst>
                              <p:cond delay="9000"/>
                            </p:stCondLst>
                            <p:childTnLst>
                              <p:par>
                                <p:cTn id="107" presetID="2" presetClass="entr" presetSubtype="8" fill="hold" nodeType="afterEffect">
                                  <p:stCondLst>
                                    <p:cond delay="0"/>
                                  </p:stCondLst>
                                  <p:childTnLst>
                                    <p:set>
                                      <p:cBhvr>
                                        <p:cTn id="108" dur="1" fill="hold">
                                          <p:stCondLst>
                                            <p:cond delay="0"/>
                                          </p:stCondLst>
                                        </p:cTn>
                                        <p:tgtEl>
                                          <p:spTgt spid="144"/>
                                        </p:tgtEl>
                                        <p:attrNameLst>
                                          <p:attrName>style.visibility</p:attrName>
                                        </p:attrNameLst>
                                      </p:cBhvr>
                                      <p:to>
                                        <p:strVal val="visible"/>
                                      </p:to>
                                    </p:set>
                                    <p:anim calcmode="lin" valueType="num">
                                      <p:cBhvr>
                                        <p:cTn id="109" dur="500" fill="hold"/>
                                        <p:tgtEl>
                                          <p:spTgt spid="144"/>
                                        </p:tgtEl>
                                        <p:attrNameLst>
                                          <p:attrName>ppt_x</p:attrName>
                                        </p:attrNameLst>
                                      </p:cBhvr>
                                      <p:tavLst>
                                        <p:tav tm="0">
                                          <p:val>
                                            <p:strVal val="0-#ppt_w/2"/>
                                          </p:val>
                                        </p:tav>
                                        <p:tav tm="100000">
                                          <p:val>
                                            <p:strVal val="#ppt_x"/>
                                          </p:val>
                                        </p:tav>
                                      </p:tavLst>
                                    </p:anim>
                                    <p:anim calcmode="lin" valueType="num">
                                      <p:cBhvr>
                                        <p:cTn id="110" dur="500" fill="hold"/>
                                        <p:tgtEl>
                                          <p:spTgt spid="1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31" grpId="0" bldLvl="0" animBg="1"/>
      <p:bldP spid="32"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Freeform 6"/>
          <p:cNvSpPr/>
          <p:nvPr/>
        </p:nvSpPr>
        <p:spPr bwMode="auto">
          <a:xfrm>
            <a:off x="5209382" y="-950912"/>
            <a:ext cx="958850" cy="1917700"/>
          </a:xfrm>
          <a:custGeom>
            <a:avLst/>
            <a:gdLst>
              <a:gd name="T0" fmla="*/ 850 w 850"/>
              <a:gd name="T1" fmla="*/ 1518 h 1700"/>
              <a:gd name="T2" fmla="*/ 182 w 850"/>
              <a:gd name="T3" fmla="*/ 850 h 1700"/>
              <a:gd name="T4" fmla="*/ 850 w 850"/>
              <a:gd name="T5" fmla="*/ 182 h 1700"/>
              <a:gd name="T6" fmla="*/ 850 w 850"/>
              <a:gd name="T7" fmla="*/ 182 h 1700"/>
              <a:gd name="T8" fmla="*/ 850 w 850"/>
              <a:gd name="T9" fmla="*/ 0 h 1700"/>
              <a:gd name="T10" fmla="*/ 850 w 850"/>
              <a:gd name="T11" fmla="*/ 0 h 1700"/>
              <a:gd name="T12" fmla="*/ 0 w 850"/>
              <a:gd name="T13" fmla="*/ 850 h 1700"/>
              <a:gd name="T14" fmla="*/ 850 w 850"/>
              <a:gd name="T15" fmla="*/ 1700 h 1700"/>
              <a:gd name="T16" fmla="*/ 850 w 850"/>
              <a:gd name="T17" fmla="*/ 1700 h 1700"/>
              <a:gd name="T18" fmla="*/ 850 w 850"/>
              <a:gd name="T19" fmla="*/ 1518 h 1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0" h="1700">
                <a:moveTo>
                  <a:pt x="850" y="1518"/>
                </a:moveTo>
                <a:cubicBezTo>
                  <a:pt x="481" y="1518"/>
                  <a:pt x="182" y="1219"/>
                  <a:pt x="182" y="850"/>
                </a:cubicBezTo>
                <a:cubicBezTo>
                  <a:pt x="182" y="481"/>
                  <a:pt x="481" y="182"/>
                  <a:pt x="850" y="182"/>
                </a:cubicBezTo>
                <a:cubicBezTo>
                  <a:pt x="850" y="182"/>
                  <a:pt x="850" y="182"/>
                  <a:pt x="850" y="182"/>
                </a:cubicBezTo>
                <a:cubicBezTo>
                  <a:pt x="850" y="0"/>
                  <a:pt x="850" y="0"/>
                  <a:pt x="850" y="0"/>
                </a:cubicBezTo>
                <a:cubicBezTo>
                  <a:pt x="850" y="0"/>
                  <a:pt x="850" y="0"/>
                  <a:pt x="850" y="0"/>
                </a:cubicBezTo>
                <a:cubicBezTo>
                  <a:pt x="380" y="0"/>
                  <a:pt x="0" y="380"/>
                  <a:pt x="0" y="850"/>
                </a:cubicBezTo>
                <a:cubicBezTo>
                  <a:pt x="0" y="1319"/>
                  <a:pt x="380" y="1700"/>
                  <a:pt x="850" y="1700"/>
                </a:cubicBezTo>
                <a:cubicBezTo>
                  <a:pt x="850" y="1700"/>
                  <a:pt x="850" y="1700"/>
                  <a:pt x="850" y="1700"/>
                </a:cubicBezTo>
                <a:cubicBezTo>
                  <a:pt x="850" y="1518"/>
                  <a:pt x="850" y="1518"/>
                  <a:pt x="850" y="1518"/>
                </a:cubicBezTo>
                <a:close/>
              </a:path>
            </a:pathLst>
          </a:custGeom>
          <a:gradFill>
            <a:gsLst>
              <a:gs pos="0">
                <a:srgbClr val="E30000"/>
              </a:gs>
              <a:gs pos="100000">
                <a:srgbClr val="760303"/>
              </a:gs>
            </a:gsLst>
            <a:lin ang="5400000" scaled="0"/>
          </a:gradFill>
          <a:ln>
            <a:noFill/>
          </a:ln>
        </p:spPr>
        <p:txBody>
          <a:bodyPr vert="horz" wrap="square" lIns="91440" tIns="45720" rIns="91440" bIns="45720" numCol="1" anchor="t" anchorCtr="0" compatLnSpc="1"/>
          <a:lstStyle/>
          <a:p>
            <a:pPr>
              <a:spcBef>
                <a:spcPct val="0"/>
              </a:spcBef>
              <a:spcAft>
                <a:spcPct val="0"/>
              </a:spcAft>
            </a:pPr>
            <a:endParaRPr lang="id-ID" noProof="1">
              <a:solidFill>
                <a:srgbClr val="000000"/>
              </a:solidFill>
              <a:latin typeface="微软雅黑" panose="020B0503020204020204" pitchFamily="34" charset="-122"/>
              <a:ea typeface="微软雅黑" panose="020B0503020204020204" pitchFamily="34" charset="-122"/>
            </a:endParaRPr>
          </a:p>
        </p:txBody>
      </p:sp>
      <p:grpSp>
        <p:nvGrpSpPr>
          <p:cNvPr id="39938" name="Group 32"/>
          <p:cNvGrpSpPr/>
          <p:nvPr/>
        </p:nvGrpSpPr>
        <p:grpSpPr>
          <a:xfrm>
            <a:off x="5604670" y="-555625"/>
            <a:ext cx="1127125" cy="1127125"/>
            <a:chOff x="5603913" y="-555680"/>
            <a:chExt cx="1127580" cy="1127579"/>
          </a:xfrm>
        </p:grpSpPr>
        <p:sp>
          <p:nvSpPr>
            <p:cNvPr id="34" name="Oval 67"/>
            <p:cNvSpPr/>
            <p:nvPr/>
          </p:nvSpPr>
          <p:spPr>
            <a:xfrm rot="10800000" flipV="1">
              <a:off x="5603913" y="-555680"/>
              <a:ext cx="1127580" cy="1127579"/>
            </a:xfrm>
            <a:prstGeom prst="ellipse">
              <a:avLst/>
            </a:prstGeom>
            <a:gradFill>
              <a:gsLst>
                <a:gs pos="33000">
                  <a:srgbClr val="F2F2F2"/>
                </a:gs>
                <a:gs pos="100000">
                  <a:srgbClr val="FBFBFB"/>
                </a:gs>
              </a:gsLst>
              <a:lin ang="5400000" scaled="1"/>
            </a:gradFill>
            <a:ln>
              <a:noFill/>
            </a:ln>
            <a:effectLst>
              <a:outerShdw blurRad="330200" dist="3175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id-ID" noProof="1">
                <a:solidFill>
                  <a:srgbClr val="FFFFFF"/>
                </a:solidFill>
                <a:latin typeface="微软雅黑" panose="020B0503020204020204" pitchFamily="34" charset="-122"/>
                <a:ea typeface="微软雅黑" panose="020B0503020204020204" pitchFamily="34" charset="-122"/>
              </a:endParaRPr>
            </a:p>
          </p:txBody>
        </p:sp>
        <p:sp>
          <p:nvSpPr>
            <p:cNvPr id="35" name="Freeform 8"/>
            <p:cNvSpPr>
              <a:spLocks noEditPoints="1"/>
            </p:cNvSpPr>
            <p:nvPr/>
          </p:nvSpPr>
          <p:spPr bwMode="auto">
            <a:xfrm>
              <a:off x="5924256" y="-198231"/>
              <a:ext cx="486894" cy="412683"/>
            </a:xfrm>
            <a:custGeom>
              <a:avLst/>
              <a:gdLst>
                <a:gd name="T0" fmla="*/ 112 w 341"/>
                <a:gd name="T1" fmla="*/ 189 h 289"/>
                <a:gd name="T2" fmla="*/ 148 w 341"/>
                <a:gd name="T3" fmla="*/ 157 h 289"/>
                <a:gd name="T4" fmla="*/ 265 w 341"/>
                <a:gd name="T5" fmla="*/ 156 h 289"/>
                <a:gd name="T6" fmla="*/ 280 w 341"/>
                <a:gd name="T7" fmla="*/ 170 h 289"/>
                <a:gd name="T8" fmla="*/ 267 w 341"/>
                <a:gd name="T9" fmla="*/ 199 h 289"/>
                <a:gd name="T10" fmla="*/ 243 w 341"/>
                <a:gd name="T11" fmla="*/ 191 h 289"/>
                <a:gd name="T12" fmla="*/ 213 w 341"/>
                <a:gd name="T13" fmla="*/ 240 h 289"/>
                <a:gd name="T14" fmla="*/ 274 w 341"/>
                <a:gd name="T15" fmla="*/ 261 h 289"/>
                <a:gd name="T16" fmla="*/ 313 w 341"/>
                <a:gd name="T17" fmla="*/ 215 h 289"/>
                <a:gd name="T18" fmla="*/ 330 w 341"/>
                <a:gd name="T19" fmla="*/ 289 h 289"/>
                <a:gd name="T20" fmla="*/ 146 w 341"/>
                <a:gd name="T21" fmla="*/ 289 h 289"/>
                <a:gd name="T22" fmla="*/ 152 w 341"/>
                <a:gd name="T23" fmla="*/ 274 h 289"/>
                <a:gd name="T24" fmla="*/ 152 w 341"/>
                <a:gd name="T25" fmla="*/ 207 h 289"/>
                <a:gd name="T26" fmla="*/ 134 w 341"/>
                <a:gd name="T27" fmla="*/ 189 h 289"/>
                <a:gd name="T28" fmla="*/ 112 w 341"/>
                <a:gd name="T29" fmla="*/ 189 h 289"/>
                <a:gd name="T30" fmla="*/ 73 w 341"/>
                <a:gd name="T31" fmla="*/ 238 h 289"/>
                <a:gd name="T32" fmla="*/ 22 w 341"/>
                <a:gd name="T33" fmla="*/ 195 h 289"/>
                <a:gd name="T34" fmla="*/ 123 w 341"/>
                <a:gd name="T35" fmla="*/ 195 h 289"/>
                <a:gd name="T36" fmla="*/ 73 w 341"/>
                <a:gd name="T37" fmla="*/ 238 h 289"/>
                <a:gd name="T38" fmla="*/ 131 w 341"/>
                <a:gd name="T39" fmla="*/ 289 h 289"/>
                <a:gd name="T40" fmla="*/ 15 w 341"/>
                <a:gd name="T41" fmla="*/ 289 h 289"/>
                <a:gd name="T42" fmla="*/ 0 w 341"/>
                <a:gd name="T43" fmla="*/ 274 h 289"/>
                <a:gd name="T44" fmla="*/ 0 w 341"/>
                <a:gd name="T45" fmla="*/ 210 h 289"/>
                <a:gd name="T46" fmla="*/ 15 w 341"/>
                <a:gd name="T47" fmla="*/ 195 h 289"/>
                <a:gd name="T48" fmla="*/ 73 w 341"/>
                <a:gd name="T49" fmla="*/ 245 h 289"/>
                <a:gd name="T50" fmla="*/ 131 w 341"/>
                <a:gd name="T51" fmla="*/ 195 h 289"/>
                <a:gd name="T52" fmla="*/ 145 w 341"/>
                <a:gd name="T53" fmla="*/ 210 h 289"/>
                <a:gd name="T54" fmla="*/ 145 w 341"/>
                <a:gd name="T55" fmla="*/ 274 h 289"/>
                <a:gd name="T56" fmla="*/ 131 w 341"/>
                <a:gd name="T57" fmla="*/ 289 h 289"/>
                <a:gd name="T58" fmla="*/ 159 w 341"/>
                <a:gd name="T59" fmla="*/ 53 h 289"/>
                <a:gd name="T60" fmla="*/ 178 w 341"/>
                <a:gd name="T61" fmla="*/ 76 h 289"/>
                <a:gd name="T62" fmla="*/ 225 w 341"/>
                <a:gd name="T63" fmla="*/ 61 h 289"/>
                <a:gd name="T64" fmla="*/ 254 w 341"/>
                <a:gd name="T65" fmla="*/ 71 h 289"/>
                <a:gd name="T66" fmla="*/ 203 w 341"/>
                <a:gd name="T67" fmla="*/ 158 h 289"/>
                <a:gd name="T68" fmla="*/ 159 w 341"/>
                <a:gd name="T69" fmla="*/ 53 h 289"/>
                <a:gd name="T70" fmla="*/ 307 w 341"/>
                <a:gd name="T71" fmla="*/ 131 h 289"/>
                <a:gd name="T72" fmla="*/ 282 w 341"/>
                <a:gd name="T73" fmla="*/ 123 h 289"/>
                <a:gd name="T74" fmla="*/ 294 w 341"/>
                <a:gd name="T75" fmla="*/ 80 h 289"/>
                <a:gd name="T76" fmla="*/ 340 w 341"/>
                <a:gd name="T77" fmla="*/ 111 h 289"/>
                <a:gd name="T78" fmla="*/ 272 w 341"/>
                <a:gd name="T79" fmla="*/ 253 h 289"/>
                <a:gd name="T80" fmla="*/ 223 w 341"/>
                <a:gd name="T81" fmla="*/ 238 h 289"/>
                <a:gd name="T82" fmla="*/ 248 w 341"/>
                <a:gd name="T83" fmla="*/ 198 h 289"/>
                <a:gd name="T84" fmla="*/ 269 w 341"/>
                <a:gd name="T85" fmla="*/ 212 h 289"/>
                <a:gd name="T86" fmla="*/ 307 w 341"/>
                <a:gd name="T87" fmla="*/ 131 h 289"/>
                <a:gd name="T88" fmla="*/ 271 w 341"/>
                <a:gd name="T89" fmla="*/ 75 h 289"/>
                <a:gd name="T90" fmla="*/ 204 w 341"/>
                <a:gd name="T91" fmla="*/ 0 h 289"/>
                <a:gd name="T92" fmla="*/ 138 w 341"/>
                <a:gd name="T93" fmla="*/ 76 h 289"/>
                <a:gd name="T94" fmla="*/ 141 w 341"/>
                <a:gd name="T95" fmla="*/ 107 h 289"/>
                <a:gd name="T96" fmla="*/ 204 w 341"/>
                <a:gd name="T97" fmla="*/ 165 h 289"/>
                <a:gd name="T98" fmla="*/ 268 w 341"/>
                <a:gd name="T99" fmla="*/ 109 h 289"/>
                <a:gd name="T100" fmla="*/ 271 w 341"/>
                <a:gd name="T101" fmla="*/ 7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41" h="289">
                  <a:moveTo>
                    <a:pt x="112" y="189"/>
                  </a:moveTo>
                  <a:cubicBezTo>
                    <a:pt x="122" y="176"/>
                    <a:pt x="134" y="166"/>
                    <a:pt x="148" y="157"/>
                  </a:cubicBezTo>
                  <a:cubicBezTo>
                    <a:pt x="182" y="190"/>
                    <a:pt x="230" y="189"/>
                    <a:pt x="265" y="156"/>
                  </a:cubicBezTo>
                  <a:cubicBezTo>
                    <a:pt x="273" y="162"/>
                    <a:pt x="274" y="163"/>
                    <a:pt x="280" y="170"/>
                  </a:cubicBezTo>
                  <a:cubicBezTo>
                    <a:pt x="275" y="180"/>
                    <a:pt x="271" y="189"/>
                    <a:pt x="267" y="199"/>
                  </a:cubicBezTo>
                  <a:cubicBezTo>
                    <a:pt x="261" y="192"/>
                    <a:pt x="250" y="189"/>
                    <a:pt x="243" y="191"/>
                  </a:cubicBezTo>
                  <a:cubicBezTo>
                    <a:pt x="238" y="191"/>
                    <a:pt x="212" y="224"/>
                    <a:pt x="213" y="240"/>
                  </a:cubicBezTo>
                  <a:cubicBezTo>
                    <a:pt x="228" y="261"/>
                    <a:pt x="255" y="273"/>
                    <a:pt x="274" y="261"/>
                  </a:cubicBezTo>
                  <a:cubicBezTo>
                    <a:pt x="289" y="253"/>
                    <a:pt x="301" y="236"/>
                    <a:pt x="313" y="215"/>
                  </a:cubicBezTo>
                  <a:cubicBezTo>
                    <a:pt x="325" y="237"/>
                    <a:pt x="329" y="259"/>
                    <a:pt x="330" y="289"/>
                  </a:cubicBezTo>
                  <a:cubicBezTo>
                    <a:pt x="268" y="289"/>
                    <a:pt x="208" y="289"/>
                    <a:pt x="146" y="289"/>
                  </a:cubicBezTo>
                  <a:cubicBezTo>
                    <a:pt x="152" y="286"/>
                    <a:pt x="152" y="282"/>
                    <a:pt x="152" y="274"/>
                  </a:cubicBezTo>
                  <a:cubicBezTo>
                    <a:pt x="152" y="207"/>
                    <a:pt x="152" y="207"/>
                    <a:pt x="152" y="207"/>
                  </a:cubicBezTo>
                  <a:cubicBezTo>
                    <a:pt x="152" y="197"/>
                    <a:pt x="143" y="189"/>
                    <a:pt x="134" y="189"/>
                  </a:cubicBezTo>
                  <a:cubicBezTo>
                    <a:pt x="125" y="189"/>
                    <a:pt x="121" y="189"/>
                    <a:pt x="112" y="189"/>
                  </a:cubicBezTo>
                  <a:close/>
                  <a:moveTo>
                    <a:pt x="73" y="238"/>
                  </a:moveTo>
                  <a:cubicBezTo>
                    <a:pt x="22" y="195"/>
                    <a:pt x="22" y="195"/>
                    <a:pt x="22" y="195"/>
                  </a:cubicBezTo>
                  <a:cubicBezTo>
                    <a:pt x="123" y="195"/>
                    <a:pt x="123" y="195"/>
                    <a:pt x="123" y="195"/>
                  </a:cubicBezTo>
                  <a:cubicBezTo>
                    <a:pt x="73" y="238"/>
                    <a:pt x="73" y="238"/>
                    <a:pt x="73" y="238"/>
                  </a:cubicBezTo>
                  <a:close/>
                  <a:moveTo>
                    <a:pt x="131" y="289"/>
                  </a:moveTo>
                  <a:cubicBezTo>
                    <a:pt x="15" y="289"/>
                    <a:pt x="15" y="289"/>
                    <a:pt x="15" y="289"/>
                  </a:cubicBezTo>
                  <a:cubicBezTo>
                    <a:pt x="7" y="289"/>
                    <a:pt x="0" y="282"/>
                    <a:pt x="0" y="274"/>
                  </a:cubicBezTo>
                  <a:cubicBezTo>
                    <a:pt x="0" y="210"/>
                    <a:pt x="0" y="210"/>
                    <a:pt x="0" y="210"/>
                  </a:cubicBezTo>
                  <a:cubicBezTo>
                    <a:pt x="0" y="202"/>
                    <a:pt x="7" y="195"/>
                    <a:pt x="15" y="195"/>
                  </a:cubicBezTo>
                  <a:cubicBezTo>
                    <a:pt x="73" y="245"/>
                    <a:pt x="73" y="245"/>
                    <a:pt x="73" y="245"/>
                  </a:cubicBezTo>
                  <a:cubicBezTo>
                    <a:pt x="131" y="195"/>
                    <a:pt x="131" y="195"/>
                    <a:pt x="131" y="195"/>
                  </a:cubicBezTo>
                  <a:cubicBezTo>
                    <a:pt x="139" y="195"/>
                    <a:pt x="145" y="202"/>
                    <a:pt x="145" y="210"/>
                  </a:cubicBezTo>
                  <a:cubicBezTo>
                    <a:pt x="145" y="274"/>
                    <a:pt x="145" y="274"/>
                    <a:pt x="145" y="274"/>
                  </a:cubicBezTo>
                  <a:cubicBezTo>
                    <a:pt x="145" y="282"/>
                    <a:pt x="139" y="289"/>
                    <a:pt x="131" y="289"/>
                  </a:cubicBezTo>
                  <a:close/>
                  <a:moveTo>
                    <a:pt x="159" y="53"/>
                  </a:moveTo>
                  <a:cubicBezTo>
                    <a:pt x="165" y="65"/>
                    <a:pt x="172" y="72"/>
                    <a:pt x="178" y="76"/>
                  </a:cubicBezTo>
                  <a:cubicBezTo>
                    <a:pt x="201" y="90"/>
                    <a:pt x="210" y="66"/>
                    <a:pt x="225" y="61"/>
                  </a:cubicBezTo>
                  <a:cubicBezTo>
                    <a:pt x="232" y="58"/>
                    <a:pt x="241" y="60"/>
                    <a:pt x="254" y="71"/>
                  </a:cubicBezTo>
                  <a:cubicBezTo>
                    <a:pt x="261" y="106"/>
                    <a:pt x="244" y="158"/>
                    <a:pt x="203" y="158"/>
                  </a:cubicBezTo>
                  <a:cubicBezTo>
                    <a:pt x="156" y="158"/>
                    <a:pt x="141" y="90"/>
                    <a:pt x="159" y="53"/>
                  </a:cubicBezTo>
                  <a:close/>
                  <a:moveTo>
                    <a:pt x="307" y="131"/>
                  </a:moveTo>
                  <a:cubicBezTo>
                    <a:pt x="297" y="131"/>
                    <a:pt x="289" y="129"/>
                    <a:pt x="282" y="123"/>
                  </a:cubicBezTo>
                  <a:cubicBezTo>
                    <a:pt x="282" y="107"/>
                    <a:pt x="287" y="92"/>
                    <a:pt x="294" y="80"/>
                  </a:cubicBezTo>
                  <a:cubicBezTo>
                    <a:pt x="312" y="76"/>
                    <a:pt x="341" y="90"/>
                    <a:pt x="340" y="111"/>
                  </a:cubicBezTo>
                  <a:cubicBezTo>
                    <a:pt x="339" y="144"/>
                    <a:pt x="304" y="233"/>
                    <a:pt x="272" y="253"/>
                  </a:cubicBezTo>
                  <a:cubicBezTo>
                    <a:pt x="253" y="264"/>
                    <a:pt x="235" y="252"/>
                    <a:pt x="223" y="238"/>
                  </a:cubicBezTo>
                  <a:cubicBezTo>
                    <a:pt x="222" y="226"/>
                    <a:pt x="244" y="198"/>
                    <a:pt x="248" y="198"/>
                  </a:cubicBezTo>
                  <a:cubicBezTo>
                    <a:pt x="257" y="199"/>
                    <a:pt x="264" y="204"/>
                    <a:pt x="269" y="212"/>
                  </a:cubicBezTo>
                  <a:cubicBezTo>
                    <a:pt x="307" y="131"/>
                    <a:pt x="307" y="131"/>
                    <a:pt x="307" y="131"/>
                  </a:cubicBezTo>
                  <a:close/>
                  <a:moveTo>
                    <a:pt x="271" y="75"/>
                  </a:moveTo>
                  <a:cubicBezTo>
                    <a:pt x="268" y="33"/>
                    <a:pt x="239" y="0"/>
                    <a:pt x="204" y="0"/>
                  </a:cubicBezTo>
                  <a:cubicBezTo>
                    <a:pt x="170" y="0"/>
                    <a:pt x="141" y="33"/>
                    <a:pt x="138" y="76"/>
                  </a:cubicBezTo>
                  <a:cubicBezTo>
                    <a:pt x="121" y="69"/>
                    <a:pt x="126" y="123"/>
                    <a:pt x="141" y="107"/>
                  </a:cubicBezTo>
                  <a:cubicBezTo>
                    <a:pt x="149" y="141"/>
                    <a:pt x="175" y="165"/>
                    <a:pt x="204" y="165"/>
                  </a:cubicBezTo>
                  <a:cubicBezTo>
                    <a:pt x="234" y="165"/>
                    <a:pt x="259" y="142"/>
                    <a:pt x="268" y="109"/>
                  </a:cubicBezTo>
                  <a:cubicBezTo>
                    <a:pt x="281" y="117"/>
                    <a:pt x="286" y="75"/>
                    <a:pt x="271" y="75"/>
                  </a:cubicBezTo>
                  <a:close/>
                </a:path>
              </a:pathLst>
            </a:custGeom>
            <a:solidFill>
              <a:srgbClr val="2C3F50"/>
            </a:solidFill>
            <a:ln>
              <a:noFill/>
            </a:ln>
            <a:effectLst>
              <a:outerShdw blurRad="50800" dist="38100" dir="2700000" algn="tl" rotWithShape="0">
                <a:prstClr val="black">
                  <a:alpha val="10000"/>
                </a:prstClr>
              </a:outerShdw>
            </a:effectLst>
          </p:spPr>
          <p:txBody>
            <a:bodyPr vert="horz" wrap="square" lIns="91440" tIns="45720" rIns="91440" bIns="45720" numCol="1" anchor="t" anchorCtr="0" compatLnSpc="1"/>
            <a:lstStyle/>
            <a:p>
              <a:pPr>
                <a:spcBef>
                  <a:spcPct val="0"/>
                </a:spcBef>
                <a:spcAft>
                  <a:spcPct val="0"/>
                </a:spcAft>
              </a:pPr>
              <a:endParaRPr lang="id-ID" noProof="1">
                <a:solidFill>
                  <a:srgbClr val="000000"/>
                </a:solidFill>
                <a:latin typeface="微软雅黑" panose="020B0503020204020204" pitchFamily="34" charset="-122"/>
                <a:ea typeface="微软雅黑" panose="020B0503020204020204" pitchFamily="34" charset="-122"/>
              </a:endParaRPr>
            </a:p>
          </p:txBody>
        </p:sp>
      </p:grpSp>
      <p:sp>
        <p:nvSpPr>
          <p:cNvPr id="81" name="矩形 80"/>
          <p:cNvSpPr/>
          <p:nvPr/>
        </p:nvSpPr>
        <p:spPr>
          <a:xfrm>
            <a:off x="1058069" y="2963863"/>
            <a:ext cx="10331450" cy="3175000"/>
          </a:xfrm>
          <a:prstGeom prst="rect">
            <a:avLst/>
          </a:prstGeom>
          <a:solidFill>
            <a:schemeClr val="bg1">
              <a:lumMod val="95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zh-CN" altLang="en-US" noProof="1">
              <a:solidFill>
                <a:srgbClr val="FFFFFF"/>
              </a:solidFill>
              <a:latin typeface="微软雅黑" panose="020B0503020204020204" pitchFamily="34" charset="-122"/>
              <a:ea typeface="微软雅黑" panose="020B0503020204020204" pitchFamily="34" charset="-122"/>
            </a:endParaRPr>
          </a:p>
        </p:txBody>
      </p:sp>
      <p:sp>
        <p:nvSpPr>
          <p:cNvPr id="83" name="TextBox 7"/>
          <p:cNvSpPr txBox="1"/>
          <p:nvPr/>
        </p:nvSpPr>
        <p:spPr>
          <a:xfrm>
            <a:off x="6296819" y="1298575"/>
            <a:ext cx="5391150" cy="914400"/>
          </a:xfrm>
          <a:prstGeom prst="rect">
            <a:avLst/>
          </a:prstGeom>
          <a:noFill/>
        </p:spPr>
        <p:txBody>
          <a:bodyPr wrap="square" rtlCol="0">
            <a:spAutoFit/>
          </a:bodyPr>
          <a:lstStyle/>
          <a:p>
            <a:pPr>
              <a:spcBef>
                <a:spcPct val="0"/>
              </a:spcBef>
              <a:spcAft>
                <a:spcPct val="0"/>
              </a:spcAft>
            </a:pPr>
            <a:r>
              <a:rPr lang="zh-CN" altLang="en-US" sz="2665" b="1" noProof="1">
                <a:solidFill>
                  <a:srgbClr val="C00000"/>
                </a:solidFill>
                <a:latin typeface="微软雅黑" panose="020B0503020204020204" pitchFamily="34" charset="-122"/>
                <a:ea typeface="微软雅黑" panose="020B0503020204020204" pitchFamily="34" charset="-122"/>
                <a:cs typeface="+mn-ea"/>
                <a:sym typeface="+mn-lt"/>
              </a:rPr>
              <a:t>中国共产党</a:t>
            </a:r>
            <a:endParaRPr lang="en-US" altLang="zh-CN" sz="2665" b="1" noProof="1">
              <a:solidFill>
                <a:srgbClr val="C00000"/>
              </a:solidFill>
              <a:latin typeface="微软雅黑" panose="020B0503020204020204" pitchFamily="34" charset="-122"/>
              <a:ea typeface="微软雅黑" panose="020B0503020204020204" pitchFamily="34" charset="-122"/>
              <a:cs typeface="+mn-ea"/>
              <a:sym typeface="+mn-lt"/>
            </a:endParaRPr>
          </a:p>
          <a:p>
            <a:pPr>
              <a:spcBef>
                <a:spcPct val="0"/>
              </a:spcBef>
              <a:spcAft>
                <a:spcPct val="0"/>
              </a:spcAft>
            </a:pPr>
            <a:r>
              <a:rPr lang="zh-CN" altLang="en-US" sz="2665" b="1" noProof="1">
                <a:solidFill>
                  <a:srgbClr val="C00000"/>
                </a:solidFill>
                <a:latin typeface="微软雅黑" panose="020B0503020204020204" pitchFamily="34" charset="-122"/>
                <a:ea typeface="微软雅黑" panose="020B0503020204020204" pitchFamily="34" charset="-122"/>
                <a:cs typeface="+mn-ea"/>
                <a:sym typeface="+mn-lt"/>
              </a:rPr>
              <a:t>第十九次全国代表大会</a:t>
            </a:r>
          </a:p>
        </p:txBody>
      </p:sp>
      <p:grpSp>
        <p:nvGrpSpPr>
          <p:cNvPr id="84" name="组合 83"/>
          <p:cNvGrpSpPr/>
          <p:nvPr/>
        </p:nvGrpSpPr>
        <p:grpSpPr>
          <a:xfrm>
            <a:off x="5774533" y="1566864"/>
            <a:ext cx="479425" cy="477837"/>
            <a:chOff x="5809676" y="698325"/>
            <a:chExt cx="478346" cy="478346"/>
          </a:xfrm>
        </p:grpSpPr>
        <p:sp>
          <p:nvSpPr>
            <p:cNvPr id="85" name="椭圆 84"/>
            <p:cNvSpPr/>
            <p:nvPr/>
          </p:nvSpPr>
          <p:spPr>
            <a:xfrm>
              <a:off x="5809676" y="698325"/>
              <a:ext cx="478346" cy="47834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zh-CN" altLang="en-US" noProof="1">
                <a:solidFill>
                  <a:srgbClr val="FFFFFF"/>
                </a:solidFill>
                <a:latin typeface="微软雅黑" panose="020B0503020204020204" pitchFamily="34" charset="-122"/>
                <a:ea typeface="微软雅黑" panose="020B0503020204020204" pitchFamily="34" charset="-122"/>
              </a:endParaRPr>
            </a:p>
          </p:txBody>
        </p:sp>
        <p:pic>
          <p:nvPicPr>
            <p:cNvPr id="39948" name="图片 85"/>
            <p:cNvPicPr>
              <a:picLocks noChangeAspect="1"/>
            </p:cNvPicPr>
            <p:nvPr/>
          </p:nvPicPr>
          <p:blipFill>
            <a:blip r:embed="rId4"/>
            <a:stretch>
              <a:fillRect/>
            </a:stretch>
          </p:blipFill>
          <p:spPr>
            <a:xfrm>
              <a:off x="5898975" y="756968"/>
              <a:ext cx="299749" cy="313561"/>
            </a:xfrm>
            <a:prstGeom prst="rect">
              <a:avLst/>
            </a:prstGeom>
            <a:noFill/>
            <a:ln w="9525">
              <a:noFill/>
            </a:ln>
          </p:spPr>
        </p:pic>
      </p:grpSp>
      <p:sp>
        <p:nvSpPr>
          <p:cNvPr id="87" name="TextBox 7"/>
          <p:cNvSpPr txBox="1"/>
          <p:nvPr/>
        </p:nvSpPr>
        <p:spPr>
          <a:xfrm>
            <a:off x="1518445" y="3468688"/>
            <a:ext cx="9669463" cy="2631490"/>
          </a:xfrm>
          <a:prstGeom prst="rect">
            <a:avLst/>
          </a:prstGeom>
          <a:noFill/>
        </p:spPr>
        <p:txBody>
          <a:bodyPr wrap="square" rtlCol="0">
            <a:spAutoFit/>
          </a:bodyPr>
          <a:lstStyle/>
          <a:p>
            <a:pPr algn="just">
              <a:lnSpc>
                <a:spcPct val="150000"/>
              </a:lnSpc>
              <a:spcBef>
                <a:spcPct val="0"/>
              </a:spcBef>
              <a:spcAft>
                <a:spcPct val="0"/>
              </a:spcAft>
            </a:pPr>
            <a:r>
              <a:rPr lang="zh-CN" altLang="en-US" sz="2200"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大会通过了关于</a:t>
            </a:r>
            <a:r>
              <a:rPr lang="en-US" altLang="zh-CN" sz="2200"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a:t>
            </a:r>
            <a:r>
              <a:rPr lang="zh-CN" altLang="en-US" sz="2200"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中国共产党章程（修正案）</a:t>
            </a:r>
            <a:r>
              <a:rPr lang="en-US" altLang="zh-CN" sz="2200"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a:t>
            </a:r>
            <a:r>
              <a:rPr lang="zh-CN" altLang="en-US" sz="2200"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的决议，决定这一修正案自通过之日起生效。大会一致同意，在党章中把</a:t>
            </a:r>
            <a:r>
              <a:rPr lang="zh-CN" altLang="en-US" sz="2200" spc="300" noProof="1">
                <a:solidFill>
                  <a:srgbClr val="C00000"/>
                </a:solidFill>
                <a:latin typeface="微软雅黑" panose="020B0503020204020204" pitchFamily="34" charset="-122"/>
                <a:ea typeface="微软雅黑" panose="020B0503020204020204" pitchFamily="34" charset="-122"/>
                <a:cs typeface="+mn-ea"/>
                <a:sym typeface="+mn-lt"/>
              </a:rPr>
              <a:t>习近平新时代中国特色社会主义思想同马克思列宁主义、毛泽东思想、邓小平理论、“三个代表”重要思想、科学发展观一道确立为党的行动指南。</a:t>
            </a:r>
          </a:p>
        </p:txBody>
      </p:sp>
      <p:sp>
        <p:nvSpPr>
          <p:cNvPr id="88" name="圆角矩形 32"/>
          <p:cNvSpPr/>
          <p:nvPr/>
        </p:nvSpPr>
        <p:spPr>
          <a:xfrm>
            <a:off x="2189958" y="2571751"/>
            <a:ext cx="8067675" cy="650875"/>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2800" b="1" noProof="1">
                <a:solidFill>
                  <a:srgbClr val="FFFFFF"/>
                </a:solidFill>
                <a:latin typeface="微软雅黑" panose="020B0503020204020204" pitchFamily="34" charset="-122"/>
                <a:ea typeface="微软雅黑" panose="020B0503020204020204" pitchFamily="34" charset="-122"/>
              </a:rPr>
              <a:t>习近平新时代中国特色社会主义思想写入党章</a:t>
            </a:r>
          </a:p>
        </p:txBody>
      </p:sp>
      <p:grpSp>
        <p:nvGrpSpPr>
          <p:cNvPr id="89" name="组合 88"/>
          <p:cNvGrpSpPr/>
          <p:nvPr/>
        </p:nvGrpSpPr>
        <p:grpSpPr>
          <a:xfrm>
            <a:off x="3579019" y="1298575"/>
            <a:ext cx="2135188" cy="928688"/>
            <a:chOff x="3577439" y="1299280"/>
            <a:chExt cx="2136108" cy="928278"/>
          </a:xfrm>
        </p:grpSpPr>
        <p:sp>
          <p:nvSpPr>
            <p:cNvPr id="39952" name="TextBox 11"/>
            <p:cNvSpPr txBox="1"/>
            <p:nvPr/>
          </p:nvSpPr>
          <p:spPr>
            <a:xfrm>
              <a:off x="3601313" y="1299280"/>
              <a:ext cx="2112234" cy="523220"/>
            </a:xfrm>
            <a:prstGeom prst="rect">
              <a:avLst/>
            </a:prstGeom>
            <a:noFill/>
            <a:ln w="9525">
              <a:noFill/>
            </a:ln>
          </p:spPr>
          <p:txBody>
            <a:bodyPr wrap="square" anchor="t">
              <a:spAutoFit/>
            </a:bodyPr>
            <a:lstStyle/>
            <a:p>
              <a:pPr algn="r" fontAlgn="base">
                <a:spcBef>
                  <a:spcPct val="0"/>
                </a:spcBef>
                <a:spcAft>
                  <a:spcPct val="0"/>
                </a:spcAft>
              </a:pPr>
              <a:r>
                <a:rPr lang="en-US" altLang="zh-CN" sz="2800" b="1" dirty="0">
                  <a:solidFill>
                    <a:srgbClr val="404040"/>
                  </a:solidFill>
                  <a:latin typeface="微软雅黑" panose="020B0503020204020204" pitchFamily="34" charset="-122"/>
                  <a:ea typeface="微软雅黑" panose="020B0503020204020204" pitchFamily="34" charset="-122"/>
                  <a:sym typeface="Calibri" panose="020F0502020204030204" charset="0"/>
                </a:rPr>
                <a:t>2017</a:t>
              </a:r>
              <a:r>
                <a:rPr lang="zh-CN" altLang="en-US" sz="2800" b="1" dirty="0">
                  <a:solidFill>
                    <a:srgbClr val="404040"/>
                  </a:solidFill>
                  <a:latin typeface="微软雅黑" panose="020B0503020204020204" pitchFamily="34" charset="-122"/>
                  <a:ea typeface="微软雅黑" panose="020B0503020204020204" pitchFamily="34" charset="-122"/>
                  <a:sym typeface="Calibri" panose="020F0502020204030204" charset="0"/>
                </a:rPr>
                <a:t>年</a:t>
              </a:r>
            </a:p>
          </p:txBody>
        </p:sp>
        <p:sp>
          <p:nvSpPr>
            <p:cNvPr id="39953" name="TextBox 11"/>
            <p:cNvSpPr txBox="1"/>
            <p:nvPr/>
          </p:nvSpPr>
          <p:spPr>
            <a:xfrm>
              <a:off x="3577439" y="1704338"/>
              <a:ext cx="2112234" cy="523220"/>
            </a:xfrm>
            <a:prstGeom prst="rect">
              <a:avLst/>
            </a:prstGeom>
            <a:noFill/>
            <a:ln w="9525">
              <a:noFill/>
            </a:ln>
          </p:spPr>
          <p:txBody>
            <a:bodyPr wrap="square" anchor="t">
              <a:spAutoFit/>
            </a:bodyPr>
            <a:lstStyle/>
            <a:p>
              <a:pPr algn="r" fontAlgn="base">
                <a:spcBef>
                  <a:spcPct val="0"/>
                </a:spcBef>
                <a:spcAft>
                  <a:spcPct val="0"/>
                </a:spcAft>
              </a:pPr>
              <a:r>
                <a:rPr lang="zh-CN" altLang="en-US" sz="2800" b="1" dirty="0">
                  <a:solidFill>
                    <a:srgbClr val="404040"/>
                  </a:solidFill>
                  <a:latin typeface="微软雅黑" panose="020B0503020204020204" pitchFamily="34" charset="-122"/>
                  <a:ea typeface="微软雅黑" panose="020B0503020204020204" pitchFamily="34" charset="-122"/>
                  <a:sym typeface="Calibri" panose="020F0502020204030204" charset="0"/>
                </a:rPr>
                <a:t>北京</a:t>
              </a:r>
            </a:p>
          </p:txBody>
        </p:sp>
      </p:grpSp>
    </p:spTree>
    <p:extLst>
      <p:ext uri="{BB962C8B-B14F-4D97-AF65-F5344CB8AC3E}">
        <p14:creationId xmlns="" xmlns:p14="http://schemas.microsoft.com/office/powerpoint/2010/main" val="144864312"/>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4"/>
                                        </p:tgtEl>
                                        <p:attrNameLst>
                                          <p:attrName>style.visibility</p:attrName>
                                        </p:attrNameLst>
                                      </p:cBhvr>
                                      <p:to>
                                        <p:strVal val="visible"/>
                                      </p:to>
                                    </p:set>
                                    <p:anim calcmode="lin" valueType="num">
                                      <p:cBhvr>
                                        <p:cTn id="7" dur="500" fill="hold"/>
                                        <p:tgtEl>
                                          <p:spTgt spid="84"/>
                                        </p:tgtEl>
                                        <p:attrNameLst>
                                          <p:attrName>ppt_w</p:attrName>
                                        </p:attrNameLst>
                                      </p:cBhvr>
                                      <p:tavLst>
                                        <p:tav tm="0">
                                          <p:val>
                                            <p:fltVal val="0"/>
                                          </p:val>
                                        </p:tav>
                                        <p:tav tm="100000">
                                          <p:val>
                                            <p:strVal val="#ppt_w"/>
                                          </p:val>
                                        </p:tav>
                                      </p:tavLst>
                                    </p:anim>
                                    <p:anim calcmode="lin" valueType="num">
                                      <p:cBhvr>
                                        <p:cTn id="8" dur="500" fill="hold"/>
                                        <p:tgtEl>
                                          <p:spTgt spid="84"/>
                                        </p:tgtEl>
                                        <p:attrNameLst>
                                          <p:attrName>ppt_h</p:attrName>
                                        </p:attrNameLst>
                                      </p:cBhvr>
                                      <p:tavLst>
                                        <p:tav tm="0">
                                          <p:val>
                                            <p:fltVal val="0"/>
                                          </p:val>
                                        </p:tav>
                                        <p:tav tm="100000">
                                          <p:val>
                                            <p:strVal val="#ppt_h"/>
                                          </p:val>
                                        </p:tav>
                                      </p:tavLst>
                                    </p:anim>
                                    <p:animEffect transition="in" filter="fade">
                                      <p:cBhvr>
                                        <p:cTn id="9" dur="500"/>
                                        <p:tgtEl>
                                          <p:spTgt spid="84"/>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89"/>
                                        </p:tgtEl>
                                        <p:attrNameLst>
                                          <p:attrName>style.visibility</p:attrName>
                                        </p:attrNameLst>
                                      </p:cBhvr>
                                      <p:to>
                                        <p:strVal val="visible"/>
                                      </p:to>
                                    </p:set>
                                    <p:anim calcmode="lin" valueType="num">
                                      <p:cBhvr>
                                        <p:cTn id="13" dur="500" fill="hold"/>
                                        <p:tgtEl>
                                          <p:spTgt spid="89"/>
                                        </p:tgtEl>
                                        <p:attrNameLst>
                                          <p:attrName>ppt_x</p:attrName>
                                        </p:attrNameLst>
                                      </p:cBhvr>
                                      <p:tavLst>
                                        <p:tav tm="0">
                                          <p:val>
                                            <p:strVal val="#ppt_x"/>
                                          </p:val>
                                        </p:tav>
                                        <p:tav tm="100000">
                                          <p:val>
                                            <p:strVal val="#ppt_x"/>
                                          </p:val>
                                        </p:tav>
                                      </p:tavLst>
                                    </p:anim>
                                    <p:anim calcmode="lin" valueType="num">
                                      <p:cBhvr>
                                        <p:cTn id="14" dur="500" fill="hold"/>
                                        <p:tgtEl>
                                          <p:spTgt spid="89"/>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83"/>
                                        </p:tgtEl>
                                        <p:attrNameLst>
                                          <p:attrName>style.visibility</p:attrName>
                                        </p:attrNameLst>
                                      </p:cBhvr>
                                      <p:to>
                                        <p:strVal val="visible"/>
                                      </p:to>
                                    </p:set>
                                    <p:anim calcmode="lin" valueType="num">
                                      <p:cBhvr>
                                        <p:cTn id="18" dur="500" fill="hold"/>
                                        <p:tgtEl>
                                          <p:spTgt spid="83"/>
                                        </p:tgtEl>
                                        <p:attrNameLst>
                                          <p:attrName>ppt_x</p:attrName>
                                        </p:attrNameLst>
                                      </p:cBhvr>
                                      <p:tavLst>
                                        <p:tav tm="0">
                                          <p:val>
                                            <p:strVal val="#ppt_x"/>
                                          </p:val>
                                        </p:tav>
                                        <p:tav tm="100000">
                                          <p:val>
                                            <p:strVal val="#ppt_x"/>
                                          </p:val>
                                        </p:tav>
                                      </p:tavLst>
                                    </p:anim>
                                    <p:anim calcmode="lin" valueType="num">
                                      <p:cBhvr>
                                        <p:cTn id="19" dur="500" fill="hold"/>
                                        <p:tgtEl>
                                          <p:spTgt spid="83"/>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16" presetClass="entr" presetSubtype="21" fill="hold" grpId="0" nodeType="afterEffect">
                                  <p:stCondLst>
                                    <p:cond delay="0"/>
                                  </p:stCondLst>
                                  <p:childTnLst>
                                    <p:set>
                                      <p:cBhvr>
                                        <p:cTn id="22" dur="1" fill="hold">
                                          <p:stCondLst>
                                            <p:cond delay="0"/>
                                          </p:stCondLst>
                                        </p:cTn>
                                        <p:tgtEl>
                                          <p:spTgt spid="88"/>
                                        </p:tgtEl>
                                        <p:attrNameLst>
                                          <p:attrName>style.visibility</p:attrName>
                                        </p:attrNameLst>
                                      </p:cBhvr>
                                      <p:to>
                                        <p:strVal val="visible"/>
                                      </p:to>
                                    </p:set>
                                    <p:animEffect transition="in" filter="barn(inVertical)">
                                      <p:cBhvr>
                                        <p:cTn id="23" dur="500"/>
                                        <p:tgtEl>
                                          <p:spTgt spid="88"/>
                                        </p:tgtEl>
                                      </p:cBhvr>
                                    </p:animEffect>
                                  </p:childTnLst>
                                </p:cTn>
                              </p:par>
                            </p:childTnLst>
                          </p:cTn>
                        </p:par>
                        <p:par>
                          <p:cTn id="24" fill="hold">
                            <p:stCondLst>
                              <p:cond delay="2000"/>
                            </p:stCondLst>
                            <p:childTnLst>
                              <p:par>
                                <p:cTn id="25" presetID="21" presetClass="entr" presetSubtype="1" fill="hold" grpId="0" nodeType="afterEffect">
                                  <p:stCondLst>
                                    <p:cond delay="0"/>
                                  </p:stCondLst>
                                  <p:childTnLst>
                                    <p:set>
                                      <p:cBhvr>
                                        <p:cTn id="26" dur="1" fill="hold">
                                          <p:stCondLst>
                                            <p:cond delay="0"/>
                                          </p:stCondLst>
                                        </p:cTn>
                                        <p:tgtEl>
                                          <p:spTgt spid="81"/>
                                        </p:tgtEl>
                                        <p:attrNameLst>
                                          <p:attrName>style.visibility</p:attrName>
                                        </p:attrNameLst>
                                      </p:cBhvr>
                                      <p:to>
                                        <p:strVal val="visible"/>
                                      </p:to>
                                    </p:set>
                                    <p:animEffect transition="in" filter="wheel(1)">
                                      <p:cBhvr>
                                        <p:cTn id="27" dur="750"/>
                                        <p:tgtEl>
                                          <p:spTgt spid="81"/>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87"/>
                                        </p:tgtEl>
                                        <p:attrNameLst>
                                          <p:attrName>style.visibility</p:attrName>
                                        </p:attrNameLst>
                                      </p:cBhvr>
                                      <p:to>
                                        <p:strVal val="visible"/>
                                      </p:to>
                                    </p:set>
                                    <p:animEffect transition="in" filter="fade">
                                      <p:cBhvr>
                                        <p:cTn id="31" dur="1000"/>
                                        <p:tgtEl>
                                          <p:spTgt spid="87"/>
                                        </p:tgtEl>
                                      </p:cBhvr>
                                    </p:animEffect>
                                    <p:anim calcmode="lin" valueType="num">
                                      <p:cBhvr>
                                        <p:cTn id="32" dur="1000" fill="hold"/>
                                        <p:tgtEl>
                                          <p:spTgt spid="87"/>
                                        </p:tgtEl>
                                        <p:attrNameLst>
                                          <p:attrName>ppt_x</p:attrName>
                                        </p:attrNameLst>
                                      </p:cBhvr>
                                      <p:tavLst>
                                        <p:tav tm="0">
                                          <p:val>
                                            <p:strVal val="#ppt_x"/>
                                          </p:val>
                                        </p:tav>
                                        <p:tav tm="100000">
                                          <p:val>
                                            <p:strVal val="#ppt_x"/>
                                          </p:val>
                                        </p:tav>
                                      </p:tavLst>
                                    </p:anim>
                                    <p:anim calcmode="lin" valueType="num">
                                      <p:cBhvr>
                                        <p:cTn id="33"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P spid="83" grpId="0"/>
      <p:bldP spid="87" grpId="0"/>
      <p:bldP spid="88"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 xmlns:a16="http://schemas.microsoft.com/office/drawing/2014/main" id="{0C1C6044-4F62-461E-8E8D-F2EC7FC55214}"/>
              </a:ext>
            </a:extLst>
          </p:cNvPr>
          <p:cNvSpPr/>
          <p:nvPr/>
        </p:nvSpPr>
        <p:spPr>
          <a:xfrm>
            <a:off x="6524750" y="4044280"/>
            <a:ext cx="4863465" cy="397510"/>
          </a:xfrm>
          <a:prstGeom prst="rect">
            <a:avLst/>
          </a:prstGeom>
        </p:spPr>
        <p:txBody>
          <a:bodyPr wrap="square" lIns="121889" tIns="60944" rIns="121889" bIns="60944">
            <a:spAutoFit/>
          </a:bodyPr>
          <a:lstStyle/>
          <a:p>
            <a:pPr algn="dist">
              <a:defRPr/>
            </a:pPr>
            <a:r>
              <a:rPr lang="zh-CN" altLang="en-US" dirty="0">
                <a:solidFill>
                  <a:srgbClr val="C00000"/>
                </a:solidFill>
                <a:latin typeface="微软雅黑" panose="020B0503020204020204" pitchFamily="34" charset="-122"/>
                <a:ea typeface="微软雅黑" panose="020B0503020204020204" pitchFamily="34" charset="-122"/>
              </a:rPr>
              <a:t>十九大党章全方位解读学习中国共产党章程</a:t>
            </a:r>
          </a:p>
        </p:txBody>
      </p:sp>
      <p:sp>
        <p:nvSpPr>
          <p:cNvPr id="5" name="文本框 6">
            <a:extLst>
              <a:ext uri="{FF2B5EF4-FFF2-40B4-BE49-F238E27FC236}">
                <a16:creationId xmlns="" xmlns:a16="http://schemas.microsoft.com/office/drawing/2014/main" id="{AC420EE4-618F-4565-B057-F5C5D779A8B5}"/>
              </a:ext>
            </a:extLst>
          </p:cNvPr>
          <p:cNvSpPr txBox="1"/>
          <p:nvPr/>
        </p:nvSpPr>
        <p:spPr>
          <a:xfrm>
            <a:off x="6524750" y="2265384"/>
            <a:ext cx="4221401" cy="938494"/>
          </a:xfrm>
          <a:prstGeom prst="rect">
            <a:avLst/>
          </a:prstGeom>
          <a:noFill/>
        </p:spPr>
        <p:txBody>
          <a:bodyPr wrap="square" lIns="121889" tIns="60944" rIns="121889" bIns="60944" rtlCol="0">
            <a:spAutoFit/>
          </a:bodyPr>
          <a:lstStyle/>
          <a:p>
            <a:pPr fontAlgn="base">
              <a:lnSpc>
                <a:spcPct val="125000"/>
              </a:lnSpc>
              <a:spcBef>
                <a:spcPct val="0"/>
              </a:spcBef>
              <a:spcAft>
                <a:spcPct val="0"/>
              </a:spcAft>
            </a:pPr>
            <a:r>
              <a:rPr lang="zh-CN" altLang="en-US" sz="4665" b="1" dirty="0">
                <a:solidFill>
                  <a:srgbClr val="C00000"/>
                </a:solidFill>
                <a:latin typeface="微软雅黑" panose="020B0503020204020204" pitchFamily="34" charset="-122"/>
                <a:ea typeface="微软雅黑" panose="020B0503020204020204" pitchFamily="34" charset="-122"/>
              </a:rPr>
              <a:t>第四章</a:t>
            </a:r>
          </a:p>
        </p:txBody>
      </p:sp>
      <p:sp>
        <p:nvSpPr>
          <p:cNvPr id="7" name="文本框 6">
            <a:extLst>
              <a:ext uri="{FF2B5EF4-FFF2-40B4-BE49-F238E27FC236}">
                <a16:creationId xmlns="" xmlns:a16="http://schemas.microsoft.com/office/drawing/2014/main" id="{60C6105E-7D3A-437A-9EEA-F82947145ACE}"/>
              </a:ext>
            </a:extLst>
          </p:cNvPr>
          <p:cNvSpPr txBox="1"/>
          <p:nvPr/>
        </p:nvSpPr>
        <p:spPr>
          <a:xfrm>
            <a:off x="6535164" y="3093050"/>
            <a:ext cx="5334635" cy="951230"/>
          </a:xfrm>
          <a:prstGeom prst="rect">
            <a:avLst/>
          </a:prstGeom>
          <a:noFill/>
        </p:spPr>
        <p:txBody>
          <a:bodyPr wrap="square" lIns="121889" tIns="60944" rIns="121889" bIns="60944" rtlCol="0">
            <a:spAutoFit/>
          </a:bodyPr>
          <a:lstStyle/>
          <a:p>
            <a:pPr fontAlgn="base">
              <a:spcBef>
                <a:spcPct val="0"/>
              </a:spcBef>
              <a:spcAft>
                <a:spcPct val="0"/>
              </a:spcAft>
            </a:pPr>
            <a:r>
              <a:rPr lang="zh-CN" altLang="en-US" sz="5400" b="1" dirty="0">
                <a:solidFill>
                  <a:srgbClr val="C00000"/>
                </a:solidFill>
                <a:latin typeface="微软雅黑" panose="020B0503020204020204" pitchFamily="34" charset="-122"/>
                <a:ea typeface="微软雅黑" panose="020B0503020204020204" pitchFamily="34" charset="-122"/>
              </a:rPr>
              <a:t>党章的总纲</a:t>
            </a:r>
          </a:p>
        </p:txBody>
      </p:sp>
    </p:spTree>
    <p:extLst>
      <p:ext uri="{BB962C8B-B14F-4D97-AF65-F5344CB8AC3E}">
        <p14:creationId xmlns="" xmlns:p14="http://schemas.microsoft.com/office/powerpoint/2010/main" val="3779397479"/>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总纲的概述</a:t>
            </a:r>
          </a:p>
        </p:txBody>
      </p:sp>
      <p:sp>
        <p:nvSpPr>
          <p:cNvPr id="55" name="Rectangle 3"/>
          <p:cNvSpPr/>
          <p:nvPr/>
        </p:nvSpPr>
        <p:spPr>
          <a:xfrm>
            <a:off x="-13493" y="1892301"/>
            <a:ext cx="12217400" cy="1992313"/>
          </a:xfrm>
          <a:prstGeom prst="rect">
            <a:avLst/>
          </a:prstGeom>
          <a:gradFill>
            <a:gsLst>
              <a:gs pos="0">
                <a:srgbClr val="E30000"/>
              </a:gs>
              <a:gs pos="100000">
                <a:srgbClr val="76030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en-GB" noProof="1">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35" name="矩形 34"/>
          <p:cNvSpPr/>
          <p:nvPr/>
        </p:nvSpPr>
        <p:spPr>
          <a:xfrm>
            <a:off x="1270794" y="4868863"/>
            <a:ext cx="9685338" cy="1338828"/>
          </a:xfrm>
          <a:prstGeom prst="rect">
            <a:avLst/>
          </a:prstGeom>
        </p:spPr>
        <p:txBody>
          <a:bodyPr wrap="square">
            <a:spAutoFit/>
          </a:bodyPr>
          <a:lstStyle/>
          <a:p>
            <a:pPr algn="just">
              <a:lnSpc>
                <a:spcPct val="150000"/>
              </a:lnSpc>
              <a:spcBef>
                <a:spcPct val="0"/>
              </a:spcBef>
              <a:spcAft>
                <a:spcPct val="0"/>
              </a:spcAft>
            </a:pPr>
            <a:r>
              <a:rPr lang="en-US" altLang="zh-CN" spc="300" noProof="1">
                <a:solidFill>
                  <a:srgbClr val="C00000"/>
                </a:solidFill>
                <a:latin typeface="微软雅黑" panose="020B0503020204020204" pitchFamily="34" charset="-122"/>
                <a:ea typeface="微软雅黑" panose="020B0503020204020204" pitchFamily="34" charset="-122"/>
                <a:cs typeface="+mn-ea"/>
                <a:sym typeface="+mn-lt"/>
              </a:rPr>
              <a:t>【</a:t>
            </a:r>
            <a:r>
              <a:rPr lang="zh-CN" altLang="en-US" spc="300" noProof="1">
                <a:solidFill>
                  <a:srgbClr val="C00000"/>
                </a:solidFill>
                <a:latin typeface="微软雅黑" panose="020B0503020204020204" pitchFamily="34" charset="-122"/>
                <a:ea typeface="微软雅黑" panose="020B0503020204020204" pitchFamily="34" charset="-122"/>
                <a:cs typeface="+mn-ea"/>
                <a:sym typeface="+mn-lt"/>
              </a:rPr>
              <a:t>总纲</a:t>
            </a:r>
            <a:r>
              <a:rPr lang="en-US" altLang="zh-CN" spc="300" noProof="1">
                <a:solidFill>
                  <a:srgbClr val="C00000"/>
                </a:solidFill>
                <a:latin typeface="微软雅黑" panose="020B0503020204020204" pitchFamily="34" charset="-122"/>
                <a:ea typeface="微软雅黑" panose="020B0503020204020204" pitchFamily="34" charset="-122"/>
                <a:cs typeface="+mn-ea"/>
                <a:sym typeface="+mn-lt"/>
              </a:rPr>
              <a:t>】</a:t>
            </a:r>
            <a:r>
              <a:rPr lang="zh-CN" altLang="en-US"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集中规定和阐述了党的性质和宗旨、党的指导思想、党的奋斗目标和历史任务、党在社会主义初级阶段的基本路线和中国特色社会主义事业的基本方针、党的建设的目标任务和基本要求等若干重大问题。</a:t>
            </a:r>
          </a:p>
        </p:txBody>
      </p:sp>
      <p:sp>
        <p:nvSpPr>
          <p:cNvPr id="36" name="矩形 35"/>
          <p:cNvSpPr/>
          <p:nvPr/>
        </p:nvSpPr>
        <p:spPr>
          <a:xfrm>
            <a:off x="7536657" y="2044701"/>
            <a:ext cx="4057650" cy="708025"/>
          </a:xfrm>
          <a:prstGeom prst="rect">
            <a:avLst/>
          </a:prstGeom>
          <a:noFill/>
          <a:ln w="9525">
            <a:noFill/>
          </a:ln>
        </p:spPr>
        <p:txBody>
          <a:bodyPr wrap="square" anchor="t">
            <a:spAutoFit/>
          </a:bodyPr>
          <a:lstStyle/>
          <a:p>
            <a:pPr fontAlgn="base">
              <a:spcBef>
                <a:spcPct val="0"/>
              </a:spcBef>
              <a:spcAft>
                <a:spcPct val="0"/>
              </a:spcAft>
            </a:pPr>
            <a:r>
              <a:rPr lang="zh-CN" altLang="en-US" sz="2000" b="1" dirty="0">
                <a:solidFill>
                  <a:srgbClr val="FFFFFF"/>
                </a:solidFill>
                <a:latin typeface="微软雅黑" panose="020B0503020204020204" pitchFamily="34" charset="-122"/>
                <a:ea typeface="微软雅黑" panose="020B0503020204020204" pitchFamily="34" charset="-122"/>
                <a:sym typeface="Calibri" panose="020F0502020204030204" charset="0"/>
              </a:rPr>
              <a:t>总纲部分</a:t>
            </a:r>
            <a:r>
              <a:rPr lang="zh-CN" altLang="en-US" sz="2000" b="1" dirty="0" smtClean="0">
                <a:solidFill>
                  <a:srgbClr val="FFFFFF"/>
                </a:solidFill>
                <a:latin typeface="微软雅黑" panose="020B0503020204020204" pitchFamily="34" charset="-122"/>
                <a:ea typeface="微软雅黑" panose="020B0503020204020204" pitchFamily="34" charset="-122"/>
                <a:sym typeface="Calibri" panose="020F0502020204030204" charset="0"/>
              </a:rPr>
              <a:t>共</a:t>
            </a:r>
            <a:r>
              <a:rPr lang="en-US" altLang="zh-CN" sz="2000" b="1" dirty="0" smtClean="0">
                <a:solidFill>
                  <a:srgbClr val="FFFFFF"/>
                </a:solidFill>
                <a:latin typeface="微软雅黑" panose="020B0503020204020204" pitchFamily="34" charset="-122"/>
                <a:ea typeface="微软雅黑" panose="020B0503020204020204" pitchFamily="34" charset="-122"/>
                <a:sym typeface="Calibri" panose="020F0502020204030204" charset="0"/>
              </a:rPr>
              <a:t>30</a:t>
            </a:r>
            <a:r>
              <a:rPr lang="zh-CN" altLang="en-US" sz="2000" b="1" dirty="0" smtClean="0">
                <a:solidFill>
                  <a:srgbClr val="FFFFFF"/>
                </a:solidFill>
                <a:latin typeface="微软雅黑" panose="020B0503020204020204" pitchFamily="34" charset="-122"/>
                <a:ea typeface="微软雅黑" panose="020B0503020204020204" pitchFamily="34" charset="-122"/>
                <a:sym typeface="Calibri" panose="020F0502020204030204" charset="0"/>
              </a:rPr>
              <a:t>个</a:t>
            </a:r>
            <a:endParaRPr lang="en-US" altLang="zh-CN" sz="2000" b="1" dirty="0">
              <a:solidFill>
                <a:srgbClr val="FFFFFF"/>
              </a:solidFill>
              <a:latin typeface="微软雅黑" panose="020B0503020204020204" pitchFamily="34" charset="-122"/>
              <a:ea typeface="微软雅黑" panose="020B0503020204020204" pitchFamily="34" charset="-122"/>
              <a:sym typeface="Calibri" panose="020F0502020204030204" charset="0"/>
            </a:endParaRPr>
          </a:p>
          <a:p>
            <a:pPr fontAlgn="base">
              <a:spcBef>
                <a:spcPct val="0"/>
              </a:spcBef>
              <a:spcAft>
                <a:spcPct val="0"/>
              </a:spcAft>
            </a:pPr>
            <a:r>
              <a:rPr lang="zh-CN" altLang="en-US" sz="2000" b="1" dirty="0" smtClean="0">
                <a:solidFill>
                  <a:srgbClr val="FFFFFF"/>
                </a:solidFill>
                <a:latin typeface="微软雅黑" panose="020B0503020204020204" pitchFamily="34" charset="-122"/>
                <a:ea typeface="微软雅黑" panose="020B0503020204020204" pitchFamily="34" charset="-122"/>
                <a:sym typeface="Calibri" panose="020F0502020204030204" charset="0"/>
              </a:rPr>
              <a:t>自然段</a:t>
            </a:r>
            <a:r>
              <a:rPr lang="en-US" altLang="zh-CN" sz="2000" b="1" dirty="0" smtClean="0">
                <a:solidFill>
                  <a:srgbClr val="FFFFFF"/>
                </a:solidFill>
                <a:latin typeface="微软雅黑" panose="020B0503020204020204" pitchFamily="34" charset="-122"/>
                <a:ea typeface="微软雅黑" panose="020B0503020204020204" pitchFamily="34" charset="-122"/>
                <a:sym typeface="Calibri" panose="020F0502020204030204" charset="0"/>
              </a:rPr>
              <a:t>7000</a:t>
            </a:r>
            <a:r>
              <a:rPr lang="zh-CN" altLang="en-US" sz="2000" b="1" dirty="0">
                <a:solidFill>
                  <a:srgbClr val="FFFFFF"/>
                </a:solidFill>
                <a:latin typeface="微软雅黑" panose="020B0503020204020204" pitchFamily="34" charset="-122"/>
                <a:ea typeface="微软雅黑" panose="020B0503020204020204" pitchFamily="34" charset="-122"/>
                <a:sym typeface="Calibri" panose="020F0502020204030204" charset="0"/>
              </a:rPr>
              <a:t>余字</a:t>
            </a:r>
          </a:p>
        </p:txBody>
      </p:sp>
      <p:sp>
        <p:nvSpPr>
          <p:cNvPr id="37" name="矩形 36"/>
          <p:cNvSpPr/>
          <p:nvPr/>
        </p:nvSpPr>
        <p:spPr>
          <a:xfrm>
            <a:off x="5736433" y="2692400"/>
            <a:ext cx="6119813" cy="1174750"/>
          </a:xfrm>
          <a:prstGeom prst="rect">
            <a:avLst/>
          </a:prstGeom>
        </p:spPr>
        <p:txBody>
          <a:bodyPr wrap="square">
            <a:spAutoFit/>
          </a:bodyPr>
          <a:lstStyle/>
          <a:p>
            <a:pPr algn="just">
              <a:lnSpc>
                <a:spcPct val="120000"/>
              </a:lnSpc>
              <a:spcBef>
                <a:spcPct val="0"/>
              </a:spcBef>
              <a:spcAft>
                <a:spcPct val="0"/>
              </a:spcAft>
            </a:pPr>
            <a:r>
              <a:rPr lang="en-US" altLang="zh-CN" sz="2135" b="1" noProof="1">
                <a:solidFill>
                  <a:srgbClr val="FFFFFF"/>
                </a:solidFill>
                <a:latin typeface="微软雅黑" panose="020B0503020204020204" pitchFamily="34" charset="-122"/>
                <a:ea typeface="微软雅黑" panose="020B0503020204020204" pitchFamily="34" charset="-122"/>
                <a:cs typeface="+mn-ea"/>
                <a:sym typeface="+mn-lt"/>
              </a:rPr>
              <a:t>【</a:t>
            </a:r>
            <a:r>
              <a:rPr lang="zh-CN" altLang="en-US" sz="2135" b="1" noProof="1">
                <a:solidFill>
                  <a:srgbClr val="FFFFFF"/>
                </a:solidFill>
                <a:latin typeface="微软雅黑" panose="020B0503020204020204" pitchFamily="34" charset="-122"/>
                <a:ea typeface="微软雅黑" panose="020B0503020204020204" pitchFamily="34" charset="-122"/>
                <a:cs typeface="+mn-ea"/>
                <a:sym typeface="+mn-lt"/>
              </a:rPr>
              <a:t>总纲</a:t>
            </a:r>
            <a:r>
              <a:rPr lang="en-US" altLang="zh-CN" sz="2135" b="1" noProof="1">
                <a:solidFill>
                  <a:srgbClr val="FFFFFF"/>
                </a:solidFill>
                <a:latin typeface="微软雅黑" panose="020B0503020204020204" pitchFamily="34" charset="-122"/>
                <a:ea typeface="微软雅黑" panose="020B0503020204020204" pitchFamily="34" charset="-122"/>
                <a:cs typeface="+mn-ea"/>
                <a:sym typeface="+mn-lt"/>
              </a:rPr>
              <a:t>】</a:t>
            </a:r>
            <a:r>
              <a:rPr lang="zh-CN" altLang="en-US" sz="1865" b="1" noProof="1">
                <a:solidFill>
                  <a:srgbClr val="FFFFFF"/>
                </a:solidFill>
                <a:latin typeface="微软雅黑" panose="020B0503020204020204" pitchFamily="34" charset="-122"/>
                <a:ea typeface="微软雅黑" panose="020B0503020204020204" pitchFamily="34" charset="-122"/>
                <a:cs typeface="+mn-ea"/>
                <a:sym typeface="+mn-lt"/>
              </a:rPr>
              <a:t>就是总的纲领、原则和要求，是党章的核心部分，是党的基本政治主张，是党制定各方面方针政策的根本依据。</a:t>
            </a:r>
          </a:p>
        </p:txBody>
      </p:sp>
      <p:sp>
        <p:nvSpPr>
          <p:cNvPr id="38" name="矩形 37"/>
          <p:cNvSpPr/>
          <p:nvPr/>
        </p:nvSpPr>
        <p:spPr>
          <a:xfrm>
            <a:off x="3507583" y="4127500"/>
            <a:ext cx="5230813" cy="673100"/>
          </a:xfrm>
          <a:prstGeom prst="rect">
            <a:avLst/>
          </a:prstGeom>
          <a:no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3200" b="1" spc="300" noProof="1">
                <a:solidFill>
                  <a:srgbClr val="EF2600"/>
                </a:solidFill>
                <a:latin typeface="微软雅黑" panose="020B0503020204020204" pitchFamily="34" charset="-122"/>
                <a:ea typeface="微软雅黑" panose="020B0503020204020204" pitchFamily="34" charset="-122"/>
                <a:cs typeface="+mn-ea"/>
                <a:sym typeface="+mn-lt"/>
              </a:rPr>
              <a:t>学习党章首先要学好总纲</a:t>
            </a:r>
          </a:p>
        </p:txBody>
      </p:sp>
      <p:sp>
        <p:nvSpPr>
          <p:cNvPr id="40" name="TextBox 19"/>
          <p:cNvSpPr txBox="1"/>
          <p:nvPr/>
        </p:nvSpPr>
        <p:spPr>
          <a:xfrm>
            <a:off x="5736433" y="1865314"/>
            <a:ext cx="2879725" cy="978729"/>
          </a:xfrm>
          <a:prstGeom prst="rect">
            <a:avLst/>
          </a:prstGeom>
          <a:noFill/>
          <a:ln w="9525">
            <a:noFill/>
          </a:ln>
        </p:spPr>
        <p:txBody>
          <a:bodyPr wrap="square" anchor="t">
            <a:spAutoFit/>
          </a:bodyPr>
          <a:lstStyle/>
          <a:p>
            <a:pPr fontAlgn="base">
              <a:lnSpc>
                <a:spcPct val="120000"/>
              </a:lnSpc>
              <a:spcBef>
                <a:spcPct val="0"/>
              </a:spcBef>
              <a:spcAft>
                <a:spcPct val="0"/>
              </a:spcAft>
            </a:pPr>
            <a:r>
              <a:rPr lang="zh-CN" altLang="en-US" sz="4800" b="1">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rPr>
              <a:t>总 纲</a:t>
            </a:r>
            <a:endParaRPr lang="zh-CN" altLang="en-US" sz="4800" b="1" dirty="0">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endParaRPr>
          </a:p>
        </p:txBody>
      </p:sp>
      <p:pic>
        <p:nvPicPr>
          <p:cNvPr id="4" name="图片 3" descr="49719b19e1b80467a7b82ffedb099f1d"/>
          <p:cNvPicPr>
            <a:picLocks noChangeAspect="1"/>
          </p:cNvPicPr>
          <p:nvPr/>
        </p:nvPicPr>
        <p:blipFill>
          <a:blip r:embed="rId3" cstate="print"/>
          <a:stretch>
            <a:fillRect/>
          </a:stretch>
        </p:blipFill>
        <p:spPr>
          <a:xfrm>
            <a:off x="1397795" y="634365"/>
            <a:ext cx="4041775" cy="3792220"/>
          </a:xfrm>
          <a:prstGeom prst="rect">
            <a:avLst/>
          </a:prstGeom>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2043465673"/>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16" presetClass="entr" presetSubtype="21" fill="hold" grpId="0" nodeType="afterEffect">
                                  <p:stCondLst>
                                    <p:cond delay="500"/>
                                  </p:stCondLst>
                                  <p:childTnLst>
                                    <p:set>
                                      <p:cBhvr>
                                        <p:cTn id="10" dur="1" fill="hold">
                                          <p:stCondLst>
                                            <p:cond delay="0"/>
                                          </p:stCondLst>
                                        </p:cTn>
                                        <p:tgtEl>
                                          <p:spTgt spid="55"/>
                                        </p:tgtEl>
                                        <p:attrNameLst>
                                          <p:attrName>style.visibility</p:attrName>
                                        </p:attrNameLst>
                                      </p:cBhvr>
                                      <p:to>
                                        <p:strVal val="visible"/>
                                      </p:to>
                                    </p:set>
                                    <p:animEffect transition="in" filter="barn(inVertical)">
                                      <p:cBhvr>
                                        <p:cTn id="11" dur="750"/>
                                        <p:tgtEl>
                                          <p:spTgt spid="55"/>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par>
                          <p:cTn id="16" fill="hold">
                            <p:stCondLst>
                              <p:cond delay="2500"/>
                            </p:stCondLst>
                            <p:childTnLst>
                              <p:par>
                                <p:cTn id="17" presetID="10" presetClass="entr" presetSubtype="0" fill="hold" grpId="0"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childTnLst>
                                </p:cTn>
                              </p:par>
                            </p:childTnLst>
                          </p:cTn>
                        </p:par>
                        <p:par>
                          <p:cTn id="20" fill="hold">
                            <p:stCondLst>
                              <p:cond delay="3000"/>
                            </p:stCondLst>
                            <p:childTnLst>
                              <p:par>
                                <p:cTn id="21" presetID="42" presetClass="entr" presetSubtype="0"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1000"/>
                                        <p:tgtEl>
                                          <p:spTgt spid="37"/>
                                        </p:tgtEl>
                                      </p:cBhvr>
                                    </p:animEffect>
                                    <p:anim calcmode="lin" valueType="num">
                                      <p:cBhvr>
                                        <p:cTn id="24" dur="1000" fill="hold"/>
                                        <p:tgtEl>
                                          <p:spTgt spid="37"/>
                                        </p:tgtEl>
                                        <p:attrNameLst>
                                          <p:attrName>ppt_x</p:attrName>
                                        </p:attrNameLst>
                                      </p:cBhvr>
                                      <p:tavLst>
                                        <p:tav tm="0">
                                          <p:val>
                                            <p:strVal val="#ppt_x"/>
                                          </p:val>
                                        </p:tav>
                                        <p:tav tm="100000">
                                          <p:val>
                                            <p:strVal val="#ppt_x"/>
                                          </p:val>
                                        </p:tav>
                                      </p:tavLst>
                                    </p:anim>
                                    <p:anim calcmode="lin" valueType="num">
                                      <p:cBhvr>
                                        <p:cTn id="25" dur="1000" fill="hold"/>
                                        <p:tgtEl>
                                          <p:spTgt spid="37"/>
                                        </p:tgtEl>
                                        <p:attrNameLst>
                                          <p:attrName>ppt_y</p:attrName>
                                        </p:attrNameLst>
                                      </p:cBhvr>
                                      <p:tavLst>
                                        <p:tav tm="0">
                                          <p:val>
                                            <p:strVal val="#ppt_y+.1"/>
                                          </p:val>
                                        </p:tav>
                                        <p:tav tm="100000">
                                          <p:val>
                                            <p:strVal val="#ppt_y"/>
                                          </p:val>
                                        </p:tav>
                                      </p:tavLst>
                                    </p:anim>
                                  </p:childTnLst>
                                </p:cTn>
                              </p:par>
                            </p:childTnLst>
                          </p:cTn>
                        </p:par>
                        <p:par>
                          <p:cTn id="26" fill="hold">
                            <p:stCondLst>
                              <p:cond delay="4000"/>
                            </p:stCondLst>
                            <p:childTnLst>
                              <p:par>
                                <p:cTn id="27" presetID="21" presetClass="entr" presetSubtype="1" fill="hold" grpId="0" nodeType="after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wheel(1)">
                                      <p:cBhvr>
                                        <p:cTn id="29" dur="500"/>
                                        <p:tgtEl>
                                          <p:spTgt spid="38"/>
                                        </p:tgtEl>
                                      </p:cBhvr>
                                    </p:animEffect>
                                  </p:childTnLst>
                                </p:cTn>
                              </p:par>
                            </p:childTnLst>
                          </p:cTn>
                        </p:par>
                        <p:par>
                          <p:cTn id="30" fill="hold">
                            <p:stCondLst>
                              <p:cond delay="4500"/>
                            </p:stCondLst>
                            <p:childTnLst>
                              <p:par>
                                <p:cTn id="31" presetID="42" presetClass="entr" presetSubtype="0" fill="hold" grpId="0" nodeType="after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2000"/>
                                        <p:tgtEl>
                                          <p:spTgt spid="35"/>
                                        </p:tgtEl>
                                      </p:cBhvr>
                                    </p:animEffect>
                                    <p:anim calcmode="lin" valueType="num">
                                      <p:cBhvr>
                                        <p:cTn id="34" dur="2000" fill="hold"/>
                                        <p:tgtEl>
                                          <p:spTgt spid="35"/>
                                        </p:tgtEl>
                                        <p:attrNameLst>
                                          <p:attrName>ppt_x</p:attrName>
                                        </p:attrNameLst>
                                      </p:cBhvr>
                                      <p:tavLst>
                                        <p:tav tm="0">
                                          <p:val>
                                            <p:strVal val="#ppt_x"/>
                                          </p:val>
                                        </p:tav>
                                        <p:tav tm="100000">
                                          <p:val>
                                            <p:strVal val="#ppt_x"/>
                                          </p:val>
                                        </p:tav>
                                      </p:tavLst>
                                    </p:anim>
                                    <p:anim calcmode="lin" valueType="num">
                                      <p:cBhvr>
                                        <p:cTn id="35" dur="2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35" grpId="0"/>
      <p:bldP spid="36" grpId="0"/>
      <p:bldP spid="37" grpId="0"/>
      <p:bldP spid="38" grpId="0"/>
      <p:bldP spid="4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5958112" y="1469061"/>
            <a:ext cx="4129084" cy="558141"/>
            <a:chOff x="6102748" y="1607214"/>
            <a:chExt cx="4129083" cy="558141"/>
          </a:xfrm>
        </p:grpSpPr>
        <p:sp>
          <p:nvSpPr>
            <p:cNvPr id="50" name="椭圆 49"/>
            <p:cNvSpPr/>
            <p:nvPr/>
          </p:nvSpPr>
          <p:spPr>
            <a:xfrm>
              <a:off x="6222670" y="1654117"/>
              <a:ext cx="487488" cy="4874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srgbClr val="FFFFFF"/>
                </a:solidFill>
                <a:latin typeface="Calibri"/>
              </a:endParaRPr>
            </a:p>
          </p:txBody>
        </p:sp>
        <p:sp>
          <p:nvSpPr>
            <p:cNvPr id="51" name="圆角矩形 50"/>
            <p:cNvSpPr/>
            <p:nvPr/>
          </p:nvSpPr>
          <p:spPr>
            <a:xfrm>
              <a:off x="6102748" y="1607214"/>
              <a:ext cx="4120738" cy="558141"/>
            </a:xfrm>
            <a:prstGeom prst="roundRect">
              <a:avLst/>
            </a:prstGeom>
            <a:noFill/>
            <a:ln>
              <a:solidFill>
                <a:srgbClr val="870605"/>
              </a:solidFill>
              <a:prstDash val="sysDot"/>
            </a:ln>
            <a:effectLst>
              <a:outerShdw blurRad="76200" dir="18900000" sy="23000" kx="-1200000" algn="bl" rotWithShape="0">
                <a:prstClr val="black">
                  <a:alpha val="2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srgbClr val="FFFFFF"/>
                </a:solidFill>
                <a:latin typeface="Calibri"/>
              </a:endParaRPr>
            </a:p>
          </p:txBody>
        </p:sp>
        <p:grpSp>
          <p:nvGrpSpPr>
            <p:cNvPr id="52" name="组合 51"/>
            <p:cNvGrpSpPr/>
            <p:nvPr/>
          </p:nvGrpSpPr>
          <p:grpSpPr>
            <a:xfrm>
              <a:off x="6196801" y="1643647"/>
              <a:ext cx="4035030" cy="461665"/>
              <a:chOff x="5598115" y="1744227"/>
              <a:chExt cx="4035030" cy="461665"/>
            </a:xfrm>
          </p:grpSpPr>
          <p:sp>
            <p:nvSpPr>
              <p:cNvPr id="53" name="矩形 52"/>
              <p:cNvSpPr/>
              <p:nvPr/>
            </p:nvSpPr>
            <p:spPr>
              <a:xfrm>
                <a:off x="6114233" y="1802198"/>
                <a:ext cx="3518912" cy="400110"/>
              </a:xfrm>
              <a:prstGeom prst="rect">
                <a:avLst/>
              </a:prstGeom>
            </p:spPr>
            <p:txBody>
              <a:bodyPr wrap="none">
                <a:spAutoFit/>
              </a:bodyPr>
              <a:lstStyle/>
              <a:p>
                <a:pPr algn="ctr" fontAlgn="base">
                  <a:spcBef>
                    <a:spcPct val="0"/>
                  </a:spcBef>
                  <a:spcAft>
                    <a:spcPct val="0"/>
                  </a:spcAft>
                </a:pPr>
                <a:r>
                  <a:rPr lang="zh-CN" altLang="en-US" sz="2000" b="1" kern="0" dirty="0">
                    <a:solidFill>
                      <a:srgbClr val="C00000"/>
                    </a:solidFill>
                    <a:latin typeface="微软雅黑" panose="020B0503020204020204" pitchFamily="34" charset="-122"/>
                    <a:ea typeface="微软雅黑" panose="020B0503020204020204" pitchFamily="34" charset="-122"/>
                  </a:rPr>
                  <a:t>新时代中国特色社会主义思想</a:t>
                </a:r>
              </a:p>
            </p:txBody>
          </p:sp>
          <p:sp>
            <p:nvSpPr>
              <p:cNvPr id="54" name="矩形 53"/>
              <p:cNvSpPr/>
              <p:nvPr/>
            </p:nvSpPr>
            <p:spPr>
              <a:xfrm>
                <a:off x="5598115" y="1744227"/>
                <a:ext cx="562975" cy="461665"/>
              </a:xfrm>
              <a:prstGeom prst="rect">
                <a:avLst/>
              </a:prstGeom>
            </p:spPr>
            <p:txBody>
              <a:bodyPr wrap="none">
                <a:spAutoFit/>
              </a:bodyPr>
              <a:lstStyle/>
              <a:p>
                <a:pPr algn="ctr" fontAlgn="base">
                  <a:spcBef>
                    <a:spcPct val="0"/>
                  </a:spcBef>
                  <a:spcAft>
                    <a:spcPct val="0"/>
                  </a:spcAft>
                </a:pPr>
                <a:r>
                  <a:rPr lang="en-US" altLang="zh-CN" sz="2400" b="1" kern="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01</a:t>
                </a:r>
                <a:endParaRPr lang="zh-CN" altLang="en-US" sz="2400" b="1" kern="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grpSp>
        <p:nvGrpSpPr>
          <p:cNvPr id="55" name="组合 54"/>
          <p:cNvGrpSpPr/>
          <p:nvPr/>
        </p:nvGrpSpPr>
        <p:grpSpPr>
          <a:xfrm>
            <a:off x="5958113" y="2171981"/>
            <a:ext cx="4120739" cy="557530"/>
            <a:chOff x="6102748" y="1607214"/>
            <a:chExt cx="4120738" cy="558141"/>
          </a:xfrm>
        </p:grpSpPr>
        <p:sp>
          <p:nvSpPr>
            <p:cNvPr id="56" name="椭圆 55"/>
            <p:cNvSpPr/>
            <p:nvPr/>
          </p:nvSpPr>
          <p:spPr>
            <a:xfrm>
              <a:off x="6222670" y="1654117"/>
              <a:ext cx="487488" cy="4874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srgbClr val="FFFFFF"/>
                </a:solidFill>
                <a:latin typeface="Calibri"/>
              </a:endParaRPr>
            </a:p>
          </p:txBody>
        </p:sp>
        <p:sp>
          <p:nvSpPr>
            <p:cNvPr id="57" name="圆角矩形 56"/>
            <p:cNvSpPr/>
            <p:nvPr/>
          </p:nvSpPr>
          <p:spPr>
            <a:xfrm>
              <a:off x="6102748" y="1607214"/>
              <a:ext cx="4120738" cy="558141"/>
            </a:xfrm>
            <a:prstGeom prst="roundRect">
              <a:avLst/>
            </a:prstGeom>
            <a:noFill/>
            <a:ln>
              <a:solidFill>
                <a:srgbClr val="870605"/>
              </a:solidFill>
              <a:prstDash val="sysDot"/>
            </a:ln>
            <a:effectLst>
              <a:outerShdw blurRad="76200" dir="18900000" sy="23000" kx="-1200000" algn="bl" rotWithShape="0">
                <a:prstClr val="black">
                  <a:alpha val="2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srgbClr val="FFFFFF"/>
                </a:solidFill>
                <a:latin typeface="Calibri"/>
              </a:endParaRPr>
            </a:p>
          </p:txBody>
        </p:sp>
        <p:grpSp>
          <p:nvGrpSpPr>
            <p:cNvPr id="58" name="组合 57"/>
            <p:cNvGrpSpPr/>
            <p:nvPr/>
          </p:nvGrpSpPr>
          <p:grpSpPr>
            <a:xfrm>
              <a:off x="6196800" y="1643647"/>
              <a:ext cx="1972787" cy="462171"/>
              <a:chOff x="5598114" y="1744227"/>
              <a:chExt cx="1972787" cy="462171"/>
            </a:xfrm>
          </p:grpSpPr>
          <p:sp>
            <p:nvSpPr>
              <p:cNvPr id="59" name="矩形 58"/>
              <p:cNvSpPr/>
              <p:nvPr/>
            </p:nvSpPr>
            <p:spPr>
              <a:xfrm>
                <a:off x="6103833" y="1799020"/>
                <a:ext cx="1467068" cy="400549"/>
              </a:xfrm>
              <a:prstGeom prst="rect">
                <a:avLst/>
              </a:prstGeom>
            </p:spPr>
            <p:txBody>
              <a:bodyPr wrap="none">
                <a:spAutoFit/>
              </a:bodyPr>
              <a:lstStyle/>
              <a:p>
                <a:pPr algn="ctr" fontAlgn="base">
                  <a:spcBef>
                    <a:spcPct val="0"/>
                  </a:spcBef>
                  <a:spcAft>
                    <a:spcPct val="0"/>
                  </a:spcAft>
                </a:pPr>
                <a:r>
                  <a:rPr lang="zh-CN" altLang="en-US" sz="2000" b="1" kern="0" dirty="0">
                    <a:solidFill>
                      <a:srgbClr val="C00000"/>
                    </a:solidFill>
                    <a:latin typeface="微软雅黑" panose="020B0503020204020204" pitchFamily="34" charset="-122"/>
                    <a:ea typeface="微软雅黑" panose="020B0503020204020204" pitchFamily="34" charset="-122"/>
                  </a:rPr>
                  <a:t>党章的概述</a:t>
                </a:r>
              </a:p>
            </p:txBody>
          </p:sp>
          <p:sp>
            <p:nvSpPr>
              <p:cNvPr id="60" name="矩形 59"/>
              <p:cNvSpPr/>
              <p:nvPr/>
            </p:nvSpPr>
            <p:spPr>
              <a:xfrm>
                <a:off x="5598114" y="1744227"/>
                <a:ext cx="562975" cy="462171"/>
              </a:xfrm>
              <a:prstGeom prst="rect">
                <a:avLst/>
              </a:prstGeom>
            </p:spPr>
            <p:txBody>
              <a:bodyPr wrap="none">
                <a:spAutoFit/>
              </a:bodyPr>
              <a:lstStyle/>
              <a:p>
                <a:pPr algn="ctr" fontAlgn="base">
                  <a:spcBef>
                    <a:spcPct val="0"/>
                  </a:spcBef>
                  <a:spcAft>
                    <a:spcPct val="0"/>
                  </a:spcAft>
                </a:pPr>
                <a:r>
                  <a:rPr lang="en-US" altLang="zh-CN" sz="2400" b="1" kern="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02</a:t>
                </a:r>
                <a:endParaRPr lang="zh-CN" altLang="en-US" sz="2400" b="1" kern="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grpSp>
        <p:nvGrpSpPr>
          <p:cNvPr id="61" name="组合 60"/>
          <p:cNvGrpSpPr/>
          <p:nvPr/>
        </p:nvGrpSpPr>
        <p:grpSpPr>
          <a:xfrm>
            <a:off x="5958113" y="2874291"/>
            <a:ext cx="4120739" cy="557530"/>
            <a:chOff x="6102748" y="1607214"/>
            <a:chExt cx="4120738" cy="558141"/>
          </a:xfrm>
        </p:grpSpPr>
        <p:sp>
          <p:nvSpPr>
            <p:cNvPr id="62" name="椭圆 61"/>
            <p:cNvSpPr/>
            <p:nvPr/>
          </p:nvSpPr>
          <p:spPr>
            <a:xfrm>
              <a:off x="6222670" y="1654117"/>
              <a:ext cx="487488" cy="4874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srgbClr val="FFFFFF"/>
                </a:solidFill>
                <a:latin typeface="Calibri"/>
              </a:endParaRPr>
            </a:p>
          </p:txBody>
        </p:sp>
        <p:sp>
          <p:nvSpPr>
            <p:cNvPr id="63" name="圆角矩形 62"/>
            <p:cNvSpPr/>
            <p:nvPr/>
          </p:nvSpPr>
          <p:spPr>
            <a:xfrm>
              <a:off x="6102748" y="1607214"/>
              <a:ext cx="4120738" cy="558141"/>
            </a:xfrm>
            <a:prstGeom prst="roundRect">
              <a:avLst/>
            </a:prstGeom>
            <a:noFill/>
            <a:ln>
              <a:solidFill>
                <a:srgbClr val="870605"/>
              </a:solidFill>
              <a:prstDash val="sysDot"/>
            </a:ln>
            <a:effectLst>
              <a:outerShdw blurRad="76200" dir="18900000" sy="23000" kx="-1200000" algn="bl" rotWithShape="0">
                <a:prstClr val="black">
                  <a:alpha val="2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srgbClr val="FFFFFF"/>
                </a:solidFill>
                <a:latin typeface="Calibri"/>
              </a:endParaRPr>
            </a:p>
          </p:txBody>
        </p:sp>
        <p:grpSp>
          <p:nvGrpSpPr>
            <p:cNvPr id="64" name="组合 63"/>
            <p:cNvGrpSpPr/>
            <p:nvPr/>
          </p:nvGrpSpPr>
          <p:grpSpPr>
            <a:xfrm>
              <a:off x="6196800" y="1643647"/>
              <a:ext cx="2445166" cy="462171"/>
              <a:chOff x="5598114" y="1744227"/>
              <a:chExt cx="2445166" cy="462171"/>
            </a:xfrm>
          </p:grpSpPr>
          <p:sp>
            <p:nvSpPr>
              <p:cNvPr id="65" name="矩形 64"/>
              <p:cNvSpPr/>
              <p:nvPr/>
            </p:nvSpPr>
            <p:spPr>
              <a:xfrm>
                <a:off x="6063251" y="1799020"/>
                <a:ext cx="1980029" cy="400549"/>
              </a:xfrm>
              <a:prstGeom prst="rect">
                <a:avLst/>
              </a:prstGeom>
            </p:spPr>
            <p:txBody>
              <a:bodyPr wrap="none">
                <a:spAutoFit/>
              </a:bodyPr>
              <a:lstStyle/>
              <a:p>
                <a:pPr algn="ctr" fontAlgn="base">
                  <a:spcBef>
                    <a:spcPct val="0"/>
                  </a:spcBef>
                  <a:spcAft>
                    <a:spcPct val="0"/>
                  </a:spcAft>
                </a:pPr>
                <a:r>
                  <a:rPr lang="zh-CN" altLang="en-US" sz="2000" b="1" kern="0" dirty="0">
                    <a:solidFill>
                      <a:srgbClr val="C00000"/>
                    </a:solidFill>
                    <a:latin typeface="微软雅黑" panose="020B0503020204020204" pitchFamily="34" charset="-122"/>
                    <a:ea typeface="微软雅黑" panose="020B0503020204020204" pitchFamily="34" charset="-122"/>
                  </a:rPr>
                  <a:t>党章的发展历程</a:t>
                </a:r>
              </a:p>
            </p:txBody>
          </p:sp>
          <p:sp>
            <p:nvSpPr>
              <p:cNvPr id="66" name="矩形 65"/>
              <p:cNvSpPr/>
              <p:nvPr/>
            </p:nvSpPr>
            <p:spPr>
              <a:xfrm>
                <a:off x="5598114" y="1744227"/>
                <a:ext cx="562975" cy="462171"/>
              </a:xfrm>
              <a:prstGeom prst="rect">
                <a:avLst/>
              </a:prstGeom>
            </p:spPr>
            <p:txBody>
              <a:bodyPr wrap="none">
                <a:spAutoFit/>
              </a:bodyPr>
              <a:lstStyle/>
              <a:p>
                <a:pPr algn="ctr" fontAlgn="base">
                  <a:spcBef>
                    <a:spcPct val="0"/>
                  </a:spcBef>
                  <a:spcAft>
                    <a:spcPct val="0"/>
                  </a:spcAft>
                </a:pPr>
                <a:r>
                  <a:rPr lang="en-US" altLang="zh-CN" sz="2400" b="1" kern="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03</a:t>
                </a:r>
                <a:endParaRPr lang="zh-CN" altLang="en-US" sz="2400" b="1" kern="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grpSp>
        <p:nvGrpSpPr>
          <p:cNvPr id="67" name="组合 66"/>
          <p:cNvGrpSpPr/>
          <p:nvPr/>
        </p:nvGrpSpPr>
        <p:grpSpPr>
          <a:xfrm>
            <a:off x="5958113" y="3576601"/>
            <a:ext cx="4120739" cy="557530"/>
            <a:chOff x="6102748" y="1607214"/>
            <a:chExt cx="4120738" cy="558141"/>
          </a:xfrm>
        </p:grpSpPr>
        <p:sp>
          <p:nvSpPr>
            <p:cNvPr id="79" name="椭圆 78"/>
            <p:cNvSpPr/>
            <p:nvPr/>
          </p:nvSpPr>
          <p:spPr>
            <a:xfrm>
              <a:off x="6222670" y="1654117"/>
              <a:ext cx="487488" cy="4874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srgbClr val="FFFFFF"/>
                </a:solidFill>
                <a:latin typeface="Calibri"/>
              </a:endParaRPr>
            </a:p>
          </p:txBody>
        </p:sp>
        <p:sp>
          <p:nvSpPr>
            <p:cNvPr id="68" name="圆角矩形 67"/>
            <p:cNvSpPr/>
            <p:nvPr/>
          </p:nvSpPr>
          <p:spPr>
            <a:xfrm>
              <a:off x="6102748" y="1607214"/>
              <a:ext cx="4120738" cy="558141"/>
            </a:xfrm>
            <a:prstGeom prst="roundRect">
              <a:avLst/>
            </a:prstGeom>
            <a:noFill/>
            <a:ln>
              <a:solidFill>
                <a:srgbClr val="870605"/>
              </a:solidFill>
              <a:prstDash val="sysDot"/>
            </a:ln>
            <a:effectLst>
              <a:outerShdw blurRad="76200" dir="18900000" sy="23000" kx="-1200000" algn="bl" rotWithShape="0">
                <a:prstClr val="black">
                  <a:alpha val="2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srgbClr val="FFFFFF"/>
                </a:solidFill>
                <a:latin typeface="Calibri"/>
              </a:endParaRPr>
            </a:p>
          </p:txBody>
        </p:sp>
        <p:grpSp>
          <p:nvGrpSpPr>
            <p:cNvPr id="69" name="组合 68"/>
            <p:cNvGrpSpPr/>
            <p:nvPr/>
          </p:nvGrpSpPr>
          <p:grpSpPr>
            <a:xfrm>
              <a:off x="6196800" y="1655522"/>
              <a:ext cx="1972787" cy="462171"/>
              <a:chOff x="5598114" y="1756102"/>
              <a:chExt cx="1972787" cy="462171"/>
            </a:xfrm>
          </p:grpSpPr>
          <p:sp>
            <p:nvSpPr>
              <p:cNvPr id="70" name="矩形 69"/>
              <p:cNvSpPr/>
              <p:nvPr/>
            </p:nvSpPr>
            <p:spPr>
              <a:xfrm>
                <a:off x="6103833" y="1799020"/>
                <a:ext cx="1467068" cy="400549"/>
              </a:xfrm>
              <a:prstGeom prst="rect">
                <a:avLst/>
              </a:prstGeom>
            </p:spPr>
            <p:txBody>
              <a:bodyPr wrap="none">
                <a:spAutoFit/>
              </a:bodyPr>
              <a:lstStyle/>
              <a:p>
                <a:pPr algn="ctr" fontAlgn="base">
                  <a:spcBef>
                    <a:spcPct val="0"/>
                  </a:spcBef>
                  <a:spcAft>
                    <a:spcPct val="0"/>
                  </a:spcAft>
                </a:pPr>
                <a:r>
                  <a:rPr lang="zh-CN" altLang="en-US" sz="2000" b="1" kern="0" dirty="0">
                    <a:solidFill>
                      <a:srgbClr val="C00000"/>
                    </a:solidFill>
                    <a:latin typeface="微软雅黑" panose="020B0503020204020204" pitchFamily="34" charset="-122"/>
                    <a:ea typeface="微软雅黑" panose="020B0503020204020204" pitchFamily="34" charset="-122"/>
                  </a:rPr>
                  <a:t>党章的总纲</a:t>
                </a:r>
              </a:p>
            </p:txBody>
          </p:sp>
          <p:sp>
            <p:nvSpPr>
              <p:cNvPr id="71" name="矩形 70"/>
              <p:cNvSpPr/>
              <p:nvPr/>
            </p:nvSpPr>
            <p:spPr>
              <a:xfrm>
                <a:off x="5598114" y="1756102"/>
                <a:ext cx="562975" cy="462171"/>
              </a:xfrm>
              <a:prstGeom prst="rect">
                <a:avLst/>
              </a:prstGeom>
            </p:spPr>
            <p:txBody>
              <a:bodyPr wrap="none">
                <a:spAutoFit/>
              </a:bodyPr>
              <a:lstStyle/>
              <a:p>
                <a:pPr algn="ctr" fontAlgn="base">
                  <a:spcBef>
                    <a:spcPct val="0"/>
                  </a:spcBef>
                  <a:spcAft>
                    <a:spcPct val="0"/>
                  </a:spcAft>
                </a:pPr>
                <a:r>
                  <a:rPr lang="en-US" altLang="zh-CN" sz="2400" b="1" kern="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04</a:t>
                </a:r>
                <a:endParaRPr lang="zh-CN" altLang="en-US" sz="2400" b="1" kern="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sp>
        <p:nvSpPr>
          <p:cNvPr id="72" name="TextBox 86"/>
          <p:cNvSpPr txBox="1"/>
          <p:nvPr/>
        </p:nvSpPr>
        <p:spPr>
          <a:xfrm>
            <a:off x="3760168" y="2847888"/>
            <a:ext cx="1833880" cy="1553210"/>
          </a:xfrm>
          <a:prstGeom prst="rect">
            <a:avLst/>
          </a:prstGeom>
          <a:noFill/>
        </p:spPr>
        <p:txBody>
          <a:bodyPr wrap="none" rtlCol="0">
            <a:spAutoFit/>
          </a:bodyPr>
          <a:lstStyle/>
          <a:p>
            <a:pPr fontAlgn="base">
              <a:spcBef>
                <a:spcPct val="0"/>
              </a:spcBef>
              <a:spcAft>
                <a:spcPct val="0"/>
              </a:spcAft>
            </a:pPr>
            <a:r>
              <a:rPr lang="zh-CN" altLang="en-US" sz="6500"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目录</a:t>
            </a:r>
          </a:p>
          <a:p>
            <a:pPr fontAlgn="base">
              <a:spcBef>
                <a:spcPct val="0"/>
              </a:spcBef>
              <a:spcAft>
                <a:spcPct val="0"/>
              </a:spcAft>
            </a:pPr>
            <a:r>
              <a:rPr lang="en-US" altLang="zh-CN" sz="3000" b="1" dirty="0">
                <a:solidFill>
                  <a:srgbClr val="C00000"/>
                </a:solidFill>
                <a:latin typeface="微软雅黑" panose="020B0503020204020204" pitchFamily="34" charset="-122"/>
                <a:ea typeface="微软雅黑" panose="020B0503020204020204" pitchFamily="34" charset="-122"/>
              </a:rPr>
              <a:t> content</a:t>
            </a:r>
          </a:p>
        </p:txBody>
      </p:sp>
      <p:grpSp>
        <p:nvGrpSpPr>
          <p:cNvPr id="74" name="组合 73"/>
          <p:cNvGrpSpPr/>
          <p:nvPr/>
        </p:nvGrpSpPr>
        <p:grpSpPr>
          <a:xfrm>
            <a:off x="5958113" y="4278911"/>
            <a:ext cx="4120739" cy="557530"/>
            <a:chOff x="6102748" y="1607214"/>
            <a:chExt cx="4120738" cy="558141"/>
          </a:xfrm>
        </p:grpSpPr>
        <p:sp>
          <p:nvSpPr>
            <p:cNvPr id="84" name="椭圆 83"/>
            <p:cNvSpPr/>
            <p:nvPr/>
          </p:nvSpPr>
          <p:spPr>
            <a:xfrm>
              <a:off x="6222670" y="1654117"/>
              <a:ext cx="487488" cy="4874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srgbClr val="FFFFFF"/>
                </a:solidFill>
                <a:latin typeface="Calibri"/>
              </a:endParaRPr>
            </a:p>
          </p:txBody>
        </p:sp>
        <p:sp>
          <p:nvSpPr>
            <p:cNvPr id="89" name="圆角矩形 88"/>
            <p:cNvSpPr/>
            <p:nvPr/>
          </p:nvSpPr>
          <p:spPr>
            <a:xfrm>
              <a:off x="6102748" y="1607214"/>
              <a:ext cx="4120738" cy="558141"/>
            </a:xfrm>
            <a:prstGeom prst="roundRect">
              <a:avLst/>
            </a:prstGeom>
            <a:noFill/>
            <a:ln>
              <a:solidFill>
                <a:srgbClr val="870605"/>
              </a:solidFill>
              <a:prstDash val="sysDot"/>
            </a:ln>
            <a:effectLst>
              <a:outerShdw blurRad="76200" dir="18900000" sy="23000" kx="-1200000" algn="bl" rotWithShape="0">
                <a:prstClr val="black">
                  <a:alpha val="2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srgbClr val="FFFFFF"/>
                </a:solidFill>
                <a:latin typeface="Calibri"/>
              </a:endParaRPr>
            </a:p>
          </p:txBody>
        </p:sp>
        <p:grpSp>
          <p:nvGrpSpPr>
            <p:cNvPr id="90" name="组合 89"/>
            <p:cNvGrpSpPr/>
            <p:nvPr/>
          </p:nvGrpSpPr>
          <p:grpSpPr>
            <a:xfrm>
              <a:off x="6198888" y="1643647"/>
              <a:ext cx="1968794" cy="460880"/>
              <a:chOff x="5600202" y="1744227"/>
              <a:chExt cx="1968794" cy="460880"/>
            </a:xfrm>
          </p:grpSpPr>
          <p:sp>
            <p:nvSpPr>
              <p:cNvPr id="91" name="矩形 90"/>
              <p:cNvSpPr/>
              <p:nvPr/>
            </p:nvSpPr>
            <p:spPr>
              <a:xfrm>
                <a:off x="6101927" y="1787256"/>
                <a:ext cx="1467069" cy="400549"/>
              </a:xfrm>
              <a:prstGeom prst="rect">
                <a:avLst/>
              </a:prstGeom>
            </p:spPr>
            <p:txBody>
              <a:bodyPr wrap="none">
                <a:spAutoFit/>
              </a:bodyPr>
              <a:lstStyle/>
              <a:p>
                <a:pPr algn="ctr" fontAlgn="base">
                  <a:spcBef>
                    <a:spcPct val="0"/>
                  </a:spcBef>
                  <a:spcAft>
                    <a:spcPct val="0"/>
                  </a:spcAft>
                </a:pPr>
                <a:r>
                  <a:rPr lang="zh-CN" altLang="en-US" sz="2000" b="1" kern="0" dirty="0">
                    <a:solidFill>
                      <a:srgbClr val="C00000"/>
                    </a:solidFill>
                    <a:latin typeface="微软雅黑" panose="020B0503020204020204" pitchFamily="34" charset="-122"/>
                    <a:ea typeface="微软雅黑" panose="020B0503020204020204" pitchFamily="34" charset="-122"/>
                  </a:rPr>
                  <a:t>党章的条文</a:t>
                </a:r>
              </a:p>
            </p:txBody>
          </p:sp>
          <p:sp>
            <p:nvSpPr>
              <p:cNvPr id="92" name="矩形 91"/>
              <p:cNvSpPr/>
              <p:nvPr/>
            </p:nvSpPr>
            <p:spPr>
              <a:xfrm>
                <a:off x="5600202" y="1744227"/>
                <a:ext cx="558800" cy="460880"/>
              </a:xfrm>
              <a:prstGeom prst="rect">
                <a:avLst/>
              </a:prstGeom>
            </p:spPr>
            <p:txBody>
              <a:bodyPr wrap="none">
                <a:spAutoFit/>
              </a:bodyPr>
              <a:lstStyle/>
              <a:p>
                <a:pPr algn="ctr" fontAlgn="base">
                  <a:spcBef>
                    <a:spcPct val="0"/>
                  </a:spcBef>
                  <a:spcAft>
                    <a:spcPct val="0"/>
                  </a:spcAft>
                </a:pPr>
                <a:r>
                  <a:rPr lang="en-US" altLang="zh-CN" sz="2400" b="1" kern="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a:t>
                </a:r>
                <a:r>
                  <a:rPr lang="en-US" sz="2400" b="1" kern="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5</a:t>
                </a:r>
              </a:p>
            </p:txBody>
          </p:sp>
        </p:grpSp>
      </p:grpSp>
      <p:grpSp>
        <p:nvGrpSpPr>
          <p:cNvPr id="93" name="组合 92"/>
          <p:cNvGrpSpPr/>
          <p:nvPr/>
        </p:nvGrpSpPr>
        <p:grpSpPr>
          <a:xfrm>
            <a:off x="5958113" y="4981221"/>
            <a:ext cx="4120739" cy="557530"/>
            <a:chOff x="6102748" y="1607214"/>
            <a:chExt cx="4120738" cy="558141"/>
          </a:xfrm>
        </p:grpSpPr>
        <p:sp>
          <p:nvSpPr>
            <p:cNvPr id="94" name="椭圆 93"/>
            <p:cNvSpPr/>
            <p:nvPr/>
          </p:nvSpPr>
          <p:spPr>
            <a:xfrm>
              <a:off x="6222670" y="1654117"/>
              <a:ext cx="487488" cy="4874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srgbClr val="FFFFFF"/>
                </a:solidFill>
                <a:latin typeface="Calibri"/>
              </a:endParaRPr>
            </a:p>
          </p:txBody>
        </p:sp>
        <p:sp>
          <p:nvSpPr>
            <p:cNvPr id="95" name="圆角矩形 94"/>
            <p:cNvSpPr/>
            <p:nvPr/>
          </p:nvSpPr>
          <p:spPr>
            <a:xfrm>
              <a:off x="6102748" y="1607214"/>
              <a:ext cx="4120738" cy="558141"/>
            </a:xfrm>
            <a:prstGeom prst="roundRect">
              <a:avLst/>
            </a:prstGeom>
            <a:noFill/>
            <a:ln>
              <a:solidFill>
                <a:srgbClr val="870605"/>
              </a:solidFill>
              <a:prstDash val="sysDot"/>
            </a:ln>
            <a:effectLst>
              <a:outerShdw blurRad="76200" dir="18900000" sy="23000" kx="-1200000" algn="bl" rotWithShape="0">
                <a:prstClr val="black">
                  <a:alpha val="2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srgbClr val="FFFFFF"/>
                </a:solidFill>
                <a:latin typeface="Calibri"/>
              </a:endParaRPr>
            </a:p>
          </p:txBody>
        </p:sp>
        <p:grpSp>
          <p:nvGrpSpPr>
            <p:cNvPr id="99" name="组合 98"/>
            <p:cNvGrpSpPr/>
            <p:nvPr/>
          </p:nvGrpSpPr>
          <p:grpSpPr>
            <a:xfrm>
              <a:off x="6198888" y="1655522"/>
              <a:ext cx="2442444" cy="460880"/>
              <a:chOff x="5600202" y="1756102"/>
              <a:chExt cx="2442444" cy="460880"/>
            </a:xfrm>
          </p:grpSpPr>
          <p:sp>
            <p:nvSpPr>
              <p:cNvPr id="100" name="矩形 99"/>
              <p:cNvSpPr/>
              <p:nvPr/>
            </p:nvSpPr>
            <p:spPr>
              <a:xfrm>
                <a:off x="6062617" y="1799020"/>
                <a:ext cx="1980029" cy="400549"/>
              </a:xfrm>
              <a:prstGeom prst="rect">
                <a:avLst/>
              </a:prstGeom>
            </p:spPr>
            <p:txBody>
              <a:bodyPr wrap="none">
                <a:spAutoFit/>
              </a:bodyPr>
              <a:lstStyle/>
              <a:p>
                <a:pPr algn="ctr" fontAlgn="base">
                  <a:spcBef>
                    <a:spcPct val="0"/>
                  </a:spcBef>
                  <a:spcAft>
                    <a:spcPct val="0"/>
                  </a:spcAft>
                </a:pPr>
                <a:r>
                  <a:rPr lang="zh-CN" altLang="en-US" sz="2000" b="1" kern="0" dirty="0">
                    <a:solidFill>
                      <a:srgbClr val="C00000"/>
                    </a:solidFill>
                    <a:latin typeface="微软雅黑" panose="020B0503020204020204" pitchFamily="34" charset="-122"/>
                    <a:ea typeface="微软雅黑" panose="020B0503020204020204" pitchFamily="34" charset="-122"/>
                  </a:rPr>
                  <a:t>学习十九大党章</a:t>
                </a:r>
              </a:p>
            </p:txBody>
          </p:sp>
          <p:sp>
            <p:nvSpPr>
              <p:cNvPr id="101" name="矩形 100"/>
              <p:cNvSpPr/>
              <p:nvPr/>
            </p:nvSpPr>
            <p:spPr>
              <a:xfrm>
                <a:off x="5600202" y="1756102"/>
                <a:ext cx="558800" cy="460880"/>
              </a:xfrm>
              <a:prstGeom prst="rect">
                <a:avLst/>
              </a:prstGeom>
            </p:spPr>
            <p:txBody>
              <a:bodyPr wrap="none">
                <a:spAutoFit/>
              </a:bodyPr>
              <a:lstStyle/>
              <a:p>
                <a:pPr algn="ctr" fontAlgn="base">
                  <a:spcBef>
                    <a:spcPct val="0"/>
                  </a:spcBef>
                  <a:spcAft>
                    <a:spcPct val="0"/>
                  </a:spcAft>
                </a:pPr>
                <a:r>
                  <a:rPr lang="en-US" altLang="zh-CN" sz="2400" b="1" kern="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a:t>
                </a:r>
                <a:r>
                  <a:rPr lang="en-US" sz="2400" b="1" kern="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6</a:t>
                </a:r>
              </a:p>
            </p:txBody>
          </p:sp>
        </p:grpSp>
      </p:grpSp>
      <p:pic>
        <p:nvPicPr>
          <p:cNvPr id="3" name="图片 2">
            <a:extLst>
              <a:ext uri="{FF2B5EF4-FFF2-40B4-BE49-F238E27FC236}">
                <a16:creationId xmlns="" xmlns:a16="http://schemas.microsoft.com/office/drawing/2014/main" id="{7D939DCC-183A-45FA-845F-579E1C01BB4A}"/>
              </a:ext>
            </a:extLst>
          </p:cNvPr>
          <p:cNvPicPr>
            <a:picLocks noChangeAspect="1"/>
          </p:cNvPicPr>
          <p:nvPr/>
        </p:nvPicPr>
        <p:blipFill rotWithShape="1">
          <a:blip r:embed="rId3" cstate="print">
            <a:extLst>
              <a:ext uri="{28A0092B-C50C-407E-A947-70E740481C1C}">
                <a14:useLocalDpi xmlns="" xmlns:a14="http://schemas.microsoft.com/office/drawing/2010/main" val="0"/>
              </a:ext>
            </a:extLst>
          </a:blip>
          <a:srcRect/>
          <a:stretch/>
        </p:blipFill>
        <p:spPr>
          <a:xfrm>
            <a:off x="-1" y="0"/>
            <a:ext cx="6343651" cy="6863572"/>
          </a:xfrm>
          <a:prstGeom prst="rect">
            <a:avLst/>
          </a:prstGeom>
        </p:spPr>
      </p:pic>
      <p:pic>
        <p:nvPicPr>
          <p:cNvPr id="5" name="图片 4" descr="图片包含 就坐&#10;&#10;已生成高可信度的说明">
            <a:extLst>
              <a:ext uri="{FF2B5EF4-FFF2-40B4-BE49-F238E27FC236}">
                <a16:creationId xmlns="" xmlns:a16="http://schemas.microsoft.com/office/drawing/2014/main" id="{8A9808A6-C929-468A-BB92-55F7EA1DAE56}"/>
              </a:ext>
            </a:extLst>
          </p:cNvPr>
          <p:cNvPicPr>
            <a:picLocks noChangeAspect="1"/>
          </p:cNvPicPr>
          <p:nvPr/>
        </p:nvPicPr>
        <p:blipFill rotWithShape="1">
          <a:blip r:embed="rId4" cstate="hqprint">
            <a:extLst>
              <a:ext uri="{28A0092B-C50C-407E-A947-70E740481C1C}">
                <a14:useLocalDpi xmlns="" xmlns:a14="http://schemas.microsoft.com/office/drawing/2010/main" val="0"/>
              </a:ext>
            </a:extLst>
          </a:blip>
          <a:srcRect/>
          <a:stretch/>
        </p:blipFill>
        <p:spPr>
          <a:xfrm>
            <a:off x="8669716" y="3067049"/>
            <a:ext cx="3522284" cy="3794421"/>
          </a:xfrm>
          <a:prstGeom prst="rect">
            <a:avLst/>
          </a:prstGeom>
        </p:spPr>
      </p:pic>
    </p:spTree>
    <p:extLst>
      <p:ext uri="{BB962C8B-B14F-4D97-AF65-F5344CB8AC3E}">
        <p14:creationId xmlns="" xmlns:p14="http://schemas.microsoft.com/office/powerpoint/2010/main" val="1286760924"/>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500" fill="hold"/>
                                        <p:tgtEl>
                                          <p:spTgt spid="72"/>
                                        </p:tgtEl>
                                        <p:attrNameLst>
                                          <p:attrName>ppt_w</p:attrName>
                                        </p:attrNameLst>
                                      </p:cBhvr>
                                      <p:tavLst>
                                        <p:tav tm="0">
                                          <p:val>
                                            <p:fltVal val="0"/>
                                          </p:val>
                                        </p:tav>
                                        <p:tav tm="100000">
                                          <p:val>
                                            <p:strVal val="#ppt_w"/>
                                          </p:val>
                                        </p:tav>
                                      </p:tavLst>
                                    </p:anim>
                                    <p:anim calcmode="lin" valueType="num">
                                      <p:cBhvr>
                                        <p:cTn id="8" dur="500" fill="hold"/>
                                        <p:tgtEl>
                                          <p:spTgt spid="72"/>
                                        </p:tgtEl>
                                        <p:attrNameLst>
                                          <p:attrName>ppt_h</p:attrName>
                                        </p:attrNameLst>
                                      </p:cBhvr>
                                      <p:tavLst>
                                        <p:tav tm="0">
                                          <p:val>
                                            <p:fltVal val="0"/>
                                          </p:val>
                                        </p:tav>
                                        <p:tav tm="100000">
                                          <p:val>
                                            <p:strVal val="#ppt_h"/>
                                          </p:val>
                                        </p:tav>
                                      </p:tavLst>
                                    </p:anim>
                                    <p:animEffect transition="in" filter="fade">
                                      <p:cBhvr>
                                        <p:cTn id="9" dur="500"/>
                                        <p:tgtEl>
                                          <p:spTgt spid="72"/>
                                        </p:tgtEl>
                                      </p:cBhvr>
                                    </p:animEffect>
                                    <p:anim calcmode="lin" valueType="num">
                                      <p:cBhvr>
                                        <p:cTn id="10" dur="500" fill="hold"/>
                                        <p:tgtEl>
                                          <p:spTgt spid="72"/>
                                        </p:tgtEl>
                                        <p:attrNameLst>
                                          <p:attrName>ppt_x</p:attrName>
                                        </p:attrNameLst>
                                      </p:cBhvr>
                                      <p:tavLst>
                                        <p:tav tm="0">
                                          <p:val>
                                            <p:fltVal val="0.5"/>
                                          </p:val>
                                        </p:tav>
                                        <p:tav tm="100000">
                                          <p:val>
                                            <p:strVal val="#ppt_x"/>
                                          </p:val>
                                        </p:tav>
                                      </p:tavLst>
                                    </p:anim>
                                    <p:anim calcmode="lin" valueType="num">
                                      <p:cBhvr>
                                        <p:cTn id="11" dur="500" fill="hold"/>
                                        <p:tgtEl>
                                          <p:spTgt spid="72"/>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2" presetClass="entr" presetSubtype="1" decel="100000" fill="hold" nodeType="afterEffect">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750" fill="hold"/>
                                        <p:tgtEl>
                                          <p:spTgt spid="49"/>
                                        </p:tgtEl>
                                        <p:attrNameLst>
                                          <p:attrName>ppt_x</p:attrName>
                                        </p:attrNameLst>
                                      </p:cBhvr>
                                      <p:tavLst>
                                        <p:tav tm="0">
                                          <p:val>
                                            <p:strVal val="#ppt_x"/>
                                          </p:val>
                                        </p:tav>
                                        <p:tav tm="100000">
                                          <p:val>
                                            <p:strVal val="#ppt_x"/>
                                          </p:val>
                                        </p:tav>
                                      </p:tavLst>
                                    </p:anim>
                                    <p:anim calcmode="lin" valueType="num">
                                      <p:cBhvr additive="base">
                                        <p:cTn id="16" dur="750" fill="hold"/>
                                        <p:tgtEl>
                                          <p:spTgt spid="49"/>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2" presetClass="entr" presetSubtype="1" decel="100000" fill="hold" nodeType="afterEffect">
                                  <p:stCondLst>
                                    <p:cond delay="0"/>
                                  </p:stCondLst>
                                  <p:childTnLst>
                                    <p:set>
                                      <p:cBhvr>
                                        <p:cTn id="19" dur="1" fill="hold">
                                          <p:stCondLst>
                                            <p:cond delay="0"/>
                                          </p:stCondLst>
                                        </p:cTn>
                                        <p:tgtEl>
                                          <p:spTgt spid="55"/>
                                        </p:tgtEl>
                                        <p:attrNameLst>
                                          <p:attrName>style.visibility</p:attrName>
                                        </p:attrNameLst>
                                      </p:cBhvr>
                                      <p:to>
                                        <p:strVal val="visible"/>
                                      </p:to>
                                    </p:set>
                                    <p:anim calcmode="lin" valueType="num">
                                      <p:cBhvr additive="base">
                                        <p:cTn id="20" dur="750" fill="hold"/>
                                        <p:tgtEl>
                                          <p:spTgt spid="55"/>
                                        </p:tgtEl>
                                        <p:attrNameLst>
                                          <p:attrName>ppt_x</p:attrName>
                                        </p:attrNameLst>
                                      </p:cBhvr>
                                      <p:tavLst>
                                        <p:tav tm="0">
                                          <p:val>
                                            <p:strVal val="#ppt_x"/>
                                          </p:val>
                                        </p:tav>
                                        <p:tav tm="100000">
                                          <p:val>
                                            <p:strVal val="#ppt_x"/>
                                          </p:val>
                                        </p:tav>
                                      </p:tavLst>
                                    </p:anim>
                                    <p:anim calcmode="lin" valueType="num">
                                      <p:cBhvr additive="base">
                                        <p:cTn id="21" dur="750" fill="hold"/>
                                        <p:tgtEl>
                                          <p:spTgt spid="55"/>
                                        </p:tgtEl>
                                        <p:attrNameLst>
                                          <p:attrName>ppt_y</p:attrName>
                                        </p:attrNameLst>
                                      </p:cBhvr>
                                      <p:tavLst>
                                        <p:tav tm="0">
                                          <p:val>
                                            <p:strVal val="0-#ppt_h/2"/>
                                          </p:val>
                                        </p:tav>
                                        <p:tav tm="100000">
                                          <p:val>
                                            <p:strVal val="#ppt_y"/>
                                          </p:val>
                                        </p:tav>
                                      </p:tavLst>
                                    </p:anim>
                                  </p:childTnLst>
                                </p:cTn>
                              </p:par>
                            </p:childTnLst>
                          </p:cTn>
                        </p:par>
                        <p:par>
                          <p:cTn id="22" fill="hold">
                            <p:stCondLst>
                              <p:cond delay="2500"/>
                            </p:stCondLst>
                            <p:childTnLst>
                              <p:par>
                                <p:cTn id="23" presetID="2" presetClass="entr" presetSubtype="1" decel="100000" fill="hold" nodeType="afterEffect">
                                  <p:stCondLst>
                                    <p:cond delay="0"/>
                                  </p:stCondLst>
                                  <p:childTnLst>
                                    <p:set>
                                      <p:cBhvr>
                                        <p:cTn id="24" dur="1" fill="hold">
                                          <p:stCondLst>
                                            <p:cond delay="0"/>
                                          </p:stCondLst>
                                        </p:cTn>
                                        <p:tgtEl>
                                          <p:spTgt spid="61"/>
                                        </p:tgtEl>
                                        <p:attrNameLst>
                                          <p:attrName>style.visibility</p:attrName>
                                        </p:attrNameLst>
                                      </p:cBhvr>
                                      <p:to>
                                        <p:strVal val="visible"/>
                                      </p:to>
                                    </p:set>
                                    <p:anim calcmode="lin" valueType="num">
                                      <p:cBhvr additive="base">
                                        <p:cTn id="25" dur="750" fill="hold"/>
                                        <p:tgtEl>
                                          <p:spTgt spid="61"/>
                                        </p:tgtEl>
                                        <p:attrNameLst>
                                          <p:attrName>ppt_x</p:attrName>
                                        </p:attrNameLst>
                                      </p:cBhvr>
                                      <p:tavLst>
                                        <p:tav tm="0">
                                          <p:val>
                                            <p:strVal val="#ppt_x"/>
                                          </p:val>
                                        </p:tav>
                                        <p:tav tm="100000">
                                          <p:val>
                                            <p:strVal val="#ppt_x"/>
                                          </p:val>
                                        </p:tav>
                                      </p:tavLst>
                                    </p:anim>
                                    <p:anim calcmode="lin" valueType="num">
                                      <p:cBhvr additive="base">
                                        <p:cTn id="26" dur="750" fill="hold"/>
                                        <p:tgtEl>
                                          <p:spTgt spid="61"/>
                                        </p:tgtEl>
                                        <p:attrNameLst>
                                          <p:attrName>ppt_y</p:attrName>
                                        </p:attrNameLst>
                                      </p:cBhvr>
                                      <p:tavLst>
                                        <p:tav tm="0">
                                          <p:val>
                                            <p:strVal val="0-#ppt_h/2"/>
                                          </p:val>
                                        </p:tav>
                                        <p:tav tm="100000">
                                          <p:val>
                                            <p:strVal val="#ppt_y"/>
                                          </p:val>
                                        </p:tav>
                                      </p:tavLst>
                                    </p:anim>
                                  </p:childTnLst>
                                </p:cTn>
                              </p:par>
                            </p:childTnLst>
                          </p:cTn>
                        </p:par>
                        <p:par>
                          <p:cTn id="27" fill="hold">
                            <p:stCondLst>
                              <p:cond delay="3500"/>
                            </p:stCondLst>
                            <p:childTnLst>
                              <p:par>
                                <p:cTn id="28" presetID="2" presetClass="entr" presetSubtype="1" decel="100000" fill="hold" nodeType="afterEffect">
                                  <p:stCondLst>
                                    <p:cond delay="0"/>
                                  </p:stCondLst>
                                  <p:childTnLst>
                                    <p:set>
                                      <p:cBhvr>
                                        <p:cTn id="29" dur="1" fill="hold">
                                          <p:stCondLst>
                                            <p:cond delay="0"/>
                                          </p:stCondLst>
                                        </p:cTn>
                                        <p:tgtEl>
                                          <p:spTgt spid="67"/>
                                        </p:tgtEl>
                                        <p:attrNameLst>
                                          <p:attrName>style.visibility</p:attrName>
                                        </p:attrNameLst>
                                      </p:cBhvr>
                                      <p:to>
                                        <p:strVal val="visible"/>
                                      </p:to>
                                    </p:set>
                                    <p:anim calcmode="lin" valueType="num">
                                      <p:cBhvr additive="base">
                                        <p:cTn id="30" dur="750" fill="hold"/>
                                        <p:tgtEl>
                                          <p:spTgt spid="67"/>
                                        </p:tgtEl>
                                        <p:attrNameLst>
                                          <p:attrName>ppt_x</p:attrName>
                                        </p:attrNameLst>
                                      </p:cBhvr>
                                      <p:tavLst>
                                        <p:tav tm="0">
                                          <p:val>
                                            <p:strVal val="#ppt_x"/>
                                          </p:val>
                                        </p:tav>
                                        <p:tav tm="100000">
                                          <p:val>
                                            <p:strVal val="#ppt_x"/>
                                          </p:val>
                                        </p:tav>
                                      </p:tavLst>
                                    </p:anim>
                                    <p:anim calcmode="lin" valueType="num">
                                      <p:cBhvr additive="base">
                                        <p:cTn id="31" dur="750" fill="hold"/>
                                        <p:tgtEl>
                                          <p:spTgt spid="67"/>
                                        </p:tgtEl>
                                        <p:attrNameLst>
                                          <p:attrName>ppt_y</p:attrName>
                                        </p:attrNameLst>
                                      </p:cBhvr>
                                      <p:tavLst>
                                        <p:tav tm="0">
                                          <p:val>
                                            <p:strVal val="0-#ppt_h/2"/>
                                          </p:val>
                                        </p:tav>
                                        <p:tav tm="100000">
                                          <p:val>
                                            <p:strVal val="#ppt_y"/>
                                          </p:val>
                                        </p:tav>
                                      </p:tavLst>
                                    </p:anim>
                                  </p:childTnLst>
                                </p:cTn>
                              </p:par>
                            </p:childTnLst>
                          </p:cTn>
                        </p:par>
                        <p:par>
                          <p:cTn id="32" fill="hold">
                            <p:stCondLst>
                              <p:cond delay="4250"/>
                            </p:stCondLst>
                            <p:childTnLst>
                              <p:par>
                                <p:cTn id="33" presetID="2" presetClass="entr" presetSubtype="1" decel="100000" fill="hold" nodeType="afterEffect">
                                  <p:stCondLst>
                                    <p:cond delay="0"/>
                                  </p:stCondLst>
                                  <p:childTnLst>
                                    <p:set>
                                      <p:cBhvr>
                                        <p:cTn id="34" dur="1" fill="hold">
                                          <p:stCondLst>
                                            <p:cond delay="0"/>
                                          </p:stCondLst>
                                        </p:cTn>
                                        <p:tgtEl>
                                          <p:spTgt spid="74"/>
                                        </p:tgtEl>
                                        <p:attrNameLst>
                                          <p:attrName>style.visibility</p:attrName>
                                        </p:attrNameLst>
                                      </p:cBhvr>
                                      <p:to>
                                        <p:strVal val="visible"/>
                                      </p:to>
                                    </p:set>
                                    <p:anim calcmode="lin" valueType="num">
                                      <p:cBhvr additive="base">
                                        <p:cTn id="35" dur="750" fill="hold"/>
                                        <p:tgtEl>
                                          <p:spTgt spid="74"/>
                                        </p:tgtEl>
                                        <p:attrNameLst>
                                          <p:attrName>ppt_x</p:attrName>
                                        </p:attrNameLst>
                                      </p:cBhvr>
                                      <p:tavLst>
                                        <p:tav tm="0">
                                          <p:val>
                                            <p:strVal val="#ppt_x"/>
                                          </p:val>
                                        </p:tav>
                                        <p:tav tm="100000">
                                          <p:val>
                                            <p:strVal val="#ppt_x"/>
                                          </p:val>
                                        </p:tav>
                                      </p:tavLst>
                                    </p:anim>
                                    <p:anim calcmode="lin" valueType="num">
                                      <p:cBhvr additive="base">
                                        <p:cTn id="36" dur="750" fill="hold"/>
                                        <p:tgtEl>
                                          <p:spTgt spid="74"/>
                                        </p:tgtEl>
                                        <p:attrNameLst>
                                          <p:attrName>ppt_y</p:attrName>
                                        </p:attrNameLst>
                                      </p:cBhvr>
                                      <p:tavLst>
                                        <p:tav tm="0">
                                          <p:val>
                                            <p:strVal val="0-#ppt_h/2"/>
                                          </p:val>
                                        </p:tav>
                                        <p:tav tm="100000">
                                          <p:val>
                                            <p:strVal val="#ppt_y"/>
                                          </p:val>
                                        </p:tav>
                                      </p:tavLst>
                                    </p:anim>
                                  </p:childTnLst>
                                </p:cTn>
                              </p:par>
                            </p:childTnLst>
                          </p:cTn>
                        </p:par>
                        <p:par>
                          <p:cTn id="37" fill="hold">
                            <p:stCondLst>
                              <p:cond delay="5000"/>
                            </p:stCondLst>
                            <p:childTnLst>
                              <p:par>
                                <p:cTn id="38" presetID="2" presetClass="entr" presetSubtype="1" decel="100000" fill="hold" nodeType="afterEffect">
                                  <p:stCondLst>
                                    <p:cond delay="0"/>
                                  </p:stCondLst>
                                  <p:childTnLst>
                                    <p:set>
                                      <p:cBhvr>
                                        <p:cTn id="39" dur="1" fill="hold">
                                          <p:stCondLst>
                                            <p:cond delay="0"/>
                                          </p:stCondLst>
                                        </p:cTn>
                                        <p:tgtEl>
                                          <p:spTgt spid="93"/>
                                        </p:tgtEl>
                                        <p:attrNameLst>
                                          <p:attrName>style.visibility</p:attrName>
                                        </p:attrNameLst>
                                      </p:cBhvr>
                                      <p:to>
                                        <p:strVal val="visible"/>
                                      </p:to>
                                    </p:set>
                                    <p:anim calcmode="lin" valueType="num">
                                      <p:cBhvr additive="base">
                                        <p:cTn id="40" dur="750" fill="hold"/>
                                        <p:tgtEl>
                                          <p:spTgt spid="93"/>
                                        </p:tgtEl>
                                        <p:attrNameLst>
                                          <p:attrName>ppt_x</p:attrName>
                                        </p:attrNameLst>
                                      </p:cBhvr>
                                      <p:tavLst>
                                        <p:tav tm="0">
                                          <p:val>
                                            <p:strVal val="#ppt_x"/>
                                          </p:val>
                                        </p:tav>
                                        <p:tav tm="100000">
                                          <p:val>
                                            <p:strVal val="#ppt_x"/>
                                          </p:val>
                                        </p:tav>
                                      </p:tavLst>
                                    </p:anim>
                                    <p:anim calcmode="lin" valueType="num">
                                      <p:cBhvr additive="base">
                                        <p:cTn id="41" dur="750" fill="hold"/>
                                        <p:tgtEl>
                                          <p:spTgt spid="9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党的性质</a:t>
            </a:r>
          </a:p>
        </p:txBody>
      </p:sp>
      <p:sp>
        <p:nvSpPr>
          <p:cNvPr id="55" name="Rectangle 3"/>
          <p:cNvSpPr/>
          <p:nvPr/>
        </p:nvSpPr>
        <p:spPr>
          <a:xfrm>
            <a:off x="-13493" y="1892301"/>
            <a:ext cx="12217400" cy="1992313"/>
          </a:xfrm>
          <a:prstGeom prst="rect">
            <a:avLst/>
          </a:prstGeom>
          <a:gradFill>
            <a:gsLst>
              <a:gs pos="0">
                <a:srgbClr val="E30000"/>
              </a:gs>
              <a:gs pos="100000">
                <a:srgbClr val="76030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en-GB" noProof="1">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35" name="矩形 34"/>
          <p:cNvSpPr/>
          <p:nvPr/>
        </p:nvSpPr>
        <p:spPr>
          <a:xfrm>
            <a:off x="1270794" y="4868863"/>
            <a:ext cx="9685338" cy="1338828"/>
          </a:xfrm>
          <a:prstGeom prst="rect">
            <a:avLst/>
          </a:prstGeom>
        </p:spPr>
        <p:txBody>
          <a:bodyPr wrap="square">
            <a:spAutoFit/>
          </a:bodyPr>
          <a:lstStyle/>
          <a:p>
            <a:pPr algn="just">
              <a:lnSpc>
                <a:spcPct val="150000"/>
              </a:lnSpc>
              <a:spcBef>
                <a:spcPct val="0"/>
              </a:spcBef>
              <a:spcAft>
                <a:spcPct val="0"/>
              </a:spcAft>
            </a:pPr>
            <a:r>
              <a:rPr lang="zh-CN" altLang="en-US" spc="300" noProof="1">
                <a:solidFill>
                  <a:srgbClr val="000000"/>
                </a:solidFill>
                <a:latin typeface="微软雅黑" panose="020B0503020204020204" pitchFamily="34" charset="-122"/>
                <a:ea typeface="微软雅黑" panose="020B0503020204020204" pitchFamily="34" charset="-122"/>
                <a:cs typeface="+mn-ea"/>
                <a:sym typeface="+mn-lt"/>
              </a:rPr>
              <a:t>中国共产党是中国工人阶级的先锋队，同时是中国人民和中华民族的先锋队，是中国特色社会主义事业的领导核心，代表中国先进生产力的发展要求，代表中国先进文化的前进方向，代表中国最广大人民的根本利益。</a:t>
            </a:r>
          </a:p>
        </p:txBody>
      </p:sp>
      <p:sp>
        <p:nvSpPr>
          <p:cNvPr id="37" name="矩形 36"/>
          <p:cNvSpPr/>
          <p:nvPr/>
        </p:nvSpPr>
        <p:spPr>
          <a:xfrm>
            <a:off x="5736433" y="2614614"/>
            <a:ext cx="6119813" cy="1275157"/>
          </a:xfrm>
          <a:prstGeom prst="rect">
            <a:avLst/>
          </a:prstGeom>
        </p:spPr>
        <p:txBody>
          <a:bodyPr wrap="square">
            <a:spAutoFit/>
          </a:bodyPr>
          <a:lstStyle/>
          <a:p>
            <a:pPr algn="just">
              <a:lnSpc>
                <a:spcPct val="120000"/>
              </a:lnSpc>
              <a:spcBef>
                <a:spcPct val="0"/>
              </a:spcBef>
              <a:spcAft>
                <a:spcPct val="0"/>
              </a:spcAft>
            </a:pPr>
            <a:r>
              <a:rPr lang="zh-CN" altLang="en-US" sz="2135" b="1" noProof="1">
                <a:solidFill>
                  <a:srgbClr val="FFFFFF"/>
                </a:solidFill>
                <a:latin typeface="微软雅黑" panose="020B0503020204020204" pitchFamily="34" charset="-122"/>
                <a:ea typeface="微软雅黑" panose="020B0503020204020204" pitchFamily="34" charset="-122"/>
                <a:cs typeface="+mn-ea"/>
                <a:sym typeface="+mn-lt"/>
              </a:rPr>
              <a:t>党章</a:t>
            </a:r>
            <a:r>
              <a:rPr lang="en-US" altLang="zh-CN" sz="2135" b="1" noProof="1">
                <a:solidFill>
                  <a:srgbClr val="FFFFFF"/>
                </a:solidFill>
                <a:latin typeface="微软雅黑" panose="020B0503020204020204" pitchFamily="34" charset="-122"/>
                <a:ea typeface="微软雅黑" panose="020B0503020204020204" pitchFamily="34" charset="-122"/>
                <a:cs typeface="+mn-ea"/>
                <a:sym typeface="+mn-lt"/>
              </a:rPr>
              <a:t>【</a:t>
            </a:r>
            <a:r>
              <a:rPr lang="zh-CN" altLang="en-US" sz="2135" b="1" noProof="1">
                <a:solidFill>
                  <a:srgbClr val="FFFFFF"/>
                </a:solidFill>
                <a:latin typeface="微软雅黑" panose="020B0503020204020204" pitchFamily="34" charset="-122"/>
                <a:ea typeface="微软雅黑" panose="020B0503020204020204" pitchFamily="34" charset="-122"/>
                <a:cs typeface="+mn-ea"/>
                <a:sym typeface="+mn-lt"/>
              </a:rPr>
              <a:t>第一自然段</a:t>
            </a:r>
            <a:r>
              <a:rPr lang="en-US" altLang="zh-CN" sz="2135" b="1" noProof="1">
                <a:solidFill>
                  <a:srgbClr val="FFFFFF"/>
                </a:solidFill>
                <a:latin typeface="微软雅黑" panose="020B0503020204020204" pitchFamily="34" charset="-122"/>
                <a:ea typeface="微软雅黑" panose="020B0503020204020204" pitchFamily="34" charset="-122"/>
                <a:cs typeface="+mn-ea"/>
                <a:sym typeface="+mn-lt"/>
              </a:rPr>
              <a:t>】</a:t>
            </a:r>
            <a:r>
              <a:rPr lang="zh-CN" altLang="en-US" sz="2135" b="1" noProof="1">
                <a:solidFill>
                  <a:srgbClr val="FFFFFF"/>
                </a:solidFill>
                <a:latin typeface="微软雅黑" panose="020B0503020204020204" pitchFamily="34" charset="-122"/>
                <a:ea typeface="微软雅黑" panose="020B0503020204020204" pitchFamily="34" charset="-122"/>
                <a:cs typeface="+mn-ea"/>
                <a:sym typeface="+mn-lt"/>
              </a:rPr>
              <a:t>从党的阶级性和先进性、党的地位和作用、党的根本宗旨、党的最高理想和最终目标四个方面，深刻阐明了党的性质。 </a:t>
            </a:r>
            <a:endParaRPr lang="zh-CN" altLang="en-US" sz="1865" b="1" noProof="1">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38" name="矩形 37"/>
          <p:cNvSpPr/>
          <p:nvPr/>
        </p:nvSpPr>
        <p:spPr>
          <a:xfrm>
            <a:off x="2567782" y="4124325"/>
            <a:ext cx="7700168" cy="673100"/>
          </a:xfrm>
          <a:prstGeom prst="rect">
            <a:avLst/>
          </a:prstGeom>
          <a:no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3200" b="1" spc="300" noProof="1">
                <a:solidFill>
                  <a:srgbClr val="C00000"/>
                </a:solidFill>
                <a:latin typeface="微软雅黑" panose="020B0503020204020204" pitchFamily="34" charset="-122"/>
                <a:ea typeface="微软雅黑" panose="020B0503020204020204" pitchFamily="34" charset="-122"/>
                <a:cs typeface="+mn-ea"/>
                <a:sym typeface="+mn-lt"/>
              </a:rPr>
              <a:t>两个先锋队 </a:t>
            </a:r>
            <a:r>
              <a:rPr lang="en-US" altLang="zh-CN" sz="3200" b="1" spc="300" noProof="1">
                <a:solidFill>
                  <a:srgbClr val="C00000"/>
                </a:solidFill>
                <a:latin typeface="微软雅黑" panose="020B0503020204020204" pitchFamily="34" charset="-122"/>
                <a:ea typeface="微软雅黑" panose="020B0503020204020204" pitchFamily="34" charset="-122"/>
                <a:cs typeface="+mn-ea"/>
                <a:sym typeface="+mn-lt"/>
              </a:rPr>
              <a:t>+ </a:t>
            </a:r>
            <a:r>
              <a:rPr lang="zh-CN" altLang="en-US" sz="3200" b="1" spc="300" noProof="1">
                <a:solidFill>
                  <a:srgbClr val="C00000"/>
                </a:solidFill>
                <a:latin typeface="微软雅黑" panose="020B0503020204020204" pitchFamily="34" charset="-122"/>
                <a:ea typeface="微软雅黑" panose="020B0503020204020204" pitchFamily="34" charset="-122"/>
                <a:cs typeface="+mn-ea"/>
                <a:sym typeface="+mn-lt"/>
              </a:rPr>
              <a:t>一个核心 </a:t>
            </a:r>
            <a:r>
              <a:rPr lang="en-US" altLang="zh-CN" sz="3200" b="1" spc="300" noProof="1">
                <a:solidFill>
                  <a:srgbClr val="C00000"/>
                </a:solidFill>
                <a:latin typeface="微软雅黑" panose="020B0503020204020204" pitchFamily="34" charset="-122"/>
                <a:ea typeface="微软雅黑" panose="020B0503020204020204" pitchFamily="34" charset="-122"/>
                <a:cs typeface="+mn-ea"/>
                <a:sym typeface="+mn-lt"/>
              </a:rPr>
              <a:t>+ </a:t>
            </a:r>
            <a:r>
              <a:rPr lang="zh-CN" altLang="en-US" sz="3200" b="1" spc="300" noProof="1">
                <a:solidFill>
                  <a:srgbClr val="C00000"/>
                </a:solidFill>
                <a:latin typeface="微软雅黑" panose="020B0503020204020204" pitchFamily="34" charset="-122"/>
                <a:ea typeface="微软雅黑" panose="020B0503020204020204" pitchFamily="34" charset="-122"/>
                <a:cs typeface="+mn-ea"/>
                <a:sym typeface="+mn-lt"/>
              </a:rPr>
              <a:t>三个代表</a:t>
            </a:r>
          </a:p>
        </p:txBody>
      </p:sp>
      <p:sp>
        <p:nvSpPr>
          <p:cNvPr id="40" name="TextBox 19"/>
          <p:cNvSpPr txBox="1"/>
          <p:nvPr/>
        </p:nvSpPr>
        <p:spPr>
          <a:xfrm>
            <a:off x="5736433" y="1787526"/>
            <a:ext cx="2879725" cy="978729"/>
          </a:xfrm>
          <a:prstGeom prst="rect">
            <a:avLst/>
          </a:prstGeom>
          <a:noFill/>
          <a:ln w="9525">
            <a:noFill/>
          </a:ln>
        </p:spPr>
        <p:txBody>
          <a:bodyPr wrap="square" anchor="t">
            <a:spAutoFit/>
          </a:bodyPr>
          <a:lstStyle/>
          <a:p>
            <a:pPr fontAlgn="base">
              <a:lnSpc>
                <a:spcPct val="120000"/>
              </a:lnSpc>
              <a:spcBef>
                <a:spcPct val="0"/>
              </a:spcBef>
              <a:spcAft>
                <a:spcPct val="0"/>
              </a:spcAft>
            </a:pPr>
            <a:r>
              <a:rPr lang="zh-CN" altLang="en-US" sz="4800" b="1">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rPr>
              <a:t>性 质</a:t>
            </a:r>
            <a:endParaRPr lang="zh-CN" altLang="en-US" sz="4800" b="1" dirty="0">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endParaRPr>
          </a:p>
        </p:txBody>
      </p:sp>
      <p:sp>
        <p:nvSpPr>
          <p:cNvPr id="22" name="矩形 21"/>
          <p:cNvSpPr/>
          <p:nvPr/>
        </p:nvSpPr>
        <p:spPr>
          <a:xfrm>
            <a:off x="5172074" y="1301750"/>
            <a:ext cx="7031833" cy="553998"/>
          </a:xfrm>
          <a:prstGeom prst="rect">
            <a:avLst/>
          </a:prstGeom>
          <a:noFill/>
          <a:ln w="9525">
            <a:noFill/>
          </a:ln>
        </p:spPr>
        <p:txBody>
          <a:bodyPr wrap="square" anchor="t">
            <a:spAutoFit/>
          </a:bodyPr>
          <a:lstStyle/>
          <a:p>
            <a:pPr algn="ctr" fontAlgn="base">
              <a:lnSpc>
                <a:spcPct val="120000"/>
              </a:lnSpc>
              <a:spcBef>
                <a:spcPct val="0"/>
              </a:spcBef>
              <a:spcAft>
                <a:spcPct val="0"/>
              </a:spcAft>
            </a:pPr>
            <a:r>
              <a:rPr lang="zh-CN" altLang="zh-CN" sz="2500" b="1" dirty="0">
                <a:solidFill>
                  <a:srgbClr val="C00000"/>
                </a:solidFill>
                <a:latin typeface="微软雅黑" panose="020B0503020204020204" pitchFamily="34" charset="-122"/>
                <a:ea typeface="微软雅黑" panose="020B0503020204020204" pitchFamily="34" charset="-122"/>
                <a:cs typeface="微软雅黑Light" charset="0"/>
                <a:sym typeface="Calibri" panose="020F0502020204030204" charset="0"/>
              </a:rPr>
              <a:t>党的最高理想和最终目标是</a:t>
            </a:r>
            <a:r>
              <a:rPr lang="zh-CN" altLang="en-US" sz="2500" b="1" dirty="0">
                <a:solidFill>
                  <a:srgbClr val="C00000"/>
                </a:solidFill>
                <a:latin typeface="微软雅黑" panose="020B0503020204020204" pitchFamily="34" charset="-122"/>
                <a:ea typeface="微软雅黑" panose="020B0503020204020204" pitchFamily="34" charset="-122"/>
                <a:cs typeface="微软雅黑Light" charset="0"/>
                <a:sym typeface="Calibri" panose="020F0502020204030204" charset="0"/>
              </a:rPr>
              <a:t>：</a:t>
            </a:r>
            <a:r>
              <a:rPr lang="zh-CN" altLang="zh-CN" sz="2500" b="1" dirty="0">
                <a:solidFill>
                  <a:srgbClr val="C00000"/>
                </a:solidFill>
                <a:latin typeface="微软雅黑" panose="020B0503020204020204" pitchFamily="34" charset="-122"/>
                <a:ea typeface="微软雅黑" panose="020B0503020204020204" pitchFamily="34" charset="-122"/>
                <a:cs typeface="微软雅黑Light" charset="0"/>
                <a:sym typeface="Calibri" panose="020F0502020204030204" charset="0"/>
              </a:rPr>
              <a:t>实现共产主义</a:t>
            </a:r>
            <a:endParaRPr lang="zh-CN" altLang="en-US" sz="2500" b="1" dirty="0">
              <a:solidFill>
                <a:srgbClr val="C00000"/>
              </a:solidFill>
              <a:latin typeface="微软雅黑" panose="020B0503020204020204" pitchFamily="34" charset="-122"/>
              <a:ea typeface="微软雅黑" panose="020B0503020204020204" pitchFamily="34" charset="-122"/>
              <a:sym typeface="Calibri" panose="020F0502020204030204" charset="0"/>
            </a:endParaRPr>
          </a:p>
        </p:txBody>
      </p:sp>
      <p:pic>
        <p:nvPicPr>
          <p:cNvPr id="4" name="图片 3" descr="49719b19e1b80467a7b82ffedb099f1d"/>
          <p:cNvPicPr>
            <a:picLocks noChangeAspect="1"/>
          </p:cNvPicPr>
          <p:nvPr/>
        </p:nvPicPr>
        <p:blipFill>
          <a:blip r:embed="rId3" cstate="print"/>
          <a:stretch>
            <a:fillRect/>
          </a:stretch>
        </p:blipFill>
        <p:spPr>
          <a:xfrm>
            <a:off x="1397795" y="634365"/>
            <a:ext cx="4041775" cy="3792220"/>
          </a:xfrm>
          <a:prstGeom prst="rect">
            <a:avLst/>
          </a:prstGeom>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924954472"/>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16" presetClass="entr" presetSubtype="21" fill="hold" grpId="0" nodeType="afterEffect">
                                  <p:stCondLst>
                                    <p:cond delay="500"/>
                                  </p:stCondLst>
                                  <p:childTnLst>
                                    <p:set>
                                      <p:cBhvr>
                                        <p:cTn id="10" dur="1" fill="hold">
                                          <p:stCondLst>
                                            <p:cond delay="0"/>
                                          </p:stCondLst>
                                        </p:cTn>
                                        <p:tgtEl>
                                          <p:spTgt spid="55"/>
                                        </p:tgtEl>
                                        <p:attrNameLst>
                                          <p:attrName>style.visibility</p:attrName>
                                        </p:attrNameLst>
                                      </p:cBhvr>
                                      <p:to>
                                        <p:strVal val="visible"/>
                                      </p:to>
                                    </p:set>
                                    <p:animEffect transition="in" filter="barn(inVertical)">
                                      <p:cBhvr>
                                        <p:cTn id="11" dur="750"/>
                                        <p:tgtEl>
                                          <p:spTgt spid="55"/>
                                        </p:tgtEl>
                                      </p:cBhvr>
                                    </p:animEffect>
                                  </p:childTnLst>
                                </p:cTn>
                              </p:par>
                            </p:childTnLst>
                          </p:cTn>
                        </p:par>
                        <p:par>
                          <p:cTn id="12" fill="hold">
                            <p:stCondLst>
                              <p:cond delay="2000"/>
                            </p:stCondLst>
                            <p:childTnLst>
                              <p:par>
                                <p:cTn id="13" presetID="16" presetClass="entr" presetSubtype="21" fill="hold" nodeType="afterEffect">
                                  <p:stCondLst>
                                    <p:cond delay="0"/>
                                  </p:stCondLst>
                                  <p:childTnLst>
                                    <p:set>
                                      <p:cBhvr>
                                        <p:cTn id="14" dur="1" fill="hold">
                                          <p:stCondLst>
                                            <p:cond delay="0"/>
                                          </p:stCondLst>
                                        </p:cTn>
                                        <p:tgtEl>
                                          <p:spTgt spid="40">
                                            <p:txEl>
                                              <p:pRg st="0" end="0"/>
                                            </p:txEl>
                                          </p:spTgt>
                                        </p:tgtEl>
                                        <p:attrNameLst>
                                          <p:attrName>style.visibility</p:attrName>
                                        </p:attrNameLst>
                                      </p:cBhvr>
                                      <p:to>
                                        <p:strVal val="visible"/>
                                      </p:to>
                                    </p:set>
                                    <p:animEffect transition="in" filter="barn(inVertical)">
                                      <p:cBhvr>
                                        <p:cTn id="15" dur="500"/>
                                        <p:tgtEl>
                                          <p:spTgt spid="40">
                                            <p:txEl>
                                              <p:pRg st="0" end="0"/>
                                            </p:txEl>
                                          </p:spTgt>
                                        </p:tgtEl>
                                      </p:cBhvr>
                                    </p:animEffect>
                                  </p:childTnLst>
                                </p:cTn>
                              </p:par>
                            </p:childTnLst>
                          </p:cTn>
                        </p:par>
                        <p:par>
                          <p:cTn id="16" fill="hold">
                            <p:stCondLst>
                              <p:cond delay="2500"/>
                            </p:stCondLst>
                            <p:childTnLst>
                              <p:par>
                                <p:cTn id="17" presetID="16" presetClass="entr" presetSubtype="21" fill="hold" nodeType="afterEffect">
                                  <p:stCondLst>
                                    <p:cond delay="0"/>
                                  </p:stCondLst>
                                  <p:childTnLst>
                                    <p:set>
                                      <p:cBhvr>
                                        <p:cTn id="18" dur="1" fill="hold">
                                          <p:stCondLst>
                                            <p:cond delay="0"/>
                                          </p:stCondLst>
                                        </p:cTn>
                                        <p:tgtEl>
                                          <p:spTgt spid="22">
                                            <p:txEl>
                                              <p:pRg st="0" end="0"/>
                                            </p:txEl>
                                          </p:spTgt>
                                        </p:tgtEl>
                                        <p:attrNameLst>
                                          <p:attrName>style.visibility</p:attrName>
                                        </p:attrNameLst>
                                      </p:cBhvr>
                                      <p:to>
                                        <p:strVal val="visible"/>
                                      </p:to>
                                    </p:set>
                                    <p:animEffect transition="in" filter="barn(inVertical)">
                                      <p:cBhvr>
                                        <p:cTn id="19" dur="500"/>
                                        <p:tgtEl>
                                          <p:spTgt spid="22">
                                            <p:txEl>
                                              <p:pRg st="0" end="0"/>
                                            </p:txEl>
                                          </p:spTgt>
                                        </p:tgtEl>
                                      </p:cBhvr>
                                    </p:animEffect>
                                  </p:childTnLst>
                                </p:cTn>
                              </p:par>
                            </p:childTnLst>
                          </p:cTn>
                        </p:par>
                        <p:par>
                          <p:cTn id="20" fill="hold">
                            <p:stCondLst>
                              <p:cond delay="3000"/>
                            </p:stCondLst>
                            <p:childTnLst>
                              <p:par>
                                <p:cTn id="21" presetID="42" presetClass="entr" presetSubtype="0"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1000"/>
                                        <p:tgtEl>
                                          <p:spTgt spid="37"/>
                                        </p:tgtEl>
                                      </p:cBhvr>
                                    </p:animEffect>
                                    <p:anim calcmode="lin" valueType="num">
                                      <p:cBhvr>
                                        <p:cTn id="24" dur="1000" fill="hold"/>
                                        <p:tgtEl>
                                          <p:spTgt spid="37"/>
                                        </p:tgtEl>
                                        <p:attrNameLst>
                                          <p:attrName>ppt_x</p:attrName>
                                        </p:attrNameLst>
                                      </p:cBhvr>
                                      <p:tavLst>
                                        <p:tav tm="0">
                                          <p:val>
                                            <p:strVal val="#ppt_x"/>
                                          </p:val>
                                        </p:tav>
                                        <p:tav tm="100000">
                                          <p:val>
                                            <p:strVal val="#ppt_x"/>
                                          </p:val>
                                        </p:tav>
                                      </p:tavLst>
                                    </p:anim>
                                    <p:anim calcmode="lin" valueType="num">
                                      <p:cBhvr>
                                        <p:cTn id="25" dur="1000" fill="hold"/>
                                        <p:tgtEl>
                                          <p:spTgt spid="37"/>
                                        </p:tgtEl>
                                        <p:attrNameLst>
                                          <p:attrName>ppt_y</p:attrName>
                                        </p:attrNameLst>
                                      </p:cBhvr>
                                      <p:tavLst>
                                        <p:tav tm="0">
                                          <p:val>
                                            <p:strVal val="#ppt_y+.1"/>
                                          </p:val>
                                        </p:tav>
                                        <p:tav tm="100000">
                                          <p:val>
                                            <p:strVal val="#ppt_y"/>
                                          </p:val>
                                        </p:tav>
                                      </p:tavLst>
                                    </p:anim>
                                  </p:childTnLst>
                                </p:cTn>
                              </p:par>
                            </p:childTnLst>
                          </p:cTn>
                        </p:par>
                        <p:par>
                          <p:cTn id="26" fill="hold">
                            <p:stCondLst>
                              <p:cond delay="4000"/>
                            </p:stCondLst>
                            <p:childTnLst>
                              <p:par>
                                <p:cTn id="27" presetID="21" presetClass="entr" presetSubtype="1" fill="hold" grpId="0" nodeType="after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wheel(1)">
                                      <p:cBhvr>
                                        <p:cTn id="29" dur="500"/>
                                        <p:tgtEl>
                                          <p:spTgt spid="38"/>
                                        </p:tgtEl>
                                      </p:cBhvr>
                                    </p:animEffect>
                                  </p:childTnLst>
                                </p:cTn>
                              </p:par>
                            </p:childTnLst>
                          </p:cTn>
                        </p:par>
                        <p:par>
                          <p:cTn id="30" fill="hold">
                            <p:stCondLst>
                              <p:cond delay="4500"/>
                            </p:stCondLst>
                            <p:childTnLst>
                              <p:par>
                                <p:cTn id="31" presetID="42" presetClass="entr" presetSubtype="0" fill="hold" grpId="0" nodeType="after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2000"/>
                                        <p:tgtEl>
                                          <p:spTgt spid="35"/>
                                        </p:tgtEl>
                                      </p:cBhvr>
                                    </p:animEffect>
                                    <p:anim calcmode="lin" valueType="num">
                                      <p:cBhvr>
                                        <p:cTn id="34" dur="2000" fill="hold"/>
                                        <p:tgtEl>
                                          <p:spTgt spid="35"/>
                                        </p:tgtEl>
                                        <p:attrNameLst>
                                          <p:attrName>ppt_x</p:attrName>
                                        </p:attrNameLst>
                                      </p:cBhvr>
                                      <p:tavLst>
                                        <p:tav tm="0">
                                          <p:val>
                                            <p:strVal val="#ppt_x"/>
                                          </p:val>
                                        </p:tav>
                                        <p:tav tm="100000">
                                          <p:val>
                                            <p:strVal val="#ppt_x"/>
                                          </p:val>
                                        </p:tav>
                                      </p:tavLst>
                                    </p:anim>
                                    <p:anim calcmode="lin" valueType="num">
                                      <p:cBhvr>
                                        <p:cTn id="35" dur="2000" fill="hold"/>
                                        <p:tgtEl>
                                          <p:spTgt spid="35"/>
                                        </p:tgtEl>
                                        <p:attrNameLst>
                                          <p:attrName>ppt_y</p:attrName>
                                        </p:attrNameLst>
                                      </p:cBhvr>
                                      <p:tavLst>
                                        <p:tav tm="0">
                                          <p:val>
                                            <p:strVal val="#ppt_y+.1"/>
                                          </p:val>
                                        </p:tav>
                                        <p:tav tm="100000">
                                          <p:val>
                                            <p:strVal val="#ppt_y"/>
                                          </p:val>
                                        </p:tav>
                                      </p:tavLst>
                                    </p:anim>
                                  </p:childTnLst>
                                </p:cTn>
                              </p:par>
                            </p:childTnLst>
                          </p:cTn>
                        </p:par>
                        <p:par>
                          <p:cTn id="36" fill="hold">
                            <p:stCondLst>
                              <p:cond delay="6500"/>
                            </p:stCondLst>
                            <p:childTnLst>
                              <p:par>
                                <p:cTn id="37" presetID="22" presetClass="entr" presetSubtype="8"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left)">
                                      <p:cBhvr>
                                        <p:cTn id="3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35" grpId="0"/>
      <p:bldP spid="37" grpId="0"/>
      <p:bldP spid="38" grpId="0"/>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党的性质</a:t>
            </a:r>
          </a:p>
        </p:txBody>
      </p:sp>
      <p:sp>
        <p:nvSpPr>
          <p:cNvPr id="55" name="Rectangle 3"/>
          <p:cNvSpPr/>
          <p:nvPr/>
        </p:nvSpPr>
        <p:spPr>
          <a:xfrm>
            <a:off x="-13493" y="1892301"/>
            <a:ext cx="12217400" cy="1992313"/>
          </a:xfrm>
          <a:prstGeom prst="rect">
            <a:avLst/>
          </a:prstGeom>
          <a:gradFill>
            <a:gsLst>
              <a:gs pos="0">
                <a:srgbClr val="E30000"/>
              </a:gs>
              <a:gs pos="100000">
                <a:srgbClr val="76030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en-GB" noProof="1">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35" name="矩形 34"/>
          <p:cNvSpPr/>
          <p:nvPr/>
        </p:nvSpPr>
        <p:spPr>
          <a:xfrm>
            <a:off x="7176295" y="4111625"/>
            <a:ext cx="4017963" cy="1938992"/>
          </a:xfrm>
          <a:prstGeom prst="rect">
            <a:avLst/>
          </a:prstGeom>
        </p:spPr>
        <p:txBody>
          <a:bodyPr wrap="square">
            <a:spAutoFit/>
          </a:bodyPr>
          <a:lstStyle/>
          <a:p>
            <a:pPr algn="just">
              <a:lnSpc>
                <a:spcPct val="150000"/>
              </a:lnSpc>
              <a:spcBef>
                <a:spcPct val="0"/>
              </a:spcBef>
              <a:spcAft>
                <a:spcPct val="0"/>
              </a:spcAft>
            </a:pPr>
            <a:r>
              <a:rPr lang="zh-CN" altLang="en-US" sz="1600" spc="300" noProof="1">
                <a:solidFill>
                  <a:srgbClr val="000000"/>
                </a:solidFill>
                <a:latin typeface="微软雅黑" panose="020B0503020204020204" pitchFamily="34" charset="-122"/>
                <a:ea typeface="微软雅黑" panose="020B0503020204020204" pitchFamily="34" charset="-122"/>
                <a:cs typeface="+mn-ea"/>
                <a:sym typeface="+mn-lt"/>
              </a:rPr>
              <a:t>中国共产党以马克思列宁主义、毛泽东思想、邓小平理论、“三个代表”重要思想、科学发展观、习近平新时代中国特色社会主义思想作为自己的行动指南。</a:t>
            </a:r>
          </a:p>
        </p:txBody>
      </p:sp>
      <p:sp>
        <p:nvSpPr>
          <p:cNvPr id="37" name="矩形 36"/>
          <p:cNvSpPr/>
          <p:nvPr/>
        </p:nvSpPr>
        <p:spPr>
          <a:xfrm>
            <a:off x="5736433" y="2614614"/>
            <a:ext cx="6119813" cy="1275157"/>
          </a:xfrm>
          <a:prstGeom prst="rect">
            <a:avLst/>
          </a:prstGeom>
        </p:spPr>
        <p:txBody>
          <a:bodyPr wrap="square">
            <a:spAutoFit/>
          </a:bodyPr>
          <a:lstStyle/>
          <a:p>
            <a:pPr algn="just">
              <a:lnSpc>
                <a:spcPct val="120000"/>
              </a:lnSpc>
              <a:spcBef>
                <a:spcPct val="0"/>
              </a:spcBef>
              <a:spcAft>
                <a:spcPct val="0"/>
              </a:spcAft>
            </a:pPr>
            <a:r>
              <a:rPr lang="zh-CN" altLang="en-US" sz="2135" b="1" noProof="1">
                <a:solidFill>
                  <a:srgbClr val="FFFFFF"/>
                </a:solidFill>
                <a:latin typeface="微软雅黑" panose="020B0503020204020204" pitchFamily="34" charset="-122"/>
                <a:ea typeface="微软雅黑" panose="020B0503020204020204" pitchFamily="34" charset="-122"/>
                <a:cs typeface="+mn-ea"/>
                <a:sym typeface="+mn-lt"/>
              </a:rPr>
              <a:t>党章</a:t>
            </a:r>
            <a:r>
              <a:rPr lang="en-US" altLang="zh-CN" sz="2135" b="1" noProof="1">
                <a:solidFill>
                  <a:srgbClr val="FFFFFF"/>
                </a:solidFill>
                <a:latin typeface="微软雅黑" panose="020B0503020204020204" pitchFamily="34" charset="-122"/>
                <a:ea typeface="微软雅黑" panose="020B0503020204020204" pitchFamily="34" charset="-122"/>
                <a:cs typeface="+mn-ea"/>
                <a:sym typeface="+mn-lt"/>
              </a:rPr>
              <a:t>【</a:t>
            </a:r>
            <a:r>
              <a:rPr lang="zh-CN" altLang="en-US" sz="2135" b="1" noProof="1">
                <a:solidFill>
                  <a:srgbClr val="FFFFFF"/>
                </a:solidFill>
                <a:latin typeface="微软雅黑" panose="020B0503020204020204" pitchFamily="34" charset="-122"/>
                <a:ea typeface="微软雅黑" panose="020B0503020204020204" pitchFamily="34" charset="-122"/>
                <a:cs typeface="+mn-ea"/>
                <a:sym typeface="+mn-lt"/>
              </a:rPr>
              <a:t>第二至七自然段</a:t>
            </a:r>
            <a:r>
              <a:rPr lang="en-US" altLang="zh-CN" sz="2135" b="1" noProof="1">
                <a:solidFill>
                  <a:srgbClr val="FFFFFF"/>
                </a:solidFill>
                <a:latin typeface="微软雅黑" panose="020B0503020204020204" pitchFamily="34" charset="-122"/>
                <a:ea typeface="微软雅黑" panose="020B0503020204020204" pitchFamily="34" charset="-122"/>
                <a:cs typeface="+mn-ea"/>
                <a:sym typeface="+mn-lt"/>
              </a:rPr>
              <a:t>】</a:t>
            </a:r>
            <a:r>
              <a:rPr lang="zh-CN" altLang="en-US" sz="2135" b="1" noProof="1">
                <a:solidFill>
                  <a:srgbClr val="FFFFFF"/>
                </a:solidFill>
                <a:latin typeface="微软雅黑" panose="020B0503020204020204" pitchFamily="34" charset="-122"/>
                <a:ea typeface="微软雅黑" panose="020B0503020204020204" pitchFamily="34" charset="-122"/>
                <a:cs typeface="+mn-ea"/>
                <a:sym typeface="+mn-lt"/>
              </a:rPr>
              <a:t>明确提出了党的行动指南，并用</a:t>
            </a:r>
            <a:r>
              <a:rPr lang="en-US" altLang="zh-CN" sz="2135" b="1" noProof="1">
                <a:solidFill>
                  <a:srgbClr val="FFFFFF"/>
                </a:solidFill>
                <a:latin typeface="微软雅黑" panose="020B0503020204020204" pitchFamily="34" charset="-122"/>
                <a:ea typeface="微软雅黑" panose="020B0503020204020204" pitchFamily="34" charset="-122"/>
                <a:cs typeface="+mn-ea"/>
                <a:sym typeface="+mn-lt"/>
              </a:rPr>
              <a:t>5</a:t>
            </a:r>
            <a:r>
              <a:rPr lang="zh-CN" altLang="en-US" sz="2135" b="1" noProof="1">
                <a:solidFill>
                  <a:srgbClr val="FFFFFF"/>
                </a:solidFill>
                <a:latin typeface="微软雅黑" panose="020B0503020204020204" pitchFamily="34" charset="-122"/>
                <a:ea typeface="微软雅黑" panose="020B0503020204020204" pitchFamily="34" charset="-122"/>
                <a:cs typeface="+mn-ea"/>
                <a:sym typeface="+mn-lt"/>
              </a:rPr>
              <a:t>个自然段，分别做出了科学评价，阐明了我们党为什么必须坚持这一行动指南。</a:t>
            </a:r>
            <a:endParaRPr lang="zh-CN" altLang="en-US" sz="1865" b="1" noProof="1">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40" name="TextBox 19"/>
          <p:cNvSpPr txBox="1"/>
          <p:nvPr/>
        </p:nvSpPr>
        <p:spPr>
          <a:xfrm>
            <a:off x="5736433" y="1787526"/>
            <a:ext cx="2879725" cy="978729"/>
          </a:xfrm>
          <a:prstGeom prst="rect">
            <a:avLst/>
          </a:prstGeom>
          <a:noFill/>
          <a:ln w="9525">
            <a:noFill/>
          </a:ln>
        </p:spPr>
        <p:txBody>
          <a:bodyPr wrap="square" anchor="t">
            <a:spAutoFit/>
          </a:bodyPr>
          <a:lstStyle/>
          <a:p>
            <a:pPr fontAlgn="base">
              <a:lnSpc>
                <a:spcPct val="120000"/>
              </a:lnSpc>
              <a:spcBef>
                <a:spcPct val="0"/>
              </a:spcBef>
              <a:spcAft>
                <a:spcPct val="0"/>
              </a:spcAft>
            </a:pPr>
            <a:r>
              <a:rPr lang="zh-CN" altLang="en-US" sz="4800" b="1">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rPr>
              <a:t>行动指南</a:t>
            </a:r>
            <a:endParaRPr lang="zh-CN" altLang="en-US" sz="4800" b="1" dirty="0">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endParaRPr>
          </a:p>
        </p:txBody>
      </p:sp>
      <p:sp>
        <p:nvSpPr>
          <p:cNvPr id="16" name="矩形 15"/>
          <p:cNvSpPr/>
          <p:nvPr/>
        </p:nvSpPr>
        <p:spPr>
          <a:xfrm>
            <a:off x="778669" y="4251325"/>
            <a:ext cx="2871788" cy="336550"/>
          </a:xfrm>
          <a:prstGeom prst="rect">
            <a:avLst/>
          </a:prstGeom>
          <a:gradFill>
            <a:gsLst>
              <a:gs pos="0">
                <a:srgbClr val="E30000"/>
              </a:gs>
              <a:gs pos="100000">
                <a:srgbClr val="760303"/>
              </a:gs>
            </a:gsLst>
            <a:lin ang="36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2000" b="1" spc="300" noProof="1">
                <a:solidFill>
                  <a:srgbClr val="FFFFFF"/>
                </a:solidFill>
                <a:latin typeface="微软雅黑" panose="020B0503020204020204" pitchFamily="34" charset="-122"/>
                <a:ea typeface="微软雅黑" panose="020B0503020204020204" pitchFamily="34" charset="-122"/>
                <a:cs typeface="+mn-ea"/>
                <a:sym typeface="+mn-lt"/>
              </a:rPr>
              <a:t>马克思列宁主义</a:t>
            </a:r>
          </a:p>
        </p:txBody>
      </p:sp>
      <p:sp>
        <p:nvSpPr>
          <p:cNvPr id="17" name="矩形 16"/>
          <p:cNvSpPr/>
          <p:nvPr/>
        </p:nvSpPr>
        <p:spPr>
          <a:xfrm>
            <a:off x="3847307" y="4251325"/>
            <a:ext cx="2871788" cy="336550"/>
          </a:xfrm>
          <a:prstGeom prst="rect">
            <a:avLst/>
          </a:prstGeom>
          <a:gradFill>
            <a:gsLst>
              <a:gs pos="0">
                <a:srgbClr val="E30000"/>
              </a:gs>
              <a:gs pos="100000">
                <a:srgbClr val="760303"/>
              </a:gs>
            </a:gsLst>
            <a:lin ang="36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2000" b="1" spc="300" noProof="1">
                <a:solidFill>
                  <a:srgbClr val="FFFFFF"/>
                </a:solidFill>
                <a:latin typeface="微软雅黑" panose="020B0503020204020204" pitchFamily="34" charset="-122"/>
                <a:ea typeface="微软雅黑" panose="020B0503020204020204" pitchFamily="34" charset="-122"/>
                <a:cs typeface="+mn-ea"/>
                <a:sym typeface="+mn-lt"/>
              </a:rPr>
              <a:t>毛泽东思想</a:t>
            </a:r>
          </a:p>
        </p:txBody>
      </p:sp>
      <p:sp>
        <p:nvSpPr>
          <p:cNvPr id="18" name="矩形 17"/>
          <p:cNvSpPr/>
          <p:nvPr/>
        </p:nvSpPr>
        <p:spPr>
          <a:xfrm>
            <a:off x="778669" y="4724400"/>
            <a:ext cx="2871788" cy="336550"/>
          </a:xfrm>
          <a:prstGeom prst="rect">
            <a:avLst/>
          </a:prstGeom>
          <a:gradFill>
            <a:gsLst>
              <a:gs pos="0">
                <a:srgbClr val="E30000"/>
              </a:gs>
              <a:gs pos="100000">
                <a:srgbClr val="760303"/>
              </a:gs>
            </a:gsLst>
            <a:lin ang="36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2000" b="1" spc="300" noProof="1">
                <a:solidFill>
                  <a:srgbClr val="FFFFFF"/>
                </a:solidFill>
                <a:latin typeface="微软雅黑" panose="020B0503020204020204" pitchFamily="34" charset="-122"/>
                <a:ea typeface="微软雅黑" panose="020B0503020204020204" pitchFamily="34" charset="-122"/>
                <a:cs typeface="+mn-ea"/>
                <a:sym typeface="+mn-lt"/>
              </a:rPr>
              <a:t>邓小平理论</a:t>
            </a:r>
          </a:p>
        </p:txBody>
      </p:sp>
      <p:sp>
        <p:nvSpPr>
          <p:cNvPr id="19" name="矩形 18"/>
          <p:cNvSpPr/>
          <p:nvPr/>
        </p:nvSpPr>
        <p:spPr>
          <a:xfrm>
            <a:off x="3847307" y="4724400"/>
            <a:ext cx="2871788" cy="336550"/>
          </a:xfrm>
          <a:prstGeom prst="rect">
            <a:avLst/>
          </a:prstGeom>
          <a:gradFill>
            <a:gsLst>
              <a:gs pos="0">
                <a:srgbClr val="E30000"/>
              </a:gs>
              <a:gs pos="100000">
                <a:srgbClr val="760303"/>
              </a:gs>
            </a:gsLst>
            <a:lin ang="36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2000" b="1" spc="300" noProof="1">
                <a:solidFill>
                  <a:srgbClr val="FFFFFF"/>
                </a:solidFill>
                <a:latin typeface="微软雅黑" panose="020B0503020204020204" pitchFamily="34" charset="-122"/>
                <a:ea typeface="微软雅黑" panose="020B0503020204020204" pitchFamily="34" charset="-122"/>
                <a:cs typeface="+mn-ea"/>
                <a:sym typeface="+mn-lt"/>
              </a:rPr>
              <a:t>三个代表重要思想</a:t>
            </a:r>
          </a:p>
        </p:txBody>
      </p:sp>
      <p:sp>
        <p:nvSpPr>
          <p:cNvPr id="20" name="矩形 19"/>
          <p:cNvSpPr/>
          <p:nvPr/>
        </p:nvSpPr>
        <p:spPr>
          <a:xfrm>
            <a:off x="778669" y="5229225"/>
            <a:ext cx="2871788" cy="336550"/>
          </a:xfrm>
          <a:prstGeom prst="rect">
            <a:avLst/>
          </a:prstGeom>
          <a:gradFill>
            <a:gsLst>
              <a:gs pos="0">
                <a:srgbClr val="E30000"/>
              </a:gs>
              <a:gs pos="100000">
                <a:srgbClr val="760303"/>
              </a:gs>
            </a:gsLst>
            <a:lin ang="36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2000" b="1" spc="300" noProof="1">
                <a:solidFill>
                  <a:srgbClr val="FFFFFF"/>
                </a:solidFill>
                <a:latin typeface="微软雅黑" panose="020B0503020204020204" pitchFamily="34" charset="-122"/>
                <a:ea typeface="微软雅黑" panose="020B0503020204020204" pitchFamily="34" charset="-122"/>
                <a:cs typeface="+mn-ea"/>
                <a:sym typeface="+mn-lt"/>
              </a:rPr>
              <a:t>科学发展观</a:t>
            </a:r>
          </a:p>
        </p:txBody>
      </p:sp>
      <p:sp>
        <p:nvSpPr>
          <p:cNvPr id="21" name="矩形 20"/>
          <p:cNvSpPr/>
          <p:nvPr/>
        </p:nvSpPr>
        <p:spPr>
          <a:xfrm>
            <a:off x="767557" y="5732464"/>
            <a:ext cx="5951538" cy="288925"/>
          </a:xfrm>
          <a:prstGeom prst="rect">
            <a:avLst/>
          </a:prstGeom>
          <a:gradFill>
            <a:gsLst>
              <a:gs pos="0">
                <a:srgbClr val="E30000"/>
              </a:gs>
              <a:gs pos="100000">
                <a:srgbClr val="760303"/>
              </a:gs>
            </a:gsLst>
            <a:lin ang="36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2000" b="1" spc="300" noProof="1">
                <a:solidFill>
                  <a:srgbClr val="FFFFFF"/>
                </a:solidFill>
                <a:latin typeface="微软雅黑" panose="020B0503020204020204" pitchFamily="34" charset="-122"/>
                <a:ea typeface="微软雅黑" panose="020B0503020204020204" pitchFamily="34" charset="-122"/>
              </a:rPr>
              <a:t>习近平新时代中国特色社会主义思想</a:t>
            </a:r>
            <a:endParaRPr lang="zh-CN" altLang="en-US" sz="2000" b="1" spc="300" noProof="1">
              <a:solidFill>
                <a:srgbClr val="FFFFFF"/>
              </a:solidFill>
              <a:latin typeface="微软雅黑" panose="020B0503020204020204" pitchFamily="34" charset="-122"/>
              <a:ea typeface="微软雅黑" panose="020B0503020204020204" pitchFamily="34" charset="-122"/>
              <a:cs typeface="+mn-ea"/>
              <a:sym typeface="+mn-lt"/>
            </a:endParaRPr>
          </a:p>
        </p:txBody>
      </p:sp>
      <p:pic>
        <p:nvPicPr>
          <p:cNvPr id="4" name="图片 3" descr="49719b19e1b80467a7b82ffedb099f1d"/>
          <p:cNvPicPr>
            <a:picLocks noChangeAspect="1"/>
          </p:cNvPicPr>
          <p:nvPr/>
        </p:nvPicPr>
        <p:blipFill>
          <a:blip r:embed="rId3" cstate="print"/>
          <a:stretch>
            <a:fillRect/>
          </a:stretch>
        </p:blipFill>
        <p:spPr>
          <a:xfrm>
            <a:off x="1397795" y="634365"/>
            <a:ext cx="4041775" cy="3792220"/>
          </a:xfrm>
          <a:prstGeom prst="rect">
            <a:avLst/>
          </a:prstGeom>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1967327888"/>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16" presetClass="entr" presetSubtype="21" fill="hold" grpId="0" nodeType="afterEffect">
                                  <p:stCondLst>
                                    <p:cond delay="500"/>
                                  </p:stCondLst>
                                  <p:childTnLst>
                                    <p:set>
                                      <p:cBhvr>
                                        <p:cTn id="10" dur="1" fill="hold">
                                          <p:stCondLst>
                                            <p:cond delay="0"/>
                                          </p:stCondLst>
                                        </p:cTn>
                                        <p:tgtEl>
                                          <p:spTgt spid="55"/>
                                        </p:tgtEl>
                                        <p:attrNameLst>
                                          <p:attrName>style.visibility</p:attrName>
                                        </p:attrNameLst>
                                      </p:cBhvr>
                                      <p:to>
                                        <p:strVal val="visible"/>
                                      </p:to>
                                    </p:set>
                                    <p:animEffect transition="in" filter="barn(inVertical)">
                                      <p:cBhvr>
                                        <p:cTn id="11" dur="750"/>
                                        <p:tgtEl>
                                          <p:spTgt spid="55"/>
                                        </p:tgtEl>
                                      </p:cBhvr>
                                    </p:animEffect>
                                  </p:childTnLst>
                                </p:cTn>
                              </p:par>
                            </p:childTnLst>
                          </p:cTn>
                        </p:par>
                        <p:par>
                          <p:cTn id="12" fill="hold">
                            <p:stCondLst>
                              <p:cond delay="2000"/>
                            </p:stCondLst>
                            <p:childTnLst>
                              <p:par>
                                <p:cTn id="13" presetID="16" presetClass="entr" presetSubtype="21" fill="hold" nodeType="afterEffect">
                                  <p:stCondLst>
                                    <p:cond delay="0"/>
                                  </p:stCondLst>
                                  <p:childTnLst>
                                    <p:set>
                                      <p:cBhvr>
                                        <p:cTn id="14" dur="1" fill="hold">
                                          <p:stCondLst>
                                            <p:cond delay="0"/>
                                          </p:stCondLst>
                                        </p:cTn>
                                        <p:tgtEl>
                                          <p:spTgt spid="40">
                                            <p:txEl>
                                              <p:pRg st="0" end="0"/>
                                            </p:txEl>
                                          </p:spTgt>
                                        </p:tgtEl>
                                        <p:attrNameLst>
                                          <p:attrName>style.visibility</p:attrName>
                                        </p:attrNameLst>
                                      </p:cBhvr>
                                      <p:to>
                                        <p:strVal val="visible"/>
                                      </p:to>
                                    </p:set>
                                    <p:animEffect transition="in" filter="barn(inVertical)">
                                      <p:cBhvr>
                                        <p:cTn id="15" dur="500"/>
                                        <p:tgtEl>
                                          <p:spTgt spid="40">
                                            <p:txEl>
                                              <p:pRg st="0" end="0"/>
                                            </p:txEl>
                                          </p:spTgt>
                                        </p:tgtEl>
                                      </p:cBhvr>
                                    </p:animEffect>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2" presetClass="entr" presetSubtype="8"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ppt_x</p:attrName>
                                        </p:attrNameLst>
                                      </p:cBhvr>
                                      <p:tavLst>
                                        <p:tav tm="0">
                                          <p:val>
                                            <p:strVal val="0-#ppt_w/2"/>
                                          </p:val>
                                        </p:tav>
                                        <p:tav tm="100000">
                                          <p:val>
                                            <p:strVal val="#ppt_x"/>
                                          </p:val>
                                        </p:tav>
                                      </p:tavLst>
                                    </p:anim>
                                    <p:anim calcmode="lin" valueType="num">
                                      <p:cBhvr>
                                        <p:cTn id="26" dur="500" fill="hold"/>
                                        <p:tgtEl>
                                          <p:spTgt spid="16"/>
                                        </p:tgtEl>
                                        <p:attrNameLst>
                                          <p:attrName>ppt_y</p:attrName>
                                        </p:attrNameLst>
                                      </p:cBhvr>
                                      <p:tavLst>
                                        <p:tav tm="0">
                                          <p:val>
                                            <p:strVal val="#ppt_y"/>
                                          </p:val>
                                        </p:tav>
                                        <p:tav tm="100000">
                                          <p:val>
                                            <p:strVal val="#ppt_y"/>
                                          </p:val>
                                        </p:tav>
                                      </p:tavLst>
                                    </p:anim>
                                  </p:childTnLst>
                                </p:cTn>
                              </p:par>
                            </p:childTnLst>
                          </p:cTn>
                        </p:par>
                        <p:par>
                          <p:cTn id="27" fill="hold">
                            <p:stCondLst>
                              <p:cond delay="4000"/>
                            </p:stCondLst>
                            <p:childTnLst>
                              <p:par>
                                <p:cTn id="28" presetID="2" presetClass="entr" presetSubtype="2"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p:cTn id="30" dur="500" fill="hold"/>
                                        <p:tgtEl>
                                          <p:spTgt spid="17"/>
                                        </p:tgtEl>
                                        <p:attrNameLst>
                                          <p:attrName>ppt_x</p:attrName>
                                        </p:attrNameLst>
                                      </p:cBhvr>
                                      <p:tavLst>
                                        <p:tav tm="0">
                                          <p:val>
                                            <p:strVal val="1+#ppt_w/2"/>
                                          </p:val>
                                        </p:tav>
                                        <p:tav tm="100000">
                                          <p:val>
                                            <p:strVal val="#ppt_x"/>
                                          </p:val>
                                        </p:tav>
                                      </p:tavLst>
                                    </p:anim>
                                    <p:anim calcmode="lin" valueType="num">
                                      <p:cBhvr>
                                        <p:cTn id="31" dur="500" fill="hold"/>
                                        <p:tgtEl>
                                          <p:spTgt spid="17"/>
                                        </p:tgtEl>
                                        <p:attrNameLst>
                                          <p:attrName>ppt_y</p:attrName>
                                        </p:attrNameLst>
                                      </p:cBhvr>
                                      <p:tavLst>
                                        <p:tav tm="0">
                                          <p:val>
                                            <p:strVal val="#ppt_y"/>
                                          </p:val>
                                        </p:tav>
                                        <p:tav tm="100000">
                                          <p:val>
                                            <p:strVal val="#ppt_y"/>
                                          </p:val>
                                        </p:tav>
                                      </p:tavLst>
                                    </p:anim>
                                  </p:childTnLst>
                                </p:cTn>
                              </p:par>
                            </p:childTnLst>
                          </p:cTn>
                        </p:par>
                        <p:par>
                          <p:cTn id="32" fill="hold">
                            <p:stCondLst>
                              <p:cond delay="4500"/>
                            </p:stCondLst>
                            <p:childTnLst>
                              <p:par>
                                <p:cTn id="33" presetID="2" presetClass="entr" presetSubtype="8"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p:cTn id="35" dur="500" fill="hold"/>
                                        <p:tgtEl>
                                          <p:spTgt spid="18"/>
                                        </p:tgtEl>
                                        <p:attrNameLst>
                                          <p:attrName>ppt_x</p:attrName>
                                        </p:attrNameLst>
                                      </p:cBhvr>
                                      <p:tavLst>
                                        <p:tav tm="0">
                                          <p:val>
                                            <p:strVal val="0-#ppt_w/2"/>
                                          </p:val>
                                        </p:tav>
                                        <p:tav tm="100000">
                                          <p:val>
                                            <p:strVal val="#ppt_x"/>
                                          </p:val>
                                        </p:tav>
                                      </p:tavLst>
                                    </p:anim>
                                    <p:anim calcmode="lin" valueType="num">
                                      <p:cBhvr>
                                        <p:cTn id="36" dur="500" fill="hold"/>
                                        <p:tgtEl>
                                          <p:spTgt spid="18"/>
                                        </p:tgtEl>
                                        <p:attrNameLst>
                                          <p:attrName>ppt_y</p:attrName>
                                        </p:attrNameLst>
                                      </p:cBhvr>
                                      <p:tavLst>
                                        <p:tav tm="0">
                                          <p:val>
                                            <p:strVal val="#ppt_y"/>
                                          </p:val>
                                        </p:tav>
                                        <p:tav tm="100000">
                                          <p:val>
                                            <p:strVal val="#ppt_y"/>
                                          </p:val>
                                        </p:tav>
                                      </p:tavLst>
                                    </p:anim>
                                  </p:childTnLst>
                                </p:cTn>
                              </p:par>
                            </p:childTnLst>
                          </p:cTn>
                        </p:par>
                        <p:par>
                          <p:cTn id="37" fill="hold">
                            <p:stCondLst>
                              <p:cond delay="5000"/>
                            </p:stCondLst>
                            <p:childTnLst>
                              <p:par>
                                <p:cTn id="38" presetID="2" presetClass="entr" presetSubtype="2"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p:cTn id="40" dur="500" fill="hold"/>
                                        <p:tgtEl>
                                          <p:spTgt spid="19"/>
                                        </p:tgtEl>
                                        <p:attrNameLst>
                                          <p:attrName>ppt_x</p:attrName>
                                        </p:attrNameLst>
                                      </p:cBhvr>
                                      <p:tavLst>
                                        <p:tav tm="0">
                                          <p:val>
                                            <p:strVal val="1+#ppt_w/2"/>
                                          </p:val>
                                        </p:tav>
                                        <p:tav tm="100000">
                                          <p:val>
                                            <p:strVal val="#ppt_x"/>
                                          </p:val>
                                        </p:tav>
                                      </p:tavLst>
                                    </p:anim>
                                    <p:anim calcmode="lin" valueType="num">
                                      <p:cBhvr>
                                        <p:cTn id="41" dur="500" fill="hold"/>
                                        <p:tgtEl>
                                          <p:spTgt spid="19"/>
                                        </p:tgtEl>
                                        <p:attrNameLst>
                                          <p:attrName>ppt_y</p:attrName>
                                        </p:attrNameLst>
                                      </p:cBhvr>
                                      <p:tavLst>
                                        <p:tav tm="0">
                                          <p:val>
                                            <p:strVal val="#ppt_y"/>
                                          </p:val>
                                        </p:tav>
                                        <p:tav tm="100000">
                                          <p:val>
                                            <p:strVal val="#ppt_y"/>
                                          </p:val>
                                        </p:tav>
                                      </p:tavLst>
                                    </p:anim>
                                  </p:childTnLst>
                                </p:cTn>
                              </p:par>
                            </p:childTnLst>
                          </p:cTn>
                        </p:par>
                        <p:par>
                          <p:cTn id="42" fill="hold">
                            <p:stCondLst>
                              <p:cond delay="5500"/>
                            </p:stCondLst>
                            <p:childTnLst>
                              <p:par>
                                <p:cTn id="43" presetID="2" presetClass="entr" presetSubtype="8"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p:cTn id="45" dur="500" fill="hold"/>
                                        <p:tgtEl>
                                          <p:spTgt spid="20"/>
                                        </p:tgtEl>
                                        <p:attrNameLst>
                                          <p:attrName>ppt_x</p:attrName>
                                        </p:attrNameLst>
                                      </p:cBhvr>
                                      <p:tavLst>
                                        <p:tav tm="0">
                                          <p:val>
                                            <p:strVal val="0-#ppt_w/2"/>
                                          </p:val>
                                        </p:tav>
                                        <p:tav tm="100000">
                                          <p:val>
                                            <p:strVal val="#ppt_x"/>
                                          </p:val>
                                        </p:tav>
                                      </p:tavLst>
                                    </p:anim>
                                    <p:anim calcmode="lin" valueType="num">
                                      <p:cBhvr>
                                        <p:cTn id="46" dur="500" fill="hold"/>
                                        <p:tgtEl>
                                          <p:spTgt spid="20"/>
                                        </p:tgtEl>
                                        <p:attrNameLst>
                                          <p:attrName>ppt_y</p:attrName>
                                        </p:attrNameLst>
                                      </p:cBhvr>
                                      <p:tavLst>
                                        <p:tav tm="0">
                                          <p:val>
                                            <p:strVal val="#ppt_y"/>
                                          </p:val>
                                        </p:tav>
                                        <p:tav tm="100000">
                                          <p:val>
                                            <p:strVal val="#ppt_y"/>
                                          </p:val>
                                        </p:tav>
                                      </p:tavLst>
                                    </p:anim>
                                  </p:childTnLst>
                                </p:cTn>
                              </p:par>
                            </p:childTnLst>
                          </p:cTn>
                        </p:par>
                        <p:par>
                          <p:cTn id="47" fill="hold">
                            <p:stCondLst>
                              <p:cond delay="6000"/>
                            </p:stCondLst>
                            <p:childTnLst>
                              <p:par>
                                <p:cTn id="48" presetID="2" presetClass="entr" presetSubtype="2" fill="hold" grpId="0" nodeType="afterEffect">
                                  <p:stCondLst>
                                    <p:cond delay="0"/>
                                  </p:stCondLst>
                                  <p:childTnLst>
                                    <p:set>
                                      <p:cBhvr>
                                        <p:cTn id="49" dur="1" fill="hold">
                                          <p:stCondLst>
                                            <p:cond delay="0"/>
                                          </p:stCondLst>
                                        </p:cTn>
                                        <p:tgtEl>
                                          <p:spTgt spid="21"/>
                                        </p:tgtEl>
                                        <p:attrNameLst>
                                          <p:attrName>style.visibility</p:attrName>
                                        </p:attrNameLst>
                                      </p:cBhvr>
                                      <p:to>
                                        <p:strVal val="visible"/>
                                      </p:to>
                                    </p:set>
                                    <p:anim calcmode="lin" valueType="num">
                                      <p:cBhvr>
                                        <p:cTn id="50" dur="500" fill="hold"/>
                                        <p:tgtEl>
                                          <p:spTgt spid="21"/>
                                        </p:tgtEl>
                                        <p:attrNameLst>
                                          <p:attrName>ppt_x</p:attrName>
                                        </p:attrNameLst>
                                      </p:cBhvr>
                                      <p:tavLst>
                                        <p:tav tm="0">
                                          <p:val>
                                            <p:strVal val="1+#ppt_w/2"/>
                                          </p:val>
                                        </p:tav>
                                        <p:tav tm="100000">
                                          <p:val>
                                            <p:strVal val="#ppt_x"/>
                                          </p:val>
                                        </p:tav>
                                      </p:tavLst>
                                    </p:anim>
                                    <p:anim calcmode="lin" valueType="num">
                                      <p:cBhvr>
                                        <p:cTn id="51" dur="500" fill="hold"/>
                                        <p:tgtEl>
                                          <p:spTgt spid="21"/>
                                        </p:tgtEl>
                                        <p:attrNameLst>
                                          <p:attrName>ppt_y</p:attrName>
                                        </p:attrNameLst>
                                      </p:cBhvr>
                                      <p:tavLst>
                                        <p:tav tm="0">
                                          <p:val>
                                            <p:strVal val="#ppt_y"/>
                                          </p:val>
                                        </p:tav>
                                        <p:tav tm="100000">
                                          <p:val>
                                            <p:strVal val="#ppt_y"/>
                                          </p:val>
                                        </p:tav>
                                      </p:tavLst>
                                    </p:anim>
                                  </p:childTnLst>
                                </p:cTn>
                              </p:par>
                            </p:childTnLst>
                          </p:cTn>
                        </p:par>
                        <p:par>
                          <p:cTn id="52" fill="hold">
                            <p:stCondLst>
                              <p:cond delay="6500"/>
                            </p:stCondLst>
                            <p:childTnLst>
                              <p:par>
                                <p:cTn id="53" presetID="42" presetClass="entr" presetSubtype="0" fill="hold" grpId="0" nodeType="after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fade">
                                      <p:cBhvr>
                                        <p:cTn id="55" dur="2000"/>
                                        <p:tgtEl>
                                          <p:spTgt spid="35"/>
                                        </p:tgtEl>
                                      </p:cBhvr>
                                    </p:animEffect>
                                    <p:anim calcmode="lin" valueType="num">
                                      <p:cBhvr>
                                        <p:cTn id="56" dur="2000" fill="hold"/>
                                        <p:tgtEl>
                                          <p:spTgt spid="35"/>
                                        </p:tgtEl>
                                        <p:attrNameLst>
                                          <p:attrName>ppt_x</p:attrName>
                                        </p:attrNameLst>
                                      </p:cBhvr>
                                      <p:tavLst>
                                        <p:tav tm="0">
                                          <p:val>
                                            <p:strVal val="#ppt_x"/>
                                          </p:val>
                                        </p:tav>
                                        <p:tav tm="100000">
                                          <p:val>
                                            <p:strVal val="#ppt_x"/>
                                          </p:val>
                                        </p:tav>
                                      </p:tavLst>
                                    </p:anim>
                                    <p:anim calcmode="lin" valueType="num">
                                      <p:cBhvr>
                                        <p:cTn id="57" dur="2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35" grpId="0"/>
      <p:bldP spid="37" grpId="0"/>
      <p:bldP spid="16" grpId="0" bldLvl="0" animBg="1"/>
      <p:bldP spid="17" grpId="0" bldLvl="0" animBg="1"/>
      <p:bldP spid="18" grpId="0" bldLvl="0" animBg="1"/>
      <p:bldP spid="19" grpId="0" bldLvl="0" animBg="1"/>
      <p:bldP spid="20" grpId="0" bldLvl="0" animBg="1"/>
      <p:bldP spid="21"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主要成就和新时期的历史任务</a:t>
            </a:r>
          </a:p>
        </p:txBody>
      </p:sp>
      <p:sp>
        <p:nvSpPr>
          <p:cNvPr id="55" name="Rectangle 3"/>
          <p:cNvSpPr/>
          <p:nvPr/>
        </p:nvSpPr>
        <p:spPr>
          <a:xfrm>
            <a:off x="-13493" y="1892301"/>
            <a:ext cx="12217400" cy="1992313"/>
          </a:xfrm>
          <a:prstGeom prst="rect">
            <a:avLst/>
          </a:prstGeom>
          <a:gradFill>
            <a:gsLst>
              <a:gs pos="0">
                <a:srgbClr val="E30000"/>
              </a:gs>
              <a:gs pos="100000">
                <a:srgbClr val="76030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en-GB" noProof="1">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35" name="矩形 34"/>
          <p:cNvSpPr/>
          <p:nvPr/>
        </p:nvSpPr>
        <p:spPr>
          <a:xfrm>
            <a:off x="1027908" y="5078413"/>
            <a:ext cx="10475913" cy="1200150"/>
          </a:xfrm>
          <a:prstGeom prst="rect">
            <a:avLst/>
          </a:prstGeom>
        </p:spPr>
        <p:txBody>
          <a:bodyPr wrap="square">
            <a:spAutoFit/>
          </a:bodyPr>
          <a:lstStyle/>
          <a:p>
            <a:pPr algn="just">
              <a:spcBef>
                <a:spcPct val="0"/>
              </a:spcBef>
              <a:spcAft>
                <a:spcPct val="0"/>
              </a:spcAft>
            </a:pPr>
            <a:r>
              <a:rPr lang="zh-CN" altLang="en-US" spc="300" noProof="1">
                <a:solidFill>
                  <a:srgbClr val="000000"/>
                </a:solidFill>
                <a:latin typeface="微软雅黑" panose="020B0503020204020204" pitchFamily="34" charset="-122"/>
                <a:ea typeface="微软雅黑" panose="020B0503020204020204" pitchFamily="34" charset="-122"/>
                <a:cs typeface="+mn-ea"/>
                <a:sym typeface="+mn-lt"/>
              </a:rPr>
              <a:t>开辟了中国特色社会主义道路，形成了中国特色社会主义理论体系，确立了中国特色社会主义制度。全党同志要倍加珍惜、长期坚持和不断发展党历经艰辛开创的这条道路、这个理论体系、这个制度，高举中国特色社会主义伟大旗帜，为实现推进现代化建设、完成祖国统一、维护世界和平与促进共同发展这三大历史任务而奋斗。</a:t>
            </a:r>
          </a:p>
        </p:txBody>
      </p:sp>
      <p:sp>
        <p:nvSpPr>
          <p:cNvPr id="37" name="矩形 36"/>
          <p:cNvSpPr/>
          <p:nvPr/>
        </p:nvSpPr>
        <p:spPr>
          <a:xfrm>
            <a:off x="5736432" y="2686051"/>
            <a:ext cx="6119812" cy="1200329"/>
          </a:xfrm>
          <a:prstGeom prst="rect">
            <a:avLst/>
          </a:prstGeom>
          <a:noFill/>
          <a:ln w="9525">
            <a:noFill/>
          </a:ln>
        </p:spPr>
        <p:txBody>
          <a:bodyPr wrap="square" anchor="t">
            <a:spAutoFit/>
          </a:bodyPr>
          <a:lstStyle/>
          <a:p>
            <a:pPr algn="just" fontAlgn="base">
              <a:lnSpc>
                <a:spcPct val="120000"/>
              </a:lnSpc>
              <a:spcBef>
                <a:spcPct val="0"/>
              </a:spcBef>
              <a:spcAft>
                <a:spcPct val="0"/>
              </a:spcAft>
            </a:pPr>
            <a:r>
              <a:rPr lang="zh-CN" altLang="en-US" sz="2000" b="1">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rPr>
              <a:t>党章</a:t>
            </a:r>
            <a:r>
              <a:rPr lang="en-US" altLang="zh-CN" sz="2000" b="1">
                <a:solidFill>
                  <a:srgbClr val="FFFFFF"/>
                </a:solidFill>
                <a:latin typeface="微软雅黑" panose="020B0503020204020204" pitchFamily="34" charset="-122"/>
                <a:ea typeface="微软雅黑" panose="020B0503020204020204" pitchFamily="34" charset="-122"/>
                <a:sym typeface="Calibri" panose="020F0502020204030204" charset="0"/>
              </a:rPr>
              <a:t>【</a:t>
            </a:r>
            <a:r>
              <a:rPr lang="zh-CN" altLang="en-US" sz="2000" b="1">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rPr>
              <a:t>第八自然段</a:t>
            </a:r>
            <a:r>
              <a:rPr lang="en-US" altLang="zh-CN" sz="2000" b="1">
                <a:solidFill>
                  <a:srgbClr val="FFFFFF"/>
                </a:solidFill>
                <a:latin typeface="微软雅黑" panose="020B0503020204020204" pitchFamily="34" charset="-122"/>
                <a:ea typeface="微软雅黑" panose="020B0503020204020204" pitchFamily="34" charset="-122"/>
                <a:sym typeface="Calibri" panose="020F0502020204030204" charset="0"/>
              </a:rPr>
              <a:t>】</a:t>
            </a:r>
            <a:r>
              <a:rPr lang="zh-CN" altLang="en-US" sz="2000" b="1">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rPr>
              <a:t>既是对党的指导思想、根本成就、基本经验、新时期党的历史任务高度概括，也是从整体上对中国特色社会主义科学内涵的深刻阐述</a:t>
            </a:r>
            <a:endParaRPr lang="zh-CN" altLang="en-US" sz="2000" b="1" dirty="0">
              <a:solidFill>
                <a:srgbClr val="FFFFFF"/>
              </a:solidFill>
              <a:latin typeface="微软雅黑" panose="020B0503020204020204" pitchFamily="34" charset="-122"/>
              <a:ea typeface="微软雅黑" panose="020B0503020204020204" pitchFamily="34" charset="-122"/>
              <a:sym typeface="Calibri" panose="020F0502020204030204" charset="0"/>
            </a:endParaRPr>
          </a:p>
        </p:txBody>
      </p:sp>
      <p:sp>
        <p:nvSpPr>
          <p:cNvPr id="38" name="矩形 37"/>
          <p:cNvSpPr/>
          <p:nvPr/>
        </p:nvSpPr>
        <p:spPr>
          <a:xfrm>
            <a:off x="1897858" y="4195763"/>
            <a:ext cx="8734425" cy="673100"/>
          </a:xfrm>
          <a:prstGeom prst="rect">
            <a:avLst/>
          </a:prstGeom>
          <a:no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3200" b="1" spc="300" noProof="1">
                <a:solidFill>
                  <a:srgbClr val="C00000"/>
                </a:solidFill>
                <a:latin typeface="微软雅黑" panose="020B0503020204020204" pitchFamily="34" charset="-122"/>
                <a:ea typeface="微软雅黑" panose="020B0503020204020204" pitchFamily="34" charset="-122"/>
                <a:cs typeface="+mn-ea"/>
                <a:sym typeface="+mn-lt"/>
              </a:rPr>
              <a:t>改革开放以来我们取得一切成绩和进步的根本原因，归结起来就是：</a:t>
            </a:r>
          </a:p>
        </p:txBody>
      </p:sp>
      <p:sp>
        <p:nvSpPr>
          <p:cNvPr id="40" name="TextBox 19"/>
          <p:cNvSpPr txBox="1"/>
          <p:nvPr/>
        </p:nvSpPr>
        <p:spPr>
          <a:xfrm>
            <a:off x="5736432" y="1787526"/>
            <a:ext cx="5472112" cy="978729"/>
          </a:xfrm>
          <a:prstGeom prst="rect">
            <a:avLst/>
          </a:prstGeom>
          <a:noFill/>
          <a:ln w="9525">
            <a:noFill/>
          </a:ln>
        </p:spPr>
        <p:txBody>
          <a:bodyPr wrap="square" anchor="t">
            <a:spAutoFit/>
          </a:bodyPr>
          <a:lstStyle/>
          <a:p>
            <a:pPr fontAlgn="base">
              <a:lnSpc>
                <a:spcPct val="120000"/>
              </a:lnSpc>
              <a:spcBef>
                <a:spcPct val="0"/>
              </a:spcBef>
              <a:spcAft>
                <a:spcPct val="0"/>
              </a:spcAft>
            </a:pPr>
            <a:r>
              <a:rPr lang="zh-CN" altLang="en-US" sz="4800" b="1">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rPr>
              <a:t>主要成就历史任务</a:t>
            </a:r>
            <a:endParaRPr lang="zh-CN" altLang="en-US" sz="4800" b="1" dirty="0">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endParaRPr>
          </a:p>
        </p:txBody>
      </p:sp>
      <p:pic>
        <p:nvPicPr>
          <p:cNvPr id="4" name="图片 3" descr="49719b19e1b80467a7b82ffedb099f1d"/>
          <p:cNvPicPr>
            <a:picLocks noChangeAspect="1"/>
          </p:cNvPicPr>
          <p:nvPr/>
        </p:nvPicPr>
        <p:blipFill>
          <a:blip r:embed="rId3" cstate="print"/>
          <a:stretch>
            <a:fillRect/>
          </a:stretch>
        </p:blipFill>
        <p:spPr>
          <a:xfrm>
            <a:off x="1397795" y="634365"/>
            <a:ext cx="4041775" cy="3792220"/>
          </a:xfrm>
          <a:prstGeom prst="rect">
            <a:avLst/>
          </a:prstGeom>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3044083708"/>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16" presetClass="entr" presetSubtype="21" fill="hold" grpId="0" nodeType="afterEffect">
                                  <p:stCondLst>
                                    <p:cond delay="500"/>
                                  </p:stCondLst>
                                  <p:childTnLst>
                                    <p:set>
                                      <p:cBhvr>
                                        <p:cTn id="10" dur="1" fill="hold">
                                          <p:stCondLst>
                                            <p:cond delay="0"/>
                                          </p:stCondLst>
                                        </p:cTn>
                                        <p:tgtEl>
                                          <p:spTgt spid="55"/>
                                        </p:tgtEl>
                                        <p:attrNameLst>
                                          <p:attrName>style.visibility</p:attrName>
                                        </p:attrNameLst>
                                      </p:cBhvr>
                                      <p:to>
                                        <p:strVal val="visible"/>
                                      </p:to>
                                    </p:set>
                                    <p:animEffect transition="in" filter="barn(inVertical)">
                                      <p:cBhvr>
                                        <p:cTn id="11" dur="750"/>
                                        <p:tgtEl>
                                          <p:spTgt spid="55"/>
                                        </p:tgtEl>
                                      </p:cBhvr>
                                    </p:animEffect>
                                  </p:childTnLst>
                                </p:cTn>
                              </p:par>
                            </p:childTnLst>
                          </p:cTn>
                        </p:par>
                        <p:par>
                          <p:cTn id="12" fill="hold">
                            <p:stCondLst>
                              <p:cond delay="2000"/>
                            </p:stCondLst>
                            <p:childTnLst>
                              <p:par>
                                <p:cTn id="13" presetID="16" presetClass="entr" presetSubtype="21" fill="hold" nodeType="afterEffect">
                                  <p:stCondLst>
                                    <p:cond delay="0"/>
                                  </p:stCondLst>
                                  <p:childTnLst>
                                    <p:set>
                                      <p:cBhvr>
                                        <p:cTn id="14" dur="1" fill="hold">
                                          <p:stCondLst>
                                            <p:cond delay="0"/>
                                          </p:stCondLst>
                                        </p:cTn>
                                        <p:tgtEl>
                                          <p:spTgt spid="40">
                                            <p:txEl>
                                              <p:pRg st="0" end="0"/>
                                            </p:txEl>
                                          </p:spTgt>
                                        </p:tgtEl>
                                        <p:attrNameLst>
                                          <p:attrName>style.visibility</p:attrName>
                                        </p:attrNameLst>
                                      </p:cBhvr>
                                      <p:to>
                                        <p:strVal val="visible"/>
                                      </p:to>
                                    </p:set>
                                    <p:animEffect transition="in" filter="barn(inVertical)">
                                      <p:cBhvr>
                                        <p:cTn id="15" dur="500"/>
                                        <p:tgtEl>
                                          <p:spTgt spid="40">
                                            <p:txEl>
                                              <p:pRg st="0" end="0"/>
                                            </p:txEl>
                                          </p:spTgt>
                                        </p:tgtEl>
                                      </p:cBhvr>
                                    </p:animEffect>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21" presetClass="entr" presetSubtype="1" fill="hold" grpId="0"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wheel(1)">
                                      <p:cBhvr>
                                        <p:cTn id="25" dur="500"/>
                                        <p:tgtEl>
                                          <p:spTgt spid="38"/>
                                        </p:tgtEl>
                                      </p:cBhvr>
                                    </p:animEffect>
                                  </p:childTnLst>
                                </p:cTn>
                              </p:par>
                            </p:childTnLst>
                          </p:cTn>
                        </p:par>
                        <p:par>
                          <p:cTn id="26" fill="hold">
                            <p:stCondLst>
                              <p:cond delay="4000"/>
                            </p:stCondLst>
                            <p:childTnLst>
                              <p:par>
                                <p:cTn id="27" presetID="42" presetClass="entr" presetSubtype="0" fill="hold" grpId="0" nodeType="after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fade">
                                      <p:cBhvr>
                                        <p:cTn id="29" dur="2000"/>
                                        <p:tgtEl>
                                          <p:spTgt spid="35"/>
                                        </p:tgtEl>
                                      </p:cBhvr>
                                    </p:animEffect>
                                    <p:anim calcmode="lin" valueType="num">
                                      <p:cBhvr>
                                        <p:cTn id="30" dur="2000" fill="hold"/>
                                        <p:tgtEl>
                                          <p:spTgt spid="35"/>
                                        </p:tgtEl>
                                        <p:attrNameLst>
                                          <p:attrName>ppt_x</p:attrName>
                                        </p:attrNameLst>
                                      </p:cBhvr>
                                      <p:tavLst>
                                        <p:tav tm="0">
                                          <p:val>
                                            <p:strVal val="#ppt_x"/>
                                          </p:val>
                                        </p:tav>
                                        <p:tav tm="100000">
                                          <p:val>
                                            <p:strVal val="#ppt_x"/>
                                          </p:val>
                                        </p:tav>
                                      </p:tavLst>
                                    </p:anim>
                                    <p:anim calcmode="lin" valueType="num">
                                      <p:cBhvr>
                                        <p:cTn id="31" dur="2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35" grpId="0"/>
      <p:bldP spid="37" grpId="0"/>
      <p:bldP spid="38"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社会主义初级阶段</a:t>
            </a:r>
          </a:p>
        </p:txBody>
      </p:sp>
      <p:sp>
        <p:nvSpPr>
          <p:cNvPr id="55" name="Rectangle 3"/>
          <p:cNvSpPr/>
          <p:nvPr/>
        </p:nvSpPr>
        <p:spPr>
          <a:xfrm>
            <a:off x="-13493" y="1892301"/>
            <a:ext cx="12217400" cy="1992313"/>
          </a:xfrm>
          <a:prstGeom prst="rect">
            <a:avLst/>
          </a:prstGeom>
          <a:gradFill>
            <a:gsLst>
              <a:gs pos="0">
                <a:srgbClr val="E30000"/>
              </a:gs>
              <a:gs pos="100000">
                <a:srgbClr val="76030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en-GB" noProof="1">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37" name="矩形 36"/>
          <p:cNvSpPr/>
          <p:nvPr/>
        </p:nvSpPr>
        <p:spPr>
          <a:xfrm>
            <a:off x="5736433" y="2686051"/>
            <a:ext cx="6119813" cy="1089529"/>
          </a:xfrm>
          <a:prstGeom prst="rect">
            <a:avLst/>
          </a:prstGeom>
        </p:spPr>
        <p:txBody>
          <a:bodyPr wrap="square">
            <a:spAutoFit/>
          </a:bodyPr>
          <a:lstStyle/>
          <a:p>
            <a:pPr algn="just">
              <a:lnSpc>
                <a:spcPct val="120000"/>
              </a:lnSpc>
              <a:spcBef>
                <a:spcPct val="0"/>
              </a:spcBef>
              <a:spcAft>
                <a:spcPct val="0"/>
              </a:spcAft>
            </a:pPr>
            <a:r>
              <a:rPr lang="zh-CN" altLang="en-US" b="1" spc="300" noProof="1">
                <a:solidFill>
                  <a:srgbClr val="FFFFFF"/>
                </a:solidFill>
                <a:latin typeface="微软雅黑" panose="020B0503020204020204" pitchFamily="34" charset="-122"/>
                <a:ea typeface="微软雅黑" panose="020B0503020204020204" pitchFamily="34" charset="-122"/>
                <a:cs typeface="+mn-ea"/>
                <a:sym typeface="+mn-lt"/>
              </a:rPr>
              <a:t>党章</a:t>
            </a:r>
            <a:r>
              <a:rPr lang="en-US" altLang="zh-CN" b="1" spc="300" noProof="1">
                <a:solidFill>
                  <a:srgbClr val="FFFFFF"/>
                </a:solidFill>
                <a:latin typeface="微软雅黑" panose="020B0503020204020204" pitchFamily="34" charset="-122"/>
                <a:ea typeface="微软雅黑" panose="020B0503020204020204" pitchFamily="34" charset="-122"/>
                <a:cs typeface="+mn-ea"/>
                <a:sym typeface="+mn-lt"/>
              </a:rPr>
              <a:t>【</a:t>
            </a:r>
            <a:r>
              <a:rPr lang="zh-CN" altLang="en-US" b="1" spc="300" noProof="1">
                <a:solidFill>
                  <a:srgbClr val="FFFFFF"/>
                </a:solidFill>
                <a:latin typeface="微软雅黑" panose="020B0503020204020204" pitchFamily="34" charset="-122"/>
                <a:ea typeface="微软雅黑" panose="020B0503020204020204" pitchFamily="34" charset="-122"/>
                <a:cs typeface="+mn-ea"/>
                <a:sym typeface="+mn-lt"/>
              </a:rPr>
              <a:t>第九至十八自然段</a:t>
            </a:r>
            <a:r>
              <a:rPr lang="en-US" altLang="zh-CN" b="1" spc="300" noProof="1">
                <a:solidFill>
                  <a:srgbClr val="FFFFFF"/>
                </a:solidFill>
                <a:latin typeface="微软雅黑" panose="020B0503020204020204" pitchFamily="34" charset="-122"/>
                <a:ea typeface="微软雅黑" panose="020B0503020204020204" pitchFamily="34" charset="-122"/>
                <a:cs typeface="+mn-ea"/>
                <a:sym typeface="+mn-lt"/>
              </a:rPr>
              <a:t>】</a:t>
            </a:r>
            <a:r>
              <a:rPr lang="zh-CN" altLang="en-US" b="1" spc="300" noProof="1">
                <a:solidFill>
                  <a:srgbClr val="FFFFFF"/>
                </a:solidFill>
                <a:latin typeface="微软雅黑" panose="020B0503020204020204" pitchFamily="34" charset="-122"/>
                <a:ea typeface="微软雅黑" panose="020B0503020204020204" pitchFamily="34" charset="-122"/>
                <a:cs typeface="+mn-ea"/>
                <a:sym typeface="+mn-lt"/>
              </a:rPr>
              <a:t>明确指出，“我国正处于并将长期处于社会主义初级阶段”</a:t>
            </a:r>
            <a:r>
              <a:rPr lang="en-US" altLang="zh-CN" b="1" spc="300" noProof="1">
                <a:solidFill>
                  <a:srgbClr val="FFFFFF"/>
                </a:solidFill>
                <a:latin typeface="微软雅黑" panose="020B0503020204020204" pitchFamily="34" charset="-122"/>
                <a:ea typeface="微软雅黑" panose="020B0503020204020204" pitchFamily="34" charset="-122"/>
                <a:cs typeface="+mn-ea"/>
                <a:sym typeface="+mn-lt"/>
              </a:rPr>
              <a:t>,</a:t>
            </a:r>
            <a:r>
              <a:rPr lang="zh-CN" altLang="en-US" b="1" spc="300" noProof="1">
                <a:solidFill>
                  <a:srgbClr val="FFFFFF"/>
                </a:solidFill>
                <a:latin typeface="微软雅黑" panose="020B0503020204020204" pitchFamily="34" charset="-122"/>
                <a:ea typeface="微软雅黑" panose="020B0503020204020204" pitchFamily="34" charset="-122"/>
                <a:cs typeface="+mn-ea"/>
                <a:sym typeface="+mn-lt"/>
              </a:rPr>
              <a:t>阐述了党在社会主义初级阶段的基本路线和基本任务。</a:t>
            </a:r>
          </a:p>
        </p:txBody>
      </p:sp>
      <p:sp>
        <p:nvSpPr>
          <p:cNvPr id="40" name="TextBox 19"/>
          <p:cNvSpPr txBox="1"/>
          <p:nvPr/>
        </p:nvSpPr>
        <p:spPr>
          <a:xfrm>
            <a:off x="5736432" y="1787526"/>
            <a:ext cx="5472112" cy="978729"/>
          </a:xfrm>
          <a:prstGeom prst="rect">
            <a:avLst/>
          </a:prstGeom>
          <a:noFill/>
          <a:ln w="9525">
            <a:noFill/>
          </a:ln>
        </p:spPr>
        <p:txBody>
          <a:bodyPr wrap="square" anchor="t">
            <a:spAutoFit/>
          </a:bodyPr>
          <a:lstStyle/>
          <a:p>
            <a:pPr fontAlgn="base">
              <a:lnSpc>
                <a:spcPct val="120000"/>
              </a:lnSpc>
              <a:spcBef>
                <a:spcPct val="0"/>
              </a:spcBef>
              <a:spcAft>
                <a:spcPct val="0"/>
              </a:spcAft>
            </a:pPr>
            <a:r>
              <a:rPr lang="zh-CN" altLang="en-US" sz="4800" b="1">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rPr>
              <a:t>社会主义初级阶段</a:t>
            </a:r>
            <a:endParaRPr lang="zh-CN" altLang="en-US" sz="4800" b="1" dirty="0">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endParaRPr>
          </a:p>
        </p:txBody>
      </p:sp>
      <p:grpSp>
        <p:nvGrpSpPr>
          <p:cNvPr id="13" name="组合 12"/>
          <p:cNvGrpSpPr/>
          <p:nvPr/>
        </p:nvGrpSpPr>
        <p:grpSpPr>
          <a:xfrm>
            <a:off x="478633" y="4149725"/>
            <a:ext cx="4613275" cy="1009650"/>
            <a:chOff x="5265642" y="2224793"/>
            <a:chExt cx="4611755" cy="994563"/>
          </a:xfrm>
        </p:grpSpPr>
        <p:sp>
          <p:nvSpPr>
            <p:cNvPr id="16" name="矩形 15"/>
            <p:cNvSpPr/>
            <p:nvPr/>
          </p:nvSpPr>
          <p:spPr>
            <a:xfrm>
              <a:off x="6417642" y="2224793"/>
              <a:ext cx="3459755" cy="9945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zh-CN" altLang="en-US" noProof="1">
                <a:solidFill>
                  <a:srgbClr val="FFFFFF"/>
                </a:solidFill>
                <a:latin typeface="微软雅黑" panose="020B0503020204020204" pitchFamily="34" charset="-122"/>
                <a:ea typeface="微软雅黑" panose="020B0503020204020204" pitchFamily="34" charset="-122"/>
              </a:endParaRPr>
            </a:p>
          </p:txBody>
        </p:sp>
        <p:sp>
          <p:nvSpPr>
            <p:cNvPr id="14" name="矩形 13"/>
            <p:cNvSpPr/>
            <p:nvPr/>
          </p:nvSpPr>
          <p:spPr>
            <a:xfrm>
              <a:off x="5265642" y="2224793"/>
              <a:ext cx="1152000" cy="994563"/>
            </a:xfrm>
            <a:prstGeom prst="rect">
              <a:avLst/>
            </a:prstGeom>
            <a:gradFill>
              <a:gsLst>
                <a:gs pos="0">
                  <a:srgbClr val="E30000"/>
                </a:gs>
                <a:gs pos="100000">
                  <a:srgbClr val="760303"/>
                </a:gs>
              </a:gsLst>
              <a:lin ang="36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Bef>
                  <a:spcPct val="0"/>
                </a:spcBef>
                <a:spcAft>
                  <a:spcPct val="0"/>
                </a:spcAft>
              </a:pPr>
              <a:r>
                <a:rPr lang="zh-CN" altLang="en-US" sz="2400" b="1" noProof="1">
                  <a:solidFill>
                    <a:srgbClr val="FFFFFF"/>
                  </a:solidFill>
                  <a:latin typeface="微软雅黑" panose="020B0503020204020204" pitchFamily="34" charset="-122"/>
                  <a:ea typeface="微软雅黑" panose="020B0503020204020204" pitchFamily="34" charset="-122"/>
                  <a:cs typeface="+mn-ea"/>
                  <a:sym typeface="+mn-lt"/>
                </a:rPr>
                <a:t>发展</a:t>
              </a:r>
              <a:endParaRPr lang="en-US" altLang="zh-CN" sz="2400" b="1" noProof="1">
                <a:solidFill>
                  <a:srgbClr val="FFFFFF"/>
                </a:solidFill>
                <a:latin typeface="微软雅黑" panose="020B0503020204020204" pitchFamily="34" charset="-122"/>
                <a:ea typeface="微软雅黑" panose="020B0503020204020204" pitchFamily="34" charset="-122"/>
                <a:cs typeface="+mn-ea"/>
                <a:sym typeface="+mn-lt"/>
              </a:endParaRPr>
            </a:p>
            <a:p>
              <a:pPr algn="ctr">
                <a:lnSpc>
                  <a:spcPct val="120000"/>
                </a:lnSpc>
                <a:spcBef>
                  <a:spcPct val="0"/>
                </a:spcBef>
                <a:spcAft>
                  <a:spcPct val="0"/>
                </a:spcAft>
              </a:pPr>
              <a:r>
                <a:rPr lang="zh-CN" altLang="en-US" sz="2400" b="1" noProof="1">
                  <a:solidFill>
                    <a:srgbClr val="FFFFFF"/>
                  </a:solidFill>
                  <a:latin typeface="微软雅黑" panose="020B0503020204020204" pitchFamily="34" charset="-122"/>
                  <a:ea typeface="微软雅黑" panose="020B0503020204020204" pitchFamily="34" charset="-122"/>
                  <a:cs typeface="+mn-ea"/>
                  <a:sym typeface="+mn-lt"/>
                </a:rPr>
                <a:t>道路</a:t>
              </a:r>
            </a:p>
          </p:txBody>
        </p:sp>
        <p:sp>
          <p:nvSpPr>
            <p:cNvPr id="15" name="矩形 14"/>
            <p:cNvSpPr/>
            <p:nvPr/>
          </p:nvSpPr>
          <p:spPr>
            <a:xfrm>
              <a:off x="6502626" y="2309541"/>
              <a:ext cx="3374771" cy="817540"/>
            </a:xfrm>
            <a:prstGeom prst="rect">
              <a:avLst/>
            </a:prstGeom>
          </p:spPr>
          <p:txBody>
            <a:bodyPr wrap="square">
              <a:spAutoFit/>
            </a:bodyPr>
            <a:lstStyle/>
            <a:p>
              <a:pPr algn="just">
                <a:spcBef>
                  <a:spcPct val="0"/>
                </a:spcBef>
                <a:spcAft>
                  <a:spcPct val="0"/>
                </a:spcAft>
              </a:pPr>
              <a:r>
                <a:rPr lang="zh-CN" altLang="zh-CN" sz="1600" kern="100"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我国</a:t>
              </a:r>
              <a:r>
                <a:rPr lang="zh-CN" altLang="en-US" sz="1600" kern="100"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的</a:t>
              </a:r>
              <a:r>
                <a:rPr lang="zh-CN" altLang="zh-CN" sz="1600" kern="100"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社会主义建设，必须从我国的国情出发</a:t>
              </a:r>
              <a:r>
                <a:rPr lang="zh-CN" altLang="en-US" sz="1600" kern="100"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a:t>
              </a:r>
              <a:r>
                <a:rPr lang="en-US" altLang="zh-CN" sz="1600" kern="100" spc="300" noProof="1">
                  <a:solidFill>
                    <a:srgbClr val="C60C0C"/>
                  </a:solidFill>
                  <a:latin typeface="微软雅黑" panose="020B0503020204020204" pitchFamily="34" charset="-122"/>
                  <a:ea typeface="微软雅黑" panose="020B0503020204020204" pitchFamily="34" charset="-122"/>
                  <a:cs typeface="+mn-ea"/>
                  <a:sym typeface="+mn-lt"/>
                </a:rPr>
                <a:t> </a:t>
              </a:r>
              <a:r>
                <a:rPr lang="zh-CN" altLang="zh-CN" sz="1600" kern="100" spc="300" noProof="1">
                  <a:solidFill>
                    <a:srgbClr val="C00000"/>
                  </a:solidFill>
                  <a:latin typeface="微软雅黑" panose="020B0503020204020204" pitchFamily="34" charset="-122"/>
                  <a:ea typeface="微软雅黑" panose="020B0503020204020204" pitchFamily="34" charset="-122"/>
                  <a:cs typeface="+mn-ea"/>
                  <a:sym typeface="+mn-lt"/>
                </a:rPr>
                <a:t>走中国特色社会主义道路</a:t>
              </a:r>
              <a:r>
                <a:rPr lang="zh-CN" altLang="en-US" sz="1600" kern="100" spc="300" noProof="1">
                  <a:solidFill>
                    <a:srgbClr val="C00000"/>
                  </a:solidFill>
                  <a:latin typeface="微软雅黑" panose="020B0503020204020204" pitchFamily="34" charset="-122"/>
                  <a:ea typeface="微软雅黑" panose="020B0503020204020204" pitchFamily="34" charset="-122"/>
                  <a:cs typeface="+mn-ea"/>
                  <a:sym typeface="+mn-lt"/>
                </a:rPr>
                <a:t>。</a:t>
              </a:r>
              <a:endParaRPr lang="zh-CN" altLang="zh-CN" sz="1600" kern="100" spc="300" noProof="1">
                <a:solidFill>
                  <a:srgbClr val="C00000"/>
                </a:solidFill>
                <a:latin typeface="微软雅黑" panose="020B0503020204020204" pitchFamily="34" charset="-122"/>
                <a:ea typeface="微软雅黑" panose="020B0503020204020204" pitchFamily="34" charset="-122"/>
                <a:cs typeface="+mn-ea"/>
                <a:sym typeface="+mn-lt"/>
              </a:endParaRPr>
            </a:p>
          </p:txBody>
        </p:sp>
      </p:grpSp>
      <p:grpSp>
        <p:nvGrpSpPr>
          <p:cNvPr id="17" name="组合 16"/>
          <p:cNvGrpSpPr/>
          <p:nvPr/>
        </p:nvGrpSpPr>
        <p:grpSpPr>
          <a:xfrm>
            <a:off x="5784058" y="4149725"/>
            <a:ext cx="5972175" cy="1035050"/>
            <a:chOff x="5265642" y="3723987"/>
            <a:chExt cx="5971745" cy="1035568"/>
          </a:xfrm>
        </p:grpSpPr>
        <p:sp>
          <p:nvSpPr>
            <p:cNvPr id="20" name="矩形 19"/>
            <p:cNvSpPr/>
            <p:nvPr/>
          </p:nvSpPr>
          <p:spPr>
            <a:xfrm>
              <a:off x="6417642" y="3723987"/>
              <a:ext cx="4819745" cy="10245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zh-CN" altLang="en-US" noProof="1">
                <a:solidFill>
                  <a:srgbClr val="FFFFFF"/>
                </a:solidFill>
                <a:latin typeface="微软雅黑" panose="020B0503020204020204" pitchFamily="34" charset="-122"/>
                <a:ea typeface="微软雅黑" panose="020B0503020204020204" pitchFamily="34" charset="-122"/>
              </a:endParaRPr>
            </a:p>
          </p:txBody>
        </p:sp>
        <p:sp>
          <p:nvSpPr>
            <p:cNvPr id="18" name="矩形 17"/>
            <p:cNvSpPr/>
            <p:nvPr/>
          </p:nvSpPr>
          <p:spPr>
            <a:xfrm>
              <a:off x="5265642" y="3739926"/>
              <a:ext cx="1152000" cy="1019629"/>
            </a:xfrm>
            <a:prstGeom prst="rect">
              <a:avLst/>
            </a:prstGeom>
            <a:gradFill>
              <a:gsLst>
                <a:gs pos="0">
                  <a:srgbClr val="E30000"/>
                </a:gs>
                <a:gs pos="100000">
                  <a:srgbClr val="760303"/>
                </a:gs>
              </a:gsLst>
              <a:lin ang="36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Bef>
                  <a:spcPct val="0"/>
                </a:spcBef>
                <a:spcAft>
                  <a:spcPct val="0"/>
                </a:spcAft>
              </a:pPr>
              <a:r>
                <a:rPr lang="zh-CN" altLang="en-US" sz="2400" b="1" noProof="1">
                  <a:solidFill>
                    <a:srgbClr val="FFFFFF"/>
                  </a:solidFill>
                  <a:latin typeface="微软雅黑" panose="020B0503020204020204" pitchFamily="34" charset="-122"/>
                  <a:ea typeface="微软雅黑" panose="020B0503020204020204" pitchFamily="34" charset="-122"/>
                  <a:cs typeface="+mn-ea"/>
                  <a:sym typeface="+mn-lt"/>
                </a:rPr>
                <a:t>主要</a:t>
              </a:r>
              <a:endParaRPr lang="en-US" altLang="zh-CN" sz="2400" b="1" noProof="1">
                <a:solidFill>
                  <a:srgbClr val="FFFFFF"/>
                </a:solidFill>
                <a:latin typeface="微软雅黑" panose="020B0503020204020204" pitchFamily="34" charset="-122"/>
                <a:ea typeface="微软雅黑" panose="020B0503020204020204" pitchFamily="34" charset="-122"/>
                <a:cs typeface="+mn-ea"/>
                <a:sym typeface="+mn-lt"/>
              </a:endParaRPr>
            </a:p>
            <a:p>
              <a:pPr algn="ctr">
                <a:lnSpc>
                  <a:spcPct val="120000"/>
                </a:lnSpc>
                <a:spcBef>
                  <a:spcPct val="0"/>
                </a:spcBef>
                <a:spcAft>
                  <a:spcPct val="0"/>
                </a:spcAft>
              </a:pPr>
              <a:r>
                <a:rPr lang="zh-CN" altLang="en-US" sz="2400" b="1" noProof="1">
                  <a:solidFill>
                    <a:srgbClr val="FFFFFF"/>
                  </a:solidFill>
                  <a:latin typeface="微软雅黑" panose="020B0503020204020204" pitchFamily="34" charset="-122"/>
                  <a:ea typeface="微软雅黑" panose="020B0503020204020204" pitchFamily="34" charset="-122"/>
                  <a:cs typeface="+mn-ea"/>
                  <a:sym typeface="+mn-lt"/>
                </a:rPr>
                <a:t>矛盾</a:t>
              </a:r>
            </a:p>
          </p:txBody>
        </p:sp>
        <p:sp>
          <p:nvSpPr>
            <p:cNvPr id="19" name="矩形 18"/>
            <p:cNvSpPr/>
            <p:nvPr/>
          </p:nvSpPr>
          <p:spPr>
            <a:xfrm>
              <a:off x="6479783" y="3784595"/>
              <a:ext cx="4757604" cy="830997"/>
            </a:xfrm>
            <a:prstGeom prst="rect">
              <a:avLst/>
            </a:prstGeom>
          </p:spPr>
          <p:txBody>
            <a:bodyPr wrap="square">
              <a:spAutoFit/>
            </a:bodyPr>
            <a:lstStyle/>
            <a:p>
              <a:pPr algn="just">
                <a:spcBef>
                  <a:spcPct val="0"/>
                </a:spcBef>
                <a:spcAft>
                  <a:spcPct val="0"/>
                </a:spcAft>
              </a:pPr>
              <a:r>
                <a:rPr lang="zh-CN" altLang="en-US" sz="1600" kern="100"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我国社会主要矛盾已经转化为人民日益增长的美好生活需要和不平衡不充分的发展之间的矛盾</a:t>
              </a:r>
            </a:p>
          </p:txBody>
        </p:sp>
      </p:grpSp>
      <p:grpSp>
        <p:nvGrpSpPr>
          <p:cNvPr id="21" name="组合 20"/>
          <p:cNvGrpSpPr/>
          <p:nvPr/>
        </p:nvGrpSpPr>
        <p:grpSpPr>
          <a:xfrm>
            <a:off x="478633" y="5373688"/>
            <a:ext cx="11306175" cy="830262"/>
            <a:chOff x="3997393" y="4958426"/>
            <a:chExt cx="11305256" cy="830997"/>
          </a:xfrm>
        </p:grpSpPr>
        <p:sp>
          <p:nvSpPr>
            <p:cNvPr id="24" name="矩形 23"/>
            <p:cNvSpPr/>
            <p:nvPr/>
          </p:nvSpPr>
          <p:spPr>
            <a:xfrm>
              <a:off x="6417642" y="4979274"/>
              <a:ext cx="8856604" cy="7712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zh-CN" altLang="en-US" noProof="1">
                <a:solidFill>
                  <a:srgbClr val="FFFFFF"/>
                </a:solidFill>
                <a:latin typeface="微软雅黑" panose="020B0503020204020204" pitchFamily="34" charset="-122"/>
                <a:ea typeface="微软雅黑" panose="020B0503020204020204" pitchFamily="34" charset="-122"/>
              </a:endParaRPr>
            </a:p>
          </p:txBody>
        </p:sp>
        <p:sp>
          <p:nvSpPr>
            <p:cNvPr id="22" name="矩形 21"/>
            <p:cNvSpPr/>
            <p:nvPr/>
          </p:nvSpPr>
          <p:spPr>
            <a:xfrm>
              <a:off x="3997393" y="4990319"/>
              <a:ext cx="2420249" cy="760195"/>
            </a:xfrm>
            <a:prstGeom prst="rect">
              <a:avLst/>
            </a:prstGeom>
            <a:gradFill>
              <a:gsLst>
                <a:gs pos="0">
                  <a:srgbClr val="E30000"/>
                </a:gs>
                <a:gs pos="100000">
                  <a:srgbClr val="760303"/>
                </a:gs>
              </a:gsLst>
              <a:lin ang="36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Bef>
                  <a:spcPct val="0"/>
                </a:spcBef>
                <a:spcAft>
                  <a:spcPct val="0"/>
                </a:spcAft>
              </a:pPr>
              <a:r>
                <a:rPr lang="zh-CN" altLang="en-US" sz="3000" b="1" spc="300" noProof="1">
                  <a:solidFill>
                    <a:srgbClr val="FFFFFF"/>
                  </a:solidFill>
                  <a:latin typeface="微软雅黑" panose="020B0503020204020204" pitchFamily="34" charset="-122"/>
                  <a:ea typeface="微软雅黑" panose="020B0503020204020204" pitchFamily="34" charset="-122"/>
                  <a:cs typeface="+mn-ea"/>
                  <a:sym typeface="+mn-lt"/>
                </a:rPr>
                <a:t>根本任务</a:t>
              </a:r>
            </a:p>
          </p:txBody>
        </p:sp>
        <p:sp>
          <p:nvSpPr>
            <p:cNvPr id="23" name="矩形 22"/>
            <p:cNvSpPr/>
            <p:nvPr/>
          </p:nvSpPr>
          <p:spPr>
            <a:xfrm>
              <a:off x="6446045" y="4958426"/>
              <a:ext cx="8856604" cy="830997"/>
            </a:xfrm>
            <a:prstGeom prst="rect">
              <a:avLst/>
            </a:prstGeom>
          </p:spPr>
          <p:txBody>
            <a:bodyPr wrap="square">
              <a:spAutoFit/>
            </a:bodyPr>
            <a:lstStyle/>
            <a:p>
              <a:pPr algn="just">
                <a:spcBef>
                  <a:spcPct val="0"/>
                </a:spcBef>
                <a:spcAft>
                  <a:spcPct val="0"/>
                </a:spcAft>
              </a:pPr>
              <a:r>
                <a:rPr lang="zh-CN" altLang="en-US" sz="1600" kern="100"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我国社会主义建设的根本任务，是进一步解放生产力，发展生产力，逐步实现社会主义现代化，并且为此而改革生产关系和上层建筑中不适应生产力发展的方面和环节。</a:t>
              </a:r>
            </a:p>
          </p:txBody>
        </p:sp>
      </p:grpSp>
      <p:pic>
        <p:nvPicPr>
          <p:cNvPr id="4" name="图片 3" descr="49719b19e1b80467a7b82ffedb099f1d"/>
          <p:cNvPicPr>
            <a:picLocks noChangeAspect="1"/>
          </p:cNvPicPr>
          <p:nvPr/>
        </p:nvPicPr>
        <p:blipFill>
          <a:blip r:embed="rId3" cstate="print"/>
          <a:stretch>
            <a:fillRect/>
          </a:stretch>
        </p:blipFill>
        <p:spPr>
          <a:xfrm>
            <a:off x="1397795" y="634365"/>
            <a:ext cx="4041775" cy="3792220"/>
          </a:xfrm>
          <a:prstGeom prst="rect">
            <a:avLst/>
          </a:prstGeom>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2593730094"/>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16" presetClass="entr" presetSubtype="21" fill="hold" grpId="0" nodeType="afterEffect">
                                  <p:stCondLst>
                                    <p:cond delay="500"/>
                                  </p:stCondLst>
                                  <p:childTnLst>
                                    <p:set>
                                      <p:cBhvr>
                                        <p:cTn id="10" dur="1" fill="hold">
                                          <p:stCondLst>
                                            <p:cond delay="0"/>
                                          </p:stCondLst>
                                        </p:cTn>
                                        <p:tgtEl>
                                          <p:spTgt spid="55"/>
                                        </p:tgtEl>
                                        <p:attrNameLst>
                                          <p:attrName>style.visibility</p:attrName>
                                        </p:attrNameLst>
                                      </p:cBhvr>
                                      <p:to>
                                        <p:strVal val="visible"/>
                                      </p:to>
                                    </p:set>
                                    <p:animEffect transition="in" filter="barn(inVertical)">
                                      <p:cBhvr>
                                        <p:cTn id="11" dur="750"/>
                                        <p:tgtEl>
                                          <p:spTgt spid="55"/>
                                        </p:tgtEl>
                                      </p:cBhvr>
                                    </p:animEffect>
                                  </p:childTnLst>
                                </p:cTn>
                              </p:par>
                            </p:childTnLst>
                          </p:cTn>
                        </p:par>
                        <p:par>
                          <p:cTn id="12" fill="hold">
                            <p:stCondLst>
                              <p:cond delay="2000"/>
                            </p:stCondLst>
                            <p:childTnLst>
                              <p:par>
                                <p:cTn id="13" presetID="16" presetClass="entr" presetSubtype="21" fill="hold" nodeType="afterEffect">
                                  <p:stCondLst>
                                    <p:cond delay="0"/>
                                  </p:stCondLst>
                                  <p:childTnLst>
                                    <p:set>
                                      <p:cBhvr>
                                        <p:cTn id="14" dur="1" fill="hold">
                                          <p:stCondLst>
                                            <p:cond delay="0"/>
                                          </p:stCondLst>
                                        </p:cTn>
                                        <p:tgtEl>
                                          <p:spTgt spid="40">
                                            <p:txEl>
                                              <p:pRg st="0" end="0"/>
                                            </p:txEl>
                                          </p:spTgt>
                                        </p:tgtEl>
                                        <p:attrNameLst>
                                          <p:attrName>style.visibility</p:attrName>
                                        </p:attrNameLst>
                                      </p:cBhvr>
                                      <p:to>
                                        <p:strVal val="visible"/>
                                      </p:to>
                                    </p:set>
                                    <p:animEffect transition="in" filter="barn(inVertical)">
                                      <p:cBhvr>
                                        <p:cTn id="15" dur="500"/>
                                        <p:tgtEl>
                                          <p:spTgt spid="40">
                                            <p:txEl>
                                              <p:pRg st="0" end="0"/>
                                            </p:txEl>
                                          </p:spTgt>
                                        </p:tgtEl>
                                      </p:cBhvr>
                                    </p:animEffect>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22" presetClass="entr" presetSubtype="8"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childTnLst>
                          </p:cTn>
                        </p:par>
                        <p:par>
                          <p:cTn id="26" fill="hold">
                            <p:stCondLst>
                              <p:cond delay="4000"/>
                            </p:stCondLst>
                            <p:childTnLst>
                              <p:par>
                                <p:cTn id="27" presetID="22" presetClass="entr" presetSubtype="2" fill="hold"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right)">
                                      <p:cBhvr>
                                        <p:cTn id="29" dur="500"/>
                                        <p:tgtEl>
                                          <p:spTgt spid="17"/>
                                        </p:tgtEl>
                                      </p:cBhvr>
                                    </p:animEffect>
                                  </p:childTnLst>
                                </p:cTn>
                              </p:par>
                            </p:childTnLst>
                          </p:cTn>
                        </p:par>
                        <p:par>
                          <p:cTn id="30" fill="hold">
                            <p:stCondLst>
                              <p:cond delay="4500"/>
                            </p:stCondLst>
                            <p:childTnLst>
                              <p:par>
                                <p:cTn id="31" presetID="22" presetClass="entr" presetSubtype="8" fill="hold"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ipe(left)">
                                      <p:cBhvr>
                                        <p:cTn id="3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3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社会主义初级阶段</a:t>
            </a:r>
          </a:p>
        </p:txBody>
      </p:sp>
      <p:sp>
        <p:nvSpPr>
          <p:cNvPr id="39" name="矩形 38"/>
          <p:cNvSpPr/>
          <p:nvPr/>
        </p:nvSpPr>
        <p:spPr>
          <a:xfrm>
            <a:off x="848519" y="4702176"/>
            <a:ext cx="5729288" cy="1508125"/>
          </a:xfrm>
          <a:prstGeom prst="rect">
            <a:avLst/>
          </a:prstGeom>
          <a:noFill/>
          <a:ln w="9525">
            <a:noFill/>
          </a:ln>
        </p:spPr>
        <p:txBody>
          <a:bodyPr wrap="square" anchor="t">
            <a:spAutoFit/>
          </a:bodyPr>
          <a:lstStyle/>
          <a:p>
            <a:pPr fontAlgn="base">
              <a:lnSpc>
                <a:spcPct val="150000"/>
              </a:lnSpc>
              <a:spcBef>
                <a:spcPct val="0"/>
              </a:spcBef>
              <a:spcAft>
                <a:spcPct val="0"/>
              </a:spcAft>
            </a:pPr>
            <a:r>
              <a:rPr lang="zh-CN" altLang="zh-CN" sz="2000" b="1" dirty="0">
                <a:solidFill>
                  <a:srgbClr val="C00000"/>
                </a:solidFill>
                <a:latin typeface="微软雅黑" panose="020B0503020204020204" pitchFamily="34" charset="-122"/>
                <a:ea typeface="微软雅黑" panose="020B0503020204020204" pitchFamily="34" charset="-122"/>
                <a:cs typeface="微软雅黑Light" charset="0"/>
                <a:sym typeface="Calibri" panose="020F0502020204030204" charset="0"/>
              </a:rPr>
              <a:t>有利于</a:t>
            </a:r>
            <a:r>
              <a:rPr lang="en-US" altLang="zh-CN" sz="2000" b="1" dirty="0">
                <a:solidFill>
                  <a:srgbClr val="C00000"/>
                </a:solidFill>
                <a:latin typeface="微软雅黑" panose="020B0503020204020204" pitchFamily="34" charset="-122"/>
                <a:ea typeface="微软雅黑" panose="020B0503020204020204" pitchFamily="34" charset="-122"/>
                <a:sym typeface="Calibri" panose="020F0502020204030204" charset="0"/>
              </a:rPr>
              <a:t>  </a:t>
            </a:r>
            <a:r>
              <a:rPr lang="zh-CN" altLang="zh-CN" sz="2000" b="1" dirty="0">
                <a:solidFill>
                  <a:srgbClr val="404040"/>
                </a:solidFill>
                <a:latin typeface="微软雅黑" panose="020B0503020204020204" pitchFamily="34" charset="-122"/>
                <a:ea typeface="微软雅黑" panose="020B0503020204020204" pitchFamily="34" charset="-122"/>
                <a:cs typeface="微软雅黑Light" charset="0"/>
                <a:sym typeface="Calibri" panose="020F0502020204030204" charset="0"/>
              </a:rPr>
              <a:t>发展社会主义社会的生产力</a:t>
            </a:r>
            <a:endParaRPr lang="en-US" altLang="zh-CN" sz="2000" b="1" dirty="0">
              <a:solidFill>
                <a:srgbClr val="404040"/>
              </a:solidFill>
              <a:latin typeface="微软雅黑" panose="020B0503020204020204" pitchFamily="34" charset="-122"/>
              <a:ea typeface="微软雅黑" panose="020B0503020204020204" pitchFamily="34" charset="-122"/>
              <a:sym typeface="Calibri" panose="020F0502020204030204" charset="0"/>
            </a:endParaRPr>
          </a:p>
          <a:p>
            <a:pPr fontAlgn="base">
              <a:lnSpc>
                <a:spcPct val="150000"/>
              </a:lnSpc>
              <a:spcBef>
                <a:spcPct val="0"/>
              </a:spcBef>
              <a:spcAft>
                <a:spcPct val="0"/>
              </a:spcAft>
            </a:pPr>
            <a:r>
              <a:rPr lang="zh-CN" altLang="zh-CN" sz="2000" b="1" dirty="0">
                <a:solidFill>
                  <a:srgbClr val="C00000"/>
                </a:solidFill>
                <a:latin typeface="微软雅黑" panose="020B0503020204020204" pitchFamily="34" charset="-122"/>
                <a:ea typeface="微软雅黑" panose="020B0503020204020204" pitchFamily="34" charset="-122"/>
                <a:cs typeface="微软雅黑Light" charset="0"/>
                <a:sym typeface="Calibri" panose="020F0502020204030204" charset="0"/>
              </a:rPr>
              <a:t>有利于</a:t>
            </a:r>
            <a:r>
              <a:rPr lang="en-US" altLang="zh-CN" sz="2000" b="1" dirty="0">
                <a:solidFill>
                  <a:srgbClr val="C00000"/>
                </a:solidFill>
                <a:latin typeface="微软雅黑" panose="020B0503020204020204" pitchFamily="34" charset="-122"/>
                <a:ea typeface="微软雅黑" panose="020B0503020204020204" pitchFamily="34" charset="-122"/>
                <a:sym typeface="Calibri" panose="020F0502020204030204" charset="0"/>
              </a:rPr>
              <a:t>  </a:t>
            </a:r>
            <a:r>
              <a:rPr lang="zh-CN" altLang="zh-CN" sz="2000" b="1" dirty="0">
                <a:solidFill>
                  <a:srgbClr val="404040"/>
                </a:solidFill>
                <a:latin typeface="微软雅黑" panose="020B0503020204020204" pitchFamily="34" charset="-122"/>
                <a:ea typeface="微软雅黑" panose="020B0503020204020204" pitchFamily="34" charset="-122"/>
                <a:cs typeface="微软雅黑Light" charset="0"/>
                <a:sym typeface="Calibri" panose="020F0502020204030204" charset="0"/>
              </a:rPr>
              <a:t>增强社会主义国家的综合国力</a:t>
            </a:r>
            <a:endParaRPr lang="en-US" altLang="zh-CN" sz="2000" b="1" dirty="0">
              <a:solidFill>
                <a:srgbClr val="404040"/>
              </a:solidFill>
              <a:latin typeface="微软雅黑" panose="020B0503020204020204" pitchFamily="34" charset="-122"/>
              <a:ea typeface="微软雅黑" panose="020B0503020204020204" pitchFamily="34" charset="-122"/>
              <a:sym typeface="Calibri" panose="020F0502020204030204" charset="0"/>
            </a:endParaRPr>
          </a:p>
          <a:p>
            <a:pPr fontAlgn="base">
              <a:lnSpc>
                <a:spcPct val="150000"/>
              </a:lnSpc>
              <a:spcBef>
                <a:spcPct val="0"/>
              </a:spcBef>
              <a:spcAft>
                <a:spcPct val="0"/>
              </a:spcAft>
            </a:pPr>
            <a:r>
              <a:rPr lang="zh-CN" altLang="zh-CN" sz="2000" b="1" dirty="0">
                <a:solidFill>
                  <a:srgbClr val="C00000"/>
                </a:solidFill>
                <a:latin typeface="微软雅黑" panose="020B0503020204020204" pitchFamily="34" charset="-122"/>
                <a:ea typeface="微软雅黑" panose="020B0503020204020204" pitchFamily="34" charset="-122"/>
                <a:cs typeface="微软雅黑Light" charset="0"/>
                <a:sym typeface="Calibri" panose="020F0502020204030204" charset="0"/>
              </a:rPr>
              <a:t>有利于</a:t>
            </a:r>
            <a:r>
              <a:rPr lang="en-US" altLang="zh-CN" sz="2000" b="1" dirty="0">
                <a:solidFill>
                  <a:srgbClr val="C00000"/>
                </a:solidFill>
                <a:latin typeface="微软雅黑" panose="020B0503020204020204" pitchFamily="34" charset="-122"/>
                <a:ea typeface="微软雅黑" panose="020B0503020204020204" pitchFamily="34" charset="-122"/>
                <a:sym typeface="Calibri" panose="020F0502020204030204" charset="0"/>
              </a:rPr>
              <a:t>  </a:t>
            </a:r>
            <a:r>
              <a:rPr lang="zh-CN" altLang="zh-CN" sz="2000" b="1" dirty="0">
                <a:solidFill>
                  <a:srgbClr val="404040"/>
                </a:solidFill>
                <a:latin typeface="微软雅黑" panose="020B0503020204020204" pitchFamily="34" charset="-122"/>
                <a:ea typeface="微软雅黑" panose="020B0503020204020204" pitchFamily="34" charset="-122"/>
                <a:cs typeface="微软雅黑Light" charset="0"/>
                <a:sym typeface="Calibri" panose="020F0502020204030204" charset="0"/>
              </a:rPr>
              <a:t>提高人民的生活水平</a:t>
            </a:r>
            <a:r>
              <a:rPr lang="en-US" altLang="zh-CN" sz="2000" b="1" dirty="0">
                <a:solidFill>
                  <a:srgbClr val="404040"/>
                </a:solidFill>
                <a:latin typeface="微软雅黑" panose="020B0503020204020204" pitchFamily="34" charset="-122"/>
                <a:ea typeface="微软雅黑" panose="020B0503020204020204" pitchFamily="34" charset="-122"/>
                <a:sym typeface="Calibri" panose="020F0502020204030204" charset="0"/>
              </a:rPr>
              <a:t> </a:t>
            </a:r>
          </a:p>
        </p:txBody>
      </p:sp>
      <p:sp>
        <p:nvSpPr>
          <p:cNvPr id="41" name="矩形 40"/>
          <p:cNvSpPr/>
          <p:nvPr/>
        </p:nvSpPr>
        <p:spPr>
          <a:xfrm>
            <a:off x="872333" y="3998914"/>
            <a:ext cx="5256213" cy="576263"/>
          </a:xfrm>
          <a:prstGeom prst="rect">
            <a:avLst/>
          </a:prstGeom>
          <a:gradFill>
            <a:gsLst>
              <a:gs pos="0">
                <a:srgbClr val="E30000"/>
              </a:gs>
              <a:gs pos="100000">
                <a:srgbClr val="760303"/>
              </a:gs>
            </a:gsLst>
            <a:lin ang="36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Bef>
                <a:spcPct val="0"/>
              </a:spcBef>
              <a:spcAft>
                <a:spcPct val="0"/>
              </a:spcAft>
            </a:pPr>
            <a:r>
              <a:rPr lang="zh-CN" altLang="en-US" sz="2400" b="1" spc="300" noProof="1">
                <a:solidFill>
                  <a:srgbClr val="FFFFFF"/>
                </a:solidFill>
                <a:latin typeface="微软雅黑" panose="020B0503020204020204" pitchFamily="34" charset="-122"/>
                <a:ea typeface="微软雅黑" panose="020B0503020204020204" pitchFamily="34" charset="-122"/>
                <a:cs typeface="+mn-ea"/>
                <a:sym typeface="+mn-lt"/>
              </a:rPr>
              <a:t>各项工作总的出发点和检验标准</a:t>
            </a:r>
          </a:p>
        </p:txBody>
      </p:sp>
      <p:sp>
        <p:nvSpPr>
          <p:cNvPr id="42" name="矩形 41"/>
          <p:cNvSpPr/>
          <p:nvPr/>
        </p:nvSpPr>
        <p:spPr>
          <a:xfrm>
            <a:off x="6307933" y="4702176"/>
            <a:ext cx="5481637" cy="1477963"/>
          </a:xfrm>
          <a:prstGeom prst="rect">
            <a:avLst/>
          </a:prstGeom>
          <a:noFill/>
          <a:ln w="9525">
            <a:noFill/>
          </a:ln>
        </p:spPr>
        <p:txBody>
          <a:bodyPr wrap="square" anchor="t">
            <a:spAutoFit/>
          </a:bodyPr>
          <a:lstStyle/>
          <a:p>
            <a:pPr fontAlgn="base">
              <a:lnSpc>
                <a:spcPct val="150000"/>
              </a:lnSpc>
              <a:spcBef>
                <a:spcPct val="0"/>
              </a:spcBef>
              <a:spcAft>
                <a:spcPct val="0"/>
              </a:spcAft>
            </a:pPr>
            <a:r>
              <a:rPr lang="zh-CN" altLang="en-US" sz="2000" b="1" dirty="0">
                <a:solidFill>
                  <a:srgbClr val="404040"/>
                </a:solidFill>
                <a:latin typeface="微软雅黑" panose="020B0503020204020204" pitchFamily="34" charset="-122"/>
                <a:ea typeface="微软雅黑" panose="020B0503020204020204" pitchFamily="34" charset="-122"/>
                <a:cs typeface="微软雅黑Light" charset="0"/>
                <a:sym typeface="Calibri" panose="020F0502020204030204" charset="0"/>
              </a:rPr>
              <a:t>必须按照中国特色社会主义事业总体布局，全面推进</a:t>
            </a:r>
            <a:r>
              <a:rPr lang="zh-CN" altLang="en-US" sz="2000" b="1" dirty="0">
                <a:solidFill>
                  <a:srgbClr val="C00000"/>
                </a:solidFill>
                <a:latin typeface="微软雅黑" panose="020B0503020204020204" pitchFamily="34" charset="-122"/>
                <a:ea typeface="微软雅黑" panose="020B0503020204020204" pitchFamily="34" charset="-122"/>
                <a:cs typeface="微软雅黑Light" charset="0"/>
                <a:sym typeface="Calibri" panose="020F0502020204030204" charset="0"/>
              </a:rPr>
              <a:t>经济建设、政治建设、文化建设、社会建设、生态文明建设。</a:t>
            </a:r>
            <a:endParaRPr lang="zh-CN" altLang="en-US" sz="2000" b="1" dirty="0">
              <a:solidFill>
                <a:srgbClr val="C00000"/>
              </a:solidFill>
              <a:latin typeface="微软雅黑" panose="020B0503020204020204" pitchFamily="34" charset="-122"/>
              <a:ea typeface="微软雅黑" panose="020B0503020204020204" pitchFamily="34" charset="-122"/>
              <a:sym typeface="Calibri" panose="020F0502020204030204" charset="0"/>
            </a:endParaRPr>
          </a:p>
        </p:txBody>
      </p:sp>
      <p:sp>
        <p:nvSpPr>
          <p:cNvPr id="43" name="矩形 42"/>
          <p:cNvSpPr/>
          <p:nvPr/>
        </p:nvSpPr>
        <p:spPr>
          <a:xfrm>
            <a:off x="6307932" y="3998914"/>
            <a:ext cx="5272088" cy="576263"/>
          </a:xfrm>
          <a:prstGeom prst="rect">
            <a:avLst/>
          </a:prstGeom>
          <a:gradFill>
            <a:gsLst>
              <a:gs pos="0">
                <a:srgbClr val="E30000"/>
              </a:gs>
              <a:gs pos="100000">
                <a:srgbClr val="760303"/>
              </a:gs>
            </a:gsLst>
            <a:lin ang="36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Bef>
                <a:spcPct val="0"/>
              </a:spcBef>
              <a:spcAft>
                <a:spcPct val="0"/>
              </a:spcAft>
            </a:pPr>
            <a:r>
              <a:rPr lang="zh-CN" altLang="en-US" sz="2400" b="1" spc="300" noProof="1">
                <a:solidFill>
                  <a:srgbClr val="FFFFFF"/>
                </a:solidFill>
                <a:latin typeface="微软雅黑" panose="020B0503020204020204" pitchFamily="34" charset="-122"/>
                <a:ea typeface="微软雅黑" panose="020B0503020204020204" pitchFamily="34" charset="-122"/>
                <a:cs typeface="+mn-ea"/>
                <a:sym typeface="+mn-lt"/>
              </a:rPr>
              <a:t>五位一体战略布局</a:t>
            </a:r>
          </a:p>
        </p:txBody>
      </p:sp>
      <p:grpSp>
        <p:nvGrpSpPr>
          <p:cNvPr id="44" name="组合 43"/>
          <p:cNvGrpSpPr/>
          <p:nvPr/>
        </p:nvGrpSpPr>
        <p:grpSpPr>
          <a:xfrm>
            <a:off x="6247607" y="2392364"/>
            <a:ext cx="5332412" cy="1347787"/>
            <a:chOff x="389106" y="4791945"/>
            <a:chExt cx="5333001" cy="1347903"/>
          </a:xfrm>
        </p:grpSpPr>
        <p:sp>
          <p:nvSpPr>
            <p:cNvPr id="47" name="矩形 46"/>
            <p:cNvSpPr/>
            <p:nvPr/>
          </p:nvSpPr>
          <p:spPr>
            <a:xfrm>
              <a:off x="389106" y="4791945"/>
              <a:ext cx="4181000" cy="13479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zh-CN" altLang="en-US" noProof="1">
                <a:solidFill>
                  <a:srgbClr val="FFFFFF"/>
                </a:solidFill>
                <a:latin typeface="微软雅黑" panose="020B0503020204020204" pitchFamily="34" charset="-122"/>
                <a:ea typeface="微软雅黑" panose="020B0503020204020204" pitchFamily="34" charset="-122"/>
              </a:endParaRPr>
            </a:p>
          </p:txBody>
        </p:sp>
        <p:sp>
          <p:nvSpPr>
            <p:cNvPr id="45" name="矩形 44"/>
            <p:cNvSpPr/>
            <p:nvPr/>
          </p:nvSpPr>
          <p:spPr>
            <a:xfrm>
              <a:off x="527382" y="5155648"/>
              <a:ext cx="4042724" cy="757195"/>
            </a:xfrm>
            <a:prstGeom prst="rect">
              <a:avLst/>
            </a:prstGeom>
          </p:spPr>
          <p:txBody>
            <a:bodyPr wrap="square">
              <a:spAutoFit/>
            </a:bodyPr>
            <a:lstStyle/>
            <a:p>
              <a:pPr>
                <a:lnSpc>
                  <a:spcPct val="120000"/>
                </a:lnSpc>
                <a:spcBef>
                  <a:spcPct val="0"/>
                </a:spcBef>
                <a:spcAft>
                  <a:spcPct val="0"/>
                </a:spcAft>
              </a:pPr>
              <a:r>
                <a:rPr lang="zh-CN" altLang="zh-CN"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坚持和完善按劳分配为主体</a:t>
              </a:r>
              <a:r>
                <a:rPr lang="zh-CN" altLang="en-US"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a:t>
              </a:r>
              <a:endParaRPr lang="en-US" altLang="zh-CN"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endParaRPr>
            </a:p>
            <a:p>
              <a:pPr>
                <a:lnSpc>
                  <a:spcPct val="120000"/>
                </a:lnSpc>
                <a:spcBef>
                  <a:spcPct val="0"/>
                </a:spcBef>
                <a:spcAft>
                  <a:spcPct val="0"/>
                </a:spcAft>
              </a:pPr>
              <a:r>
                <a:rPr lang="zh-CN" altLang="zh-CN"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多种分配方式并存的分配制度</a:t>
              </a:r>
              <a:endParaRPr lang="zh-CN" altLang="en-US"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endParaRPr>
            </a:p>
          </p:txBody>
        </p:sp>
        <p:sp>
          <p:nvSpPr>
            <p:cNvPr id="46" name="矩形 45"/>
            <p:cNvSpPr/>
            <p:nvPr/>
          </p:nvSpPr>
          <p:spPr>
            <a:xfrm>
              <a:off x="4570107" y="4791945"/>
              <a:ext cx="1152000" cy="1347903"/>
            </a:xfrm>
            <a:prstGeom prst="rect">
              <a:avLst/>
            </a:prstGeom>
            <a:gradFill>
              <a:gsLst>
                <a:gs pos="0">
                  <a:srgbClr val="E30000"/>
                </a:gs>
                <a:gs pos="100000">
                  <a:srgbClr val="760303"/>
                </a:gs>
              </a:gsLst>
              <a:lin ang="36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Bef>
                  <a:spcPct val="0"/>
                </a:spcBef>
                <a:spcAft>
                  <a:spcPct val="0"/>
                </a:spcAft>
              </a:pPr>
              <a:r>
                <a:rPr lang="zh-CN" altLang="en-US" sz="2135" b="1" noProof="1">
                  <a:solidFill>
                    <a:srgbClr val="FFFFFF"/>
                  </a:solidFill>
                  <a:latin typeface="微软雅黑" panose="020B0503020204020204" pitchFamily="34" charset="-122"/>
                  <a:ea typeface="微软雅黑" panose="020B0503020204020204" pitchFamily="34" charset="-122"/>
                  <a:cs typeface="+mn-ea"/>
                  <a:sym typeface="+mn-lt"/>
                </a:rPr>
                <a:t>分配</a:t>
              </a:r>
              <a:endParaRPr lang="en-US" altLang="zh-CN" sz="2135" b="1" noProof="1">
                <a:solidFill>
                  <a:srgbClr val="FFFFFF"/>
                </a:solidFill>
                <a:latin typeface="微软雅黑" panose="020B0503020204020204" pitchFamily="34" charset="-122"/>
                <a:ea typeface="微软雅黑" panose="020B0503020204020204" pitchFamily="34" charset="-122"/>
                <a:cs typeface="+mn-ea"/>
                <a:sym typeface="+mn-lt"/>
              </a:endParaRPr>
            </a:p>
            <a:p>
              <a:pPr algn="ctr">
                <a:lnSpc>
                  <a:spcPct val="120000"/>
                </a:lnSpc>
                <a:spcBef>
                  <a:spcPct val="0"/>
                </a:spcBef>
                <a:spcAft>
                  <a:spcPct val="0"/>
                </a:spcAft>
              </a:pPr>
              <a:r>
                <a:rPr lang="zh-CN" altLang="en-US" sz="2135" b="1" noProof="1">
                  <a:solidFill>
                    <a:srgbClr val="FFFFFF"/>
                  </a:solidFill>
                  <a:latin typeface="微软雅黑" panose="020B0503020204020204" pitchFamily="34" charset="-122"/>
                  <a:ea typeface="微软雅黑" panose="020B0503020204020204" pitchFamily="34" charset="-122"/>
                  <a:cs typeface="+mn-ea"/>
                  <a:sym typeface="+mn-lt"/>
                </a:rPr>
                <a:t>制度</a:t>
              </a:r>
            </a:p>
          </p:txBody>
        </p:sp>
      </p:grpSp>
      <p:grpSp>
        <p:nvGrpSpPr>
          <p:cNvPr id="48" name="组合 47"/>
          <p:cNvGrpSpPr/>
          <p:nvPr/>
        </p:nvGrpSpPr>
        <p:grpSpPr>
          <a:xfrm>
            <a:off x="872333" y="2392364"/>
            <a:ext cx="5375275" cy="1347787"/>
            <a:chOff x="638795" y="3100419"/>
            <a:chExt cx="5375522" cy="1347904"/>
          </a:xfrm>
        </p:grpSpPr>
        <p:sp>
          <p:nvSpPr>
            <p:cNvPr id="51" name="矩形 50"/>
            <p:cNvSpPr/>
            <p:nvPr/>
          </p:nvSpPr>
          <p:spPr>
            <a:xfrm>
              <a:off x="1765223" y="3100419"/>
              <a:ext cx="4181000" cy="13479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zh-CN" altLang="en-US" noProof="1">
                <a:solidFill>
                  <a:srgbClr val="FFFFFF"/>
                </a:solidFill>
                <a:latin typeface="微软雅黑" panose="020B0503020204020204" pitchFamily="34" charset="-122"/>
                <a:ea typeface="微软雅黑" panose="020B0503020204020204" pitchFamily="34" charset="-122"/>
              </a:endParaRPr>
            </a:p>
          </p:txBody>
        </p:sp>
        <p:sp>
          <p:nvSpPr>
            <p:cNvPr id="49" name="矩形 48"/>
            <p:cNvSpPr/>
            <p:nvPr/>
          </p:nvSpPr>
          <p:spPr>
            <a:xfrm>
              <a:off x="1858889" y="3174319"/>
              <a:ext cx="4155428" cy="1089624"/>
            </a:xfrm>
            <a:prstGeom prst="rect">
              <a:avLst/>
            </a:prstGeom>
          </p:spPr>
          <p:txBody>
            <a:bodyPr wrap="square">
              <a:spAutoFit/>
            </a:bodyPr>
            <a:lstStyle/>
            <a:p>
              <a:pPr>
                <a:lnSpc>
                  <a:spcPct val="120000"/>
                </a:lnSpc>
                <a:spcBef>
                  <a:spcPct val="0"/>
                </a:spcBef>
                <a:spcAft>
                  <a:spcPct val="0"/>
                </a:spcAft>
              </a:pPr>
              <a:r>
                <a:rPr lang="zh-CN" altLang="en-US"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必须坚持和完善公有制为主体，多种所有制经济共同发展的</a:t>
              </a:r>
              <a:r>
                <a:rPr lang="zh-CN" altLang="en-US" spc="300" noProof="1">
                  <a:solidFill>
                    <a:srgbClr val="C00000"/>
                  </a:solidFill>
                  <a:latin typeface="微软雅黑" panose="020B0503020204020204" pitchFamily="34" charset="-122"/>
                  <a:ea typeface="微软雅黑" panose="020B0503020204020204" pitchFamily="34" charset="-122"/>
                  <a:cs typeface="+mn-ea"/>
                  <a:sym typeface="+mn-lt"/>
                </a:rPr>
                <a:t>基本经济制度</a:t>
              </a:r>
            </a:p>
          </p:txBody>
        </p:sp>
        <p:sp>
          <p:nvSpPr>
            <p:cNvPr id="50" name="矩形 49"/>
            <p:cNvSpPr/>
            <p:nvPr/>
          </p:nvSpPr>
          <p:spPr>
            <a:xfrm>
              <a:off x="638795" y="3100420"/>
              <a:ext cx="1152000" cy="1347903"/>
            </a:xfrm>
            <a:prstGeom prst="rect">
              <a:avLst/>
            </a:prstGeom>
            <a:gradFill>
              <a:gsLst>
                <a:gs pos="0">
                  <a:srgbClr val="E30000"/>
                </a:gs>
                <a:gs pos="100000">
                  <a:srgbClr val="760303"/>
                </a:gs>
              </a:gsLst>
              <a:lin ang="36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Bef>
                  <a:spcPct val="0"/>
                </a:spcBef>
                <a:spcAft>
                  <a:spcPct val="0"/>
                </a:spcAft>
              </a:pPr>
              <a:r>
                <a:rPr lang="zh-CN" altLang="en-US" sz="2135" b="1" noProof="1">
                  <a:solidFill>
                    <a:srgbClr val="FFFFFF"/>
                  </a:solidFill>
                  <a:latin typeface="微软雅黑" panose="020B0503020204020204" pitchFamily="34" charset="-122"/>
                  <a:ea typeface="微软雅黑" panose="020B0503020204020204" pitchFamily="34" charset="-122"/>
                  <a:cs typeface="+mn-ea"/>
                  <a:sym typeface="+mn-lt"/>
                </a:rPr>
                <a:t>基本经济制度</a:t>
              </a:r>
            </a:p>
          </p:txBody>
        </p:sp>
      </p:grpSp>
      <p:grpSp>
        <p:nvGrpSpPr>
          <p:cNvPr id="52" name="组合 51"/>
          <p:cNvGrpSpPr/>
          <p:nvPr/>
        </p:nvGrpSpPr>
        <p:grpSpPr>
          <a:xfrm>
            <a:off x="3591720" y="1341438"/>
            <a:ext cx="5470525" cy="984250"/>
            <a:chOff x="3590847" y="1573840"/>
            <a:chExt cx="5469989" cy="984393"/>
          </a:xfrm>
        </p:grpSpPr>
        <p:sp>
          <p:nvSpPr>
            <p:cNvPr id="53" name="TextBox 49"/>
            <p:cNvSpPr txBox="1"/>
            <p:nvPr/>
          </p:nvSpPr>
          <p:spPr>
            <a:xfrm>
              <a:off x="3987251" y="1677927"/>
              <a:ext cx="5073585" cy="880306"/>
            </a:xfrm>
            <a:prstGeom prst="rect">
              <a:avLst/>
            </a:prstGeom>
            <a:noFill/>
          </p:spPr>
          <p:txBody>
            <a:bodyPr wrap="square" rtlCol="0">
              <a:spAutoFit/>
            </a:bodyPr>
            <a:lstStyle/>
            <a:p>
              <a:pPr algn="r">
                <a:lnSpc>
                  <a:spcPct val="120000"/>
                </a:lnSpc>
                <a:spcBef>
                  <a:spcPct val="0"/>
                </a:spcBef>
                <a:spcAft>
                  <a:spcPct val="0"/>
                </a:spcAft>
              </a:pPr>
              <a:r>
                <a:rPr lang="zh-CN" altLang="en-US" sz="3200"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社会主义</a:t>
              </a:r>
              <a:r>
                <a:rPr lang="zh-CN" altLang="en-US" sz="4265" b="1" noProof="1">
                  <a:solidFill>
                    <a:srgbClr val="C00000"/>
                  </a:solidFill>
                  <a:latin typeface="微软雅黑" panose="020B0503020204020204" pitchFamily="34" charset="-122"/>
                  <a:ea typeface="微软雅黑" panose="020B0503020204020204" pitchFamily="34" charset="-122"/>
                  <a:cs typeface="+mn-ea"/>
                  <a:sym typeface="+mn-lt"/>
                </a:rPr>
                <a:t>初级阶段</a:t>
              </a:r>
            </a:p>
          </p:txBody>
        </p:sp>
        <p:grpSp>
          <p:nvGrpSpPr>
            <p:cNvPr id="54288" name="组合 53"/>
            <p:cNvGrpSpPr/>
            <p:nvPr/>
          </p:nvGrpSpPr>
          <p:grpSpPr>
            <a:xfrm>
              <a:off x="3590847" y="1573840"/>
              <a:ext cx="1523737" cy="903409"/>
              <a:chOff x="701793" y="2226168"/>
              <a:chExt cx="2566372" cy="1521577"/>
            </a:xfrm>
          </p:grpSpPr>
          <p:pic>
            <p:nvPicPr>
              <p:cNvPr id="54289" name="图片 60"/>
              <p:cNvPicPr>
                <a:picLocks noChangeAspect="1"/>
              </p:cNvPicPr>
              <p:nvPr/>
            </p:nvPicPr>
            <p:blipFill>
              <a:blip r:embed="rId3" cstate="print"/>
              <a:stretch>
                <a:fillRect/>
              </a:stretch>
            </p:blipFill>
            <p:spPr>
              <a:xfrm>
                <a:off x="701793" y="2226168"/>
                <a:ext cx="2566372" cy="1521577"/>
              </a:xfrm>
              <a:prstGeom prst="rect">
                <a:avLst/>
              </a:prstGeom>
              <a:noFill/>
              <a:ln w="9525">
                <a:noFill/>
              </a:ln>
            </p:spPr>
          </p:pic>
          <p:pic>
            <p:nvPicPr>
              <p:cNvPr id="54290" name="图片 61"/>
              <p:cNvPicPr>
                <a:picLocks noChangeAspect="1"/>
              </p:cNvPicPr>
              <p:nvPr/>
            </p:nvPicPr>
            <p:blipFill>
              <a:blip r:embed="rId4" cstate="print"/>
              <a:stretch>
                <a:fillRect/>
              </a:stretch>
            </p:blipFill>
            <p:spPr>
              <a:xfrm>
                <a:off x="1691442" y="2607186"/>
                <a:ext cx="726085" cy="759541"/>
              </a:xfrm>
              <a:prstGeom prst="rect">
                <a:avLst/>
              </a:prstGeom>
              <a:noFill/>
              <a:ln w="9525">
                <a:noFill/>
              </a:ln>
            </p:spPr>
          </p:pic>
        </p:grpSp>
      </p:grpSp>
    </p:spTree>
    <p:extLst>
      <p:ext uri="{BB962C8B-B14F-4D97-AF65-F5344CB8AC3E}">
        <p14:creationId xmlns="" xmlns:p14="http://schemas.microsoft.com/office/powerpoint/2010/main" val="501636779"/>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barn(inVertical)">
                                      <p:cBhvr>
                                        <p:cTn id="11" dur="500"/>
                                        <p:tgtEl>
                                          <p:spTgt spid="52"/>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wipe(right)">
                                      <p:cBhvr>
                                        <p:cTn id="15" dur="500"/>
                                        <p:tgtEl>
                                          <p:spTgt spid="48"/>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wipe(left)">
                                      <p:cBhvr>
                                        <p:cTn id="19" dur="500"/>
                                        <p:tgtEl>
                                          <p:spTgt spid="44"/>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barn(inVertical)">
                                      <p:cBhvr>
                                        <p:cTn id="23" dur="500"/>
                                        <p:tgtEl>
                                          <p:spTgt spid="41"/>
                                        </p:tgtEl>
                                      </p:cBhvr>
                                    </p:animEffect>
                                  </p:childTnLst>
                                </p:cTn>
                              </p:par>
                            </p:childTnLst>
                          </p:cTn>
                        </p:par>
                        <p:par>
                          <p:cTn id="24" fill="hold">
                            <p:stCondLst>
                              <p:cond delay="2500"/>
                            </p:stCondLst>
                            <p:childTnLst>
                              <p:par>
                                <p:cTn id="25" presetID="42" presetClass="entr" presetSubtype="0" fill="hold" grpId="0"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0"/>
                                        <p:tgtEl>
                                          <p:spTgt spid="39"/>
                                        </p:tgtEl>
                                      </p:cBhvr>
                                    </p:animEffect>
                                    <p:anim calcmode="lin" valueType="num">
                                      <p:cBhvr>
                                        <p:cTn id="28" dur="1000" fill="hold"/>
                                        <p:tgtEl>
                                          <p:spTgt spid="39"/>
                                        </p:tgtEl>
                                        <p:attrNameLst>
                                          <p:attrName>ppt_x</p:attrName>
                                        </p:attrNameLst>
                                      </p:cBhvr>
                                      <p:tavLst>
                                        <p:tav tm="0">
                                          <p:val>
                                            <p:strVal val="#ppt_x"/>
                                          </p:val>
                                        </p:tav>
                                        <p:tav tm="100000">
                                          <p:val>
                                            <p:strVal val="#ppt_x"/>
                                          </p:val>
                                        </p:tav>
                                      </p:tavLst>
                                    </p:anim>
                                    <p:anim calcmode="lin" valueType="num">
                                      <p:cBhvr>
                                        <p:cTn id="29" dur="1000" fill="hold"/>
                                        <p:tgtEl>
                                          <p:spTgt spid="39"/>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16" presetClass="entr" presetSubtype="21" fill="hold" grpId="0" nodeType="after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barn(inVertical)">
                                      <p:cBhvr>
                                        <p:cTn id="33" dur="500"/>
                                        <p:tgtEl>
                                          <p:spTgt spid="43"/>
                                        </p:tgtEl>
                                      </p:cBhvr>
                                    </p:animEffect>
                                  </p:childTnLst>
                                </p:cTn>
                              </p:par>
                            </p:childTnLst>
                          </p:cTn>
                        </p:par>
                        <p:par>
                          <p:cTn id="34" fill="hold">
                            <p:stCondLst>
                              <p:cond delay="4000"/>
                            </p:stCondLst>
                            <p:childTnLst>
                              <p:par>
                                <p:cTn id="35" presetID="42" presetClass="entr" presetSubtype="0" fill="hold" grpId="0" nodeType="after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fade">
                                      <p:cBhvr>
                                        <p:cTn id="37" dur="1000"/>
                                        <p:tgtEl>
                                          <p:spTgt spid="42"/>
                                        </p:tgtEl>
                                      </p:cBhvr>
                                    </p:animEffect>
                                    <p:anim calcmode="lin" valueType="num">
                                      <p:cBhvr>
                                        <p:cTn id="38" dur="1000" fill="hold"/>
                                        <p:tgtEl>
                                          <p:spTgt spid="42"/>
                                        </p:tgtEl>
                                        <p:attrNameLst>
                                          <p:attrName>ppt_x</p:attrName>
                                        </p:attrNameLst>
                                      </p:cBhvr>
                                      <p:tavLst>
                                        <p:tav tm="0">
                                          <p:val>
                                            <p:strVal val="#ppt_x"/>
                                          </p:val>
                                        </p:tav>
                                        <p:tav tm="100000">
                                          <p:val>
                                            <p:strVal val="#ppt_x"/>
                                          </p:val>
                                        </p:tav>
                                      </p:tavLst>
                                    </p:anim>
                                    <p:anim calcmode="lin" valueType="num">
                                      <p:cBhvr>
                                        <p:cTn id="3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1" grpId="0" bldLvl="0" animBg="1"/>
      <p:bldP spid="42" grpId="0"/>
      <p:bldP spid="43"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新世纪新阶段的战略目标</a:t>
            </a:r>
          </a:p>
        </p:txBody>
      </p:sp>
      <p:sp>
        <p:nvSpPr>
          <p:cNvPr id="55" name="Rectangle 3"/>
          <p:cNvSpPr/>
          <p:nvPr/>
        </p:nvSpPr>
        <p:spPr>
          <a:xfrm>
            <a:off x="-13493" y="1892301"/>
            <a:ext cx="12217400" cy="1992313"/>
          </a:xfrm>
          <a:prstGeom prst="rect">
            <a:avLst/>
          </a:prstGeom>
          <a:gradFill>
            <a:gsLst>
              <a:gs pos="0">
                <a:srgbClr val="E30000"/>
              </a:gs>
              <a:gs pos="100000">
                <a:srgbClr val="76030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en-GB" noProof="1">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37" name="矩形 36"/>
          <p:cNvSpPr/>
          <p:nvPr/>
        </p:nvSpPr>
        <p:spPr>
          <a:xfrm>
            <a:off x="5736433" y="2614614"/>
            <a:ext cx="6119813" cy="1275157"/>
          </a:xfrm>
          <a:prstGeom prst="rect">
            <a:avLst/>
          </a:prstGeom>
        </p:spPr>
        <p:txBody>
          <a:bodyPr wrap="square">
            <a:spAutoFit/>
          </a:bodyPr>
          <a:lstStyle/>
          <a:p>
            <a:pPr algn="just">
              <a:lnSpc>
                <a:spcPct val="120000"/>
              </a:lnSpc>
              <a:spcBef>
                <a:spcPct val="0"/>
              </a:spcBef>
              <a:spcAft>
                <a:spcPct val="0"/>
              </a:spcAft>
            </a:pPr>
            <a:r>
              <a:rPr lang="en-US" altLang="zh-CN" sz="2135" b="1" noProof="1">
                <a:solidFill>
                  <a:srgbClr val="FFFFFF"/>
                </a:solidFill>
                <a:latin typeface="微软雅黑" panose="020B0503020204020204" pitchFamily="34" charset="-122"/>
                <a:ea typeface="微软雅黑" panose="020B0503020204020204" pitchFamily="34" charset="-122"/>
                <a:cs typeface="+mn-ea"/>
                <a:sym typeface="+mn-lt"/>
              </a:rPr>
              <a:t>【</a:t>
            </a:r>
            <a:r>
              <a:rPr lang="zh-CN" altLang="en-US" sz="2135" b="1" noProof="1">
                <a:solidFill>
                  <a:srgbClr val="FFFFFF"/>
                </a:solidFill>
                <a:latin typeface="微软雅黑" panose="020B0503020204020204" pitchFamily="34" charset="-122"/>
                <a:ea typeface="微软雅黑" panose="020B0503020204020204" pitchFamily="34" charset="-122"/>
                <a:cs typeface="+mn-ea"/>
                <a:sym typeface="+mn-lt"/>
              </a:rPr>
              <a:t>党章</a:t>
            </a:r>
            <a:r>
              <a:rPr lang="en-US" altLang="zh-CN" sz="2135" b="1" noProof="1">
                <a:solidFill>
                  <a:srgbClr val="FFFFFF"/>
                </a:solidFill>
                <a:latin typeface="微软雅黑" panose="020B0503020204020204" pitchFamily="34" charset="-122"/>
                <a:ea typeface="微软雅黑" panose="020B0503020204020204" pitchFamily="34" charset="-122"/>
                <a:cs typeface="+mn-ea"/>
                <a:sym typeface="+mn-lt"/>
              </a:rPr>
              <a:t>】</a:t>
            </a:r>
            <a:r>
              <a:rPr lang="zh-CN" altLang="en-US" sz="2135" b="1" noProof="1">
                <a:solidFill>
                  <a:srgbClr val="FFFFFF"/>
                </a:solidFill>
                <a:latin typeface="微软雅黑" panose="020B0503020204020204" pitchFamily="34" charset="-122"/>
                <a:ea typeface="微软雅黑" panose="020B0503020204020204" pitchFamily="34" charset="-122"/>
                <a:cs typeface="+mn-ea"/>
                <a:sym typeface="+mn-lt"/>
              </a:rPr>
              <a:t>明确指出：在新世纪新阶段，经济和社会发展的战略目标是，巩固和发展已经初步达到的小康水平，实现两个百年奋斗目标。</a:t>
            </a:r>
          </a:p>
        </p:txBody>
      </p:sp>
      <p:sp>
        <p:nvSpPr>
          <p:cNvPr id="40" name="TextBox 19"/>
          <p:cNvSpPr txBox="1"/>
          <p:nvPr/>
        </p:nvSpPr>
        <p:spPr>
          <a:xfrm>
            <a:off x="5736433" y="1787526"/>
            <a:ext cx="2879725" cy="978729"/>
          </a:xfrm>
          <a:prstGeom prst="rect">
            <a:avLst/>
          </a:prstGeom>
          <a:noFill/>
        </p:spPr>
        <p:txBody>
          <a:bodyPr wrap="square" rtlCol="0">
            <a:spAutoFit/>
          </a:bodyPr>
          <a:lstStyle/>
          <a:p>
            <a:pPr>
              <a:lnSpc>
                <a:spcPct val="120000"/>
              </a:lnSpc>
              <a:spcBef>
                <a:spcPct val="0"/>
              </a:spcBef>
              <a:spcAft>
                <a:spcPct val="0"/>
              </a:spcAft>
            </a:pPr>
            <a:r>
              <a:rPr lang="zh-CN" altLang="en-US" sz="4800" b="1" spc="300" noProof="1">
                <a:solidFill>
                  <a:srgbClr val="FFFFFF"/>
                </a:solidFill>
                <a:latin typeface="微软雅黑" panose="020B0503020204020204" pitchFamily="34" charset="-122"/>
                <a:ea typeface="微软雅黑" panose="020B0503020204020204" pitchFamily="34" charset="-122"/>
                <a:cs typeface="+mn-ea"/>
                <a:sym typeface="+mn-lt"/>
              </a:rPr>
              <a:t>战略目标</a:t>
            </a:r>
          </a:p>
        </p:txBody>
      </p:sp>
      <p:sp>
        <p:nvSpPr>
          <p:cNvPr id="15" name="矩形 14"/>
          <p:cNvSpPr/>
          <p:nvPr/>
        </p:nvSpPr>
        <p:spPr>
          <a:xfrm>
            <a:off x="581819" y="5519739"/>
            <a:ext cx="5297488" cy="646113"/>
          </a:xfrm>
          <a:prstGeom prst="rect">
            <a:avLst/>
          </a:prstGeom>
        </p:spPr>
        <p:txBody>
          <a:bodyPr wrap="square">
            <a:spAutoFit/>
          </a:bodyPr>
          <a:lstStyle/>
          <a:p>
            <a:pPr>
              <a:spcBef>
                <a:spcPct val="0"/>
              </a:spcBef>
              <a:spcAft>
                <a:spcPct val="0"/>
              </a:spcAft>
            </a:pPr>
            <a:r>
              <a:rPr lang="zh-CN" altLang="en-US"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到建党一百年时，建成惠及十几亿人口的更高水平的小康社会</a:t>
            </a:r>
          </a:p>
        </p:txBody>
      </p:sp>
      <p:sp>
        <p:nvSpPr>
          <p:cNvPr id="16" name="矩形 15"/>
          <p:cNvSpPr/>
          <p:nvPr/>
        </p:nvSpPr>
        <p:spPr>
          <a:xfrm>
            <a:off x="6557170" y="5502276"/>
            <a:ext cx="5299075" cy="646113"/>
          </a:xfrm>
          <a:prstGeom prst="rect">
            <a:avLst/>
          </a:prstGeom>
        </p:spPr>
        <p:txBody>
          <a:bodyPr wrap="square">
            <a:spAutoFit/>
          </a:bodyPr>
          <a:lstStyle/>
          <a:p>
            <a:pPr>
              <a:spcBef>
                <a:spcPct val="0"/>
              </a:spcBef>
              <a:spcAft>
                <a:spcPct val="0"/>
              </a:spcAft>
            </a:pPr>
            <a:r>
              <a:rPr lang="zh-CN" altLang="en-US"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到建国一百年时，人均国内生产总值达到中等发达国家水平，基本实现现代化</a:t>
            </a:r>
          </a:p>
        </p:txBody>
      </p:sp>
      <p:sp>
        <p:nvSpPr>
          <p:cNvPr id="17" name="矩形 16"/>
          <p:cNvSpPr/>
          <p:nvPr/>
        </p:nvSpPr>
        <p:spPr>
          <a:xfrm>
            <a:off x="1496219" y="5054600"/>
            <a:ext cx="3646488" cy="420688"/>
          </a:xfrm>
          <a:prstGeom prst="rect">
            <a:avLst/>
          </a:prstGeom>
          <a:noFill/>
        </p:spPr>
        <p:txBody>
          <a:bodyPr wrap="square">
            <a:spAutoFit/>
          </a:bodyPr>
          <a:lstStyle/>
          <a:p>
            <a:pPr>
              <a:spcBef>
                <a:spcPct val="0"/>
              </a:spcBef>
              <a:spcAft>
                <a:spcPct val="0"/>
              </a:spcAft>
            </a:pPr>
            <a:r>
              <a:rPr lang="en-US" altLang="zh-CN" sz="2135" b="1" noProof="1">
                <a:solidFill>
                  <a:srgbClr val="C00000"/>
                </a:solidFill>
                <a:latin typeface="微软雅黑" panose="020B0503020204020204" pitchFamily="34" charset="-122"/>
                <a:ea typeface="微软雅黑" panose="020B0503020204020204" pitchFamily="34" charset="-122"/>
                <a:cs typeface="+mn-ea"/>
                <a:sym typeface="+mn-lt"/>
              </a:rPr>
              <a:t>【1921~2021</a:t>
            </a:r>
            <a:r>
              <a:rPr lang="zh-CN" altLang="en-US" sz="2135" b="1" noProof="1">
                <a:solidFill>
                  <a:srgbClr val="C00000"/>
                </a:solidFill>
                <a:latin typeface="微软雅黑" panose="020B0503020204020204" pitchFamily="34" charset="-122"/>
                <a:ea typeface="微软雅黑" panose="020B0503020204020204" pitchFamily="34" charset="-122"/>
                <a:cs typeface="+mn-ea"/>
                <a:sym typeface="+mn-lt"/>
              </a:rPr>
              <a:t>第</a:t>
            </a:r>
            <a:r>
              <a:rPr lang="en-US" altLang="zh-CN" sz="2135" b="1" noProof="1">
                <a:solidFill>
                  <a:srgbClr val="C00000"/>
                </a:solidFill>
                <a:latin typeface="微软雅黑" panose="020B0503020204020204" pitchFamily="34" charset="-122"/>
                <a:ea typeface="微软雅黑" panose="020B0503020204020204" pitchFamily="34" charset="-122"/>
                <a:cs typeface="+mn-ea"/>
                <a:sym typeface="+mn-lt"/>
              </a:rPr>
              <a:t>1</a:t>
            </a:r>
            <a:r>
              <a:rPr lang="zh-CN" altLang="en-US" sz="2135" b="1" noProof="1">
                <a:solidFill>
                  <a:srgbClr val="C00000"/>
                </a:solidFill>
                <a:latin typeface="微软雅黑" panose="020B0503020204020204" pitchFamily="34" charset="-122"/>
                <a:ea typeface="微软雅黑" panose="020B0503020204020204" pitchFamily="34" charset="-122"/>
                <a:cs typeface="+mn-ea"/>
                <a:sym typeface="+mn-lt"/>
              </a:rPr>
              <a:t>个一百年</a:t>
            </a:r>
            <a:r>
              <a:rPr lang="en-US" altLang="zh-CN" sz="2135" b="1" noProof="1">
                <a:solidFill>
                  <a:srgbClr val="C00000"/>
                </a:solidFill>
                <a:latin typeface="微软雅黑" panose="020B0503020204020204" pitchFamily="34" charset="-122"/>
                <a:ea typeface="微软雅黑" panose="020B0503020204020204" pitchFamily="34" charset="-122"/>
                <a:cs typeface="+mn-ea"/>
                <a:sym typeface="+mn-lt"/>
              </a:rPr>
              <a:t>】</a:t>
            </a:r>
          </a:p>
        </p:txBody>
      </p:sp>
      <p:sp>
        <p:nvSpPr>
          <p:cNvPr id="18" name="矩形 17"/>
          <p:cNvSpPr/>
          <p:nvPr/>
        </p:nvSpPr>
        <p:spPr>
          <a:xfrm>
            <a:off x="3459323" y="4284664"/>
            <a:ext cx="5273675" cy="576263"/>
          </a:xfrm>
          <a:prstGeom prst="rect">
            <a:avLst/>
          </a:prstGeom>
          <a:gradFill>
            <a:gsLst>
              <a:gs pos="0">
                <a:srgbClr val="E30000"/>
              </a:gs>
              <a:gs pos="100000">
                <a:srgbClr val="760303"/>
              </a:gs>
            </a:gsLst>
            <a:lin ang="36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Bef>
                <a:spcPct val="0"/>
              </a:spcBef>
              <a:spcAft>
                <a:spcPct val="0"/>
              </a:spcAft>
            </a:pPr>
            <a:r>
              <a:rPr lang="zh-CN" altLang="en-US" sz="2400" b="1" spc="300" noProof="1">
                <a:solidFill>
                  <a:srgbClr val="FFFFFF"/>
                </a:solidFill>
                <a:latin typeface="微软雅黑" panose="020B0503020204020204" pitchFamily="34" charset="-122"/>
                <a:ea typeface="微软雅黑" panose="020B0503020204020204" pitchFamily="34" charset="-122"/>
                <a:cs typeface="+mn-ea"/>
                <a:sym typeface="+mn-lt"/>
              </a:rPr>
              <a:t>两个百年  奋斗目标</a:t>
            </a:r>
          </a:p>
        </p:txBody>
      </p:sp>
      <p:sp>
        <p:nvSpPr>
          <p:cNvPr id="19" name="矩形 18"/>
          <p:cNvSpPr/>
          <p:nvPr/>
        </p:nvSpPr>
        <p:spPr>
          <a:xfrm>
            <a:off x="7473157" y="5070475"/>
            <a:ext cx="3646488" cy="420688"/>
          </a:xfrm>
          <a:prstGeom prst="rect">
            <a:avLst/>
          </a:prstGeom>
          <a:noFill/>
        </p:spPr>
        <p:txBody>
          <a:bodyPr wrap="square">
            <a:spAutoFit/>
          </a:bodyPr>
          <a:lstStyle/>
          <a:p>
            <a:pPr>
              <a:spcBef>
                <a:spcPct val="0"/>
              </a:spcBef>
              <a:spcAft>
                <a:spcPct val="0"/>
              </a:spcAft>
            </a:pPr>
            <a:r>
              <a:rPr lang="en-US" altLang="zh-CN" sz="2135" b="1" noProof="1">
                <a:solidFill>
                  <a:srgbClr val="C00000"/>
                </a:solidFill>
                <a:latin typeface="微软雅黑" panose="020B0503020204020204" pitchFamily="34" charset="-122"/>
                <a:ea typeface="微软雅黑" panose="020B0503020204020204" pitchFamily="34" charset="-122"/>
                <a:cs typeface="+mn-ea"/>
                <a:sym typeface="+mn-lt"/>
              </a:rPr>
              <a:t>【1949~2049</a:t>
            </a:r>
            <a:r>
              <a:rPr lang="zh-CN" altLang="en-US" sz="2135" b="1" noProof="1">
                <a:solidFill>
                  <a:srgbClr val="C00000"/>
                </a:solidFill>
                <a:latin typeface="微软雅黑" panose="020B0503020204020204" pitchFamily="34" charset="-122"/>
                <a:ea typeface="微软雅黑" panose="020B0503020204020204" pitchFamily="34" charset="-122"/>
                <a:cs typeface="+mn-ea"/>
                <a:sym typeface="+mn-lt"/>
              </a:rPr>
              <a:t>第</a:t>
            </a:r>
            <a:r>
              <a:rPr lang="en-US" altLang="zh-CN" sz="2135" b="1" noProof="1">
                <a:solidFill>
                  <a:srgbClr val="C00000"/>
                </a:solidFill>
                <a:latin typeface="微软雅黑" panose="020B0503020204020204" pitchFamily="34" charset="-122"/>
                <a:ea typeface="微软雅黑" panose="020B0503020204020204" pitchFamily="34" charset="-122"/>
                <a:cs typeface="+mn-ea"/>
                <a:sym typeface="+mn-lt"/>
              </a:rPr>
              <a:t>2</a:t>
            </a:r>
            <a:r>
              <a:rPr lang="zh-CN" altLang="en-US" sz="2135" b="1" noProof="1">
                <a:solidFill>
                  <a:srgbClr val="C00000"/>
                </a:solidFill>
                <a:latin typeface="微软雅黑" panose="020B0503020204020204" pitchFamily="34" charset="-122"/>
                <a:ea typeface="微软雅黑" panose="020B0503020204020204" pitchFamily="34" charset="-122"/>
                <a:cs typeface="+mn-ea"/>
                <a:sym typeface="+mn-lt"/>
              </a:rPr>
              <a:t>个一百年</a:t>
            </a:r>
            <a:r>
              <a:rPr lang="en-US" altLang="zh-CN" sz="2135" b="1" noProof="1">
                <a:solidFill>
                  <a:srgbClr val="C00000"/>
                </a:solidFill>
                <a:latin typeface="微软雅黑" panose="020B0503020204020204" pitchFamily="34" charset="-122"/>
                <a:ea typeface="微软雅黑" panose="020B0503020204020204" pitchFamily="34" charset="-122"/>
                <a:cs typeface="+mn-ea"/>
                <a:sym typeface="+mn-lt"/>
              </a:rPr>
              <a:t>】</a:t>
            </a:r>
          </a:p>
        </p:txBody>
      </p:sp>
      <p:pic>
        <p:nvPicPr>
          <p:cNvPr id="4" name="图片 3" descr="49719b19e1b80467a7b82ffedb099f1d"/>
          <p:cNvPicPr>
            <a:picLocks noChangeAspect="1"/>
          </p:cNvPicPr>
          <p:nvPr/>
        </p:nvPicPr>
        <p:blipFill>
          <a:blip r:embed="rId3" cstate="print"/>
          <a:stretch>
            <a:fillRect/>
          </a:stretch>
        </p:blipFill>
        <p:spPr>
          <a:xfrm>
            <a:off x="1397795" y="634365"/>
            <a:ext cx="4041775" cy="3792220"/>
          </a:xfrm>
          <a:prstGeom prst="rect">
            <a:avLst/>
          </a:prstGeom>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1595393530"/>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16" presetClass="entr" presetSubtype="21" fill="hold" grpId="0" nodeType="afterEffect">
                                  <p:stCondLst>
                                    <p:cond delay="500"/>
                                  </p:stCondLst>
                                  <p:childTnLst>
                                    <p:set>
                                      <p:cBhvr>
                                        <p:cTn id="10" dur="1" fill="hold">
                                          <p:stCondLst>
                                            <p:cond delay="0"/>
                                          </p:stCondLst>
                                        </p:cTn>
                                        <p:tgtEl>
                                          <p:spTgt spid="55"/>
                                        </p:tgtEl>
                                        <p:attrNameLst>
                                          <p:attrName>style.visibility</p:attrName>
                                        </p:attrNameLst>
                                      </p:cBhvr>
                                      <p:to>
                                        <p:strVal val="visible"/>
                                      </p:to>
                                    </p:set>
                                    <p:animEffect transition="in" filter="barn(inVertical)">
                                      <p:cBhvr>
                                        <p:cTn id="11" dur="750"/>
                                        <p:tgtEl>
                                          <p:spTgt spid="55"/>
                                        </p:tgtEl>
                                      </p:cBhvr>
                                    </p:animEffect>
                                  </p:childTnLst>
                                </p:cTn>
                              </p:par>
                            </p:childTnLst>
                          </p:cTn>
                        </p:par>
                        <p:par>
                          <p:cTn id="12" fill="hold">
                            <p:stCondLst>
                              <p:cond delay="2000"/>
                            </p:stCondLst>
                            <p:childTnLst>
                              <p:par>
                                <p:cTn id="13" presetID="16" presetClass="entr" presetSubtype="21" fill="hold" nodeType="afterEffect">
                                  <p:stCondLst>
                                    <p:cond delay="0"/>
                                  </p:stCondLst>
                                  <p:childTnLst>
                                    <p:set>
                                      <p:cBhvr>
                                        <p:cTn id="14" dur="1" fill="hold">
                                          <p:stCondLst>
                                            <p:cond delay="0"/>
                                          </p:stCondLst>
                                        </p:cTn>
                                        <p:tgtEl>
                                          <p:spTgt spid="40">
                                            <p:txEl>
                                              <p:pRg st="0" end="0"/>
                                            </p:txEl>
                                          </p:spTgt>
                                        </p:tgtEl>
                                        <p:attrNameLst>
                                          <p:attrName>style.visibility</p:attrName>
                                        </p:attrNameLst>
                                      </p:cBhvr>
                                      <p:to>
                                        <p:strVal val="visible"/>
                                      </p:to>
                                    </p:set>
                                    <p:animEffect transition="in" filter="barn(inVertical)">
                                      <p:cBhvr>
                                        <p:cTn id="15" dur="500"/>
                                        <p:tgtEl>
                                          <p:spTgt spid="40">
                                            <p:txEl>
                                              <p:pRg st="0" end="0"/>
                                            </p:txEl>
                                          </p:spTgt>
                                        </p:tgtEl>
                                      </p:cBhvr>
                                    </p:animEffect>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16" presetClass="entr" presetSubtype="21"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barn(inVertical)">
                                      <p:cBhvr>
                                        <p:cTn id="25" dur="500"/>
                                        <p:tgtEl>
                                          <p:spTgt spid="18"/>
                                        </p:tgtEl>
                                      </p:cBhvr>
                                    </p:animEffect>
                                  </p:childTnLst>
                                </p:cTn>
                              </p:par>
                            </p:childTnLst>
                          </p:cTn>
                        </p:par>
                        <p:par>
                          <p:cTn id="26" fill="hold">
                            <p:stCondLst>
                              <p:cond delay="4000"/>
                            </p:stCondLst>
                            <p:childTnLst>
                              <p:par>
                                <p:cTn id="27" presetID="16" presetClass="entr" presetSubtype="21"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barn(inVertical)">
                                      <p:cBhvr>
                                        <p:cTn id="29" dur="500"/>
                                        <p:tgtEl>
                                          <p:spTgt spid="17"/>
                                        </p:tgtEl>
                                      </p:cBhvr>
                                    </p:animEffect>
                                  </p:childTnLst>
                                </p:cTn>
                              </p:par>
                            </p:childTnLst>
                          </p:cTn>
                        </p:par>
                        <p:par>
                          <p:cTn id="30" fill="hold">
                            <p:stCondLst>
                              <p:cond delay="4500"/>
                            </p:stCondLst>
                            <p:childTnLst>
                              <p:par>
                                <p:cTn id="31" presetID="42" presetClass="entr" presetSubtype="0"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1000" fill="hold"/>
                                        <p:tgtEl>
                                          <p:spTgt spid="15"/>
                                        </p:tgtEl>
                                        <p:attrNameLst>
                                          <p:attrName>ppt_y</p:attrName>
                                        </p:attrNameLst>
                                      </p:cBhvr>
                                      <p:tavLst>
                                        <p:tav tm="0">
                                          <p:val>
                                            <p:strVal val="#ppt_y+.1"/>
                                          </p:val>
                                        </p:tav>
                                        <p:tav tm="100000">
                                          <p:val>
                                            <p:strVal val="#ppt_y"/>
                                          </p:val>
                                        </p:tav>
                                      </p:tavLst>
                                    </p:anim>
                                  </p:childTnLst>
                                </p:cTn>
                              </p:par>
                            </p:childTnLst>
                          </p:cTn>
                        </p:par>
                        <p:par>
                          <p:cTn id="36" fill="hold">
                            <p:stCondLst>
                              <p:cond delay="5500"/>
                            </p:stCondLst>
                            <p:childTnLst>
                              <p:par>
                                <p:cTn id="37" presetID="16" presetClass="entr" presetSubtype="21"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barn(inVertical)">
                                      <p:cBhvr>
                                        <p:cTn id="39" dur="500"/>
                                        <p:tgtEl>
                                          <p:spTgt spid="19"/>
                                        </p:tgtEl>
                                      </p:cBhvr>
                                    </p:animEffect>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37" grpId="0"/>
      <p:bldP spid="15" grpId="0"/>
      <p:bldP spid="16" grpId="0"/>
      <p:bldP spid="17" grpId="0"/>
      <p:bldP spid="18" grpId="0" bldLvl="0" animBg="1"/>
      <p:bldP spid="1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一个中心、两个基本点</a:t>
            </a:r>
          </a:p>
        </p:txBody>
      </p:sp>
      <p:sp>
        <p:nvSpPr>
          <p:cNvPr id="55" name="Rectangle 3"/>
          <p:cNvSpPr/>
          <p:nvPr/>
        </p:nvSpPr>
        <p:spPr>
          <a:xfrm>
            <a:off x="-13493" y="1892301"/>
            <a:ext cx="12217400" cy="1992313"/>
          </a:xfrm>
          <a:prstGeom prst="rect">
            <a:avLst/>
          </a:prstGeom>
          <a:gradFill>
            <a:gsLst>
              <a:gs pos="0">
                <a:srgbClr val="E30000"/>
              </a:gs>
              <a:gs pos="100000">
                <a:srgbClr val="76030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en-GB" noProof="1">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37" name="矩形 36"/>
          <p:cNvSpPr/>
          <p:nvPr/>
        </p:nvSpPr>
        <p:spPr>
          <a:xfrm>
            <a:off x="5736432" y="2614613"/>
            <a:ext cx="5903912" cy="1035050"/>
          </a:xfrm>
          <a:prstGeom prst="rect">
            <a:avLst/>
          </a:prstGeom>
          <a:noFill/>
          <a:ln w="9525">
            <a:noFill/>
          </a:ln>
        </p:spPr>
        <p:txBody>
          <a:bodyPr wrap="square" anchor="t">
            <a:spAutoFit/>
          </a:bodyPr>
          <a:lstStyle/>
          <a:p>
            <a:pPr algn="just" fontAlgn="base">
              <a:lnSpc>
                <a:spcPct val="120000"/>
              </a:lnSpc>
              <a:spcBef>
                <a:spcPct val="0"/>
              </a:spcBef>
              <a:spcAft>
                <a:spcPct val="0"/>
              </a:spcAft>
            </a:pPr>
            <a:r>
              <a:rPr lang="zh-CN" altLang="en-US" sz="1700" b="1">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rPr>
              <a:t>领导和团结全国各族人民，以经济建设为中心，坚持四项基本原则，坚持改革开放，自力更生，艰苦创业，为把我国建设成为富强民主文明和谐的社会主义现代化国家而奋斗。</a:t>
            </a:r>
            <a:endParaRPr lang="zh-CN" altLang="en-US" sz="1700" b="1" dirty="0">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endParaRPr>
          </a:p>
        </p:txBody>
      </p:sp>
      <p:sp>
        <p:nvSpPr>
          <p:cNvPr id="40" name="TextBox 19"/>
          <p:cNvSpPr txBox="1"/>
          <p:nvPr/>
        </p:nvSpPr>
        <p:spPr>
          <a:xfrm>
            <a:off x="5736433" y="1787526"/>
            <a:ext cx="2879725" cy="978729"/>
          </a:xfrm>
          <a:prstGeom prst="rect">
            <a:avLst/>
          </a:prstGeom>
          <a:noFill/>
          <a:ln w="9525">
            <a:noFill/>
          </a:ln>
        </p:spPr>
        <p:txBody>
          <a:bodyPr wrap="square" anchor="t">
            <a:spAutoFit/>
          </a:bodyPr>
          <a:lstStyle/>
          <a:p>
            <a:pPr fontAlgn="base">
              <a:lnSpc>
                <a:spcPct val="120000"/>
              </a:lnSpc>
              <a:spcBef>
                <a:spcPct val="0"/>
              </a:spcBef>
              <a:spcAft>
                <a:spcPct val="0"/>
              </a:spcAft>
            </a:pPr>
            <a:r>
              <a:rPr lang="zh-CN" altLang="en-US" sz="4800" b="1">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rPr>
              <a:t>基本路线</a:t>
            </a:r>
            <a:endParaRPr lang="zh-CN" altLang="en-US" sz="4800" b="1" dirty="0">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endParaRPr>
          </a:p>
        </p:txBody>
      </p:sp>
      <p:sp>
        <p:nvSpPr>
          <p:cNvPr id="29" name="矩形 28"/>
          <p:cNvSpPr/>
          <p:nvPr/>
        </p:nvSpPr>
        <p:spPr>
          <a:xfrm>
            <a:off x="6199982" y="5589588"/>
            <a:ext cx="4243388" cy="527050"/>
          </a:xfrm>
          <a:prstGeom prst="rect">
            <a:avLst/>
          </a:prstGeom>
          <a:gradFill>
            <a:gsLst>
              <a:gs pos="0">
                <a:srgbClr val="E30000"/>
              </a:gs>
              <a:gs pos="100000">
                <a:srgbClr val="760303"/>
              </a:gs>
            </a:gsLst>
            <a:lin ang="3600000" scaled="0"/>
          </a:gradFill>
          <a:ln w="1905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2400" b="1" spc="300" noProof="1">
                <a:solidFill>
                  <a:srgbClr val="FFFFFF"/>
                </a:solidFill>
                <a:latin typeface="微软雅黑" panose="020B0503020204020204" pitchFamily="34" charset="-122"/>
                <a:ea typeface="微软雅黑" panose="020B0503020204020204" pitchFamily="34" charset="-122"/>
                <a:cs typeface="+mn-ea"/>
                <a:sym typeface="+mn-lt"/>
              </a:rPr>
              <a:t>坚持四项基本原则</a:t>
            </a:r>
          </a:p>
        </p:txBody>
      </p:sp>
      <p:sp>
        <p:nvSpPr>
          <p:cNvPr id="30" name="矩形 29"/>
          <p:cNvSpPr/>
          <p:nvPr/>
        </p:nvSpPr>
        <p:spPr>
          <a:xfrm>
            <a:off x="1397794" y="5589588"/>
            <a:ext cx="4241800" cy="527050"/>
          </a:xfrm>
          <a:prstGeom prst="rect">
            <a:avLst/>
          </a:prstGeom>
          <a:gradFill>
            <a:gsLst>
              <a:gs pos="0">
                <a:srgbClr val="E30000"/>
              </a:gs>
              <a:gs pos="100000">
                <a:srgbClr val="760303"/>
              </a:gs>
            </a:gsLst>
            <a:lin ang="3600000" scaled="0"/>
          </a:gradFill>
          <a:ln w="1905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2400" b="1" spc="300" noProof="1">
                <a:solidFill>
                  <a:srgbClr val="FFFFFF"/>
                </a:solidFill>
                <a:latin typeface="微软雅黑" panose="020B0503020204020204" pitchFamily="34" charset="-122"/>
                <a:ea typeface="微软雅黑" panose="020B0503020204020204" pitchFamily="34" charset="-122"/>
                <a:cs typeface="+mn-ea"/>
                <a:sym typeface="+mn-lt"/>
              </a:rPr>
              <a:t>坚持改革开放</a:t>
            </a:r>
          </a:p>
        </p:txBody>
      </p:sp>
      <p:grpSp>
        <p:nvGrpSpPr>
          <p:cNvPr id="31" name="组合 30"/>
          <p:cNvGrpSpPr/>
          <p:nvPr/>
        </p:nvGrpSpPr>
        <p:grpSpPr>
          <a:xfrm>
            <a:off x="2266158" y="4221163"/>
            <a:ext cx="2701925" cy="400050"/>
            <a:chOff x="7627752" y="3108098"/>
            <a:chExt cx="2701055" cy="400110"/>
          </a:xfrm>
        </p:grpSpPr>
        <p:sp>
          <p:nvSpPr>
            <p:cNvPr id="58381" name="矩形 31"/>
            <p:cNvSpPr/>
            <p:nvPr/>
          </p:nvSpPr>
          <p:spPr>
            <a:xfrm>
              <a:off x="8092297" y="3108098"/>
              <a:ext cx="2236510" cy="400110"/>
            </a:xfrm>
            <a:prstGeom prst="rect">
              <a:avLst/>
            </a:prstGeom>
            <a:noFill/>
            <a:ln w="9525">
              <a:noFill/>
            </a:ln>
          </p:spPr>
          <p:txBody>
            <a:bodyPr wrap="none" anchor="t">
              <a:spAutoFit/>
            </a:bodyPr>
            <a:lstStyle/>
            <a:p>
              <a:pPr fontAlgn="base">
                <a:spcBef>
                  <a:spcPct val="0"/>
                </a:spcBef>
                <a:spcAft>
                  <a:spcPct val="0"/>
                </a:spcAft>
              </a:pPr>
              <a:r>
                <a:rPr lang="zh-CN" altLang="zh-CN" sz="2000" b="1" dirty="0">
                  <a:solidFill>
                    <a:srgbClr val="404040"/>
                  </a:solidFill>
                  <a:latin typeface="微软雅黑" panose="020B0503020204020204" pitchFamily="34" charset="-122"/>
                  <a:ea typeface="微软雅黑" panose="020B0503020204020204" pitchFamily="34" charset="-122"/>
                  <a:cs typeface="微软雅黑Light" charset="0"/>
                  <a:sym typeface="Calibri" panose="020F0502020204030204" charset="0"/>
                </a:rPr>
                <a:t>坚持社会主义道路</a:t>
              </a:r>
            </a:p>
          </p:txBody>
        </p:sp>
        <p:sp>
          <p:nvSpPr>
            <p:cNvPr id="33" name="圆角矩形 5"/>
            <p:cNvSpPr/>
            <p:nvPr/>
          </p:nvSpPr>
          <p:spPr>
            <a:xfrm>
              <a:off x="7627752" y="3119540"/>
              <a:ext cx="377227" cy="377227"/>
            </a:xfrm>
            <a:prstGeom prst="roundRect">
              <a:avLst/>
            </a:prstGeom>
            <a:noFill/>
            <a:ln>
              <a:solidFill>
                <a:srgbClr val="EF2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en-US" altLang="zh-CN" sz="2000" b="1" noProof="1">
                  <a:solidFill>
                    <a:srgbClr val="EF2600"/>
                  </a:solidFill>
                  <a:latin typeface="微软雅黑" panose="020B0503020204020204" pitchFamily="34" charset="-122"/>
                  <a:ea typeface="微软雅黑" panose="020B0503020204020204" pitchFamily="34" charset="-122"/>
                </a:rPr>
                <a:t>1</a:t>
              </a:r>
            </a:p>
          </p:txBody>
        </p:sp>
      </p:grpSp>
      <p:grpSp>
        <p:nvGrpSpPr>
          <p:cNvPr id="36" name="组合 35"/>
          <p:cNvGrpSpPr/>
          <p:nvPr/>
        </p:nvGrpSpPr>
        <p:grpSpPr>
          <a:xfrm>
            <a:off x="2266158" y="4808538"/>
            <a:ext cx="2701925" cy="400050"/>
            <a:chOff x="7627752" y="3696257"/>
            <a:chExt cx="2701055" cy="400110"/>
          </a:xfrm>
        </p:grpSpPr>
        <p:sp>
          <p:nvSpPr>
            <p:cNvPr id="58384" name="矩形 38"/>
            <p:cNvSpPr/>
            <p:nvPr/>
          </p:nvSpPr>
          <p:spPr>
            <a:xfrm>
              <a:off x="8092297" y="3696257"/>
              <a:ext cx="2236510" cy="400110"/>
            </a:xfrm>
            <a:prstGeom prst="rect">
              <a:avLst/>
            </a:prstGeom>
            <a:noFill/>
            <a:ln w="9525">
              <a:noFill/>
            </a:ln>
          </p:spPr>
          <p:txBody>
            <a:bodyPr wrap="none" anchor="t">
              <a:spAutoFit/>
            </a:bodyPr>
            <a:lstStyle/>
            <a:p>
              <a:pPr fontAlgn="base">
                <a:spcBef>
                  <a:spcPct val="0"/>
                </a:spcBef>
                <a:spcAft>
                  <a:spcPct val="0"/>
                </a:spcAft>
              </a:pPr>
              <a:r>
                <a:rPr lang="zh-CN" altLang="zh-CN" sz="2000" b="1" dirty="0">
                  <a:solidFill>
                    <a:srgbClr val="404040"/>
                  </a:solidFill>
                  <a:latin typeface="微软雅黑" panose="020B0503020204020204" pitchFamily="34" charset="-122"/>
                  <a:ea typeface="微软雅黑" panose="020B0503020204020204" pitchFamily="34" charset="-122"/>
                  <a:cs typeface="微软雅黑Light" charset="0"/>
                  <a:sym typeface="Calibri" panose="020F0502020204030204" charset="0"/>
                </a:rPr>
                <a:t>坚持人民民主专政</a:t>
              </a:r>
            </a:p>
          </p:txBody>
        </p:sp>
        <p:sp>
          <p:nvSpPr>
            <p:cNvPr id="41" name="圆角矩形 31"/>
            <p:cNvSpPr/>
            <p:nvPr/>
          </p:nvSpPr>
          <p:spPr>
            <a:xfrm>
              <a:off x="7627752" y="3707699"/>
              <a:ext cx="377227" cy="377227"/>
            </a:xfrm>
            <a:prstGeom prst="roundRect">
              <a:avLst/>
            </a:prstGeom>
            <a:noFill/>
            <a:ln>
              <a:solidFill>
                <a:srgbClr val="EF2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en-US" altLang="zh-CN" sz="2000" b="1" noProof="1">
                  <a:solidFill>
                    <a:srgbClr val="EF2600"/>
                  </a:solidFill>
                  <a:latin typeface="微软雅黑" panose="020B0503020204020204" pitchFamily="34" charset="-122"/>
                  <a:ea typeface="微软雅黑" panose="020B0503020204020204" pitchFamily="34" charset="-122"/>
                </a:rPr>
                <a:t>2</a:t>
              </a:r>
            </a:p>
          </p:txBody>
        </p:sp>
      </p:grpSp>
      <p:grpSp>
        <p:nvGrpSpPr>
          <p:cNvPr id="42" name="组合 41"/>
          <p:cNvGrpSpPr/>
          <p:nvPr/>
        </p:nvGrpSpPr>
        <p:grpSpPr>
          <a:xfrm>
            <a:off x="5736432" y="4252913"/>
            <a:ext cx="3213100" cy="400050"/>
            <a:chOff x="7627752" y="4284965"/>
            <a:chExt cx="3214017" cy="400110"/>
          </a:xfrm>
        </p:grpSpPr>
        <p:sp>
          <p:nvSpPr>
            <p:cNvPr id="58387" name="矩形 42"/>
            <p:cNvSpPr/>
            <p:nvPr/>
          </p:nvSpPr>
          <p:spPr>
            <a:xfrm>
              <a:off x="8092298" y="4284965"/>
              <a:ext cx="2749471" cy="400110"/>
            </a:xfrm>
            <a:prstGeom prst="rect">
              <a:avLst/>
            </a:prstGeom>
            <a:noFill/>
            <a:ln w="9525">
              <a:noFill/>
            </a:ln>
          </p:spPr>
          <p:txBody>
            <a:bodyPr wrap="none" anchor="t">
              <a:spAutoFit/>
            </a:bodyPr>
            <a:lstStyle/>
            <a:p>
              <a:pPr fontAlgn="base">
                <a:spcBef>
                  <a:spcPct val="0"/>
                </a:spcBef>
                <a:spcAft>
                  <a:spcPct val="0"/>
                </a:spcAft>
              </a:pPr>
              <a:r>
                <a:rPr lang="zh-CN" altLang="zh-CN" sz="2000" b="1" dirty="0">
                  <a:solidFill>
                    <a:srgbClr val="404040"/>
                  </a:solidFill>
                  <a:latin typeface="微软雅黑" panose="020B0503020204020204" pitchFamily="34" charset="-122"/>
                  <a:ea typeface="微软雅黑" panose="020B0503020204020204" pitchFamily="34" charset="-122"/>
                  <a:cs typeface="微软雅黑Light" charset="0"/>
                  <a:sym typeface="Calibri" panose="020F0502020204030204" charset="0"/>
                </a:rPr>
                <a:t>坚持中国共产党的领导</a:t>
              </a:r>
            </a:p>
          </p:txBody>
        </p:sp>
        <p:sp>
          <p:nvSpPr>
            <p:cNvPr id="44" name="圆角矩形 32"/>
            <p:cNvSpPr/>
            <p:nvPr/>
          </p:nvSpPr>
          <p:spPr>
            <a:xfrm>
              <a:off x="7627752" y="4296407"/>
              <a:ext cx="377227" cy="377227"/>
            </a:xfrm>
            <a:prstGeom prst="roundRect">
              <a:avLst/>
            </a:prstGeom>
            <a:noFill/>
            <a:ln>
              <a:solidFill>
                <a:srgbClr val="EF2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en-US" altLang="zh-CN" sz="2000" b="1" noProof="1">
                  <a:solidFill>
                    <a:srgbClr val="EF2600"/>
                  </a:solidFill>
                  <a:latin typeface="微软雅黑" panose="020B0503020204020204" pitchFamily="34" charset="-122"/>
                  <a:ea typeface="微软雅黑" panose="020B0503020204020204" pitchFamily="34" charset="-122"/>
                </a:rPr>
                <a:t>3</a:t>
              </a:r>
            </a:p>
          </p:txBody>
        </p:sp>
      </p:grpSp>
      <p:grpSp>
        <p:nvGrpSpPr>
          <p:cNvPr id="45" name="组合 44"/>
          <p:cNvGrpSpPr/>
          <p:nvPr/>
        </p:nvGrpSpPr>
        <p:grpSpPr>
          <a:xfrm>
            <a:off x="5736432" y="4832350"/>
            <a:ext cx="4240212" cy="400050"/>
            <a:chOff x="7627752" y="4864463"/>
            <a:chExt cx="4239939" cy="400110"/>
          </a:xfrm>
        </p:grpSpPr>
        <p:sp>
          <p:nvSpPr>
            <p:cNvPr id="58390" name="矩形 45"/>
            <p:cNvSpPr/>
            <p:nvPr/>
          </p:nvSpPr>
          <p:spPr>
            <a:xfrm>
              <a:off x="8092298" y="4864463"/>
              <a:ext cx="3775393" cy="400110"/>
            </a:xfrm>
            <a:prstGeom prst="rect">
              <a:avLst/>
            </a:prstGeom>
            <a:noFill/>
            <a:ln w="9525">
              <a:noFill/>
            </a:ln>
          </p:spPr>
          <p:txBody>
            <a:bodyPr wrap="none" anchor="t">
              <a:spAutoFit/>
            </a:bodyPr>
            <a:lstStyle/>
            <a:p>
              <a:pPr fontAlgn="base">
                <a:spcBef>
                  <a:spcPct val="0"/>
                </a:spcBef>
                <a:spcAft>
                  <a:spcPct val="0"/>
                </a:spcAft>
              </a:pPr>
              <a:r>
                <a:rPr lang="zh-CN" altLang="zh-CN" sz="2000" b="1" dirty="0">
                  <a:solidFill>
                    <a:srgbClr val="404040"/>
                  </a:solidFill>
                  <a:latin typeface="微软雅黑" panose="020B0503020204020204" pitchFamily="34" charset="-122"/>
                  <a:ea typeface="微软雅黑" panose="020B0503020204020204" pitchFamily="34" charset="-122"/>
                  <a:cs typeface="微软雅黑Light" charset="0"/>
                  <a:sym typeface="Calibri" panose="020F0502020204030204" charset="0"/>
                </a:rPr>
                <a:t>坚持马克思列宁主义毛泽东思想</a:t>
              </a:r>
            </a:p>
          </p:txBody>
        </p:sp>
        <p:sp>
          <p:nvSpPr>
            <p:cNvPr id="47" name="圆角矩形 36"/>
            <p:cNvSpPr/>
            <p:nvPr/>
          </p:nvSpPr>
          <p:spPr>
            <a:xfrm>
              <a:off x="7627752" y="4875905"/>
              <a:ext cx="377227" cy="377227"/>
            </a:xfrm>
            <a:prstGeom prst="roundRect">
              <a:avLst/>
            </a:prstGeom>
            <a:noFill/>
            <a:ln>
              <a:solidFill>
                <a:srgbClr val="EF2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en-US" altLang="zh-CN" sz="2000" b="1" noProof="1">
                  <a:solidFill>
                    <a:srgbClr val="EF2600"/>
                  </a:solidFill>
                  <a:latin typeface="微软雅黑" panose="020B0503020204020204" pitchFamily="34" charset="-122"/>
                  <a:ea typeface="微软雅黑" panose="020B0503020204020204" pitchFamily="34" charset="-122"/>
                </a:rPr>
                <a:t>4</a:t>
              </a:r>
            </a:p>
          </p:txBody>
        </p:sp>
      </p:grpSp>
      <p:pic>
        <p:nvPicPr>
          <p:cNvPr id="4" name="图片 3" descr="49719b19e1b80467a7b82ffedb099f1d"/>
          <p:cNvPicPr>
            <a:picLocks noChangeAspect="1"/>
          </p:cNvPicPr>
          <p:nvPr/>
        </p:nvPicPr>
        <p:blipFill>
          <a:blip r:embed="rId3" cstate="print"/>
          <a:stretch>
            <a:fillRect/>
          </a:stretch>
        </p:blipFill>
        <p:spPr>
          <a:xfrm>
            <a:off x="1397795" y="634365"/>
            <a:ext cx="4041775" cy="3792220"/>
          </a:xfrm>
          <a:prstGeom prst="rect">
            <a:avLst/>
          </a:prstGeom>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3041036871"/>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16" presetClass="entr" presetSubtype="21" fill="hold" grpId="0" nodeType="afterEffect">
                                  <p:stCondLst>
                                    <p:cond delay="500"/>
                                  </p:stCondLst>
                                  <p:childTnLst>
                                    <p:set>
                                      <p:cBhvr>
                                        <p:cTn id="10" dur="1" fill="hold">
                                          <p:stCondLst>
                                            <p:cond delay="0"/>
                                          </p:stCondLst>
                                        </p:cTn>
                                        <p:tgtEl>
                                          <p:spTgt spid="55"/>
                                        </p:tgtEl>
                                        <p:attrNameLst>
                                          <p:attrName>style.visibility</p:attrName>
                                        </p:attrNameLst>
                                      </p:cBhvr>
                                      <p:to>
                                        <p:strVal val="visible"/>
                                      </p:to>
                                    </p:set>
                                    <p:animEffect transition="in" filter="barn(inVertical)">
                                      <p:cBhvr>
                                        <p:cTn id="11" dur="750"/>
                                        <p:tgtEl>
                                          <p:spTgt spid="55"/>
                                        </p:tgtEl>
                                      </p:cBhvr>
                                    </p:animEffect>
                                  </p:childTnLst>
                                </p:cTn>
                              </p:par>
                            </p:childTnLst>
                          </p:cTn>
                        </p:par>
                        <p:par>
                          <p:cTn id="12" fill="hold">
                            <p:stCondLst>
                              <p:cond delay="2000"/>
                            </p:stCondLst>
                            <p:childTnLst>
                              <p:par>
                                <p:cTn id="13" presetID="16" presetClass="entr" presetSubtype="21" fill="hold" nodeType="afterEffect">
                                  <p:stCondLst>
                                    <p:cond delay="0"/>
                                  </p:stCondLst>
                                  <p:childTnLst>
                                    <p:set>
                                      <p:cBhvr>
                                        <p:cTn id="14" dur="1" fill="hold">
                                          <p:stCondLst>
                                            <p:cond delay="0"/>
                                          </p:stCondLst>
                                        </p:cTn>
                                        <p:tgtEl>
                                          <p:spTgt spid="40">
                                            <p:txEl>
                                              <p:pRg st="0" end="0"/>
                                            </p:txEl>
                                          </p:spTgt>
                                        </p:tgtEl>
                                        <p:attrNameLst>
                                          <p:attrName>style.visibility</p:attrName>
                                        </p:attrNameLst>
                                      </p:cBhvr>
                                      <p:to>
                                        <p:strVal val="visible"/>
                                      </p:to>
                                    </p:set>
                                    <p:animEffect transition="in" filter="barn(inVertical)">
                                      <p:cBhvr>
                                        <p:cTn id="15" dur="500"/>
                                        <p:tgtEl>
                                          <p:spTgt spid="40">
                                            <p:txEl>
                                              <p:pRg st="0" end="0"/>
                                            </p:txEl>
                                          </p:spTgt>
                                        </p:tgtEl>
                                      </p:cBhvr>
                                    </p:animEffect>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2" presetClass="entr" presetSubtype="4"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p:cTn id="25" dur="500" fill="hold"/>
                                        <p:tgtEl>
                                          <p:spTgt spid="31"/>
                                        </p:tgtEl>
                                        <p:attrNameLst>
                                          <p:attrName>ppt_x</p:attrName>
                                        </p:attrNameLst>
                                      </p:cBhvr>
                                      <p:tavLst>
                                        <p:tav tm="0">
                                          <p:val>
                                            <p:strVal val="#ppt_x"/>
                                          </p:val>
                                        </p:tav>
                                        <p:tav tm="100000">
                                          <p:val>
                                            <p:strVal val="#ppt_x"/>
                                          </p:val>
                                        </p:tav>
                                      </p:tavLst>
                                    </p:anim>
                                    <p:anim calcmode="lin" valueType="num">
                                      <p:cBhvr>
                                        <p:cTn id="26" dur="500" fill="hold"/>
                                        <p:tgtEl>
                                          <p:spTgt spid="31"/>
                                        </p:tgtEl>
                                        <p:attrNameLst>
                                          <p:attrName>ppt_y</p:attrName>
                                        </p:attrNameLst>
                                      </p:cBhvr>
                                      <p:tavLst>
                                        <p:tav tm="0">
                                          <p:val>
                                            <p:strVal val="1+#ppt_h/2"/>
                                          </p:val>
                                        </p:tav>
                                        <p:tav tm="100000">
                                          <p:val>
                                            <p:strVal val="#ppt_y"/>
                                          </p:val>
                                        </p:tav>
                                      </p:tavLst>
                                    </p:anim>
                                  </p:childTnLst>
                                </p:cTn>
                              </p:par>
                            </p:childTnLst>
                          </p:cTn>
                        </p:par>
                        <p:par>
                          <p:cTn id="27" fill="hold">
                            <p:stCondLst>
                              <p:cond delay="4000"/>
                            </p:stCondLst>
                            <p:childTnLst>
                              <p:par>
                                <p:cTn id="28" presetID="2" presetClass="entr" presetSubtype="4" fill="hold" nodeType="afterEffect">
                                  <p:stCondLst>
                                    <p:cond delay="0"/>
                                  </p:stCondLst>
                                  <p:childTnLst>
                                    <p:set>
                                      <p:cBhvr>
                                        <p:cTn id="29" dur="1" fill="hold">
                                          <p:stCondLst>
                                            <p:cond delay="0"/>
                                          </p:stCondLst>
                                        </p:cTn>
                                        <p:tgtEl>
                                          <p:spTgt spid="36"/>
                                        </p:tgtEl>
                                        <p:attrNameLst>
                                          <p:attrName>style.visibility</p:attrName>
                                        </p:attrNameLst>
                                      </p:cBhvr>
                                      <p:to>
                                        <p:strVal val="visible"/>
                                      </p:to>
                                    </p:set>
                                    <p:anim calcmode="lin" valueType="num">
                                      <p:cBhvr>
                                        <p:cTn id="30" dur="500" fill="hold"/>
                                        <p:tgtEl>
                                          <p:spTgt spid="36"/>
                                        </p:tgtEl>
                                        <p:attrNameLst>
                                          <p:attrName>ppt_x</p:attrName>
                                        </p:attrNameLst>
                                      </p:cBhvr>
                                      <p:tavLst>
                                        <p:tav tm="0">
                                          <p:val>
                                            <p:strVal val="#ppt_x"/>
                                          </p:val>
                                        </p:tav>
                                        <p:tav tm="100000">
                                          <p:val>
                                            <p:strVal val="#ppt_x"/>
                                          </p:val>
                                        </p:tav>
                                      </p:tavLst>
                                    </p:anim>
                                    <p:anim calcmode="lin" valueType="num">
                                      <p:cBhvr>
                                        <p:cTn id="31" dur="500" fill="hold"/>
                                        <p:tgtEl>
                                          <p:spTgt spid="36"/>
                                        </p:tgtEl>
                                        <p:attrNameLst>
                                          <p:attrName>ppt_y</p:attrName>
                                        </p:attrNameLst>
                                      </p:cBhvr>
                                      <p:tavLst>
                                        <p:tav tm="0">
                                          <p:val>
                                            <p:strVal val="1+#ppt_h/2"/>
                                          </p:val>
                                        </p:tav>
                                        <p:tav tm="100000">
                                          <p:val>
                                            <p:strVal val="#ppt_y"/>
                                          </p:val>
                                        </p:tav>
                                      </p:tavLst>
                                    </p:anim>
                                  </p:childTnLst>
                                </p:cTn>
                              </p:par>
                            </p:childTnLst>
                          </p:cTn>
                        </p:par>
                        <p:par>
                          <p:cTn id="32" fill="hold">
                            <p:stCondLst>
                              <p:cond delay="4500"/>
                            </p:stCondLst>
                            <p:childTnLst>
                              <p:par>
                                <p:cTn id="33" presetID="2" presetClass="entr" presetSubtype="4" fill="hold" nodeType="after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p:cTn id="35" dur="500" fill="hold"/>
                                        <p:tgtEl>
                                          <p:spTgt spid="42"/>
                                        </p:tgtEl>
                                        <p:attrNameLst>
                                          <p:attrName>ppt_x</p:attrName>
                                        </p:attrNameLst>
                                      </p:cBhvr>
                                      <p:tavLst>
                                        <p:tav tm="0">
                                          <p:val>
                                            <p:strVal val="#ppt_x"/>
                                          </p:val>
                                        </p:tav>
                                        <p:tav tm="100000">
                                          <p:val>
                                            <p:strVal val="#ppt_x"/>
                                          </p:val>
                                        </p:tav>
                                      </p:tavLst>
                                    </p:anim>
                                    <p:anim calcmode="lin" valueType="num">
                                      <p:cBhvr>
                                        <p:cTn id="36" dur="500" fill="hold"/>
                                        <p:tgtEl>
                                          <p:spTgt spid="42"/>
                                        </p:tgtEl>
                                        <p:attrNameLst>
                                          <p:attrName>ppt_y</p:attrName>
                                        </p:attrNameLst>
                                      </p:cBhvr>
                                      <p:tavLst>
                                        <p:tav tm="0">
                                          <p:val>
                                            <p:strVal val="1+#ppt_h/2"/>
                                          </p:val>
                                        </p:tav>
                                        <p:tav tm="100000">
                                          <p:val>
                                            <p:strVal val="#ppt_y"/>
                                          </p:val>
                                        </p:tav>
                                      </p:tavLst>
                                    </p:anim>
                                  </p:childTnLst>
                                </p:cTn>
                              </p:par>
                            </p:childTnLst>
                          </p:cTn>
                        </p:par>
                        <p:par>
                          <p:cTn id="37" fill="hold">
                            <p:stCondLst>
                              <p:cond delay="5000"/>
                            </p:stCondLst>
                            <p:childTnLst>
                              <p:par>
                                <p:cTn id="38" presetID="2" presetClass="entr" presetSubtype="4" fill="hold" nodeType="afterEffect">
                                  <p:stCondLst>
                                    <p:cond delay="0"/>
                                  </p:stCondLst>
                                  <p:childTnLst>
                                    <p:set>
                                      <p:cBhvr>
                                        <p:cTn id="39" dur="1" fill="hold">
                                          <p:stCondLst>
                                            <p:cond delay="0"/>
                                          </p:stCondLst>
                                        </p:cTn>
                                        <p:tgtEl>
                                          <p:spTgt spid="45"/>
                                        </p:tgtEl>
                                        <p:attrNameLst>
                                          <p:attrName>style.visibility</p:attrName>
                                        </p:attrNameLst>
                                      </p:cBhvr>
                                      <p:to>
                                        <p:strVal val="visible"/>
                                      </p:to>
                                    </p:set>
                                    <p:anim calcmode="lin" valueType="num">
                                      <p:cBhvr>
                                        <p:cTn id="40" dur="500" fill="hold"/>
                                        <p:tgtEl>
                                          <p:spTgt spid="45"/>
                                        </p:tgtEl>
                                        <p:attrNameLst>
                                          <p:attrName>ppt_x</p:attrName>
                                        </p:attrNameLst>
                                      </p:cBhvr>
                                      <p:tavLst>
                                        <p:tav tm="0">
                                          <p:val>
                                            <p:strVal val="#ppt_x"/>
                                          </p:val>
                                        </p:tav>
                                        <p:tav tm="100000">
                                          <p:val>
                                            <p:strVal val="#ppt_x"/>
                                          </p:val>
                                        </p:tav>
                                      </p:tavLst>
                                    </p:anim>
                                    <p:anim calcmode="lin" valueType="num">
                                      <p:cBhvr>
                                        <p:cTn id="41" dur="500" fill="hold"/>
                                        <p:tgtEl>
                                          <p:spTgt spid="45"/>
                                        </p:tgtEl>
                                        <p:attrNameLst>
                                          <p:attrName>ppt_y</p:attrName>
                                        </p:attrNameLst>
                                      </p:cBhvr>
                                      <p:tavLst>
                                        <p:tav tm="0">
                                          <p:val>
                                            <p:strVal val="1+#ppt_h/2"/>
                                          </p:val>
                                        </p:tav>
                                        <p:tav tm="100000">
                                          <p:val>
                                            <p:strVal val="#ppt_y"/>
                                          </p:val>
                                        </p:tav>
                                      </p:tavLst>
                                    </p:anim>
                                  </p:childTnLst>
                                </p:cTn>
                              </p:par>
                            </p:childTnLst>
                          </p:cTn>
                        </p:par>
                        <p:par>
                          <p:cTn id="42" fill="hold">
                            <p:stCondLst>
                              <p:cond delay="5500"/>
                            </p:stCondLst>
                            <p:childTnLst>
                              <p:par>
                                <p:cTn id="43" presetID="16" presetClass="entr" presetSubtype="21"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barn(inVertical)">
                                      <p:cBhvr>
                                        <p:cTn id="45" dur="500"/>
                                        <p:tgtEl>
                                          <p:spTgt spid="30"/>
                                        </p:tgtEl>
                                      </p:cBhvr>
                                    </p:animEffect>
                                  </p:childTnLst>
                                </p:cTn>
                              </p:par>
                            </p:childTnLst>
                          </p:cTn>
                        </p:par>
                        <p:par>
                          <p:cTn id="46" fill="hold">
                            <p:stCondLst>
                              <p:cond delay="6000"/>
                            </p:stCondLst>
                            <p:childTnLst>
                              <p:par>
                                <p:cTn id="47" presetID="16" presetClass="entr" presetSubtype="21" fill="hold" grpId="0"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barn(inVertical)">
                                      <p:cBhvr>
                                        <p:cTn id="4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37" grpId="0"/>
      <p:bldP spid="29" grpId="0" bldLvl="0" animBg="1"/>
      <p:bldP spid="30"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党领导各项工作的基本方针</a:t>
            </a:r>
          </a:p>
        </p:txBody>
      </p:sp>
      <p:sp>
        <p:nvSpPr>
          <p:cNvPr id="55" name="Rectangle 3"/>
          <p:cNvSpPr/>
          <p:nvPr/>
        </p:nvSpPr>
        <p:spPr>
          <a:xfrm>
            <a:off x="-13493" y="1892301"/>
            <a:ext cx="12217400" cy="1992313"/>
          </a:xfrm>
          <a:prstGeom prst="rect">
            <a:avLst/>
          </a:prstGeom>
          <a:gradFill>
            <a:gsLst>
              <a:gs pos="0">
                <a:srgbClr val="E30000"/>
              </a:gs>
              <a:gs pos="100000">
                <a:srgbClr val="76030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en-GB" noProof="1">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37" name="矩形 36"/>
          <p:cNvSpPr/>
          <p:nvPr/>
        </p:nvSpPr>
        <p:spPr>
          <a:xfrm>
            <a:off x="5736432" y="2614614"/>
            <a:ext cx="5903912" cy="720197"/>
          </a:xfrm>
          <a:prstGeom prst="rect">
            <a:avLst/>
          </a:prstGeom>
          <a:noFill/>
          <a:ln w="9525">
            <a:noFill/>
          </a:ln>
        </p:spPr>
        <p:txBody>
          <a:bodyPr wrap="square" anchor="t">
            <a:spAutoFit/>
          </a:bodyPr>
          <a:lstStyle/>
          <a:p>
            <a:pPr algn="just" fontAlgn="base">
              <a:lnSpc>
                <a:spcPct val="120000"/>
              </a:lnSpc>
              <a:spcBef>
                <a:spcPct val="0"/>
              </a:spcBef>
              <a:spcAft>
                <a:spcPct val="0"/>
              </a:spcAft>
            </a:pPr>
            <a:r>
              <a:rPr lang="zh-CN" altLang="en-US" sz="1700" b="1">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rPr>
              <a:t>党章</a:t>
            </a:r>
            <a:r>
              <a:rPr lang="en-US" altLang="zh-CN" sz="1700" b="1">
                <a:solidFill>
                  <a:srgbClr val="FFFFFF"/>
                </a:solidFill>
                <a:latin typeface="微软雅黑" panose="020B0503020204020204" pitchFamily="34" charset="-122"/>
                <a:ea typeface="微软雅黑" panose="020B0503020204020204" pitchFamily="34" charset="-122"/>
                <a:sym typeface="Calibri" panose="020F0502020204030204" charset="0"/>
              </a:rPr>
              <a:t>【</a:t>
            </a:r>
            <a:r>
              <a:rPr lang="zh-CN" altLang="en-US" sz="1700" b="1">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rPr>
              <a:t>第十九至二十二自然段</a:t>
            </a:r>
            <a:r>
              <a:rPr lang="en-US" altLang="zh-CN" sz="1700" b="1">
                <a:solidFill>
                  <a:srgbClr val="FFFFFF"/>
                </a:solidFill>
                <a:latin typeface="微软雅黑" panose="020B0503020204020204" pitchFamily="34" charset="-122"/>
                <a:ea typeface="微软雅黑" panose="020B0503020204020204" pitchFamily="34" charset="-122"/>
                <a:sym typeface="Calibri" panose="020F0502020204030204" charset="0"/>
              </a:rPr>
              <a:t>】</a:t>
            </a:r>
            <a:r>
              <a:rPr lang="zh-CN" altLang="en-US" sz="1700" b="1">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rPr>
              <a:t>党关于军队建设、民族工作、宗教工作、统战工作、外交工作的基本方针。</a:t>
            </a:r>
            <a:endParaRPr lang="zh-CN" altLang="en-US" sz="1700" b="1" dirty="0">
              <a:solidFill>
                <a:srgbClr val="FFFFFF"/>
              </a:solidFill>
              <a:latin typeface="微软雅黑" panose="020B0503020204020204" pitchFamily="34" charset="-122"/>
              <a:ea typeface="微软雅黑" panose="020B0503020204020204" pitchFamily="34" charset="-122"/>
              <a:sym typeface="Calibri" panose="020F0502020204030204" charset="0"/>
            </a:endParaRPr>
          </a:p>
        </p:txBody>
      </p:sp>
      <p:sp>
        <p:nvSpPr>
          <p:cNvPr id="40" name="TextBox 19"/>
          <p:cNvSpPr txBox="1"/>
          <p:nvPr/>
        </p:nvSpPr>
        <p:spPr>
          <a:xfrm>
            <a:off x="5736433" y="1787526"/>
            <a:ext cx="2879725" cy="978729"/>
          </a:xfrm>
          <a:prstGeom prst="rect">
            <a:avLst/>
          </a:prstGeom>
          <a:noFill/>
          <a:ln w="9525">
            <a:noFill/>
          </a:ln>
        </p:spPr>
        <p:txBody>
          <a:bodyPr wrap="square" anchor="t">
            <a:spAutoFit/>
          </a:bodyPr>
          <a:lstStyle/>
          <a:p>
            <a:pPr fontAlgn="base">
              <a:lnSpc>
                <a:spcPct val="120000"/>
              </a:lnSpc>
              <a:spcBef>
                <a:spcPct val="0"/>
              </a:spcBef>
              <a:spcAft>
                <a:spcPct val="0"/>
              </a:spcAft>
            </a:pPr>
            <a:r>
              <a:rPr lang="zh-CN" altLang="en-US" sz="4800" b="1">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rPr>
              <a:t>基本方针</a:t>
            </a:r>
            <a:endParaRPr lang="zh-CN" altLang="en-US" sz="4800" b="1" dirty="0">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endParaRPr>
          </a:p>
        </p:txBody>
      </p:sp>
      <p:sp>
        <p:nvSpPr>
          <p:cNvPr id="25" name="矩形 24"/>
          <p:cNvSpPr/>
          <p:nvPr/>
        </p:nvSpPr>
        <p:spPr>
          <a:xfrm>
            <a:off x="1694657" y="4271964"/>
            <a:ext cx="9945688" cy="1863725"/>
          </a:xfrm>
          <a:prstGeom prst="rect">
            <a:avLst/>
          </a:prstGeom>
        </p:spPr>
        <p:txBody>
          <a:bodyPr wrap="square">
            <a:spAutoFit/>
          </a:bodyPr>
          <a:lstStyle/>
          <a:p>
            <a:pPr algn="just">
              <a:lnSpc>
                <a:spcPct val="120000"/>
              </a:lnSpc>
              <a:spcBef>
                <a:spcPct val="0"/>
              </a:spcBef>
              <a:spcAft>
                <a:spcPct val="0"/>
              </a:spcAft>
            </a:pPr>
            <a:r>
              <a:rPr lang="en-US" altLang="zh-CN" sz="1600" spc="300" noProof="1">
                <a:solidFill>
                  <a:srgbClr val="C00000"/>
                </a:solidFill>
                <a:latin typeface="微软雅黑" panose="020B0503020204020204" pitchFamily="34" charset="-122"/>
                <a:ea typeface="微软雅黑" panose="020B0503020204020204" pitchFamily="34" charset="-122"/>
                <a:cs typeface="+mn-ea"/>
                <a:sym typeface="+mn-lt"/>
              </a:rPr>
              <a:t>【</a:t>
            </a:r>
            <a:r>
              <a:rPr lang="zh-CN" altLang="en-US" sz="1600" spc="300" noProof="1">
                <a:solidFill>
                  <a:srgbClr val="C00000"/>
                </a:solidFill>
                <a:latin typeface="微软雅黑" panose="020B0503020204020204" pitchFamily="34" charset="-122"/>
                <a:ea typeface="微软雅黑" panose="020B0503020204020204" pitchFamily="34" charset="-122"/>
                <a:cs typeface="+mn-ea"/>
                <a:sym typeface="+mn-lt"/>
              </a:rPr>
              <a:t>党章</a:t>
            </a:r>
            <a:r>
              <a:rPr lang="en-US" altLang="zh-CN" sz="1600" spc="300" noProof="1">
                <a:solidFill>
                  <a:srgbClr val="C00000"/>
                </a:solidFill>
                <a:latin typeface="微软雅黑" panose="020B0503020204020204" pitchFamily="34" charset="-122"/>
                <a:ea typeface="微软雅黑" panose="020B0503020204020204" pitchFamily="34" charset="-122"/>
                <a:cs typeface="+mn-ea"/>
                <a:sym typeface="+mn-lt"/>
              </a:rPr>
              <a:t>】</a:t>
            </a:r>
            <a:r>
              <a:rPr lang="zh-CN" altLang="zh-CN" sz="1600" kern="100"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分别对党坚持对人民军队和其他人民武装力量的领导，加强军队建设，发挥军队作用；维护和发展国内各民族的平等团结互助和谐关系，实现共同团结奋斗、共同繁荣发展；全面贯彻党的宗教工作基本方针，团结信教群众为经济社会发展作贡献；发展和壮大最广泛的爱国统一战线，完成祖国统一大业；积极发展对外关系，努力为我国的改革开放和现代化建设争取有利的国际环境，推动建设持久和平、共同繁荣的和谐世界等方面的基本原则和方针作了明确规定。</a:t>
            </a:r>
          </a:p>
        </p:txBody>
      </p:sp>
      <p:pic>
        <p:nvPicPr>
          <p:cNvPr id="4" name="图片 3" descr="49719b19e1b80467a7b82ffedb099f1d"/>
          <p:cNvPicPr>
            <a:picLocks noChangeAspect="1"/>
          </p:cNvPicPr>
          <p:nvPr/>
        </p:nvPicPr>
        <p:blipFill>
          <a:blip r:embed="rId3" cstate="print"/>
          <a:stretch>
            <a:fillRect/>
          </a:stretch>
        </p:blipFill>
        <p:spPr>
          <a:xfrm>
            <a:off x="1397795" y="634365"/>
            <a:ext cx="4041775" cy="3792220"/>
          </a:xfrm>
          <a:prstGeom prst="rect">
            <a:avLst/>
          </a:prstGeom>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2517836544"/>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16" presetClass="entr" presetSubtype="21" fill="hold" grpId="0" nodeType="afterEffect">
                                  <p:stCondLst>
                                    <p:cond delay="500"/>
                                  </p:stCondLst>
                                  <p:childTnLst>
                                    <p:set>
                                      <p:cBhvr>
                                        <p:cTn id="10" dur="1" fill="hold">
                                          <p:stCondLst>
                                            <p:cond delay="0"/>
                                          </p:stCondLst>
                                        </p:cTn>
                                        <p:tgtEl>
                                          <p:spTgt spid="55"/>
                                        </p:tgtEl>
                                        <p:attrNameLst>
                                          <p:attrName>style.visibility</p:attrName>
                                        </p:attrNameLst>
                                      </p:cBhvr>
                                      <p:to>
                                        <p:strVal val="visible"/>
                                      </p:to>
                                    </p:set>
                                    <p:animEffect transition="in" filter="barn(inVertical)">
                                      <p:cBhvr>
                                        <p:cTn id="11" dur="750"/>
                                        <p:tgtEl>
                                          <p:spTgt spid="55"/>
                                        </p:tgtEl>
                                      </p:cBhvr>
                                    </p:animEffect>
                                  </p:childTnLst>
                                </p:cTn>
                              </p:par>
                            </p:childTnLst>
                          </p:cTn>
                        </p:par>
                        <p:par>
                          <p:cTn id="12" fill="hold">
                            <p:stCondLst>
                              <p:cond delay="2000"/>
                            </p:stCondLst>
                            <p:childTnLst>
                              <p:par>
                                <p:cTn id="13" presetID="16" presetClass="entr" presetSubtype="21" fill="hold" nodeType="afterEffect">
                                  <p:stCondLst>
                                    <p:cond delay="0"/>
                                  </p:stCondLst>
                                  <p:childTnLst>
                                    <p:set>
                                      <p:cBhvr>
                                        <p:cTn id="14" dur="1" fill="hold">
                                          <p:stCondLst>
                                            <p:cond delay="0"/>
                                          </p:stCondLst>
                                        </p:cTn>
                                        <p:tgtEl>
                                          <p:spTgt spid="40">
                                            <p:txEl>
                                              <p:pRg st="0" end="0"/>
                                            </p:txEl>
                                          </p:spTgt>
                                        </p:tgtEl>
                                        <p:attrNameLst>
                                          <p:attrName>style.visibility</p:attrName>
                                        </p:attrNameLst>
                                      </p:cBhvr>
                                      <p:to>
                                        <p:strVal val="visible"/>
                                      </p:to>
                                    </p:set>
                                    <p:animEffect transition="in" filter="barn(inVertical)">
                                      <p:cBhvr>
                                        <p:cTn id="15" dur="500"/>
                                        <p:tgtEl>
                                          <p:spTgt spid="40">
                                            <p:txEl>
                                              <p:pRg st="0" end="0"/>
                                            </p:txEl>
                                          </p:spTgt>
                                        </p:tgtEl>
                                      </p:cBhvr>
                                    </p:animEffect>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42" presetClass="entr" presetSubtype="0"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37" grpId="0"/>
      <p:bldP spid="2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党的建设</a:t>
            </a:r>
          </a:p>
        </p:txBody>
      </p:sp>
      <p:sp>
        <p:nvSpPr>
          <p:cNvPr id="55" name="Rectangle 3"/>
          <p:cNvSpPr/>
          <p:nvPr/>
        </p:nvSpPr>
        <p:spPr>
          <a:xfrm>
            <a:off x="-13493" y="1892301"/>
            <a:ext cx="12217400" cy="1992313"/>
          </a:xfrm>
          <a:prstGeom prst="rect">
            <a:avLst/>
          </a:prstGeom>
          <a:gradFill>
            <a:gsLst>
              <a:gs pos="0">
                <a:srgbClr val="E30000"/>
              </a:gs>
              <a:gs pos="100000">
                <a:srgbClr val="76030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en-GB" noProof="1">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37" name="矩形 36"/>
          <p:cNvSpPr/>
          <p:nvPr/>
        </p:nvSpPr>
        <p:spPr>
          <a:xfrm>
            <a:off x="5553870" y="2774951"/>
            <a:ext cx="5903913" cy="1034129"/>
          </a:xfrm>
          <a:prstGeom prst="rect">
            <a:avLst/>
          </a:prstGeom>
          <a:noFill/>
          <a:ln w="9525">
            <a:noFill/>
          </a:ln>
        </p:spPr>
        <p:txBody>
          <a:bodyPr wrap="square" anchor="t">
            <a:spAutoFit/>
          </a:bodyPr>
          <a:lstStyle/>
          <a:p>
            <a:pPr algn="just" fontAlgn="base">
              <a:lnSpc>
                <a:spcPct val="120000"/>
              </a:lnSpc>
              <a:spcBef>
                <a:spcPct val="0"/>
              </a:spcBef>
              <a:spcAft>
                <a:spcPct val="0"/>
              </a:spcAft>
            </a:pPr>
            <a:r>
              <a:rPr lang="zh-CN" altLang="en-US" sz="1700" b="1">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rPr>
              <a:t>党章</a:t>
            </a:r>
            <a:r>
              <a:rPr lang="en-US" altLang="zh-CN" sz="1700" b="1">
                <a:solidFill>
                  <a:srgbClr val="FFFFFF"/>
                </a:solidFill>
                <a:latin typeface="微软雅黑" panose="020B0503020204020204" pitchFamily="34" charset="-122"/>
                <a:ea typeface="微软雅黑" panose="020B0503020204020204" pitchFamily="34" charset="-122"/>
                <a:sym typeface="Calibri" panose="020F0502020204030204" charset="0"/>
              </a:rPr>
              <a:t>【</a:t>
            </a:r>
            <a:r>
              <a:rPr lang="zh-CN" altLang="en-US" sz="1700" b="1">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rPr>
              <a:t>第二十三至二十七自然段</a:t>
            </a:r>
            <a:r>
              <a:rPr lang="en-US" altLang="zh-CN" sz="1700" b="1">
                <a:solidFill>
                  <a:srgbClr val="FFFFFF"/>
                </a:solidFill>
                <a:latin typeface="微软雅黑" panose="020B0503020204020204" pitchFamily="34" charset="-122"/>
                <a:ea typeface="微软雅黑" panose="020B0503020204020204" pitchFamily="34" charset="-122"/>
                <a:sym typeface="Calibri" panose="020F0502020204030204" charset="0"/>
              </a:rPr>
              <a:t>】</a:t>
            </a:r>
            <a:r>
              <a:rPr lang="zh-CN" altLang="en-US" sz="1700" b="1">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rPr>
              <a:t>主要围绕领导全国各族人民实现社会主义现代化的宏伟目标，明确了加强和改进党的建设的基本方针和目标任务</a:t>
            </a:r>
            <a:endParaRPr lang="zh-CN" altLang="en-US" sz="1700" b="1" dirty="0">
              <a:solidFill>
                <a:srgbClr val="FFFFFF"/>
              </a:solidFill>
              <a:latin typeface="微软雅黑" panose="020B0503020204020204" pitchFamily="34" charset="-122"/>
              <a:ea typeface="微软雅黑" panose="020B0503020204020204" pitchFamily="34" charset="-122"/>
              <a:sym typeface="Calibri" panose="020F0502020204030204" charset="0"/>
            </a:endParaRPr>
          </a:p>
        </p:txBody>
      </p:sp>
      <p:sp>
        <p:nvSpPr>
          <p:cNvPr id="40" name="TextBox 19"/>
          <p:cNvSpPr txBox="1"/>
          <p:nvPr/>
        </p:nvSpPr>
        <p:spPr>
          <a:xfrm>
            <a:off x="5520533" y="1787526"/>
            <a:ext cx="2879725" cy="978729"/>
          </a:xfrm>
          <a:prstGeom prst="rect">
            <a:avLst/>
          </a:prstGeom>
          <a:noFill/>
          <a:ln w="9525">
            <a:noFill/>
          </a:ln>
        </p:spPr>
        <p:txBody>
          <a:bodyPr wrap="square" anchor="t">
            <a:spAutoFit/>
          </a:bodyPr>
          <a:lstStyle/>
          <a:p>
            <a:pPr fontAlgn="base">
              <a:lnSpc>
                <a:spcPct val="120000"/>
              </a:lnSpc>
              <a:spcBef>
                <a:spcPct val="0"/>
              </a:spcBef>
              <a:spcAft>
                <a:spcPct val="0"/>
              </a:spcAft>
            </a:pPr>
            <a:r>
              <a:rPr lang="zh-CN" altLang="en-US" sz="4800" b="1">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rPr>
              <a:t>党的建设</a:t>
            </a:r>
          </a:p>
        </p:txBody>
      </p:sp>
      <p:sp>
        <p:nvSpPr>
          <p:cNvPr id="25" name="矩形 24"/>
          <p:cNvSpPr/>
          <p:nvPr/>
        </p:nvSpPr>
        <p:spPr>
          <a:xfrm>
            <a:off x="1397794" y="4160838"/>
            <a:ext cx="9945688" cy="2139950"/>
          </a:xfrm>
          <a:prstGeom prst="rect">
            <a:avLst/>
          </a:prstGeom>
        </p:spPr>
        <p:txBody>
          <a:bodyPr wrap="square">
            <a:spAutoFit/>
          </a:bodyPr>
          <a:lstStyle/>
          <a:p>
            <a:pPr algn="just">
              <a:lnSpc>
                <a:spcPct val="120000"/>
              </a:lnSpc>
              <a:spcBef>
                <a:spcPct val="0"/>
              </a:spcBef>
              <a:spcAft>
                <a:spcPct val="0"/>
              </a:spcAft>
            </a:pPr>
            <a:r>
              <a:rPr lang="zh-CN" altLang="en-US" sz="1600"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紧密围绕党的基本路线，加强党的执政能力建设、先进性和纯洁性建设，以改革创新精神全面推进党的建设新的伟大工程，整体推进党的思想建设、组织建设、作风建设、反腐倡廉建设、制度建设，全面提高党的建设科学化水平。坚持立党为公、执政为民，坚持党要管党、从严治党，发扬党的优良传统和作风，不断提高党的领导水平和执政水平，提高拒腐防变和抵御风险的能力，不断增强党的阶级基础和扩大党的群众基础，不断提高党的创造力、凝聚力、战斗力，建设学习型、服务型、创新型的马克思主义执政党，使我们党始终走在时代前列，成为领导全国人民沿着中国特色社会主义道路不断前进的坚强核心。</a:t>
            </a:r>
            <a:endParaRPr lang="zh-CN" altLang="en-US" sz="1600" kern="100"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endParaRPr>
          </a:p>
        </p:txBody>
      </p:sp>
      <p:pic>
        <p:nvPicPr>
          <p:cNvPr id="4" name="图片 3" descr="49719b19e1b80467a7b82ffedb099f1d"/>
          <p:cNvPicPr>
            <a:picLocks noChangeAspect="1"/>
          </p:cNvPicPr>
          <p:nvPr/>
        </p:nvPicPr>
        <p:blipFill>
          <a:blip r:embed="rId3" cstate="print"/>
          <a:stretch>
            <a:fillRect/>
          </a:stretch>
        </p:blipFill>
        <p:spPr>
          <a:xfrm>
            <a:off x="1397795" y="634365"/>
            <a:ext cx="4041775" cy="3792220"/>
          </a:xfrm>
          <a:prstGeom prst="rect">
            <a:avLst/>
          </a:prstGeom>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855905996"/>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16" presetClass="entr" presetSubtype="21" fill="hold" grpId="0" nodeType="afterEffect">
                                  <p:stCondLst>
                                    <p:cond delay="500"/>
                                  </p:stCondLst>
                                  <p:childTnLst>
                                    <p:set>
                                      <p:cBhvr>
                                        <p:cTn id="10" dur="1" fill="hold">
                                          <p:stCondLst>
                                            <p:cond delay="0"/>
                                          </p:stCondLst>
                                        </p:cTn>
                                        <p:tgtEl>
                                          <p:spTgt spid="55"/>
                                        </p:tgtEl>
                                        <p:attrNameLst>
                                          <p:attrName>style.visibility</p:attrName>
                                        </p:attrNameLst>
                                      </p:cBhvr>
                                      <p:to>
                                        <p:strVal val="visible"/>
                                      </p:to>
                                    </p:set>
                                    <p:animEffect transition="in" filter="barn(inVertical)">
                                      <p:cBhvr>
                                        <p:cTn id="11" dur="750"/>
                                        <p:tgtEl>
                                          <p:spTgt spid="55"/>
                                        </p:tgtEl>
                                      </p:cBhvr>
                                    </p:animEffect>
                                  </p:childTnLst>
                                </p:cTn>
                              </p:par>
                            </p:childTnLst>
                          </p:cTn>
                        </p:par>
                        <p:par>
                          <p:cTn id="12" fill="hold">
                            <p:stCondLst>
                              <p:cond delay="2000"/>
                            </p:stCondLst>
                            <p:childTnLst>
                              <p:par>
                                <p:cTn id="13" presetID="16" presetClass="entr" presetSubtype="21" fill="hold" nodeType="afterEffect">
                                  <p:stCondLst>
                                    <p:cond delay="0"/>
                                  </p:stCondLst>
                                  <p:childTnLst>
                                    <p:set>
                                      <p:cBhvr>
                                        <p:cTn id="14" dur="1" fill="hold">
                                          <p:stCondLst>
                                            <p:cond delay="0"/>
                                          </p:stCondLst>
                                        </p:cTn>
                                        <p:tgtEl>
                                          <p:spTgt spid="40">
                                            <p:txEl>
                                              <p:pRg st="0" end="0"/>
                                            </p:txEl>
                                          </p:spTgt>
                                        </p:tgtEl>
                                        <p:attrNameLst>
                                          <p:attrName>style.visibility</p:attrName>
                                        </p:attrNameLst>
                                      </p:cBhvr>
                                      <p:to>
                                        <p:strVal val="visible"/>
                                      </p:to>
                                    </p:set>
                                    <p:animEffect transition="in" filter="barn(inVertical)">
                                      <p:cBhvr>
                                        <p:cTn id="15" dur="500"/>
                                        <p:tgtEl>
                                          <p:spTgt spid="40">
                                            <p:txEl>
                                              <p:pRg st="0" end="0"/>
                                            </p:txEl>
                                          </p:spTgt>
                                        </p:tgtEl>
                                      </p:cBhvr>
                                    </p:animEffect>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42" presetClass="entr" presetSubtype="0"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37" grpId="0"/>
      <p:bldP spid="2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党的建设的四项基本要求</a:t>
            </a:r>
          </a:p>
        </p:txBody>
      </p:sp>
      <p:sp>
        <p:nvSpPr>
          <p:cNvPr id="55" name="Rectangle 3"/>
          <p:cNvSpPr/>
          <p:nvPr/>
        </p:nvSpPr>
        <p:spPr>
          <a:xfrm>
            <a:off x="-13493" y="1892301"/>
            <a:ext cx="12217400" cy="1992313"/>
          </a:xfrm>
          <a:prstGeom prst="rect">
            <a:avLst/>
          </a:prstGeom>
          <a:gradFill>
            <a:gsLst>
              <a:gs pos="0">
                <a:srgbClr val="E30000"/>
              </a:gs>
              <a:gs pos="100000">
                <a:srgbClr val="76030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en-GB" noProof="1">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37" name="矩形 36"/>
          <p:cNvSpPr/>
          <p:nvPr/>
        </p:nvSpPr>
        <p:spPr>
          <a:xfrm>
            <a:off x="5553870" y="2774951"/>
            <a:ext cx="5903913" cy="720197"/>
          </a:xfrm>
          <a:prstGeom prst="rect">
            <a:avLst/>
          </a:prstGeom>
          <a:noFill/>
          <a:ln w="9525">
            <a:noFill/>
          </a:ln>
        </p:spPr>
        <p:txBody>
          <a:bodyPr wrap="square" anchor="t">
            <a:spAutoFit/>
          </a:bodyPr>
          <a:lstStyle/>
          <a:p>
            <a:pPr algn="just" fontAlgn="base">
              <a:lnSpc>
                <a:spcPct val="120000"/>
              </a:lnSpc>
              <a:spcBef>
                <a:spcPct val="0"/>
              </a:spcBef>
              <a:spcAft>
                <a:spcPct val="0"/>
              </a:spcAft>
            </a:pPr>
            <a:r>
              <a:rPr lang="en-US" altLang="zh-CN" sz="1700" b="1">
                <a:solidFill>
                  <a:srgbClr val="FFFFFF"/>
                </a:solidFill>
                <a:latin typeface="微软雅黑" panose="020B0503020204020204" pitchFamily="34" charset="-122"/>
                <a:ea typeface="微软雅黑" panose="020B0503020204020204" pitchFamily="34" charset="-122"/>
                <a:sym typeface="Calibri" panose="020F0502020204030204" charset="0"/>
              </a:rPr>
              <a:t>【</a:t>
            </a:r>
            <a:r>
              <a:rPr lang="zh-CN" altLang="en-US" sz="1700" b="1">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rPr>
              <a:t>党章</a:t>
            </a:r>
            <a:r>
              <a:rPr lang="en-US" altLang="zh-CN" sz="1700" b="1">
                <a:solidFill>
                  <a:srgbClr val="FFFFFF"/>
                </a:solidFill>
                <a:latin typeface="微软雅黑" panose="020B0503020204020204" pitchFamily="34" charset="-122"/>
                <a:ea typeface="微软雅黑" panose="020B0503020204020204" pitchFamily="34" charset="-122"/>
                <a:sym typeface="Calibri" panose="020F0502020204030204" charset="0"/>
              </a:rPr>
              <a:t>】</a:t>
            </a:r>
            <a:r>
              <a:rPr lang="zh-CN" altLang="en-US" sz="1700" b="1">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rPr>
              <a:t>指出党的建设必须坚决实现四项基本要求，即四个坚持。</a:t>
            </a:r>
            <a:endParaRPr lang="zh-CN" altLang="en-US" sz="1700" b="1" dirty="0">
              <a:solidFill>
                <a:srgbClr val="FFFFFF"/>
              </a:solidFill>
              <a:latin typeface="微软雅黑" panose="020B0503020204020204" pitchFamily="34" charset="-122"/>
              <a:ea typeface="微软雅黑" panose="020B0503020204020204" pitchFamily="34" charset="-122"/>
              <a:sym typeface="Calibri" panose="020F0502020204030204" charset="0"/>
            </a:endParaRPr>
          </a:p>
        </p:txBody>
      </p:sp>
      <p:sp>
        <p:nvSpPr>
          <p:cNvPr id="40" name="TextBox 19"/>
          <p:cNvSpPr txBox="1"/>
          <p:nvPr/>
        </p:nvSpPr>
        <p:spPr>
          <a:xfrm>
            <a:off x="5520533" y="1787525"/>
            <a:ext cx="2879725" cy="979488"/>
          </a:xfrm>
          <a:prstGeom prst="rect">
            <a:avLst/>
          </a:prstGeom>
          <a:noFill/>
          <a:ln w="9525">
            <a:noFill/>
          </a:ln>
        </p:spPr>
        <p:txBody>
          <a:bodyPr wrap="square" anchor="t">
            <a:spAutoFit/>
          </a:bodyPr>
          <a:lstStyle/>
          <a:p>
            <a:pPr fontAlgn="base">
              <a:lnSpc>
                <a:spcPct val="120000"/>
              </a:lnSpc>
              <a:spcBef>
                <a:spcPct val="0"/>
              </a:spcBef>
              <a:spcAft>
                <a:spcPct val="0"/>
              </a:spcAft>
            </a:pPr>
            <a:r>
              <a:rPr lang="zh-CN" altLang="en-US" sz="4800" b="1">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rPr>
              <a:t>基本要求</a:t>
            </a:r>
          </a:p>
        </p:txBody>
      </p:sp>
      <p:sp>
        <p:nvSpPr>
          <p:cNvPr id="12" name="矩形 11"/>
          <p:cNvSpPr/>
          <p:nvPr/>
        </p:nvSpPr>
        <p:spPr>
          <a:xfrm>
            <a:off x="1169195" y="4151313"/>
            <a:ext cx="6170613" cy="527050"/>
          </a:xfrm>
          <a:prstGeom prst="rect">
            <a:avLst/>
          </a:prstGeom>
          <a:solidFill>
            <a:srgbClr val="EF26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2135" b="1" noProof="1">
                <a:solidFill>
                  <a:srgbClr val="FFFFFF"/>
                </a:solidFill>
                <a:latin typeface="微软雅黑" panose="020B0503020204020204" pitchFamily="34" charset="-122"/>
                <a:ea typeface="微软雅黑" panose="020B0503020204020204" pitchFamily="34" charset="-122"/>
                <a:cs typeface="+mn-ea"/>
                <a:sym typeface="+mn-lt"/>
              </a:rPr>
              <a:t>坚持党的基本路线</a:t>
            </a:r>
          </a:p>
        </p:txBody>
      </p:sp>
      <p:sp>
        <p:nvSpPr>
          <p:cNvPr id="13" name="矩形 12"/>
          <p:cNvSpPr/>
          <p:nvPr/>
        </p:nvSpPr>
        <p:spPr>
          <a:xfrm>
            <a:off x="1169195" y="5003800"/>
            <a:ext cx="6149975" cy="528638"/>
          </a:xfrm>
          <a:prstGeom prst="rect">
            <a:avLst/>
          </a:prstGeom>
          <a:solidFill>
            <a:srgbClr val="EF26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2135" b="1" noProof="1">
                <a:solidFill>
                  <a:srgbClr val="FFFFFF"/>
                </a:solidFill>
                <a:latin typeface="微软雅黑" panose="020B0503020204020204" pitchFamily="34" charset="-122"/>
                <a:ea typeface="微软雅黑" panose="020B0503020204020204" pitchFamily="34" charset="-122"/>
                <a:cs typeface="+mn-ea"/>
                <a:sym typeface="+mn-lt"/>
              </a:rPr>
              <a:t>坚持解放思想，实事求是，与时俱进，求真务实</a:t>
            </a:r>
          </a:p>
        </p:txBody>
      </p:sp>
      <p:sp>
        <p:nvSpPr>
          <p:cNvPr id="14" name="矩形 13"/>
          <p:cNvSpPr/>
          <p:nvPr/>
        </p:nvSpPr>
        <p:spPr>
          <a:xfrm>
            <a:off x="7463633" y="4137025"/>
            <a:ext cx="3313113" cy="528638"/>
          </a:xfrm>
          <a:prstGeom prst="rect">
            <a:avLst/>
          </a:prstGeom>
          <a:solidFill>
            <a:srgbClr val="EF26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2135" b="1" noProof="1">
                <a:solidFill>
                  <a:srgbClr val="FFFFFF"/>
                </a:solidFill>
                <a:latin typeface="微软雅黑" panose="020B0503020204020204" pitchFamily="34" charset="-122"/>
                <a:ea typeface="微软雅黑" panose="020B0503020204020204" pitchFamily="34" charset="-122"/>
                <a:cs typeface="+mn-ea"/>
                <a:sym typeface="+mn-lt"/>
              </a:rPr>
              <a:t>坚持全心全意为人民服务</a:t>
            </a:r>
          </a:p>
        </p:txBody>
      </p:sp>
      <p:sp>
        <p:nvSpPr>
          <p:cNvPr id="15" name="矩形 14"/>
          <p:cNvSpPr/>
          <p:nvPr/>
        </p:nvSpPr>
        <p:spPr>
          <a:xfrm>
            <a:off x="7463633" y="4991100"/>
            <a:ext cx="3313113" cy="527050"/>
          </a:xfrm>
          <a:prstGeom prst="rect">
            <a:avLst/>
          </a:prstGeom>
          <a:solidFill>
            <a:srgbClr val="EF26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2135" b="1" noProof="1">
                <a:solidFill>
                  <a:srgbClr val="FFFFFF"/>
                </a:solidFill>
                <a:latin typeface="微软雅黑" panose="020B0503020204020204" pitchFamily="34" charset="-122"/>
                <a:ea typeface="微软雅黑" panose="020B0503020204020204" pitchFamily="34" charset="-122"/>
                <a:cs typeface="+mn-ea"/>
                <a:sym typeface="+mn-lt"/>
              </a:rPr>
              <a:t>坚持民主集中制</a:t>
            </a:r>
          </a:p>
        </p:txBody>
      </p:sp>
      <p:sp>
        <p:nvSpPr>
          <p:cNvPr id="16" name="矩形 15"/>
          <p:cNvSpPr/>
          <p:nvPr/>
        </p:nvSpPr>
        <p:spPr>
          <a:xfrm>
            <a:off x="2097882" y="5784850"/>
            <a:ext cx="7994650" cy="400050"/>
          </a:xfrm>
          <a:prstGeom prst="rect">
            <a:avLst/>
          </a:prstGeom>
        </p:spPr>
        <p:txBody>
          <a:bodyPr wrap="square">
            <a:spAutoFit/>
          </a:bodyPr>
          <a:lstStyle/>
          <a:p>
            <a:pPr>
              <a:spcBef>
                <a:spcPct val="0"/>
              </a:spcBef>
              <a:spcAft>
                <a:spcPct val="0"/>
              </a:spcAft>
            </a:pPr>
            <a:r>
              <a:rPr lang="zh-CN" altLang="en-US" sz="2000" b="1"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这四项基本要求，是党的建设必须始终牢牢把握的着力点。</a:t>
            </a:r>
          </a:p>
        </p:txBody>
      </p:sp>
      <p:pic>
        <p:nvPicPr>
          <p:cNvPr id="4" name="图片 3" descr="49719b19e1b80467a7b82ffedb099f1d"/>
          <p:cNvPicPr>
            <a:picLocks noChangeAspect="1"/>
          </p:cNvPicPr>
          <p:nvPr/>
        </p:nvPicPr>
        <p:blipFill>
          <a:blip r:embed="rId3" cstate="print"/>
          <a:stretch>
            <a:fillRect/>
          </a:stretch>
        </p:blipFill>
        <p:spPr>
          <a:xfrm>
            <a:off x="1397795" y="634365"/>
            <a:ext cx="4041775" cy="3792220"/>
          </a:xfrm>
          <a:prstGeom prst="rect">
            <a:avLst/>
          </a:prstGeom>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1316269622"/>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16" presetClass="entr" presetSubtype="21" fill="hold" grpId="0" nodeType="afterEffect">
                                  <p:stCondLst>
                                    <p:cond delay="500"/>
                                  </p:stCondLst>
                                  <p:childTnLst>
                                    <p:set>
                                      <p:cBhvr>
                                        <p:cTn id="10" dur="1" fill="hold">
                                          <p:stCondLst>
                                            <p:cond delay="0"/>
                                          </p:stCondLst>
                                        </p:cTn>
                                        <p:tgtEl>
                                          <p:spTgt spid="55"/>
                                        </p:tgtEl>
                                        <p:attrNameLst>
                                          <p:attrName>style.visibility</p:attrName>
                                        </p:attrNameLst>
                                      </p:cBhvr>
                                      <p:to>
                                        <p:strVal val="visible"/>
                                      </p:to>
                                    </p:set>
                                    <p:animEffect transition="in" filter="barn(inVertical)">
                                      <p:cBhvr>
                                        <p:cTn id="11" dur="750"/>
                                        <p:tgtEl>
                                          <p:spTgt spid="55"/>
                                        </p:tgtEl>
                                      </p:cBhvr>
                                    </p:animEffect>
                                  </p:childTnLst>
                                </p:cTn>
                              </p:par>
                            </p:childTnLst>
                          </p:cTn>
                        </p:par>
                        <p:par>
                          <p:cTn id="12" fill="hold">
                            <p:stCondLst>
                              <p:cond delay="2000"/>
                            </p:stCondLst>
                            <p:childTnLst>
                              <p:par>
                                <p:cTn id="13" presetID="16" presetClass="entr" presetSubtype="21" fill="hold" nodeType="afterEffect">
                                  <p:stCondLst>
                                    <p:cond delay="0"/>
                                  </p:stCondLst>
                                  <p:childTnLst>
                                    <p:set>
                                      <p:cBhvr>
                                        <p:cTn id="14" dur="1" fill="hold">
                                          <p:stCondLst>
                                            <p:cond delay="0"/>
                                          </p:stCondLst>
                                        </p:cTn>
                                        <p:tgtEl>
                                          <p:spTgt spid="40">
                                            <p:txEl>
                                              <p:pRg st="0" end="0"/>
                                            </p:txEl>
                                          </p:spTgt>
                                        </p:tgtEl>
                                        <p:attrNameLst>
                                          <p:attrName>style.visibility</p:attrName>
                                        </p:attrNameLst>
                                      </p:cBhvr>
                                      <p:to>
                                        <p:strVal val="visible"/>
                                      </p:to>
                                    </p:set>
                                    <p:animEffect transition="in" filter="barn(inVertical)">
                                      <p:cBhvr>
                                        <p:cTn id="15" dur="500"/>
                                        <p:tgtEl>
                                          <p:spTgt spid="40">
                                            <p:txEl>
                                              <p:pRg st="0" end="0"/>
                                            </p:txEl>
                                          </p:spTgt>
                                        </p:tgtEl>
                                      </p:cBhvr>
                                    </p:animEffect>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22" presetClass="entr" presetSubtype="8"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childTnLst>
                          </p:cTn>
                        </p:par>
                        <p:par>
                          <p:cTn id="26" fill="hold">
                            <p:stCondLst>
                              <p:cond delay="4000"/>
                            </p:stCondLst>
                            <p:childTnLst>
                              <p:par>
                                <p:cTn id="27" presetID="22" presetClass="entr" presetSubtype="2"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right)">
                                      <p:cBhvr>
                                        <p:cTn id="29" dur="500"/>
                                        <p:tgtEl>
                                          <p:spTgt spid="13"/>
                                        </p:tgtEl>
                                      </p:cBhvr>
                                    </p:animEffect>
                                  </p:childTnLst>
                                </p:cTn>
                              </p:par>
                            </p:childTnLst>
                          </p:cTn>
                        </p:par>
                        <p:par>
                          <p:cTn id="30" fill="hold">
                            <p:stCondLst>
                              <p:cond delay="4500"/>
                            </p:stCondLst>
                            <p:childTnLst>
                              <p:par>
                                <p:cTn id="31" presetID="22" presetClass="entr" presetSubtype="8"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left)">
                                      <p:cBhvr>
                                        <p:cTn id="33" dur="500"/>
                                        <p:tgtEl>
                                          <p:spTgt spid="14"/>
                                        </p:tgtEl>
                                      </p:cBhvr>
                                    </p:animEffect>
                                  </p:childTnLst>
                                </p:cTn>
                              </p:par>
                            </p:childTnLst>
                          </p:cTn>
                        </p:par>
                        <p:par>
                          <p:cTn id="34" fill="hold">
                            <p:stCondLst>
                              <p:cond delay="5000"/>
                            </p:stCondLst>
                            <p:childTnLst>
                              <p:par>
                                <p:cTn id="35" presetID="22" presetClass="entr" presetSubtype="2"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right)">
                                      <p:cBhvr>
                                        <p:cTn id="37" dur="500"/>
                                        <p:tgtEl>
                                          <p:spTgt spid="15"/>
                                        </p:tgtEl>
                                      </p:cBhvr>
                                    </p:animEffect>
                                  </p:childTnLst>
                                </p:cTn>
                              </p:par>
                            </p:childTnLst>
                          </p:cTn>
                        </p:par>
                        <p:par>
                          <p:cTn id="38" fill="hold">
                            <p:stCondLst>
                              <p:cond delay="5500"/>
                            </p:stCondLst>
                            <p:childTnLst>
                              <p:par>
                                <p:cTn id="39" presetID="42"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1000"/>
                                        <p:tgtEl>
                                          <p:spTgt spid="16"/>
                                        </p:tgtEl>
                                      </p:cBhvr>
                                    </p:animEffect>
                                    <p:anim calcmode="lin" valueType="num">
                                      <p:cBhvr>
                                        <p:cTn id="42" dur="1000" fill="hold"/>
                                        <p:tgtEl>
                                          <p:spTgt spid="16"/>
                                        </p:tgtEl>
                                        <p:attrNameLst>
                                          <p:attrName>ppt_x</p:attrName>
                                        </p:attrNameLst>
                                      </p:cBhvr>
                                      <p:tavLst>
                                        <p:tav tm="0">
                                          <p:val>
                                            <p:strVal val="#ppt_x"/>
                                          </p:val>
                                        </p:tav>
                                        <p:tav tm="100000">
                                          <p:val>
                                            <p:strVal val="#ppt_x"/>
                                          </p:val>
                                        </p:tav>
                                      </p:tavLst>
                                    </p:anim>
                                    <p:anim calcmode="lin" valueType="num">
                                      <p:cBhvr>
                                        <p:cTn id="4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37" grpId="0"/>
      <p:bldP spid="12" grpId="0" animBg="1"/>
      <p:bldP spid="13" grpId="0" animBg="1"/>
      <p:bldP spid="14" grpId="0" animBg="1"/>
      <p:bldP spid="15" grpId="0" animBg="1"/>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6">
            <a:extLst>
              <a:ext uri="{FF2B5EF4-FFF2-40B4-BE49-F238E27FC236}">
                <a16:creationId xmlns="" xmlns:a16="http://schemas.microsoft.com/office/drawing/2014/main" id="{F8B5D5BE-6B76-4948-A512-F371D1380314}"/>
              </a:ext>
            </a:extLst>
          </p:cNvPr>
          <p:cNvSpPr txBox="1"/>
          <p:nvPr/>
        </p:nvSpPr>
        <p:spPr>
          <a:xfrm>
            <a:off x="6610891" y="2007644"/>
            <a:ext cx="4221401" cy="1018540"/>
          </a:xfrm>
          <a:prstGeom prst="rect">
            <a:avLst/>
          </a:prstGeom>
          <a:noFill/>
        </p:spPr>
        <p:txBody>
          <a:bodyPr wrap="square" lIns="121889" tIns="60944" rIns="121889" bIns="60944" rtlCol="0">
            <a:spAutoFit/>
          </a:bodyPr>
          <a:lstStyle/>
          <a:p>
            <a:pPr fontAlgn="base">
              <a:lnSpc>
                <a:spcPct val="125000"/>
              </a:lnSpc>
              <a:spcBef>
                <a:spcPct val="0"/>
              </a:spcBef>
              <a:spcAft>
                <a:spcPct val="0"/>
              </a:spcAft>
            </a:pPr>
            <a:r>
              <a:rPr lang="zh-CN" altLang="en-US" sz="4665" b="1" dirty="0">
                <a:solidFill>
                  <a:srgbClr val="C00000"/>
                </a:solidFill>
                <a:latin typeface="微软雅黑" panose="020B0503020204020204" pitchFamily="34" charset="-122"/>
                <a:ea typeface="微软雅黑" panose="020B0503020204020204" pitchFamily="34" charset="-122"/>
              </a:rPr>
              <a:t>第一章</a:t>
            </a:r>
          </a:p>
        </p:txBody>
      </p:sp>
      <p:sp>
        <p:nvSpPr>
          <p:cNvPr id="4" name="文本框 6">
            <a:extLst>
              <a:ext uri="{FF2B5EF4-FFF2-40B4-BE49-F238E27FC236}">
                <a16:creationId xmlns="" xmlns:a16="http://schemas.microsoft.com/office/drawing/2014/main" id="{2C251E5F-6A9D-4BFB-AC35-FD1CCFDD45DD}"/>
              </a:ext>
            </a:extLst>
          </p:cNvPr>
          <p:cNvSpPr txBox="1"/>
          <p:nvPr/>
        </p:nvSpPr>
        <p:spPr>
          <a:xfrm>
            <a:off x="6621059" y="2835522"/>
            <a:ext cx="4910667" cy="1597660"/>
          </a:xfrm>
          <a:prstGeom prst="rect">
            <a:avLst/>
          </a:prstGeom>
          <a:noFill/>
        </p:spPr>
        <p:txBody>
          <a:bodyPr wrap="square" lIns="121889" tIns="60944" rIns="121889" bIns="60944" rtlCol="0">
            <a:spAutoFit/>
          </a:bodyPr>
          <a:lstStyle/>
          <a:p>
            <a:pPr fontAlgn="base">
              <a:spcBef>
                <a:spcPct val="0"/>
              </a:spcBef>
              <a:spcAft>
                <a:spcPct val="0"/>
              </a:spcAft>
            </a:pPr>
            <a:r>
              <a:rPr lang="zh-CN" altLang="en-US" sz="4800" b="1" dirty="0">
                <a:solidFill>
                  <a:srgbClr val="C00000"/>
                </a:solidFill>
                <a:latin typeface="微软雅黑" panose="020B0503020204020204" pitchFamily="34" charset="-122"/>
                <a:ea typeface="微软雅黑" panose="020B0503020204020204" pitchFamily="34" charset="-122"/>
              </a:rPr>
              <a:t>新时代中国特</a:t>
            </a:r>
          </a:p>
          <a:p>
            <a:pPr fontAlgn="base">
              <a:spcBef>
                <a:spcPct val="0"/>
              </a:spcBef>
              <a:spcAft>
                <a:spcPct val="0"/>
              </a:spcAft>
            </a:pPr>
            <a:r>
              <a:rPr lang="zh-CN" altLang="en-US" sz="4800" b="1" dirty="0">
                <a:solidFill>
                  <a:srgbClr val="C00000"/>
                </a:solidFill>
                <a:latin typeface="微软雅黑" panose="020B0503020204020204" pitchFamily="34" charset="-122"/>
                <a:ea typeface="微软雅黑" panose="020B0503020204020204" pitchFamily="34" charset="-122"/>
              </a:rPr>
              <a:t>色社会主义思想</a:t>
            </a:r>
          </a:p>
        </p:txBody>
      </p:sp>
      <p:sp>
        <p:nvSpPr>
          <p:cNvPr id="6" name="矩形 5">
            <a:extLst>
              <a:ext uri="{FF2B5EF4-FFF2-40B4-BE49-F238E27FC236}">
                <a16:creationId xmlns="" xmlns:a16="http://schemas.microsoft.com/office/drawing/2014/main" id="{32B95BF4-F8E0-4EC9-87BF-1A53FFEBD47C}"/>
              </a:ext>
            </a:extLst>
          </p:cNvPr>
          <p:cNvSpPr/>
          <p:nvPr/>
        </p:nvSpPr>
        <p:spPr>
          <a:xfrm>
            <a:off x="6668260" y="4309745"/>
            <a:ext cx="4863465" cy="397510"/>
          </a:xfrm>
          <a:prstGeom prst="rect">
            <a:avLst/>
          </a:prstGeom>
        </p:spPr>
        <p:txBody>
          <a:bodyPr wrap="square" lIns="121889" tIns="60944" rIns="121889" bIns="60944">
            <a:spAutoFit/>
          </a:bodyPr>
          <a:lstStyle/>
          <a:p>
            <a:pPr algn="dist">
              <a:defRPr/>
            </a:pPr>
            <a:r>
              <a:rPr lang="zh-CN" altLang="en-US" dirty="0">
                <a:solidFill>
                  <a:srgbClr val="C00000"/>
                </a:solidFill>
                <a:latin typeface="微软雅黑" panose="020B0503020204020204" pitchFamily="34" charset="-122"/>
                <a:ea typeface="微软雅黑" panose="020B0503020204020204" pitchFamily="34" charset="-122"/>
              </a:rPr>
              <a:t>十九大党章全方位解读学习中国共产党章程</a:t>
            </a:r>
          </a:p>
        </p:txBody>
      </p:sp>
    </p:spTree>
    <p:extLst>
      <p:ext uri="{BB962C8B-B14F-4D97-AF65-F5344CB8AC3E}">
        <p14:creationId xmlns="" xmlns:p14="http://schemas.microsoft.com/office/powerpoint/2010/main" val="1085508672"/>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党的领导</a:t>
            </a:r>
          </a:p>
        </p:txBody>
      </p:sp>
      <p:sp>
        <p:nvSpPr>
          <p:cNvPr id="55" name="Rectangle 3"/>
          <p:cNvSpPr/>
          <p:nvPr/>
        </p:nvSpPr>
        <p:spPr>
          <a:xfrm>
            <a:off x="-13493" y="1892301"/>
            <a:ext cx="12217400" cy="1992313"/>
          </a:xfrm>
          <a:prstGeom prst="rect">
            <a:avLst/>
          </a:prstGeom>
          <a:gradFill>
            <a:gsLst>
              <a:gs pos="0">
                <a:srgbClr val="E30000"/>
              </a:gs>
              <a:gs pos="100000">
                <a:srgbClr val="76030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en-GB" noProof="1">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37" name="矩形 36"/>
          <p:cNvSpPr/>
          <p:nvPr/>
        </p:nvSpPr>
        <p:spPr>
          <a:xfrm>
            <a:off x="5736433" y="2874964"/>
            <a:ext cx="5903913" cy="720197"/>
          </a:xfrm>
          <a:prstGeom prst="rect">
            <a:avLst/>
          </a:prstGeom>
        </p:spPr>
        <p:txBody>
          <a:bodyPr wrap="square">
            <a:spAutoFit/>
          </a:bodyPr>
          <a:lstStyle/>
          <a:p>
            <a:pPr algn="just">
              <a:lnSpc>
                <a:spcPct val="120000"/>
              </a:lnSpc>
              <a:spcBef>
                <a:spcPct val="0"/>
              </a:spcBef>
              <a:spcAft>
                <a:spcPct val="0"/>
              </a:spcAft>
            </a:pPr>
            <a:r>
              <a:rPr lang="zh-CN" altLang="en-US" sz="1700" b="1" spc="300" noProof="1">
                <a:solidFill>
                  <a:srgbClr val="FFFFFF"/>
                </a:solidFill>
                <a:latin typeface="微软雅黑" panose="020B0503020204020204" pitchFamily="34" charset="-122"/>
                <a:ea typeface="微软雅黑" panose="020B0503020204020204" pitchFamily="34" charset="-122"/>
                <a:cs typeface="+mn-ea"/>
                <a:sym typeface="+mn-lt"/>
              </a:rPr>
              <a:t>党章</a:t>
            </a:r>
            <a:r>
              <a:rPr lang="en-US" altLang="zh-CN" sz="1700" b="1" spc="300" noProof="1">
                <a:solidFill>
                  <a:srgbClr val="FFFFFF"/>
                </a:solidFill>
                <a:latin typeface="微软雅黑" panose="020B0503020204020204" pitchFamily="34" charset="-122"/>
                <a:ea typeface="微软雅黑" panose="020B0503020204020204" pitchFamily="34" charset="-122"/>
                <a:cs typeface="+mn-ea"/>
                <a:sym typeface="+mn-lt"/>
              </a:rPr>
              <a:t>【</a:t>
            </a:r>
            <a:r>
              <a:rPr lang="zh-CN" altLang="en-US" sz="1700" b="1" spc="300" noProof="1">
                <a:solidFill>
                  <a:srgbClr val="FFFFFF"/>
                </a:solidFill>
                <a:latin typeface="微软雅黑" panose="020B0503020204020204" pitchFamily="34" charset="-122"/>
                <a:ea typeface="微软雅黑" panose="020B0503020204020204" pitchFamily="34" charset="-122"/>
                <a:cs typeface="+mn-ea"/>
                <a:sym typeface="+mn-lt"/>
              </a:rPr>
              <a:t>第二十八自然段</a:t>
            </a:r>
            <a:r>
              <a:rPr lang="en-US" altLang="zh-CN" sz="1700" b="1" spc="300" noProof="1">
                <a:solidFill>
                  <a:srgbClr val="FFFFFF"/>
                </a:solidFill>
                <a:latin typeface="微软雅黑" panose="020B0503020204020204" pitchFamily="34" charset="-122"/>
                <a:ea typeface="微软雅黑" panose="020B0503020204020204" pitchFamily="34" charset="-122"/>
                <a:cs typeface="+mn-ea"/>
                <a:sym typeface="+mn-lt"/>
              </a:rPr>
              <a:t>】</a:t>
            </a:r>
            <a:r>
              <a:rPr lang="zh-CN" altLang="en-US" sz="1700" b="1" spc="300" noProof="1">
                <a:solidFill>
                  <a:srgbClr val="FFFFFF"/>
                </a:solidFill>
                <a:latin typeface="微软雅黑" panose="020B0503020204020204" pitchFamily="34" charset="-122"/>
                <a:ea typeface="微软雅黑" panose="020B0503020204020204" pitchFamily="34" charset="-122"/>
                <a:cs typeface="+mn-ea"/>
                <a:sym typeface="+mn-lt"/>
              </a:rPr>
              <a:t>明确了党的领导的三种形态，并具体阐明了如何加强和改善党的领导问题</a:t>
            </a:r>
          </a:p>
        </p:txBody>
      </p:sp>
      <p:sp>
        <p:nvSpPr>
          <p:cNvPr id="40" name="TextBox 19"/>
          <p:cNvSpPr txBox="1"/>
          <p:nvPr/>
        </p:nvSpPr>
        <p:spPr>
          <a:xfrm>
            <a:off x="5736433" y="2047876"/>
            <a:ext cx="2879725" cy="978729"/>
          </a:xfrm>
          <a:prstGeom prst="rect">
            <a:avLst/>
          </a:prstGeom>
          <a:noFill/>
          <a:ln w="9525">
            <a:noFill/>
          </a:ln>
        </p:spPr>
        <p:txBody>
          <a:bodyPr wrap="square" anchor="t">
            <a:spAutoFit/>
          </a:bodyPr>
          <a:lstStyle/>
          <a:p>
            <a:pPr fontAlgn="base">
              <a:lnSpc>
                <a:spcPct val="120000"/>
              </a:lnSpc>
              <a:spcBef>
                <a:spcPct val="0"/>
              </a:spcBef>
              <a:spcAft>
                <a:spcPct val="0"/>
              </a:spcAft>
            </a:pPr>
            <a:r>
              <a:rPr lang="zh-CN" altLang="en-US" sz="4800" b="1">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rPr>
              <a:t>党的领导</a:t>
            </a:r>
            <a:endParaRPr lang="zh-CN" altLang="en-US" sz="4800" b="1" dirty="0">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endParaRPr>
          </a:p>
        </p:txBody>
      </p:sp>
      <p:sp>
        <p:nvSpPr>
          <p:cNvPr id="18" name="矩形 17"/>
          <p:cNvSpPr/>
          <p:nvPr/>
        </p:nvSpPr>
        <p:spPr>
          <a:xfrm>
            <a:off x="459583" y="4292600"/>
            <a:ext cx="2822575" cy="1722438"/>
          </a:xfrm>
          <a:prstGeom prst="rect">
            <a:avLst/>
          </a:prstGeom>
          <a:gradFill>
            <a:gsLst>
              <a:gs pos="0">
                <a:srgbClr val="E30000"/>
              </a:gs>
              <a:gs pos="100000">
                <a:srgbClr val="760303"/>
              </a:gs>
            </a:gsLst>
            <a:lin ang="3600000" scaled="0"/>
          </a:gradFill>
        </p:spPr>
        <p:txBody>
          <a:bodyPr wrap="none" anchor="ctr" anchorCtr="1">
            <a:noAutofit/>
          </a:bodyPr>
          <a:lstStyle/>
          <a:p>
            <a:pPr>
              <a:spcBef>
                <a:spcPct val="0"/>
              </a:spcBef>
              <a:spcAft>
                <a:spcPct val="0"/>
              </a:spcAft>
            </a:pPr>
            <a:r>
              <a:rPr lang="zh-CN" altLang="zh-CN" sz="2665" b="1" noProof="1">
                <a:solidFill>
                  <a:srgbClr val="FFFFFF"/>
                </a:solidFill>
                <a:latin typeface="微软雅黑" panose="020B0503020204020204" pitchFamily="34" charset="-122"/>
                <a:ea typeface="微软雅黑" panose="020B0503020204020204" pitchFamily="34" charset="-122"/>
                <a:cs typeface="+mn-ea"/>
                <a:sym typeface="+mn-lt"/>
              </a:rPr>
              <a:t>党的领导</a:t>
            </a:r>
            <a:endParaRPr lang="en-US" altLang="zh-CN" sz="2665" b="1" noProof="1">
              <a:solidFill>
                <a:srgbClr val="FFFFFF"/>
              </a:solidFill>
              <a:latin typeface="微软雅黑" panose="020B0503020204020204" pitchFamily="34" charset="-122"/>
              <a:ea typeface="微软雅黑" panose="020B0503020204020204" pitchFamily="34" charset="-122"/>
              <a:cs typeface="+mn-ea"/>
              <a:sym typeface="+mn-lt"/>
            </a:endParaRPr>
          </a:p>
          <a:p>
            <a:pPr>
              <a:spcBef>
                <a:spcPct val="0"/>
              </a:spcBef>
              <a:spcAft>
                <a:spcPct val="0"/>
              </a:spcAft>
            </a:pPr>
            <a:r>
              <a:rPr lang="zh-CN" altLang="en-US" sz="2665" b="1" noProof="1">
                <a:solidFill>
                  <a:srgbClr val="FFFFFF"/>
                </a:solidFill>
                <a:latin typeface="微软雅黑" panose="020B0503020204020204" pitchFamily="34" charset="-122"/>
                <a:ea typeface="微软雅黑" panose="020B0503020204020204" pitchFamily="34" charset="-122"/>
                <a:cs typeface="+mn-ea"/>
                <a:sym typeface="+mn-lt"/>
              </a:rPr>
              <a:t>三种形态</a:t>
            </a:r>
          </a:p>
        </p:txBody>
      </p:sp>
      <p:sp>
        <p:nvSpPr>
          <p:cNvPr id="19" name="矩形 18"/>
          <p:cNvSpPr/>
          <p:nvPr/>
        </p:nvSpPr>
        <p:spPr>
          <a:xfrm>
            <a:off x="6514308" y="4446589"/>
            <a:ext cx="5414963" cy="1338263"/>
          </a:xfrm>
          <a:prstGeom prst="rect">
            <a:avLst/>
          </a:prstGeom>
        </p:spPr>
        <p:txBody>
          <a:bodyPr wrap="square">
            <a:spAutoFit/>
          </a:bodyPr>
          <a:lstStyle/>
          <a:p>
            <a:pPr>
              <a:lnSpc>
                <a:spcPct val="150000"/>
              </a:lnSpc>
              <a:spcBef>
                <a:spcPct val="0"/>
              </a:spcBef>
              <a:spcAft>
                <a:spcPct val="0"/>
              </a:spcAft>
            </a:pPr>
            <a:r>
              <a:rPr lang="zh-CN" altLang="zh-CN" b="1"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党要适应改革开放和社会主义现代化建设的要求，坚持科学执政、民主执政、依法执政，加强和改善党的领导。</a:t>
            </a:r>
          </a:p>
        </p:txBody>
      </p:sp>
      <p:sp>
        <p:nvSpPr>
          <p:cNvPr id="20" name="矩形 19"/>
          <p:cNvSpPr/>
          <p:nvPr/>
        </p:nvSpPr>
        <p:spPr>
          <a:xfrm>
            <a:off x="4263232" y="4122739"/>
            <a:ext cx="1968500" cy="487363"/>
          </a:xfrm>
          <a:prstGeom prst="rect">
            <a:avLst/>
          </a:prstGeom>
          <a:gradFill>
            <a:gsLst>
              <a:gs pos="0">
                <a:srgbClr val="E30000"/>
              </a:gs>
              <a:gs pos="100000">
                <a:srgbClr val="760303"/>
              </a:gs>
            </a:gsLst>
            <a:lin ang="36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Bef>
                <a:spcPct val="0"/>
              </a:spcBef>
              <a:spcAft>
                <a:spcPct val="0"/>
              </a:spcAft>
            </a:pPr>
            <a:r>
              <a:rPr lang="zh-CN" altLang="en-US" sz="2400" b="1" noProof="1">
                <a:solidFill>
                  <a:srgbClr val="FFFFFF"/>
                </a:solidFill>
                <a:latin typeface="微软雅黑" panose="020B0503020204020204" pitchFamily="34" charset="-122"/>
                <a:ea typeface="微软雅黑" panose="020B0503020204020204" pitchFamily="34" charset="-122"/>
                <a:cs typeface="+mn-ea"/>
                <a:sym typeface="+mn-lt"/>
              </a:rPr>
              <a:t>政治领导</a:t>
            </a:r>
          </a:p>
        </p:txBody>
      </p:sp>
      <p:sp>
        <p:nvSpPr>
          <p:cNvPr id="21" name="矩形 20"/>
          <p:cNvSpPr/>
          <p:nvPr/>
        </p:nvSpPr>
        <p:spPr>
          <a:xfrm>
            <a:off x="4263232" y="4910139"/>
            <a:ext cx="1968500" cy="487363"/>
          </a:xfrm>
          <a:prstGeom prst="rect">
            <a:avLst/>
          </a:prstGeom>
          <a:gradFill>
            <a:gsLst>
              <a:gs pos="0">
                <a:srgbClr val="E30000"/>
              </a:gs>
              <a:gs pos="100000">
                <a:srgbClr val="760303"/>
              </a:gs>
            </a:gsLst>
            <a:lin ang="36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Bef>
                <a:spcPct val="0"/>
              </a:spcBef>
              <a:spcAft>
                <a:spcPct val="0"/>
              </a:spcAft>
            </a:pPr>
            <a:r>
              <a:rPr lang="zh-CN" altLang="en-US" sz="2400" b="1" noProof="1">
                <a:solidFill>
                  <a:srgbClr val="FFFFFF"/>
                </a:solidFill>
                <a:latin typeface="微软雅黑" panose="020B0503020204020204" pitchFamily="34" charset="-122"/>
                <a:ea typeface="微软雅黑" panose="020B0503020204020204" pitchFamily="34" charset="-122"/>
                <a:cs typeface="+mn-ea"/>
                <a:sym typeface="+mn-lt"/>
              </a:rPr>
              <a:t>思想领导</a:t>
            </a:r>
          </a:p>
        </p:txBody>
      </p:sp>
      <p:sp>
        <p:nvSpPr>
          <p:cNvPr id="22" name="矩形 21"/>
          <p:cNvSpPr/>
          <p:nvPr/>
        </p:nvSpPr>
        <p:spPr>
          <a:xfrm>
            <a:off x="4263232" y="5695951"/>
            <a:ext cx="1968500" cy="487363"/>
          </a:xfrm>
          <a:prstGeom prst="rect">
            <a:avLst/>
          </a:prstGeom>
          <a:gradFill>
            <a:gsLst>
              <a:gs pos="0">
                <a:srgbClr val="E30000"/>
              </a:gs>
              <a:gs pos="100000">
                <a:srgbClr val="760303"/>
              </a:gs>
            </a:gsLst>
            <a:lin ang="36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Bef>
                <a:spcPct val="0"/>
              </a:spcBef>
              <a:spcAft>
                <a:spcPct val="0"/>
              </a:spcAft>
            </a:pPr>
            <a:r>
              <a:rPr lang="zh-CN" altLang="en-US" sz="2400" b="1" noProof="1">
                <a:solidFill>
                  <a:srgbClr val="FFFFFF"/>
                </a:solidFill>
                <a:latin typeface="微软雅黑" panose="020B0503020204020204" pitchFamily="34" charset="-122"/>
                <a:ea typeface="微软雅黑" panose="020B0503020204020204" pitchFamily="34" charset="-122"/>
                <a:cs typeface="+mn-ea"/>
                <a:sym typeface="+mn-lt"/>
              </a:rPr>
              <a:t>组织领导</a:t>
            </a:r>
          </a:p>
        </p:txBody>
      </p:sp>
      <p:sp>
        <p:nvSpPr>
          <p:cNvPr id="23" name="燕尾形 5"/>
          <p:cNvSpPr/>
          <p:nvPr/>
        </p:nvSpPr>
        <p:spPr>
          <a:xfrm>
            <a:off x="3566319" y="4767264"/>
            <a:ext cx="412750" cy="671513"/>
          </a:xfrm>
          <a:prstGeom prst="chevron">
            <a:avLst/>
          </a:prstGeom>
          <a:gradFill>
            <a:gsLst>
              <a:gs pos="0">
                <a:srgbClr val="E30000"/>
              </a:gs>
              <a:gs pos="100000">
                <a:srgbClr val="76030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zh-CN" altLang="en-US" noProof="1">
              <a:solidFill>
                <a:srgbClr val="000000"/>
              </a:solidFill>
              <a:latin typeface="微软雅黑" panose="020B0503020204020204" pitchFamily="34" charset="-122"/>
              <a:ea typeface="微软雅黑" panose="020B0503020204020204" pitchFamily="34" charset="-122"/>
            </a:endParaRPr>
          </a:p>
        </p:txBody>
      </p:sp>
      <p:pic>
        <p:nvPicPr>
          <p:cNvPr id="4" name="图片 3" descr="49719b19e1b80467a7b82ffedb099f1d"/>
          <p:cNvPicPr>
            <a:picLocks noChangeAspect="1"/>
          </p:cNvPicPr>
          <p:nvPr/>
        </p:nvPicPr>
        <p:blipFill>
          <a:blip r:embed="rId3" cstate="print"/>
          <a:stretch>
            <a:fillRect/>
          </a:stretch>
        </p:blipFill>
        <p:spPr>
          <a:xfrm>
            <a:off x="1397795" y="634365"/>
            <a:ext cx="4041775" cy="3792220"/>
          </a:xfrm>
          <a:prstGeom prst="rect">
            <a:avLst/>
          </a:prstGeom>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3792370432"/>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16" presetClass="entr" presetSubtype="21" fill="hold" grpId="0" nodeType="afterEffect">
                                  <p:stCondLst>
                                    <p:cond delay="500"/>
                                  </p:stCondLst>
                                  <p:childTnLst>
                                    <p:set>
                                      <p:cBhvr>
                                        <p:cTn id="10" dur="1" fill="hold">
                                          <p:stCondLst>
                                            <p:cond delay="0"/>
                                          </p:stCondLst>
                                        </p:cTn>
                                        <p:tgtEl>
                                          <p:spTgt spid="55"/>
                                        </p:tgtEl>
                                        <p:attrNameLst>
                                          <p:attrName>style.visibility</p:attrName>
                                        </p:attrNameLst>
                                      </p:cBhvr>
                                      <p:to>
                                        <p:strVal val="visible"/>
                                      </p:to>
                                    </p:set>
                                    <p:animEffect transition="in" filter="barn(inVertical)">
                                      <p:cBhvr>
                                        <p:cTn id="11" dur="750"/>
                                        <p:tgtEl>
                                          <p:spTgt spid="55"/>
                                        </p:tgtEl>
                                      </p:cBhvr>
                                    </p:animEffect>
                                  </p:childTnLst>
                                </p:cTn>
                              </p:par>
                            </p:childTnLst>
                          </p:cTn>
                        </p:par>
                        <p:par>
                          <p:cTn id="12" fill="hold">
                            <p:stCondLst>
                              <p:cond delay="2000"/>
                            </p:stCondLst>
                            <p:childTnLst>
                              <p:par>
                                <p:cTn id="13" presetID="16" presetClass="entr" presetSubtype="21" fill="hold" nodeType="afterEffect">
                                  <p:stCondLst>
                                    <p:cond delay="0"/>
                                  </p:stCondLst>
                                  <p:childTnLst>
                                    <p:set>
                                      <p:cBhvr>
                                        <p:cTn id="14" dur="1" fill="hold">
                                          <p:stCondLst>
                                            <p:cond delay="0"/>
                                          </p:stCondLst>
                                        </p:cTn>
                                        <p:tgtEl>
                                          <p:spTgt spid="40">
                                            <p:txEl>
                                              <p:pRg st="0" end="0"/>
                                            </p:txEl>
                                          </p:spTgt>
                                        </p:tgtEl>
                                        <p:attrNameLst>
                                          <p:attrName>style.visibility</p:attrName>
                                        </p:attrNameLst>
                                      </p:cBhvr>
                                      <p:to>
                                        <p:strVal val="visible"/>
                                      </p:to>
                                    </p:set>
                                    <p:animEffect transition="in" filter="barn(inVertical)">
                                      <p:cBhvr>
                                        <p:cTn id="15" dur="500"/>
                                        <p:tgtEl>
                                          <p:spTgt spid="40">
                                            <p:txEl>
                                              <p:pRg st="0" end="0"/>
                                            </p:txEl>
                                          </p:spTgt>
                                        </p:tgtEl>
                                      </p:cBhvr>
                                    </p:animEffect>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22" presetClass="entr" presetSubtype="8"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left)">
                                      <p:cBhvr>
                                        <p:cTn id="25" dur="500"/>
                                        <p:tgtEl>
                                          <p:spTgt spid="18"/>
                                        </p:tgtEl>
                                      </p:cBhvr>
                                    </p:animEffect>
                                  </p:childTnLst>
                                </p:cTn>
                              </p:par>
                            </p:childTnLst>
                          </p:cTn>
                        </p:par>
                        <p:par>
                          <p:cTn id="26" fill="hold">
                            <p:stCondLst>
                              <p:cond delay="4000"/>
                            </p:stCondLst>
                            <p:childTnLst>
                              <p:par>
                                <p:cTn id="27" presetID="22" presetClass="entr" presetSubtype="8"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left)">
                                      <p:cBhvr>
                                        <p:cTn id="29" dur="500"/>
                                        <p:tgtEl>
                                          <p:spTgt spid="23"/>
                                        </p:tgtEl>
                                      </p:cBhvr>
                                    </p:animEffect>
                                  </p:childTnLst>
                                </p:cTn>
                              </p:par>
                            </p:childTnLst>
                          </p:cTn>
                        </p:par>
                        <p:par>
                          <p:cTn id="30" fill="hold">
                            <p:stCondLst>
                              <p:cond delay="4500"/>
                            </p:stCondLst>
                            <p:childTnLst>
                              <p:par>
                                <p:cTn id="31" presetID="22" presetClass="entr" presetSubtype="8"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left)">
                                      <p:cBhvr>
                                        <p:cTn id="33" dur="500"/>
                                        <p:tgtEl>
                                          <p:spTgt spid="20"/>
                                        </p:tgtEl>
                                      </p:cBhvr>
                                    </p:animEffect>
                                  </p:childTnLst>
                                </p:cTn>
                              </p:par>
                            </p:childTnLst>
                          </p:cTn>
                        </p:par>
                        <p:par>
                          <p:cTn id="34" fill="hold">
                            <p:stCondLst>
                              <p:cond delay="5000"/>
                            </p:stCondLst>
                            <p:childTnLst>
                              <p:par>
                                <p:cTn id="35" presetID="22" presetClass="entr" presetSubtype="8"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left)">
                                      <p:cBhvr>
                                        <p:cTn id="37" dur="500"/>
                                        <p:tgtEl>
                                          <p:spTgt spid="21"/>
                                        </p:tgtEl>
                                      </p:cBhvr>
                                    </p:animEffect>
                                  </p:childTnLst>
                                </p:cTn>
                              </p:par>
                            </p:childTnLst>
                          </p:cTn>
                        </p:par>
                        <p:par>
                          <p:cTn id="38" fill="hold">
                            <p:stCondLst>
                              <p:cond delay="5500"/>
                            </p:stCondLst>
                            <p:childTnLst>
                              <p:par>
                                <p:cTn id="39" presetID="22" presetClass="entr" presetSubtype="8"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left)">
                                      <p:cBhvr>
                                        <p:cTn id="41" dur="500"/>
                                        <p:tgtEl>
                                          <p:spTgt spid="22"/>
                                        </p:tgtEl>
                                      </p:cBhvr>
                                    </p:animEffect>
                                  </p:childTnLst>
                                </p:cTn>
                              </p:par>
                            </p:childTnLst>
                          </p:cTn>
                        </p:par>
                        <p:par>
                          <p:cTn id="42" fill="hold">
                            <p:stCondLst>
                              <p:cond delay="6000"/>
                            </p:stCondLst>
                            <p:childTnLst>
                              <p:par>
                                <p:cTn id="43" presetID="42" presetClass="entr" presetSubtype="0"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1000"/>
                                        <p:tgtEl>
                                          <p:spTgt spid="19"/>
                                        </p:tgtEl>
                                      </p:cBhvr>
                                    </p:animEffect>
                                    <p:anim calcmode="lin" valueType="num">
                                      <p:cBhvr>
                                        <p:cTn id="46" dur="1000" fill="hold"/>
                                        <p:tgtEl>
                                          <p:spTgt spid="19"/>
                                        </p:tgtEl>
                                        <p:attrNameLst>
                                          <p:attrName>ppt_x</p:attrName>
                                        </p:attrNameLst>
                                      </p:cBhvr>
                                      <p:tavLst>
                                        <p:tav tm="0">
                                          <p:val>
                                            <p:strVal val="#ppt_x"/>
                                          </p:val>
                                        </p:tav>
                                        <p:tav tm="100000">
                                          <p:val>
                                            <p:strVal val="#ppt_x"/>
                                          </p:val>
                                        </p:tav>
                                      </p:tavLst>
                                    </p:anim>
                                    <p:anim calcmode="lin" valueType="num">
                                      <p:cBhvr>
                                        <p:cTn id="4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37" grpId="0"/>
      <p:bldP spid="18" grpId="0" bldLvl="0" animBg="1"/>
      <p:bldP spid="19" grpId="0"/>
      <p:bldP spid="20" grpId="0" bldLvl="0" animBg="1"/>
      <p:bldP spid="21" grpId="0" bldLvl="0" animBg="1"/>
      <p:bldP spid="22" grpId="0" bldLvl="0" animBg="1"/>
      <p:bldP spid="23"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 xmlns:a16="http://schemas.microsoft.com/office/drawing/2014/main" id="{0C1C6044-4F62-461E-8E8D-F2EC7FC55214}"/>
              </a:ext>
            </a:extLst>
          </p:cNvPr>
          <p:cNvSpPr/>
          <p:nvPr/>
        </p:nvSpPr>
        <p:spPr>
          <a:xfrm>
            <a:off x="6524750" y="4044280"/>
            <a:ext cx="4863465" cy="397510"/>
          </a:xfrm>
          <a:prstGeom prst="rect">
            <a:avLst/>
          </a:prstGeom>
        </p:spPr>
        <p:txBody>
          <a:bodyPr wrap="square" lIns="121889" tIns="60944" rIns="121889" bIns="60944">
            <a:spAutoFit/>
          </a:bodyPr>
          <a:lstStyle/>
          <a:p>
            <a:pPr algn="dist">
              <a:defRPr/>
            </a:pPr>
            <a:r>
              <a:rPr lang="zh-CN" altLang="en-US" dirty="0">
                <a:solidFill>
                  <a:srgbClr val="C00000"/>
                </a:solidFill>
                <a:latin typeface="微软雅黑" panose="020B0503020204020204" pitchFamily="34" charset="-122"/>
                <a:ea typeface="微软雅黑" panose="020B0503020204020204" pitchFamily="34" charset="-122"/>
              </a:rPr>
              <a:t>十九大党章全方位解读学习中国共产党章程</a:t>
            </a:r>
          </a:p>
        </p:txBody>
      </p:sp>
      <p:sp>
        <p:nvSpPr>
          <p:cNvPr id="5" name="文本框 6">
            <a:extLst>
              <a:ext uri="{FF2B5EF4-FFF2-40B4-BE49-F238E27FC236}">
                <a16:creationId xmlns="" xmlns:a16="http://schemas.microsoft.com/office/drawing/2014/main" id="{AC420EE4-618F-4565-B057-F5C5D779A8B5}"/>
              </a:ext>
            </a:extLst>
          </p:cNvPr>
          <p:cNvSpPr txBox="1"/>
          <p:nvPr/>
        </p:nvSpPr>
        <p:spPr>
          <a:xfrm>
            <a:off x="6524750" y="2265384"/>
            <a:ext cx="4221401" cy="938494"/>
          </a:xfrm>
          <a:prstGeom prst="rect">
            <a:avLst/>
          </a:prstGeom>
          <a:noFill/>
        </p:spPr>
        <p:txBody>
          <a:bodyPr wrap="square" lIns="121889" tIns="60944" rIns="121889" bIns="60944" rtlCol="0">
            <a:spAutoFit/>
          </a:bodyPr>
          <a:lstStyle/>
          <a:p>
            <a:pPr fontAlgn="base">
              <a:lnSpc>
                <a:spcPct val="125000"/>
              </a:lnSpc>
              <a:spcBef>
                <a:spcPct val="0"/>
              </a:spcBef>
              <a:spcAft>
                <a:spcPct val="0"/>
              </a:spcAft>
            </a:pPr>
            <a:r>
              <a:rPr lang="zh-CN" altLang="en-US" sz="4665" b="1" dirty="0">
                <a:solidFill>
                  <a:srgbClr val="C00000"/>
                </a:solidFill>
                <a:latin typeface="微软雅黑" panose="020B0503020204020204" pitchFamily="34" charset="-122"/>
                <a:ea typeface="微软雅黑" panose="020B0503020204020204" pitchFamily="34" charset="-122"/>
              </a:rPr>
              <a:t>第五章</a:t>
            </a:r>
          </a:p>
        </p:txBody>
      </p:sp>
      <p:sp>
        <p:nvSpPr>
          <p:cNvPr id="7" name="文本框 6">
            <a:extLst>
              <a:ext uri="{FF2B5EF4-FFF2-40B4-BE49-F238E27FC236}">
                <a16:creationId xmlns="" xmlns:a16="http://schemas.microsoft.com/office/drawing/2014/main" id="{60C6105E-7D3A-437A-9EEA-F82947145ACE}"/>
              </a:ext>
            </a:extLst>
          </p:cNvPr>
          <p:cNvSpPr txBox="1"/>
          <p:nvPr/>
        </p:nvSpPr>
        <p:spPr>
          <a:xfrm>
            <a:off x="6535164" y="3093050"/>
            <a:ext cx="5334635" cy="951230"/>
          </a:xfrm>
          <a:prstGeom prst="rect">
            <a:avLst/>
          </a:prstGeom>
          <a:noFill/>
        </p:spPr>
        <p:txBody>
          <a:bodyPr wrap="square" lIns="121889" tIns="60944" rIns="121889" bIns="60944" rtlCol="0">
            <a:spAutoFit/>
          </a:bodyPr>
          <a:lstStyle/>
          <a:p>
            <a:pPr fontAlgn="base">
              <a:spcBef>
                <a:spcPct val="0"/>
              </a:spcBef>
              <a:spcAft>
                <a:spcPct val="0"/>
              </a:spcAft>
            </a:pPr>
            <a:r>
              <a:rPr lang="zh-CN" altLang="en-US" sz="5400" b="1" dirty="0">
                <a:solidFill>
                  <a:srgbClr val="C00000"/>
                </a:solidFill>
                <a:latin typeface="微软雅黑" panose="020B0503020204020204" pitchFamily="34" charset="-122"/>
                <a:ea typeface="微软雅黑" panose="020B0503020204020204" pitchFamily="34" charset="-122"/>
              </a:rPr>
              <a:t>党章的条文</a:t>
            </a:r>
          </a:p>
        </p:txBody>
      </p:sp>
    </p:spTree>
    <p:extLst>
      <p:ext uri="{BB962C8B-B14F-4D97-AF65-F5344CB8AC3E}">
        <p14:creationId xmlns="" xmlns:p14="http://schemas.microsoft.com/office/powerpoint/2010/main" val="2284376571"/>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 grpId="0"/>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党章的条文</a:t>
            </a:r>
          </a:p>
        </p:txBody>
      </p:sp>
      <p:sp>
        <p:nvSpPr>
          <p:cNvPr id="55" name="Rectangle 3"/>
          <p:cNvSpPr/>
          <p:nvPr/>
        </p:nvSpPr>
        <p:spPr>
          <a:xfrm>
            <a:off x="-13493" y="1892301"/>
            <a:ext cx="12217400" cy="1992313"/>
          </a:xfrm>
          <a:prstGeom prst="rect">
            <a:avLst/>
          </a:prstGeom>
          <a:gradFill>
            <a:gsLst>
              <a:gs pos="0">
                <a:srgbClr val="E30000"/>
              </a:gs>
              <a:gs pos="100000">
                <a:srgbClr val="76030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en-GB" noProof="1">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37" name="矩形 36"/>
          <p:cNvSpPr/>
          <p:nvPr/>
        </p:nvSpPr>
        <p:spPr>
          <a:xfrm>
            <a:off x="5807869" y="2874964"/>
            <a:ext cx="5905500" cy="1034129"/>
          </a:xfrm>
          <a:prstGeom prst="rect">
            <a:avLst/>
          </a:prstGeom>
        </p:spPr>
        <p:txBody>
          <a:bodyPr wrap="square">
            <a:spAutoFit/>
          </a:bodyPr>
          <a:lstStyle/>
          <a:p>
            <a:pPr algn="just">
              <a:lnSpc>
                <a:spcPct val="120000"/>
              </a:lnSpc>
              <a:spcBef>
                <a:spcPct val="0"/>
              </a:spcBef>
              <a:spcAft>
                <a:spcPct val="0"/>
              </a:spcAft>
            </a:pPr>
            <a:r>
              <a:rPr lang="zh-CN" altLang="en-US" sz="1700" b="1" spc="300" noProof="1">
                <a:solidFill>
                  <a:srgbClr val="FFFFFF"/>
                </a:solidFill>
                <a:latin typeface="微软雅黑" panose="020B0503020204020204" pitchFamily="34" charset="-122"/>
                <a:ea typeface="微软雅黑" panose="020B0503020204020204" pitchFamily="34" charset="-122"/>
                <a:cs typeface="+mn-ea"/>
                <a:sym typeface="+mn-lt"/>
              </a:rPr>
              <a:t>部分共十一章五十三条，是每个党员、党的干部和各级党的组织必须严格遵守的行为规范。概括起来，包括以下五个方面的内容。</a:t>
            </a:r>
          </a:p>
        </p:txBody>
      </p:sp>
      <p:sp>
        <p:nvSpPr>
          <p:cNvPr id="40" name="TextBox 19"/>
          <p:cNvSpPr txBox="1"/>
          <p:nvPr/>
        </p:nvSpPr>
        <p:spPr>
          <a:xfrm>
            <a:off x="5736433" y="2047876"/>
            <a:ext cx="2879725" cy="978729"/>
          </a:xfrm>
          <a:prstGeom prst="rect">
            <a:avLst/>
          </a:prstGeom>
          <a:noFill/>
          <a:ln w="9525">
            <a:noFill/>
          </a:ln>
        </p:spPr>
        <p:txBody>
          <a:bodyPr wrap="square" anchor="t">
            <a:spAutoFit/>
          </a:bodyPr>
          <a:lstStyle/>
          <a:p>
            <a:pPr fontAlgn="base">
              <a:lnSpc>
                <a:spcPct val="120000"/>
              </a:lnSpc>
              <a:spcBef>
                <a:spcPct val="0"/>
              </a:spcBef>
              <a:spcAft>
                <a:spcPct val="0"/>
              </a:spcAft>
            </a:pPr>
            <a:r>
              <a:rPr lang="zh-CN" altLang="en-US" sz="4800" b="1">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rPr>
              <a:t>党章条文</a:t>
            </a:r>
            <a:endParaRPr lang="zh-CN" altLang="en-US" sz="4800" b="1" dirty="0">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endParaRPr>
          </a:p>
        </p:txBody>
      </p:sp>
      <p:grpSp>
        <p:nvGrpSpPr>
          <p:cNvPr id="17" name="组合 16"/>
          <p:cNvGrpSpPr/>
          <p:nvPr/>
        </p:nvGrpSpPr>
        <p:grpSpPr>
          <a:xfrm>
            <a:off x="983458" y="4075114"/>
            <a:ext cx="4541837" cy="625475"/>
            <a:chOff x="7002181" y="1688755"/>
            <a:chExt cx="4542126" cy="624000"/>
          </a:xfrm>
        </p:grpSpPr>
        <p:sp>
          <p:nvSpPr>
            <p:cNvPr id="24" name="矩形 23"/>
            <p:cNvSpPr/>
            <p:nvPr/>
          </p:nvSpPr>
          <p:spPr>
            <a:xfrm>
              <a:off x="7704307" y="1688755"/>
              <a:ext cx="3840000" cy="624000"/>
            </a:xfrm>
            <a:prstGeom prst="rect">
              <a:avLst/>
            </a:prstGeom>
            <a:noFill/>
            <a:ln w="19050">
              <a:solidFill>
                <a:schemeClr val="bg1">
                  <a:lumMod val="85000"/>
                </a:scheme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2000" b="1"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党员和党的干部</a:t>
              </a:r>
            </a:p>
          </p:txBody>
        </p:sp>
        <p:sp>
          <p:nvSpPr>
            <p:cNvPr id="25" name="矩形 24"/>
            <p:cNvSpPr/>
            <p:nvPr/>
          </p:nvSpPr>
          <p:spPr>
            <a:xfrm>
              <a:off x="7002181" y="1688755"/>
              <a:ext cx="702126" cy="624000"/>
            </a:xfrm>
            <a:prstGeom prst="rect">
              <a:avLst/>
            </a:prstGeom>
            <a:gradFill>
              <a:gsLst>
                <a:gs pos="0">
                  <a:srgbClr val="E30000"/>
                </a:gs>
                <a:gs pos="100000">
                  <a:srgbClr val="760303"/>
                </a:gs>
              </a:gsLst>
              <a:lin ang="36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en-US" altLang="zh-CN" sz="2665" b="1" noProof="1">
                  <a:solidFill>
                    <a:srgbClr val="FFFFFF"/>
                  </a:solidFill>
                  <a:latin typeface="微软雅黑" panose="020B0503020204020204" pitchFamily="34" charset="-122"/>
                  <a:ea typeface="微软雅黑" panose="020B0503020204020204" pitchFamily="34" charset="-122"/>
                  <a:cs typeface="+mn-ea"/>
                  <a:sym typeface="+mn-lt"/>
                </a:rPr>
                <a:t>01</a:t>
              </a:r>
            </a:p>
          </p:txBody>
        </p:sp>
      </p:grpSp>
      <p:grpSp>
        <p:nvGrpSpPr>
          <p:cNvPr id="26" name="组合 25"/>
          <p:cNvGrpSpPr/>
          <p:nvPr/>
        </p:nvGrpSpPr>
        <p:grpSpPr>
          <a:xfrm>
            <a:off x="983458" y="4848225"/>
            <a:ext cx="4541837" cy="623888"/>
            <a:chOff x="7002181" y="2492862"/>
            <a:chExt cx="4542126" cy="624000"/>
          </a:xfrm>
        </p:grpSpPr>
        <p:sp>
          <p:nvSpPr>
            <p:cNvPr id="27" name="矩形 26"/>
            <p:cNvSpPr/>
            <p:nvPr/>
          </p:nvSpPr>
          <p:spPr>
            <a:xfrm>
              <a:off x="7704307" y="2492862"/>
              <a:ext cx="3840000" cy="624000"/>
            </a:xfrm>
            <a:prstGeom prst="rect">
              <a:avLst/>
            </a:prstGeom>
            <a:noFill/>
            <a:ln w="19050">
              <a:solidFill>
                <a:schemeClr val="bg1">
                  <a:lumMod val="85000"/>
                </a:scheme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2000" b="1"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党的组织制度</a:t>
              </a:r>
            </a:p>
          </p:txBody>
        </p:sp>
        <p:sp>
          <p:nvSpPr>
            <p:cNvPr id="28" name="矩形 27"/>
            <p:cNvSpPr/>
            <p:nvPr/>
          </p:nvSpPr>
          <p:spPr>
            <a:xfrm>
              <a:off x="7002181" y="2492862"/>
              <a:ext cx="702126" cy="624000"/>
            </a:xfrm>
            <a:prstGeom prst="rect">
              <a:avLst/>
            </a:prstGeom>
            <a:gradFill>
              <a:gsLst>
                <a:gs pos="0">
                  <a:srgbClr val="E30000"/>
                </a:gs>
                <a:gs pos="100000">
                  <a:srgbClr val="760303"/>
                </a:gs>
              </a:gsLst>
              <a:lin ang="36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en-US" altLang="zh-CN" sz="2665" b="1" noProof="1">
                  <a:solidFill>
                    <a:srgbClr val="FFFFFF"/>
                  </a:solidFill>
                  <a:latin typeface="微软雅黑" panose="020B0503020204020204" pitchFamily="34" charset="-122"/>
                  <a:ea typeface="微软雅黑" panose="020B0503020204020204" pitchFamily="34" charset="-122"/>
                  <a:cs typeface="+mn-ea"/>
                  <a:sym typeface="+mn-lt"/>
                </a:rPr>
                <a:t>02</a:t>
              </a:r>
            </a:p>
          </p:txBody>
        </p:sp>
      </p:grpSp>
      <p:grpSp>
        <p:nvGrpSpPr>
          <p:cNvPr id="29" name="组合 28"/>
          <p:cNvGrpSpPr/>
          <p:nvPr/>
        </p:nvGrpSpPr>
        <p:grpSpPr>
          <a:xfrm>
            <a:off x="983458" y="5621339"/>
            <a:ext cx="4541837" cy="623887"/>
            <a:chOff x="7002181" y="3296969"/>
            <a:chExt cx="4542126" cy="624000"/>
          </a:xfrm>
        </p:grpSpPr>
        <p:sp>
          <p:nvSpPr>
            <p:cNvPr id="30" name="矩形 29"/>
            <p:cNvSpPr/>
            <p:nvPr/>
          </p:nvSpPr>
          <p:spPr>
            <a:xfrm>
              <a:off x="7704307" y="3296969"/>
              <a:ext cx="3840000" cy="624000"/>
            </a:xfrm>
            <a:prstGeom prst="rect">
              <a:avLst/>
            </a:prstGeom>
            <a:noFill/>
            <a:ln w="19050">
              <a:solidFill>
                <a:schemeClr val="bg1">
                  <a:lumMod val="85000"/>
                </a:scheme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2000" b="1"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党的组织体系</a:t>
              </a:r>
            </a:p>
          </p:txBody>
        </p:sp>
        <p:sp>
          <p:nvSpPr>
            <p:cNvPr id="31" name="矩形 30"/>
            <p:cNvSpPr/>
            <p:nvPr/>
          </p:nvSpPr>
          <p:spPr>
            <a:xfrm>
              <a:off x="7002181" y="3296969"/>
              <a:ext cx="702126" cy="624000"/>
            </a:xfrm>
            <a:prstGeom prst="rect">
              <a:avLst/>
            </a:prstGeom>
            <a:gradFill>
              <a:gsLst>
                <a:gs pos="0">
                  <a:srgbClr val="E30000"/>
                </a:gs>
                <a:gs pos="100000">
                  <a:srgbClr val="760303"/>
                </a:gs>
              </a:gsLst>
              <a:lin ang="36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en-US" altLang="zh-CN" sz="2665" b="1" noProof="1">
                  <a:solidFill>
                    <a:srgbClr val="FFFFFF"/>
                  </a:solidFill>
                  <a:latin typeface="微软雅黑" panose="020B0503020204020204" pitchFamily="34" charset="-122"/>
                  <a:ea typeface="微软雅黑" panose="020B0503020204020204" pitchFamily="34" charset="-122"/>
                  <a:cs typeface="+mn-ea"/>
                  <a:sym typeface="+mn-lt"/>
                </a:rPr>
                <a:t>03</a:t>
              </a:r>
            </a:p>
          </p:txBody>
        </p:sp>
      </p:grpSp>
      <p:grpSp>
        <p:nvGrpSpPr>
          <p:cNvPr id="32" name="组合 31"/>
          <p:cNvGrpSpPr/>
          <p:nvPr/>
        </p:nvGrpSpPr>
        <p:grpSpPr>
          <a:xfrm>
            <a:off x="5906294" y="4068764"/>
            <a:ext cx="4541838" cy="623887"/>
            <a:chOff x="7002181" y="4101075"/>
            <a:chExt cx="4542126" cy="624000"/>
          </a:xfrm>
        </p:grpSpPr>
        <p:sp>
          <p:nvSpPr>
            <p:cNvPr id="33" name="矩形 32"/>
            <p:cNvSpPr/>
            <p:nvPr/>
          </p:nvSpPr>
          <p:spPr>
            <a:xfrm>
              <a:off x="7704307" y="4101075"/>
              <a:ext cx="3840000" cy="624000"/>
            </a:xfrm>
            <a:prstGeom prst="rect">
              <a:avLst/>
            </a:prstGeom>
            <a:noFill/>
            <a:ln w="19050">
              <a:solidFill>
                <a:schemeClr val="bg1">
                  <a:lumMod val="85000"/>
                </a:scheme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2000" b="1"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党的纪律和纪律检查机关</a:t>
              </a:r>
            </a:p>
          </p:txBody>
        </p:sp>
        <p:sp>
          <p:nvSpPr>
            <p:cNvPr id="35" name="矩形 34"/>
            <p:cNvSpPr/>
            <p:nvPr/>
          </p:nvSpPr>
          <p:spPr>
            <a:xfrm>
              <a:off x="7002181" y="4101075"/>
              <a:ext cx="702126" cy="624000"/>
            </a:xfrm>
            <a:prstGeom prst="rect">
              <a:avLst/>
            </a:prstGeom>
            <a:gradFill>
              <a:gsLst>
                <a:gs pos="0">
                  <a:srgbClr val="E30000"/>
                </a:gs>
                <a:gs pos="100000">
                  <a:srgbClr val="760303"/>
                </a:gs>
              </a:gsLst>
              <a:lin ang="36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en-US" altLang="zh-CN" sz="2665" b="1" noProof="1">
                  <a:solidFill>
                    <a:srgbClr val="FFFFFF"/>
                  </a:solidFill>
                  <a:latin typeface="微软雅黑" panose="020B0503020204020204" pitchFamily="34" charset="-122"/>
                  <a:ea typeface="微软雅黑" panose="020B0503020204020204" pitchFamily="34" charset="-122"/>
                  <a:cs typeface="+mn-ea"/>
                  <a:sym typeface="+mn-lt"/>
                </a:rPr>
                <a:t>04</a:t>
              </a:r>
            </a:p>
          </p:txBody>
        </p:sp>
      </p:grpSp>
      <p:grpSp>
        <p:nvGrpSpPr>
          <p:cNvPr id="36" name="组合 35"/>
          <p:cNvGrpSpPr/>
          <p:nvPr/>
        </p:nvGrpSpPr>
        <p:grpSpPr>
          <a:xfrm>
            <a:off x="5906294" y="4841875"/>
            <a:ext cx="4541838" cy="623888"/>
            <a:chOff x="7002181" y="4905182"/>
            <a:chExt cx="4542126" cy="624000"/>
          </a:xfrm>
        </p:grpSpPr>
        <p:sp>
          <p:nvSpPr>
            <p:cNvPr id="38" name="矩形 37"/>
            <p:cNvSpPr/>
            <p:nvPr/>
          </p:nvSpPr>
          <p:spPr>
            <a:xfrm>
              <a:off x="7704307" y="4905182"/>
              <a:ext cx="3840000" cy="624000"/>
            </a:xfrm>
            <a:prstGeom prst="rect">
              <a:avLst/>
            </a:prstGeom>
            <a:noFill/>
            <a:ln w="19050">
              <a:solidFill>
                <a:schemeClr val="bg1">
                  <a:lumMod val="85000"/>
                </a:scheme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2000" b="1"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党和共产主义青年团的关系</a:t>
              </a:r>
              <a:endParaRPr lang="en-US" altLang="zh-CN" sz="2000" b="1"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endParaRPr>
            </a:p>
          </p:txBody>
        </p:sp>
        <p:sp>
          <p:nvSpPr>
            <p:cNvPr id="39" name="矩形 38"/>
            <p:cNvSpPr/>
            <p:nvPr/>
          </p:nvSpPr>
          <p:spPr>
            <a:xfrm>
              <a:off x="7002181" y="4905182"/>
              <a:ext cx="702126" cy="624000"/>
            </a:xfrm>
            <a:prstGeom prst="rect">
              <a:avLst/>
            </a:prstGeom>
            <a:gradFill>
              <a:gsLst>
                <a:gs pos="0">
                  <a:srgbClr val="E30000"/>
                </a:gs>
                <a:gs pos="100000">
                  <a:srgbClr val="760303"/>
                </a:gs>
              </a:gsLst>
              <a:lin ang="36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en-US" altLang="zh-CN" sz="2665" b="1" noProof="1">
                  <a:solidFill>
                    <a:srgbClr val="FFFFFF"/>
                  </a:solidFill>
                  <a:latin typeface="微软雅黑" panose="020B0503020204020204" pitchFamily="34" charset="-122"/>
                  <a:ea typeface="微软雅黑" panose="020B0503020204020204" pitchFamily="34" charset="-122"/>
                  <a:cs typeface="+mn-ea"/>
                  <a:sym typeface="+mn-lt"/>
                </a:rPr>
                <a:t>05</a:t>
              </a:r>
            </a:p>
          </p:txBody>
        </p:sp>
      </p:grpSp>
      <p:grpSp>
        <p:nvGrpSpPr>
          <p:cNvPr id="41" name="组合 40"/>
          <p:cNvGrpSpPr/>
          <p:nvPr/>
        </p:nvGrpSpPr>
        <p:grpSpPr>
          <a:xfrm>
            <a:off x="5906294" y="5614989"/>
            <a:ext cx="4541838" cy="623887"/>
            <a:chOff x="7002181" y="5709289"/>
            <a:chExt cx="4542126" cy="624000"/>
          </a:xfrm>
        </p:grpSpPr>
        <p:sp>
          <p:nvSpPr>
            <p:cNvPr id="42" name="矩形 41"/>
            <p:cNvSpPr/>
            <p:nvPr/>
          </p:nvSpPr>
          <p:spPr>
            <a:xfrm>
              <a:off x="7704307" y="5709289"/>
              <a:ext cx="3840000" cy="624000"/>
            </a:xfrm>
            <a:prstGeom prst="rect">
              <a:avLst/>
            </a:prstGeom>
            <a:noFill/>
            <a:ln w="19050">
              <a:solidFill>
                <a:schemeClr val="bg1">
                  <a:lumMod val="85000"/>
                </a:scheme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2000" b="1"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党旗党徽</a:t>
              </a:r>
            </a:p>
          </p:txBody>
        </p:sp>
        <p:sp>
          <p:nvSpPr>
            <p:cNvPr id="43" name="矩形 42"/>
            <p:cNvSpPr/>
            <p:nvPr/>
          </p:nvSpPr>
          <p:spPr>
            <a:xfrm>
              <a:off x="7002181" y="5709289"/>
              <a:ext cx="702126" cy="624000"/>
            </a:xfrm>
            <a:prstGeom prst="rect">
              <a:avLst/>
            </a:prstGeom>
            <a:gradFill>
              <a:gsLst>
                <a:gs pos="0">
                  <a:srgbClr val="E30000"/>
                </a:gs>
                <a:gs pos="100000">
                  <a:srgbClr val="760303"/>
                </a:gs>
              </a:gsLst>
              <a:lin ang="36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en-US" altLang="zh-CN" sz="2665" b="1" noProof="1">
                  <a:solidFill>
                    <a:srgbClr val="FFFFFF"/>
                  </a:solidFill>
                  <a:latin typeface="微软雅黑" panose="020B0503020204020204" pitchFamily="34" charset="-122"/>
                  <a:ea typeface="微软雅黑" panose="020B0503020204020204" pitchFamily="34" charset="-122"/>
                  <a:cs typeface="+mn-ea"/>
                  <a:sym typeface="+mn-lt"/>
                </a:rPr>
                <a:t>06</a:t>
              </a:r>
            </a:p>
          </p:txBody>
        </p:sp>
      </p:grpSp>
      <p:pic>
        <p:nvPicPr>
          <p:cNvPr id="4" name="图片 3" descr="49719b19e1b80467a7b82ffedb099f1d"/>
          <p:cNvPicPr>
            <a:picLocks noChangeAspect="1"/>
          </p:cNvPicPr>
          <p:nvPr/>
        </p:nvPicPr>
        <p:blipFill>
          <a:blip r:embed="rId3" cstate="print"/>
          <a:stretch>
            <a:fillRect/>
          </a:stretch>
        </p:blipFill>
        <p:spPr>
          <a:xfrm>
            <a:off x="1397795" y="634365"/>
            <a:ext cx="4041775" cy="3792220"/>
          </a:xfrm>
          <a:prstGeom prst="rect">
            <a:avLst/>
          </a:prstGeom>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3074408897"/>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16" presetClass="entr" presetSubtype="21" fill="hold" grpId="0" nodeType="afterEffect">
                                  <p:stCondLst>
                                    <p:cond delay="500"/>
                                  </p:stCondLst>
                                  <p:childTnLst>
                                    <p:set>
                                      <p:cBhvr>
                                        <p:cTn id="10" dur="1" fill="hold">
                                          <p:stCondLst>
                                            <p:cond delay="0"/>
                                          </p:stCondLst>
                                        </p:cTn>
                                        <p:tgtEl>
                                          <p:spTgt spid="55"/>
                                        </p:tgtEl>
                                        <p:attrNameLst>
                                          <p:attrName>style.visibility</p:attrName>
                                        </p:attrNameLst>
                                      </p:cBhvr>
                                      <p:to>
                                        <p:strVal val="visible"/>
                                      </p:to>
                                    </p:set>
                                    <p:animEffect transition="in" filter="barn(inVertical)">
                                      <p:cBhvr>
                                        <p:cTn id="11" dur="750"/>
                                        <p:tgtEl>
                                          <p:spTgt spid="55"/>
                                        </p:tgtEl>
                                      </p:cBhvr>
                                    </p:animEffect>
                                  </p:childTnLst>
                                </p:cTn>
                              </p:par>
                            </p:childTnLst>
                          </p:cTn>
                        </p:par>
                        <p:par>
                          <p:cTn id="12" fill="hold">
                            <p:stCondLst>
                              <p:cond delay="2000"/>
                            </p:stCondLst>
                            <p:childTnLst>
                              <p:par>
                                <p:cTn id="13" presetID="16" presetClass="entr" presetSubtype="21" fill="hold" nodeType="afterEffect">
                                  <p:stCondLst>
                                    <p:cond delay="0"/>
                                  </p:stCondLst>
                                  <p:childTnLst>
                                    <p:set>
                                      <p:cBhvr>
                                        <p:cTn id="14" dur="1" fill="hold">
                                          <p:stCondLst>
                                            <p:cond delay="0"/>
                                          </p:stCondLst>
                                        </p:cTn>
                                        <p:tgtEl>
                                          <p:spTgt spid="40">
                                            <p:txEl>
                                              <p:pRg st="0" end="0"/>
                                            </p:txEl>
                                          </p:spTgt>
                                        </p:tgtEl>
                                        <p:attrNameLst>
                                          <p:attrName>style.visibility</p:attrName>
                                        </p:attrNameLst>
                                      </p:cBhvr>
                                      <p:to>
                                        <p:strVal val="visible"/>
                                      </p:to>
                                    </p:set>
                                    <p:animEffect transition="in" filter="barn(inVertical)">
                                      <p:cBhvr>
                                        <p:cTn id="15" dur="500"/>
                                        <p:tgtEl>
                                          <p:spTgt spid="40">
                                            <p:txEl>
                                              <p:pRg st="0" end="0"/>
                                            </p:txEl>
                                          </p:spTgt>
                                        </p:tgtEl>
                                      </p:cBhvr>
                                    </p:animEffect>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2" presetClass="entr" presetSubtype="2"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ppt_x</p:attrName>
                                        </p:attrNameLst>
                                      </p:cBhvr>
                                      <p:tavLst>
                                        <p:tav tm="0">
                                          <p:val>
                                            <p:strVal val="1+#ppt_w/2"/>
                                          </p:val>
                                        </p:tav>
                                        <p:tav tm="100000">
                                          <p:val>
                                            <p:strVal val="#ppt_x"/>
                                          </p:val>
                                        </p:tav>
                                      </p:tavLst>
                                    </p:anim>
                                    <p:anim calcmode="lin" valueType="num">
                                      <p:cBhvr>
                                        <p:cTn id="26" dur="500" fill="hold"/>
                                        <p:tgtEl>
                                          <p:spTgt spid="17"/>
                                        </p:tgtEl>
                                        <p:attrNameLst>
                                          <p:attrName>ppt_y</p:attrName>
                                        </p:attrNameLst>
                                      </p:cBhvr>
                                      <p:tavLst>
                                        <p:tav tm="0">
                                          <p:val>
                                            <p:strVal val="#ppt_y"/>
                                          </p:val>
                                        </p:tav>
                                        <p:tav tm="100000">
                                          <p:val>
                                            <p:strVal val="#ppt_y"/>
                                          </p:val>
                                        </p:tav>
                                      </p:tavLst>
                                    </p:anim>
                                  </p:childTnLst>
                                </p:cTn>
                              </p:par>
                            </p:childTnLst>
                          </p:cTn>
                        </p:par>
                        <p:par>
                          <p:cTn id="27" fill="hold">
                            <p:stCondLst>
                              <p:cond delay="4000"/>
                            </p:stCondLst>
                            <p:childTnLst>
                              <p:par>
                                <p:cTn id="28" presetID="2" presetClass="entr" presetSubtype="2" fill="hold" nodeType="afterEffect">
                                  <p:stCondLst>
                                    <p:cond delay="0"/>
                                  </p:stCondLst>
                                  <p:childTnLst>
                                    <p:set>
                                      <p:cBhvr>
                                        <p:cTn id="29" dur="1" fill="hold">
                                          <p:stCondLst>
                                            <p:cond delay="0"/>
                                          </p:stCondLst>
                                        </p:cTn>
                                        <p:tgtEl>
                                          <p:spTgt spid="26"/>
                                        </p:tgtEl>
                                        <p:attrNameLst>
                                          <p:attrName>style.visibility</p:attrName>
                                        </p:attrNameLst>
                                      </p:cBhvr>
                                      <p:to>
                                        <p:strVal val="visible"/>
                                      </p:to>
                                    </p:set>
                                    <p:anim calcmode="lin" valueType="num">
                                      <p:cBhvr>
                                        <p:cTn id="30" dur="500" fill="hold"/>
                                        <p:tgtEl>
                                          <p:spTgt spid="26"/>
                                        </p:tgtEl>
                                        <p:attrNameLst>
                                          <p:attrName>ppt_x</p:attrName>
                                        </p:attrNameLst>
                                      </p:cBhvr>
                                      <p:tavLst>
                                        <p:tav tm="0">
                                          <p:val>
                                            <p:strVal val="1+#ppt_w/2"/>
                                          </p:val>
                                        </p:tav>
                                        <p:tav tm="100000">
                                          <p:val>
                                            <p:strVal val="#ppt_x"/>
                                          </p:val>
                                        </p:tav>
                                      </p:tavLst>
                                    </p:anim>
                                    <p:anim calcmode="lin" valueType="num">
                                      <p:cBhvr>
                                        <p:cTn id="31" dur="500" fill="hold"/>
                                        <p:tgtEl>
                                          <p:spTgt spid="26"/>
                                        </p:tgtEl>
                                        <p:attrNameLst>
                                          <p:attrName>ppt_y</p:attrName>
                                        </p:attrNameLst>
                                      </p:cBhvr>
                                      <p:tavLst>
                                        <p:tav tm="0">
                                          <p:val>
                                            <p:strVal val="#ppt_y"/>
                                          </p:val>
                                        </p:tav>
                                        <p:tav tm="100000">
                                          <p:val>
                                            <p:strVal val="#ppt_y"/>
                                          </p:val>
                                        </p:tav>
                                      </p:tavLst>
                                    </p:anim>
                                  </p:childTnLst>
                                </p:cTn>
                              </p:par>
                            </p:childTnLst>
                          </p:cTn>
                        </p:par>
                        <p:par>
                          <p:cTn id="32" fill="hold">
                            <p:stCondLst>
                              <p:cond delay="4500"/>
                            </p:stCondLst>
                            <p:childTnLst>
                              <p:par>
                                <p:cTn id="33" presetID="2" presetClass="entr" presetSubtype="2"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p:cTn id="35" dur="500" fill="hold"/>
                                        <p:tgtEl>
                                          <p:spTgt spid="29"/>
                                        </p:tgtEl>
                                        <p:attrNameLst>
                                          <p:attrName>ppt_x</p:attrName>
                                        </p:attrNameLst>
                                      </p:cBhvr>
                                      <p:tavLst>
                                        <p:tav tm="0">
                                          <p:val>
                                            <p:strVal val="1+#ppt_w/2"/>
                                          </p:val>
                                        </p:tav>
                                        <p:tav tm="100000">
                                          <p:val>
                                            <p:strVal val="#ppt_x"/>
                                          </p:val>
                                        </p:tav>
                                      </p:tavLst>
                                    </p:anim>
                                    <p:anim calcmode="lin" valueType="num">
                                      <p:cBhvr>
                                        <p:cTn id="36" dur="500" fill="hold"/>
                                        <p:tgtEl>
                                          <p:spTgt spid="29"/>
                                        </p:tgtEl>
                                        <p:attrNameLst>
                                          <p:attrName>ppt_y</p:attrName>
                                        </p:attrNameLst>
                                      </p:cBhvr>
                                      <p:tavLst>
                                        <p:tav tm="0">
                                          <p:val>
                                            <p:strVal val="#ppt_y"/>
                                          </p:val>
                                        </p:tav>
                                        <p:tav tm="100000">
                                          <p:val>
                                            <p:strVal val="#ppt_y"/>
                                          </p:val>
                                        </p:tav>
                                      </p:tavLst>
                                    </p:anim>
                                  </p:childTnLst>
                                </p:cTn>
                              </p:par>
                            </p:childTnLst>
                          </p:cTn>
                        </p:par>
                        <p:par>
                          <p:cTn id="37" fill="hold">
                            <p:stCondLst>
                              <p:cond delay="5000"/>
                            </p:stCondLst>
                            <p:childTnLst>
                              <p:par>
                                <p:cTn id="38" presetID="2" presetClass="entr" presetSubtype="2" fill="hold" nodeType="afterEffect">
                                  <p:stCondLst>
                                    <p:cond delay="0"/>
                                  </p:stCondLst>
                                  <p:childTnLst>
                                    <p:set>
                                      <p:cBhvr>
                                        <p:cTn id="39" dur="1" fill="hold">
                                          <p:stCondLst>
                                            <p:cond delay="0"/>
                                          </p:stCondLst>
                                        </p:cTn>
                                        <p:tgtEl>
                                          <p:spTgt spid="32"/>
                                        </p:tgtEl>
                                        <p:attrNameLst>
                                          <p:attrName>style.visibility</p:attrName>
                                        </p:attrNameLst>
                                      </p:cBhvr>
                                      <p:to>
                                        <p:strVal val="visible"/>
                                      </p:to>
                                    </p:set>
                                    <p:anim calcmode="lin" valueType="num">
                                      <p:cBhvr>
                                        <p:cTn id="40" dur="500" fill="hold"/>
                                        <p:tgtEl>
                                          <p:spTgt spid="32"/>
                                        </p:tgtEl>
                                        <p:attrNameLst>
                                          <p:attrName>ppt_x</p:attrName>
                                        </p:attrNameLst>
                                      </p:cBhvr>
                                      <p:tavLst>
                                        <p:tav tm="0">
                                          <p:val>
                                            <p:strVal val="1+#ppt_w/2"/>
                                          </p:val>
                                        </p:tav>
                                        <p:tav tm="100000">
                                          <p:val>
                                            <p:strVal val="#ppt_x"/>
                                          </p:val>
                                        </p:tav>
                                      </p:tavLst>
                                    </p:anim>
                                    <p:anim calcmode="lin" valueType="num">
                                      <p:cBhvr>
                                        <p:cTn id="41" dur="500" fill="hold"/>
                                        <p:tgtEl>
                                          <p:spTgt spid="32"/>
                                        </p:tgtEl>
                                        <p:attrNameLst>
                                          <p:attrName>ppt_y</p:attrName>
                                        </p:attrNameLst>
                                      </p:cBhvr>
                                      <p:tavLst>
                                        <p:tav tm="0">
                                          <p:val>
                                            <p:strVal val="#ppt_y"/>
                                          </p:val>
                                        </p:tav>
                                        <p:tav tm="100000">
                                          <p:val>
                                            <p:strVal val="#ppt_y"/>
                                          </p:val>
                                        </p:tav>
                                      </p:tavLst>
                                    </p:anim>
                                  </p:childTnLst>
                                </p:cTn>
                              </p:par>
                            </p:childTnLst>
                          </p:cTn>
                        </p:par>
                        <p:par>
                          <p:cTn id="42" fill="hold">
                            <p:stCondLst>
                              <p:cond delay="5500"/>
                            </p:stCondLst>
                            <p:childTnLst>
                              <p:par>
                                <p:cTn id="43" presetID="2" presetClass="entr" presetSubtype="2" fill="hold" nodeType="afterEffect">
                                  <p:stCondLst>
                                    <p:cond delay="0"/>
                                  </p:stCondLst>
                                  <p:childTnLst>
                                    <p:set>
                                      <p:cBhvr>
                                        <p:cTn id="44" dur="1" fill="hold">
                                          <p:stCondLst>
                                            <p:cond delay="0"/>
                                          </p:stCondLst>
                                        </p:cTn>
                                        <p:tgtEl>
                                          <p:spTgt spid="36"/>
                                        </p:tgtEl>
                                        <p:attrNameLst>
                                          <p:attrName>style.visibility</p:attrName>
                                        </p:attrNameLst>
                                      </p:cBhvr>
                                      <p:to>
                                        <p:strVal val="visible"/>
                                      </p:to>
                                    </p:set>
                                    <p:anim calcmode="lin" valueType="num">
                                      <p:cBhvr>
                                        <p:cTn id="45" dur="500" fill="hold"/>
                                        <p:tgtEl>
                                          <p:spTgt spid="36"/>
                                        </p:tgtEl>
                                        <p:attrNameLst>
                                          <p:attrName>ppt_x</p:attrName>
                                        </p:attrNameLst>
                                      </p:cBhvr>
                                      <p:tavLst>
                                        <p:tav tm="0">
                                          <p:val>
                                            <p:strVal val="1+#ppt_w/2"/>
                                          </p:val>
                                        </p:tav>
                                        <p:tav tm="100000">
                                          <p:val>
                                            <p:strVal val="#ppt_x"/>
                                          </p:val>
                                        </p:tav>
                                      </p:tavLst>
                                    </p:anim>
                                    <p:anim calcmode="lin" valueType="num">
                                      <p:cBhvr>
                                        <p:cTn id="46" dur="500" fill="hold"/>
                                        <p:tgtEl>
                                          <p:spTgt spid="36"/>
                                        </p:tgtEl>
                                        <p:attrNameLst>
                                          <p:attrName>ppt_y</p:attrName>
                                        </p:attrNameLst>
                                      </p:cBhvr>
                                      <p:tavLst>
                                        <p:tav tm="0">
                                          <p:val>
                                            <p:strVal val="#ppt_y"/>
                                          </p:val>
                                        </p:tav>
                                        <p:tav tm="100000">
                                          <p:val>
                                            <p:strVal val="#ppt_y"/>
                                          </p:val>
                                        </p:tav>
                                      </p:tavLst>
                                    </p:anim>
                                  </p:childTnLst>
                                </p:cTn>
                              </p:par>
                            </p:childTnLst>
                          </p:cTn>
                        </p:par>
                        <p:par>
                          <p:cTn id="47" fill="hold">
                            <p:stCondLst>
                              <p:cond delay="6000"/>
                            </p:stCondLst>
                            <p:childTnLst>
                              <p:par>
                                <p:cTn id="48" presetID="2" presetClass="entr" presetSubtype="2" fill="hold" nodeType="afterEffect">
                                  <p:stCondLst>
                                    <p:cond delay="0"/>
                                  </p:stCondLst>
                                  <p:childTnLst>
                                    <p:set>
                                      <p:cBhvr>
                                        <p:cTn id="49" dur="1" fill="hold">
                                          <p:stCondLst>
                                            <p:cond delay="0"/>
                                          </p:stCondLst>
                                        </p:cTn>
                                        <p:tgtEl>
                                          <p:spTgt spid="41"/>
                                        </p:tgtEl>
                                        <p:attrNameLst>
                                          <p:attrName>style.visibility</p:attrName>
                                        </p:attrNameLst>
                                      </p:cBhvr>
                                      <p:to>
                                        <p:strVal val="visible"/>
                                      </p:to>
                                    </p:set>
                                    <p:anim calcmode="lin" valueType="num">
                                      <p:cBhvr>
                                        <p:cTn id="50" dur="500" fill="hold"/>
                                        <p:tgtEl>
                                          <p:spTgt spid="41"/>
                                        </p:tgtEl>
                                        <p:attrNameLst>
                                          <p:attrName>ppt_x</p:attrName>
                                        </p:attrNameLst>
                                      </p:cBhvr>
                                      <p:tavLst>
                                        <p:tav tm="0">
                                          <p:val>
                                            <p:strVal val="1+#ppt_w/2"/>
                                          </p:val>
                                        </p:tav>
                                        <p:tav tm="100000">
                                          <p:val>
                                            <p:strVal val="#ppt_x"/>
                                          </p:val>
                                        </p:tav>
                                      </p:tavLst>
                                    </p:anim>
                                    <p:anim calcmode="lin" valueType="num">
                                      <p:cBhvr>
                                        <p:cTn id="51"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3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党章条文的主要内容</a:t>
            </a:r>
          </a:p>
        </p:txBody>
      </p:sp>
      <p:grpSp>
        <p:nvGrpSpPr>
          <p:cNvPr id="44" name="组合 43"/>
          <p:cNvGrpSpPr/>
          <p:nvPr/>
        </p:nvGrpSpPr>
        <p:grpSpPr>
          <a:xfrm>
            <a:off x="407194" y="1628775"/>
            <a:ext cx="3360738" cy="1836738"/>
            <a:chOff x="287755" y="2065213"/>
            <a:chExt cx="3360000" cy="1836863"/>
          </a:xfrm>
        </p:grpSpPr>
        <p:sp>
          <p:nvSpPr>
            <p:cNvPr id="45" name="矩形 44"/>
            <p:cNvSpPr/>
            <p:nvPr/>
          </p:nvSpPr>
          <p:spPr>
            <a:xfrm>
              <a:off x="287755" y="2835691"/>
              <a:ext cx="3360000" cy="420564"/>
            </a:xfrm>
            <a:prstGeom prst="rect">
              <a:avLst/>
            </a:prstGeom>
          </p:spPr>
          <p:txBody>
            <a:bodyPr wrap="square">
              <a:spAutoFit/>
            </a:bodyPr>
            <a:lstStyle/>
            <a:p>
              <a:pPr>
                <a:spcBef>
                  <a:spcPct val="0"/>
                </a:spcBef>
                <a:spcAft>
                  <a:spcPct val="0"/>
                </a:spcAft>
              </a:pPr>
              <a:r>
                <a:rPr lang="en-US"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a:t>
              </a:r>
              <a:r>
                <a:rPr lang="zh-CN"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第一章</a:t>
              </a:r>
              <a:r>
                <a:rPr lang="en-US"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a:t>
              </a:r>
              <a:r>
                <a:rPr lang="zh-CN" altLang="en-US"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党员</a:t>
              </a:r>
              <a:endParaRPr lang="zh-CN"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endParaRPr>
            </a:p>
          </p:txBody>
        </p:sp>
        <p:sp>
          <p:nvSpPr>
            <p:cNvPr id="46" name="矩形 45"/>
            <p:cNvSpPr/>
            <p:nvPr/>
          </p:nvSpPr>
          <p:spPr>
            <a:xfrm>
              <a:off x="287755" y="2065213"/>
              <a:ext cx="3360000" cy="576064"/>
            </a:xfrm>
            <a:prstGeom prst="rect">
              <a:avLst/>
            </a:prstGeom>
            <a:gradFill>
              <a:gsLst>
                <a:gs pos="0">
                  <a:srgbClr val="E30000"/>
                </a:gs>
                <a:gs pos="100000">
                  <a:srgbClr val="760303"/>
                </a:gs>
              </a:gsLst>
              <a:lin ang="36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2135" b="1" spc="300" noProof="1">
                  <a:solidFill>
                    <a:srgbClr val="FFFFFF"/>
                  </a:solidFill>
                  <a:latin typeface="微软雅黑" panose="020B0503020204020204" pitchFamily="34" charset="-122"/>
                  <a:ea typeface="微软雅黑" panose="020B0503020204020204" pitchFamily="34" charset="-122"/>
                  <a:cs typeface="+mn-ea"/>
                  <a:sym typeface="+mn-lt"/>
                </a:rPr>
                <a:t>党员和党的干部</a:t>
              </a:r>
            </a:p>
          </p:txBody>
        </p:sp>
        <p:sp>
          <p:nvSpPr>
            <p:cNvPr id="47" name="矩形 46"/>
            <p:cNvSpPr/>
            <p:nvPr/>
          </p:nvSpPr>
          <p:spPr>
            <a:xfrm>
              <a:off x="287755" y="3481512"/>
              <a:ext cx="3360000" cy="420564"/>
            </a:xfrm>
            <a:prstGeom prst="rect">
              <a:avLst/>
            </a:prstGeom>
          </p:spPr>
          <p:txBody>
            <a:bodyPr wrap="square">
              <a:spAutoFit/>
            </a:bodyPr>
            <a:lstStyle/>
            <a:p>
              <a:pPr>
                <a:spcBef>
                  <a:spcPct val="0"/>
                </a:spcBef>
                <a:spcAft>
                  <a:spcPct val="0"/>
                </a:spcAft>
              </a:pPr>
              <a:r>
                <a:rPr lang="en-US"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a:t>
              </a:r>
              <a:r>
                <a:rPr lang="zh-CN"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第</a:t>
              </a:r>
              <a:r>
                <a:rPr lang="zh-CN" altLang="en-US"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六</a:t>
              </a:r>
              <a:r>
                <a:rPr lang="zh-CN"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章</a:t>
              </a:r>
              <a:r>
                <a:rPr lang="en-US"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a:t>
              </a:r>
              <a:r>
                <a:rPr lang="zh-CN" altLang="en-US"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党的干部</a:t>
              </a:r>
              <a:endParaRPr lang="zh-CN"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endParaRPr>
            </a:p>
          </p:txBody>
        </p:sp>
      </p:grpSp>
      <p:grpSp>
        <p:nvGrpSpPr>
          <p:cNvPr id="48" name="组合 47"/>
          <p:cNvGrpSpPr/>
          <p:nvPr/>
        </p:nvGrpSpPr>
        <p:grpSpPr>
          <a:xfrm>
            <a:off x="407194" y="3690939"/>
            <a:ext cx="3360738" cy="1190625"/>
            <a:chOff x="287755" y="4127331"/>
            <a:chExt cx="3360000" cy="1191042"/>
          </a:xfrm>
        </p:grpSpPr>
        <p:sp>
          <p:nvSpPr>
            <p:cNvPr id="49" name="矩形 48"/>
            <p:cNvSpPr/>
            <p:nvPr/>
          </p:nvSpPr>
          <p:spPr>
            <a:xfrm>
              <a:off x="287755" y="4127331"/>
              <a:ext cx="3360000" cy="576064"/>
            </a:xfrm>
            <a:prstGeom prst="rect">
              <a:avLst/>
            </a:prstGeom>
            <a:gradFill>
              <a:gsLst>
                <a:gs pos="0">
                  <a:srgbClr val="E30000"/>
                </a:gs>
                <a:gs pos="100000">
                  <a:srgbClr val="760303"/>
                </a:gs>
              </a:gsLst>
              <a:lin ang="36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2135" b="1" spc="300" noProof="1">
                  <a:solidFill>
                    <a:srgbClr val="FFFFFF"/>
                  </a:solidFill>
                  <a:latin typeface="微软雅黑" panose="020B0503020204020204" pitchFamily="34" charset="-122"/>
                  <a:ea typeface="微软雅黑" panose="020B0503020204020204" pitchFamily="34" charset="-122"/>
                  <a:cs typeface="+mn-ea"/>
                  <a:sym typeface="+mn-lt"/>
                </a:rPr>
                <a:t>党的组织制度</a:t>
              </a:r>
            </a:p>
          </p:txBody>
        </p:sp>
        <p:sp>
          <p:nvSpPr>
            <p:cNvPr id="50" name="矩形 49"/>
            <p:cNvSpPr/>
            <p:nvPr/>
          </p:nvSpPr>
          <p:spPr>
            <a:xfrm>
              <a:off x="287755" y="4897809"/>
              <a:ext cx="3360000" cy="420564"/>
            </a:xfrm>
            <a:prstGeom prst="rect">
              <a:avLst/>
            </a:prstGeom>
          </p:spPr>
          <p:txBody>
            <a:bodyPr wrap="square">
              <a:spAutoFit/>
            </a:bodyPr>
            <a:lstStyle/>
            <a:p>
              <a:pPr>
                <a:spcBef>
                  <a:spcPct val="0"/>
                </a:spcBef>
                <a:spcAft>
                  <a:spcPct val="0"/>
                </a:spcAft>
              </a:pPr>
              <a:r>
                <a:rPr lang="en-US"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a:t>
              </a:r>
              <a:r>
                <a:rPr lang="zh-CN"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第</a:t>
              </a:r>
              <a:r>
                <a:rPr lang="zh-CN" altLang="en-US"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二</a:t>
              </a:r>
              <a:r>
                <a:rPr lang="zh-CN"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章</a:t>
              </a:r>
              <a:r>
                <a:rPr lang="en-US"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a:t>
              </a:r>
              <a:r>
                <a:rPr lang="zh-CN" altLang="en-US"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党的组织制度</a:t>
              </a:r>
              <a:endParaRPr lang="zh-CN"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endParaRPr>
            </a:p>
          </p:txBody>
        </p:sp>
      </p:grpSp>
      <p:grpSp>
        <p:nvGrpSpPr>
          <p:cNvPr id="51" name="组合 50"/>
          <p:cNvGrpSpPr/>
          <p:nvPr/>
        </p:nvGrpSpPr>
        <p:grpSpPr>
          <a:xfrm>
            <a:off x="8230394" y="1628775"/>
            <a:ext cx="3841750" cy="1836738"/>
            <a:chOff x="8111463" y="2065213"/>
            <a:chExt cx="3841188" cy="1836895"/>
          </a:xfrm>
        </p:grpSpPr>
        <p:sp>
          <p:nvSpPr>
            <p:cNvPr id="52" name="矩形 51"/>
            <p:cNvSpPr/>
            <p:nvPr/>
          </p:nvSpPr>
          <p:spPr>
            <a:xfrm>
              <a:off x="8304244" y="2065213"/>
              <a:ext cx="3360000" cy="576064"/>
            </a:xfrm>
            <a:prstGeom prst="rect">
              <a:avLst/>
            </a:prstGeom>
            <a:gradFill>
              <a:gsLst>
                <a:gs pos="0">
                  <a:srgbClr val="E30000"/>
                </a:gs>
                <a:gs pos="100000">
                  <a:srgbClr val="760303"/>
                </a:gs>
              </a:gsLst>
              <a:lin ang="36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2135" b="1" noProof="1">
                  <a:solidFill>
                    <a:srgbClr val="FFFFFF"/>
                  </a:solidFill>
                  <a:latin typeface="微软雅黑" panose="020B0503020204020204" pitchFamily="34" charset="-122"/>
                  <a:ea typeface="微软雅黑" panose="020B0503020204020204" pitchFamily="34" charset="-122"/>
                  <a:cs typeface="+mn-ea"/>
                  <a:sym typeface="+mn-lt"/>
                </a:rPr>
                <a:t>党的纪律和纪律检查机关</a:t>
              </a:r>
            </a:p>
          </p:txBody>
        </p:sp>
        <p:sp>
          <p:nvSpPr>
            <p:cNvPr id="53" name="矩形 52"/>
            <p:cNvSpPr/>
            <p:nvPr/>
          </p:nvSpPr>
          <p:spPr>
            <a:xfrm>
              <a:off x="8111463" y="2835708"/>
              <a:ext cx="3360000" cy="420564"/>
            </a:xfrm>
            <a:prstGeom prst="rect">
              <a:avLst/>
            </a:prstGeom>
          </p:spPr>
          <p:txBody>
            <a:bodyPr wrap="square">
              <a:spAutoFit/>
            </a:bodyPr>
            <a:lstStyle/>
            <a:p>
              <a:pPr>
                <a:spcBef>
                  <a:spcPct val="0"/>
                </a:spcBef>
                <a:spcAft>
                  <a:spcPct val="0"/>
                </a:spcAft>
              </a:pPr>
              <a:r>
                <a:rPr lang="en-US"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a:t>
              </a:r>
              <a:r>
                <a:rPr lang="zh-CN"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第</a:t>
              </a:r>
              <a:r>
                <a:rPr lang="zh-CN" altLang="en-US"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七</a:t>
              </a:r>
              <a:r>
                <a:rPr lang="zh-CN"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章</a:t>
              </a:r>
              <a:r>
                <a:rPr lang="en-US"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a:t>
              </a:r>
              <a:r>
                <a:rPr lang="zh-CN" altLang="en-US"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党的纪律</a:t>
              </a:r>
              <a:endParaRPr lang="zh-CN"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endParaRPr>
            </a:p>
          </p:txBody>
        </p:sp>
        <p:sp>
          <p:nvSpPr>
            <p:cNvPr id="54" name="矩形 53"/>
            <p:cNvSpPr/>
            <p:nvPr/>
          </p:nvSpPr>
          <p:spPr>
            <a:xfrm>
              <a:off x="8111463" y="3481544"/>
              <a:ext cx="3841188" cy="420564"/>
            </a:xfrm>
            <a:prstGeom prst="rect">
              <a:avLst/>
            </a:prstGeom>
          </p:spPr>
          <p:txBody>
            <a:bodyPr wrap="square">
              <a:spAutoFit/>
            </a:bodyPr>
            <a:lstStyle/>
            <a:p>
              <a:pPr>
                <a:spcBef>
                  <a:spcPct val="0"/>
                </a:spcBef>
                <a:spcAft>
                  <a:spcPct val="0"/>
                </a:spcAft>
              </a:pPr>
              <a:r>
                <a:rPr lang="en-US"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a:t>
              </a:r>
              <a:r>
                <a:rPr lang="zh-CN"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第</a:t>
              </a:r>
              <a:r>
                <a:rPr lang="zh-CN" altLang="en-US"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八</a:t>
              </a:r>
              <a:r>
                <a:rPr lang="zh-CN"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章</a:t>
              </a:r>
              <a:r>
                <a:rPr lang="en-US"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a:t>
              </a:r>
              <a:r>
                <a:rPr lang="zh-CN" altLang="en-US"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党的纪律检察机关</a:t>
              </a:r>
              <a:endParaRPr lang="zh-CN"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endParaRPr>
            </a:p>
          </p:txBody>
        </p:sp>
      </p:grpSp>
      <p:grpSp>
        <p:nvGrpSpPr>
          <p:cNvPr id="61" name="组合 60"/>
          <p:cNvGrpSpPr/>
          <p:nvPr/>
        </p:nvGrpSpPr>
        <p:grpSpPr>
          <a:xfrm>
            <a:off x="8230394" y="3690939"/>
            <a:ext cx="3817938" cy="1519237"/>
            <a:chOff x="8111464" y="4127377"/>
            <a:chExt cx="3816625" cy="1519226"/>
          </a:xfrm>
        </p:grpSpPr>
        <p:sp>
          <p:nvSpPr>
            <p:cNvPr id="62" name="矩形 61"/>
            <p:cNvSpPr/>
            <p:nvPr/>
          </p:nvSpPr>
          <p:spPr>
            <a:xfrm>
              <a:off x="8304244" y="4127377"/>
              <a:ext cx="3360000" cy="576000"/>
            </a:xfrm>
            <a:prstGeom prst="rect">
              <a:avLst/>
            </a:prstGeom>
            <a:gradFill>
              <a:gsLst>
                <a:gs pos="0">
                  <a:srgbClr val="E30000"/>
                </a:gs>
                <a:gs pos="100000">
                  <a:srgbClr val="760303"/>
                </a:gs>
              </a:gsLst>
              <a:lin ang="36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2135" b="1" spc="300" noProof="1">
                  <a:solidFill>
                    <a:srgbClr val="FFFFFF"/>
                  </a:solidFill>
                  <a:latin typeface="微软雅黑" panose="020B0503020204020204" pitchFamily="34" charset="-122"/>
                  <a:ea typeface="微软雅黑" panose="020B0503020204020204" pitchFamily="34" charset="-122"/>
                  <a:cs typeface="+mn-ea"/>
                  <a:sym typeface="+mn-lt"/>
                </a:rPr>
                <a:t>党和共青团的关系</a:t>
              </a:r>
            </a:p>
          </p:txBody>
        </p:sp>
        <p:sp>
          <p:nvSpPr>
            <p:cNvPr id="63" name="矩形 62"/>
            <p:cNvSpPr/>
            <p:nvPr/>
          </p:nvSpPr>
          <p:spPr>
            <a:xfrm>
              <a:off x="8111464" y="4897808"/>
              <a:ext cx="3816625" cy="748795"/>
            </a:xfrm>
            <a:prstGeom prst="rect">
              <a:avLst/>
            </a:prstGeom>
          </p:spPr>
          <p:txBody>
            <a:bodyPr wrap="square">
              <a:spAutoFit/>
            </a:bodyPr>
            <a:lstStyle/>
            <a:p>
              <a:pPr>
                <a:spcBef>
                  <a:spcPct val="0"/>
                </a:spcBef>
                <a:spcAft>
                  <a:spcPct val="0"/>
                </a:spcAft>
              </a:pPr>
              <a:r>
                <a:rPr lang="en-US"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a:t>
              </a:r>
              <a:r>
                <a:rPr lang="zh-CN"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第</a:t>
              </a:r>
              <a:r>
                <a:rPr lang="zh-CN" altLang="en-US"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十</a:t>
              </a:r>
              <a:r>
                <a:rPr lang="zh-CN"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章</a:t>
              </a:r>
              <a:r>
                <a:rPr lang="en-US"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a:t>
              </a:r>
              <a:r>
                <a:rPr lang="zh-CN" altLang="en-US"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党和共产主义青年</a:t>
              </a:r>
              <a:endParaRPr lang="en-US"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endParaRPr>
            </a:p>
            <a:p>
              <a:pPr>
                <a:spcBef>
                  <a:spcPct val="0"/>
                </a:spcBef>
                <a:spcAft>
                  <a:spcPct val="0"/>
                </a:spcAft>
              </a:pPr>
              <a:r>
                <a:rPr lang="zh-CN" altLang="en-US"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                  团的关系</a:t>
              </a:r>
              <a:endParaRPr lang="zh-CN"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endParaRPr>
            </a:p>
          </p:txBody>
        </p:sp>
      </p:grpSp>
      <p:grpSp>
        <p:nvGrpSpPr>
          <p:cNvPr id="64" name="组合 63"/>
          <p:cNvGrpSpPr/>
          <p:nvPr/>
        </p:nvGrpSpPr>
        <p:grpSpPr>
          <a:xfrm>
            <a:off x="4482308" y="1628775"/>
            <a:ext cx="3360737" cy="3252788"/>
            <a:chOff x="4362941" y="2065213"/>
            <a:chExt cx="3360000" cy="3253159"/>
          </a:xfrm>
        </p:grpSpPr>
        <p:sp>
          <p:nvSpPr>
            <p:cNvPr id="65" name="矩形 64"/>
            <p:cNvSpPr/>
            <p:nvPr/>
          </p:nvSpPr>
          <p:spPr>
            <a:xfrm>
              <a:off x="4362941" y="2065213"/>
              <a:ext cx="3360000" cy="576064"/>
            </a:xfrm>
            <a:prstGeom prst="rect">
              <a:avLst/>
            </a:prstGeom>
            <a:gradFill>
              <a:gsLst>
                <a:gs pos="0">
                  <a:srgbClr val="E30000"/>
                </a:gs>
                <a:gs pos="100000">
                  <a:srgbClr val="760303"/>
                </a:gs>
              </a:gsLst>
              <a:lin ang="36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2135" b="1" spc="300" noProof="1">
                  <a:solidFill>
                    <a:srgbClr val="FFFFFF"/>
                  </a:solidFill>
                  <a:latin typeface="微软雅黑" panose="020B0503020204020204" pitchFamily="34" charset="-122"/>
                  <a:ea typeface="微软雅黑" panose="020B0503020204020204" pitchFamily="34" charset="-122"/>
                  <a:cs typeface="+mn-ea"/>
                  <a:sym typeface="+mn-lt"/>
                </a:rPr>
                <a:t>党的组织体系</a:t>
              </a:r>
            </a:p>
          </p:txBody>
        </p:sp>
        <p:sp>
          <p:nvSpPr>
            <p:cNvPr id="66" name="矩形 65"/>
            <p:cNvSpPr/>
            <p:nvPr/>
          </p:nvSpPr>
          <p:spPr>
            <a:xfrm>
              <a:off x="4362941" y="2866857"/>
              <a:ext cx="3360000" cy="420564"/>
            </a:xfrm>
            <a:prstGeom prst="rect">
              <a:avLst/>
            </a:prstGeom>
          </p:spPr>
          <p:txBody>
            <a:bodyPr wrap="square">
              <a:spAutoFit/>
            </a:bodyPr>
            <a:lstStyle/>
            <a:p>
              <a:pPr>
                <a:spcBef>
                  <a:spcPct val="0"/>
                </a:spcBef>
                <a:spcAft>
                  <a:spcPct val="0"/>
                </a:spcAft>
              </a:pPr>
              <a:r>
                <a:rPr lang="en-US"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a:t>
              </a:r>
              <a:r>
                <a:rPr lang="zh-CN"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第</a:t>
              </a:r>
              <a:r>
                <a:rPr lang="zh-CN" altLang="en-US"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三</a:t>
              </a:r>
              <a:r>
                <a:rPr lang="zh-CN"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章</a:t>
              </a:r>
              <a:r>
                <a:rPr lang="en-US"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a:t>
              </a:r>
              <a:r>
                <a:rPr lang="zh-CN" altLang="en-US"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党的中央组织</a:t>
              </a:r>
              <a:endParaRPr lang="zh-CN"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endParaRPr>
            </a:p>
          </p:txBody>
        </p:sp>
        <p:sp>
          <p:nvSpPr>
            <p:cNvPr id="67" name="矩形 66"/>
            <p:cNvSpPr/>
            <p:nvPr/>
          </p:nvSpPr>
          <p:spPr>
            <a:xfrm>
              <a:off x="4362941" y="3543841"/>
              <a:ext cx="3360000" cy="420564"/>
            </a:xfrm>
            <a:prstGeom prst="rect">
              <a:avLst/>
            </a:prstGeom>
          </p:spPr>
          <p:txBody>
            <a:bodyPr wrap="square">
              <a:spAutoFit/>
            </a:bodyPr>
            <a:lstStyle/>
            <a:p>
              <a:pPr>
                <a:spcBef>
                  <a:spcPct val="0"/>
                </a:spcBef>
                <a:spcAft>
                  <a:spcPct val="0"/>
                </a:spcAft>
              </a:pPr>
              <a:r>
                <a:rPr lang="en-US"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a:t>
              </a:r>
              <a:r>
                <a:rPr lang="zh-CN"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第</a:t>
              </a:r>
              <a:r>
                <a:rPr lang="zh-CN" altLang="en-US"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四</a:t>
              </a:r>
              <a:r>
                <a:rPr lang="zh-CN"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章</a:t>
              </a:r>
              <a:r>
                <a:rPr lang="en-US"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a:t>
              </a:r>
              <a:r>
                <a:rPr lang="zh-CN" altLang="en-US"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党的地方组织</a:t>
              </a:r>
              <a:endParaRPr lang="zh-CN"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endParaRPr>
            </a:p>
          </p:txBody>
        </p:sp>
        <p:sp>
          <p:nvSpPr>
            <p:cNvPr id="68" name="矩形 67"/>
            <p:cNvSpPr/>
            <p:nvPr/>
          </p:nvSpPr>
          <p:spPr>
            <a:xfrm>
              <a:off x="4362941" y="4220825"/>
              <a:ext cx="3360000" cy="420564"/>
            </a:xfrm>
            <a:prstGeom prst="rect">
              <a:avLst/>
            </a:prstGeom>
          </p:spPr>
          <p:txBody>
            <a:bodyPr wrap="square">
              <a:spAutoFit/>
            </a:bodyPr>
            <a:lstStyle/>
            <a:p>
              <a:pPr>
                <a:spcBef>
                  <a:spcPct val="0"/>
                </a:spcBef>
                <a:spcAft>
                  <a:spcPct val="0"/>
                </a:spcAft>
              </a:pPr>
              <a:r>
                <a:rPr lang="en-US"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a:t>
              </a:r>
              <a:r>
                <a:rPr lang="zh-CN"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第</a:t>
              </a:r>
              <a:r>
                <a:rPr lang="zh-CN" altLang="en-US"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五</a:t>
              </a:r>
              <a:r>
                <a:rPr lang="zh-CN"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章</a:t>
              </a:r>
              <a:r>
                <a:rPr lang="en-US"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a:t>
              </a:r>
              <a:r>
                <a:rPr lang="zh-CN" altLang="en-US"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党的基层组织</a:t>
              </a:r>
              <a:endParaRPr lang="zh-CN"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endParaRPr>
            </a:p>
          </p:txBody>
        </p:sp>
        <p:sp>
          <p:nvSpPr>
            <p:cNvPr id="69" name="矩形 68"/>
            <p:cNvSpPr/>
            <p:nvPr/>
          </p:nvSpPr>
          <p:spPr>
            <a:xfrm>
              <a:off x="4362941" y="4897808"/>
              <a:ext cx="3360000" cy="420564"/>
            </a:xfrm>
            <a:prstGeom prst="rect">
              <a:avLst/>
            </a:prstGeom>
          </p:spPr>
          <p:txBody>
            <a:bodyPr wrap="square">
              <a:spAutoFit/>
            </a:bodyPr>
            <a:lstStyle/>
            <a:p>
              <a:pPr>
                <a:spcBef>
                  <a:spcPct val="0"/>
                </a:spcBef>
                <a:spcAft>
                  <a:spcPct val="0"/>
                </a:spcAft>
              </a:pPr>
              <a:r>
                <a:rPr lang="en-US"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a:t>
              </a:r>
              <a:r>
                <a:rPr lang="zh-CN"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第</a:t>
              </a:r>
              <a:r>
                <a:rPr lang="zh-CN" altLang="en-US"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九</a:t>
              </a:r>
              <a:r>
                <a:rPr lang="zh-CN"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章</a:t>
              </a:r>
              <a:r>
                <a:rPr lang="en-US"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a:t>
              </a:r>
              <a:r>
                <a:rPr lang="zh-CN" altLang="en-US"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党组</a:t>
              </a:r>
              <a:endParaRPr lang="zh-CN"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endParaRPr>
            </a:p>
          </p:txBody>
        </p:sp>
      </p:grpSp>
      <p:grpSp>
        <p:nvGrpSpPr>
          <p:cNvPr id="70" name="组合 69"/>
          <p:cNvGrpSpPr/>
          <p:nvPr/>
        </p:nvGrpSpPr>
        <p:grpSpPr>
          <a:xfrm>
            <a:off x="396082" y="5048250"/>
            <a:ext cx="3371850" cy="1162050"/>
            <a:chOff x="276869" y="5483878"/>
            <a:chExt cx="3370886" cy="1162069"/>
          </a:xfrm>
        </p:grpSpPr>
        <p:sp>
          <p:nvSpPr>
            <p:cNvPr id="71" name="矩形 70"/>
            <p:cNvSpPr/>
            <p:nvPr/>
          </p:nvSpPr>
          <p:spPr>
            <a:xfrm>
              <a:off x="276869" y="6225383"/>
              <a:ext cx="3360000" cy="420564"/>
            </a:xfrm>
            <a:prstGeom prst="rect">
              <a:avLst/>
            </a:prstGeom>
          </p:spPr>
          <p:txBody>
            <a:bodyPr wrap="square">
              <a:spAutoFit/>
            </a:bodyPr>
            <a:lstStyle/>
            <a:p>
              <a:pPr>
                <a:spcBef>
                  <a:spcPct val="0"/>
                </a:spcBef>
                <a:spcAft>
                  <a:spcPct val="0"/>
                </a:spcAft>
              </a:pPr>
              <a:r>
                <a:rPr lang="en-US"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a:t>
              </a:r>
              <a:r>
                <a:rPr lang="zh-CN"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第</a:t>
              </a:r>
              <a:r>
                <a:rPr lang="zh-CN" altLang="en-US"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十一</a:t>
              </a:r>
              <a:r>
                <a:rPr lang="zh-CN"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章</a:t>
              </a:r>
              <a:r>
                <a:rPr lang="en-US"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a:t>
              </a:r>
              <a:r>
                <a:rPr lang="zh-CN" altLang="en-US"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党徽党旗</a:t>
              </a:r>
              <a:endParaRPr lang="zh-CN"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endParaRPr>
            </a:p>
          </p:txBody>
        </p:sp>
        <p:sp>
          <p:nvSpPr>
            <p:cNvPr id="72" name="矩形 71"/>
            <p:cNvSpPr/>
            <p:nvPr/>
          </p:nvSpPr>
          <p:spPr>
            <a:xfrm>
              <a:off x="287755" y="5483878"/>
              <a:ext cx="3360000" cy="576000"/>
            </a:xfrm>
            <a:prstGeom prst="rect">
              <a:avLst/>
            </a:prstGeom>
            <a:gradFill>
              <a:gsLst>
                <a:gs pos="0">
                  <a:srgbClr val="E30000"/>
                </a:gs>
                <a:gs pos="100000">
                  <a:srgbClr val="760303"/>
                </a:gs>
              </a:gsLst>
              <a:lin ang="36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2135" b="1" spc="300" noProof="1">
                  <a:solidFill>
                    <a:srgbClr val="FFFFFF"/>
                  </a:solidFill>
                  <a:latin typeface="微软雅黑" panose="020B0503020204020204" pitchFamily="34" charset="-122"/>
                  <a:ea typeface="微软雅黑" panose="020B0503020204020204" pitchFamily="34" charset="-122"/>
                  <a:cs typeface="+mn-ea"/>
                  <a:sym typeface="+mn-lt"/>
                </a:rPr>
                <a:t>党旗党徽</a:t>
              </a:r>
            </a:p>
          </p:txBody>
        </p:sp>
      </p:grpSp>
    </p:spTree>
    <p:extLst>
      <p:ext uri="{BB962C8B-B14F-4D97-AF65-F5344CB8AC3E}">
        <p14:creationId xmlns="" xmlns:p14="http://schemas.microsoft.com/office/powerpoint/2010/main" val="181721567"/>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barn(inVertical)">
                                      <p:cBhvr>
                                        <p:cTn id="11" dur="500"/>
                                        <p:tgtEl>
                                          <p:spTgt spid="44"/>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barn(inVertical)">
                                      <p:cBhvr>
                                        <p:cTn id="15" dur="500"/>
                                        <p:tgtEl>
                                          <p:spTgt spid="48"/>
                                        </p:tgtEl>
                                      </p:cBhvr>
                                    </p:animEffect>
                                  </p:childTnLst>
                                </p:cTn>
                              </p:par>
                            </p:childTnLst>
                          </p:cTn>
                        </p:par>
                        <p:par>
                          <p:cTn id="16" fill="hold">
                            <p:stCondLst>
                              <p:cond delay="1500"/>
                            </p:stCondLst>
                            <p:childTnLst>
                              <p:par>
                                <p:cTn id="17" presetID="16" presetClass="entr" presetSubtype="21" fill="hold" nodeType="afterEffect">
                                  <p:stCondLst>
                                    <p:cond delay="0"/>
                                  </p:stCondLst>
                                  <p:childTnLst>
                                    <p:set>
                                      <p:cBhvr>
                                        <p:cTn id="18" dur="1" fill="hold">
                                          <p:stCondLst>
                                            <p:cond delay="0"/>
                                          </p:stCondLst>
                                        </p:cTn>
                                        <p:tgtEl>
                                          <p:spTgt spid="64"/>
                                        </p:tgtEl>
                                        <p:attrNameLst>
                                          <p:attrName>style.visibility</p:attrName>
                                        </p:attrNameLst>
                                      </p:cBhvr>
                                      <p:to>
                                        <p:strVal val="visible"/>
                                      </p:to>
                                    </p:set>
                                    <p:animEffect transition="in" filter="barn(inVertical)">
                                      <p:cBhvr>
                                        <p:cTn id="19" dur="500"/>
                                        <p:tgtEl>
                                          <p:spTgt spid="64"/>
                                        </p:tgtEl>
                                      </p:cBhvr>
                                    </p:animEffect>
                                  </p:childTnLst>
                                </p:cTn>
                              </p:par>
                            </p:childTnLst>
                          </p:cTn>
                        </p:par>
                        <p:par>
                          <p:cTn id="20" fill="hold">
                            <p:stCondLst>
                              <p:cond delay="2000"/>
                            </p:stCondLst>
                            <p:childTnLst>
                              <p:par>
                                <p:cTn id="21" presetID="16" presetClass="entr" presetSubtype="21" fill="hold" nodeType="after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barn(inVertical)">
                                      <p:cBhvr>
                                        <p:cTn id="23" dur="500"/>
                                        <p:tgtEl>
                                          <p:spTgt spid="51"/>
                                        </p:tgtEl>
                                      </p:cBhvr>
                                    </p:animEffect>
                                  </p:childTnLst>
                                </p:cTn>
                              </p:par>
                            </p:childTnLst>
                          </p:cTn>
                        </p:par>
                        <p:par>
                          <p:cTn id="24" fill="hold">
                            <p:stCondLst>
                              <p:cond delay="2500"/>
                            </p:stCondLst>
                            <p:childTnLst>
                              <p:par>
                                <p:cTn id="25" presetID="16" presetClass="entr" presetSubtype="21" fill="hold"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barn(inVertical)">
                                      <p:cBhvr>
                                        <p:cTn id="27" dur="500"/>
                                        <p:tgtEl>
                                          <p:spTgt spid="61"/>
                                        </p:tgtEl>
                                      </p:cBhvr>
                                    </p:animEffect>
                                  </p:childTnLst>
                                </p:cTn>
                              </p:par>
                            </p:childTnLst>
                          </p:cTn>
                        </p:par>
                        <p:par>
                          <p:cTn id="28" fill="hold">
                            <p:stCondLst>
                              <p:cond delay="3000"/>
                            </p:stCondLst>
                            <p:childTnLst>
                              <p:par>
                                <p:cTn id="29" presetID="16" presetClass="entr" presetSubtype="21" fill="hold" nodeType="afterEffect">
                                  <p:stCondLst>
                                    <p:cond delay="0"/>
                                  </p:stCondLst>
                                  <p:childTnLst>
                                    <p:set>
                                      <p:cBhvr>
                                        <p:cTn id="30" dur="1" fill="hold">
                                          <p:stCondLst>
                                            <p:cond delay="0"/>
                                          </p:stCondLst>
                                        </p:cTn>
                                        <p:tgtEl>
                                          <p:spTgt spid="70"/>
                                        </p:tgtEl>
                                        <p:attrNameLst>
                                          <p:attrName>style.visibility</p:attrName>
                                        </p:attrNameLst>
                                      </p:cBhvr>
                                      <p:to>
                                        <p:strVal val="visible"/>
                                      </p:to>
                                    </p:set>
                                    <p:animEffect transition="in" filter="barn(inVertical)">
                                      <p:cBhvr>
                                        <p:cTn id="31"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E:\素材\国庆\588ku_093bf53e47dcf21de706704e822208f6\22.png22"/>
          <p:cNvPicPr>
            <a:picLocks noChangeAspect="1"/>
          </p:cNvPicPr>
          <p:nvPr/>
        </p:nvPicPr>
        <p:blipFill>
          <a:blip r:embed="rId3"/>
          <a:srcRect/>
          <a:stretch>
            <a:fillRect/>
          </a:stretch>
        </p:blipFill>
        <p:spPr>
          <a:xfrm rot="1620000">
            <a:off x="9172489" y="670950"/>
            <a:ext cx="2533651" cy="1072727"/>
          </a:xfrm>
          <a:prstGeom prst="rect">
            <a:avLst/>
          </a:prstGeom>
        </p:spPr>
      </p:pic>
      <p:sp>
        <p:nvSpPr>
          <p:cNvPr id="7" name="文本框 6"/>
          <p:cNvSpPr txBox="1"/>
          <p:nvPr/>
        </p:nvSpPr>
        <p:spPr>
          <a:xfrm>
            <a:off x="5410994" y="2540000"/>
            <a:ext cx="4395470" cy="1043940"/>
          </a:xfrm>
          <a:prstGeom prst="rect">
            <a:avLst/>
          </a:prstGeom>
          <a:noFill/>
        </p:spPr>
        <p:txBody>
          <a:bodyPr wrap="square" lIns="121889" tIns="60944" rIns="121889" bIns="60944" rtlCol="0">
            <a:spAutoFit/>
          </a:bodyPr>
          <a:lstStyle/>
          <a:p>
            <a:pPr fontAlgn="base">
              <a:lnSpc>
                <a:spcPct val="125000"/>
              </a:lnSpc>
              <a:spcBef>
                <a:spcPct val="0"/>
              </a:spcBef>
              <a:spcAft>
                <a:spcPct val="0"/>
              </a:spcAft>
            </a:pPr>
            <a:r>
              <a:rPr lang="zh-CN" altLang="en-US" sz="4800" b="1" dirty="0">
                <a:solidFill>
                  <a:srgbClr val="C00000"/>
                </a:solidFill>
                <a:latin typeface="微软雅黑" panose="020B0503020204020204" pitchFamily="34" charset="-122"/>
                <a:ea typeface="微软雅黑" panose="020B0503020204020204" pitchFamily="34" charset="-122"/>
                <a:sym typeface="+mn-ea"/>
              </a:rPr>
              <a:t>第一章  </a:t>
            </a:r>
            <a:r>
              <a:rPr lang="zh-CN" altLang="en-US" sz="4800" b="1" dirty="0">
                <a:solidFill>
                  <a:srgbClr val="C00000"/>
                </a:solidFill>
                <a:latin typeface="微软雅黑" panose="020B0503020204020204" pitchFamily="34" charset="-122"/>
                <a:ea typeface="微软雅黑" panose="020B0503020204020204" pitchFamily="34" charset="-122"/>
              </a:rPr>
              <a:t>党    员</a:t>
            </a:r>
          </a:p>
        </p:txBody>
      </p:sp>
      <p:sp>
        <p:nvSpPr>
          <p:cNvPr id="14" name="矩形 13"/>
          <p:cNvSpPr/>
          <p:nvPr/>
        </p:nvSpPr>
        <p:spPr>
          <a:xfrm>
            <a:off x="5410995" y="3489290"/>
            <a:ext cx="4863465" cy="397510"/>
          </a:xfrm>
          <a:prstGeom prst="rect">
            <a:avLst/>
          </a:prstGeom>
        </p:spPr>
        <p:txBody>
          <a:bodyPr wrap="square" lIns="121889" tIns="60944" rIns="121889" bIns="60944">
            <a:spAutoFit/>
          </a:bodyPr>
          <a:lstStyle/>
          <a:p>
            <a:pPr>
              <a:defRPr/>
            </a:pPr>
            <a:r>
              <a:rPr lang="zh-CN" altLang="en-US" dirty="0">
                <a:solidFill>
                  <a:srgbClr val="C00000"/>
                </a:solidFill>
                <a:latin typeface="微软雅黑" panose="020B0503020204020204" pitchFamily="34" charset="-122"/>
                <a:ea typeface="微软雅黑" panose="020B0503020204020204" pitchFamily="34" charset="-122"/>
              </a:rPr>
              <a:t>十九大党章全方位解读学习中国共产党章程</a:t>
            </a:r>
          </a:p>
        </p:txBody>
      </p:sp>
      <p:pic>
        <p:nvPicPr>
          <p:cNvPr id="15" name="Picture 2"/>
          <p:cNvPicPr>
            <a:picLocks noChangeAspect="1" noChangeArrowheads="1"/>
          </p:cNvPicPr>
          <p:nvPr/>
        </p:nvPicPr>
        <p:blipFill>
          <a:blip r:embed="rId4" cstate="print">
            <a:extLst>
              <a:ext uri="{28A0092B-C50C-407E-A947-70E740481C1C}">
                <a14:useLocalDpi xmlns="" xmlns:a14="http://schemas.microsoft.com/office/drawing/2010/main" val="0"/>
              </a:ext>
            </a:extLst>
          </a:blip>
          <a:stretch>
            <a:fillRect/>
          </a:stretch>
        </p:blipFill>
        <p:spPr bwMode="auto">
          <a:xfrm>
            <a:off x="2717960" y="1784985"/>
            <a:ext cx="2806065" cy="255397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545265759"/>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800" decel="100000"/>
                                        <p:tgtEl>
                                          <p:spTgt spid="5"/>
                                        </p:tgtEl>
                                      </p:cBhvr>
                                    </p:animEffect>
                                    <p:anim calcmode="lin" valueType="num">
                                      <p:cBhvr>
                                        <p:cTn id="8" dur="800" decel="100000" fill="hold"/>
                                        <p:tgtEl>
                                          <p:spTgt spid="5"/>
                                        </p:tgtEl>
                                        <p:attrNameLst>
                                          <p:attrName>style.rotation</p:attrName>
                                        </p:attrNameLst>
                                      </p:cBhvr>
                                      <p:tavLst>
                                        <p:tav tm="0">
                                          <p:val>
                                            <p:fltVal val="-90"/>
                                          </p:val>
                                        </p:tav>
                                        <p:tav tm="100000">
                                          <p:val>
                                            <p:fltVal val="0"/>
                                          </p:val>
                                        </p:tav>
                                      </p:tavLst>
                                    </p:anim>
                                    <p:anim calcmode="lin" valueType="num">
                                      <p:cBhvr>
                                        <p:cTn id="9" dur="800" decel="100000" fill="hold"/>
                                        <p:tgtEl>
                                          <p:spTgt spid="5"/>
                                        </p:tgtEl>
                                        <p:attrNameLst>
                                          <p:attrName>ppt_x</p:attrName>
                                        </p:attrNameLst>
                                      </p:cBhvr>
                                      <p:tavLst>
                                        <p:tav tm="0">
                                          <p:val>
                                            <p:strVal val="#ppt_x+0.4"/>
                                          </p:val>
                                        </p:tav>
                                        <p:tav tm="100000">
                                          <p:val>
                                            <p:strVal val="#ppt_x-0.05"/>
                                          </p:val>
                                        </p:tav>
                                      </p:tavLst>
                                    </p:anim>
                                    <p:anim calcmode="lin" valueType="num">
                                      <p:cBhvr>
                                        <p:cTn id="10" dur="800" decel="100000" fill="hold"/>
                                        <p:tgtEl>
                                          <p:spTgt spid="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par>
                                <p:cTn id="13" presetID="53" presetClass="entr" presetSubtype="16"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p:cTn id="20" dur="500" fill="hold"/>
                                        <p:tgtEl>
                                          <p:spTgt spid="14"/>
                                        </p:tgtEl>
                                        <p:attrNameLst>
                                          <p:attrName>ppt_w</p:attrName>
                                        </p:attrNameLst>
                                      </p:cBhvr>
                                      <p:tavLst>
                                        <p:tav tm="0">
                                          <p:val>
                                            <p:fltVal val="0"/>
                                          </p:val>
                                        </p:tav>
                                        <p:tav tm="100000">
                                          <p:val>
                                            <p:strVal val="#ppt_w"/>
                                          </p:val>
                                        </p:tav>
                                      </p:tavLst>
                                    </p:anim>
                                    <p:anim calcmode="lin" valueType="num">
                                      <p:cBhvr>
                                        <p:cTn id="21" dur="500" fill="hold"/>
                                        <p:tgtEl>
                                          <p:spTgt spid="14"/>
                                        </p:tgtEl>
                                        <p:attrNameLst>
                                          <p:attrName>ppt_h</p:attrName>
                                        </p:attrNameLst>
                                      </p:cBhvr>
                                      <p:tavLst>
                                        <p:tav tm="0">
                                          <p:val>
                                            <p:fltVal val="0"/>
                                          </p:val>
                                        </p:tav>
                                        <p:tav tm="100000">
                                          <p:val>
                                            <p:strVal val="#ppt_h"/>
                                          </p:val>
                                        </p:tav>
                                      </p:tavLst>
                                    </p:anim>
                                    <p:animEffect transition="in" filter="fade">
                                      <p:cBhvr>
                                        <p:cTn id="22" dur="500"/>
                                        <p:tgtEl>
                                          <p:spTgt spid="14"/>
                                        </p:tgtEl>
                                      </p:cBhvr>
                                    </p:animEffect>
                                  </p:childTnLst>
                                </p:cTn>
                              </p:par>
                              <p:par>
                                <p:cTn id="23" presetID="53" presetClass="entr" presetSubtype="16"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申请入党的条件</a:t>
            </a:r>
          </a:p>
        </p:txBody>
      </p:sp>
      <p:sp>
        <p:nvSpPr>
          <p:cNvPr id="55" name="Rectangle 3"/>
          <p:cNvSpPr/>
          <p:nvPr/>
        </p:nvSpPr>
        <p:spPr>
          <a:xfrm>
            <a:off x="-13493" y="1892301"/>
            <a:ext cx="12217400" cy="1992313"/>
          </a:xfrm>
          <a:prstGeom prst="rect">
            <a:avLst/>
          </a:prstGeom>
          <a:gradFill>
            <a:gsLst>
              <a:gs pos="0">
                <a:srgbClr val="E30000"/>
              </a:gs>
              <a:gs pos="100000">
                <a:srgbClr val="76030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en-GB" noProof="1">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37" name="矩形 36"/>
          <p:cNvSpPr/>
          <p:nvPr/>
        </p:nvSpPr>
        <p:spPr>
          <a:xfrm>
            <a:off x="5553870" y="2874964"/>
            <a:ext cx="5903913" cy="720197"/>
          </a:xfrm>
          <a:prstGeom prst="rect">
            <a:avLst/>
          </a:prstGeom>
        </p:spPr>
        <p:txBody>
          <a:bodyPr wrap="square">
            <a:spAutoFit/>
          </a:bodyPr>
          <a:lstStyle/>
          <a:p>
            <a:pPr algn="just">
              <a:lnSpc>
                <a:spcPct val="120000"/>
              </a:lnSpc>
              <a:spcBef>
                <a:spcPct val="0"/>
              </a:spcBef>
              <a:spcAft>
                <a:spcPct val="0"/>
              </a:spcAft>
            </a:pPr>
            <a:r>
              <a:rPr lang="zh-CN" altLang="en-US" sz="1700" b="1" spc="300" noProof="1">
                <a:solidFill>
                  <a:srgbClr val="FFFFFF"/>
                </a:solidFill>
                <a:latin typeface="微软雅黑" panose="020B0503020204020204" pitchFamily="34" charset="-122"/>
                <a:ea typeface="微软雅黑" panose="020B0503020204020204" pitchFamily="34" charset="-122"/>
                <a:cs typeface="+mn-ea"/>
                <a:sym typeface="+mn-lt"/>
              </a:rPr>
              <a:t>第一章</a:t>
            </a:r>
            <a:r>
              <a:rPr lang="en-US" altLang="zh-CN" sz="1700" b="1" spc="300" noProof="1">
                <a:solidFill>
                  <a:srgbClr val="FFFFFF"/>
                </a:solidFill>
                <a:latin typeface="微软雅黑" panose="020B0503020204020204" pitchFamily="34" charset="-122"/>
                <a:ea typeface="微软雅黑" panose="020B0503020204020204" pitchFamily="34" charset="-122"/>
                <a:cs typeface="+mn-ea"/>
                <a:sym typeface="+mn-lt"/>
              </a:rPr>
              <a:t>【</a:t>
            </a:r>
            <a:r>
              <a:rPr lang="zh-CN" altLang="en-US" sz="1700" b="1" spc="300" noProof="1">
                <a:solidFill>
                  <a:srgbClr val="FFFFFF"/>
                </a:solidFill>
                <a:latin typeface="微软雅黑" panose="020B0503020204020204" pitchFamily="34" charset="-122"/>
                <a:ea typeface="微软雅黑" panose="020B0503020204020204" pitchFamily="34" charset="-122"/>
                <a:cs typeface="+mn-ea"/>
                <a:sym typeface="+mn-lt"/>
              </a:rPr>
              <a:t>第一条至第九条</a:t>
            </a:r>
            <a:r>
              <a:rPr lang="en-US" altLang="zh-CN" sz="1700" b="1" spc="300" noProof="1">
                <a:solidFill>
                  <a:srgbClr val="FFFFFF"/>
                </a:solidFill>
                <a:latin typeface="微软雅黑" panose="020B0503020204020204" pitchFamily="34" charset="-122"/>
                <a:ea typeface="微软雅黑" panose="020B0503020204020204" pitchFamily="34" charset="-122"/>
                <a:cs typeface="+mn-ea"/>
                <a:sym typeface="+mn-lt"/>
              </a:rPr>
              <a:t>】</a:t>
            </a:r>
            <a:r>
              <a:rPr lang="zh-CN" altLang="en-US" sz="1700" b="1" spc="300" noProof="1">
                <a:solidFill>
                  <a:srgbClr val="FFFFFF"/>
                </a:solidFill>
                <a:latin typeface="微软雅黑" panose="020B0503020204020204" pitchFamily="34" charset="-122"/>
                <a:ea typeface="微软雅黑" panose="020B0503020204020204" pitchFamily="34" charset="-122"/>
                <a:cs typeface="+mn-ea"/>
                <a:sym typeface="+mn-lt"/>
              </a:rPr>
              <a:t>主要是对党员的条件，党员的吸收、党员的管理和处置等做出具体规定。</a:t>
            </a:r>
          </a:p>
        </p:txBody>
      </p:sp>
      <p:sp>
        <p:nvSpPr>
          <p:cNvPr id="40" name="TextBox 19"/>
          <p:cNvSpPr txBox="1"/>
          <p:nvPr/>
        </p:nvSpPr>
        <p:spPr>
          <a:xfrm>
            <a:off x="5520533" y="1887539"/>
            <a:ext cx="2879725" cy="978729"/>
          </a:xfrm>
          <a:prstGeom prst="rect">
            <a:avLst/>
          </a:prstGeom>
          <a:noFill/>
          <a:ln w="9525">
            <a:noFill/>
          </a:ln>
        </p:spPr>
        <p:txBody>
          <a:bodyPr wrap="square" anchor="t">
            <a:spAutoFit/>
          </a:bodyPr>
          <a:lstStyle/>
          <a:p>
            <a:pPr fontAlgn="base">
              <a:lnSpc>
                <a:spcPct val="120000"/>
              </a:lnSpc>
              <a:spcBef>
                <a:spcPct val="0"/>
              </a:spcBef>
              <a:spcAft>
                <a:spcPct val="0"/>
              </a:spcAft>
            </a:pPr>
            <a:r>
              <a:rPr lang="zh-CN" altLang="en-US" sz="4800" b="1">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rPr>
              <a:t>党 员</a:t>
            </a:r>
          </a:p>
        </p:txBody>
      </p:sp>
      <p:sp>
        <p:nvSpPr>
          <p:cNvPr id="15" name="矩形 14"/>
          <p:cNvSpPr/>
          <p:nvPr/>
        </p:nvSpPr>
        <p:spPr>
          <a:xfrm>
            <a:off x="981870" y="4867275"/>
            <a:ext cx="5978525" cy="1338828"/>
          </a:xfrm>
          <a:prstGeom prst="rect">
            <a:avLst/>
          </a:prstGeom>
        </p:spPr>
        <p:txBody>
          <a:bodyPr wrap="square">
            <a:spAutoFit/>
          </a:bodyPr>
          <a:lstStyle/>
          <a:p>
            <a:pPr marL="285750" indent="-285750" algn="just">
              <a:lnSpc>
                <a:spcPct val="150000"/>
              </a:lnSpc>
              <a:spcBef>
                <a:spcPct val="0"/>
              </a:spcBef>
              <a:spcAft>
                <a:spcPct val="0"/>
              </a:spcAft>
              <a:buClr>
                <a:srgbClr val="EF2600"/>
              </a:buClr>
              <a:buFont typeface="Wingdings" panose="05000000000000000000" pitchFamily="2" charset="2"/>
              <a:buChar char="u"/>
            </a:pPr>
            <a:r>
              <a:rPr lang="zh-CN" altLang="en-US" spc="300" noProof="1">
                <a:solidFill>
                  <a:srgbClr val="000000"/>
                </a:solidFill>
                <a:latin typeface="微软雅黑" panose="020B0503020204020204" pitchFamily="34" charset="-122"/>
                <a:ea typeface="微软雅黑" panose="020B0503020204020204" pitchFamily="34" charset="-122"/>
                <a:cs typeface="+mn-ea"/>
                <a:sym typeface="+mn-lt"/>
              </a:rPr>
              <a:t>年满十八岁</a:t>
            </a:r>
          </a:p>
          <a:p>
            <a:pPr marL="285750" indent="-285750" algn="just">
              <a:lnSpc>
                <a:spcPct val="150000"/>
              </a:lnSpc>
              <a:spcBef>
                <a:spcPct val="0"/>
              </a:spcBef>
              <a:spcAft>
                <a:spcPct val="0"/>
              </a:spcAft>
              <a:buClr>
                <a:srgbClr val="EF2600"/>
              </a:buClr>
              <a:buFont typeface="Wingdings" panose="05000000000000000000" pitchFamily="2" charset="2"/>
              <a:buChar char="u"/>
            </a:pPr>
            <a:r>
              <a:rPr lang="zh-CN" altLang="en-US" spc="300" noProof="1">
                <a:solidFill>
                  <a:srgbClr val="000000"/>
                </a:solidFill>
                <a:latin typeface="微软雅黑" panose="020B0503020204020204" pitchFamily="34" charset="-122"/>
                <a:ea typeface="微软雅黑" panose="020B0503020204020204" pitchFamily="34" charset="-122"/>
                <a:cs typeface="+mn-ea"/>
                <a:sym typeface="+mn-lt"/>
              </a:rPr>
              <a:t>中国工人、农民、军人、知识分子和其他社会</a:t>
            </a:r>
          </a:p>
          <a:p>
            <a:pPr marL="285750" indent="-285750" algn="just">
              <a:lnSpc>
                <a:spcPct val="150000"/>
              </a:lnSpc>
              <a:spcBef>
                <a:spcPct val="0"/>
              </a:spcBef>
              <a:spcAft>
                <a:spcPct val="0"/>
              </a:spcAft>
              <a:buClr>
                <a:srgbClr val="EF2600"/>
              </a:buClr>
              <a:buFont typeface="Wingdings" panose="05000000000000000000" pitchFamily="2" charset="2"/>
              <a:buChar char="u"/>
            </a:pPr>
            <a:r>
              <a:rPr lang="zh-CN" altLang="en-US" spc="300" noProof="1">
                <a:solidFill>
                  <a:srgbClr val="000000"/>
                </a:solidFill>
                <a:latin typeface="微软雅黑" panose="020B0503020204020204" pitchFamily="34" charset="-122"/>
                <a:ea typeface="微软雅黑" panose="020B0503020204020204" pitchFamily="34" charset="-122"/>
                <a:cs typeface="+mn-ea"/>
                <a:sym typeface="+mn-lt"/>
              </a:rPr>
              <a:t>阶层的先进分子</a:t>
            </a:r>
          </a:p>
        </p:txBody>
      </p:sp>
      <p:sp>
        <p:nvSpPr>
          <p:cNvPr id="16" name="矩形 15"/>
          <p:cNvSpPr/>
          <p:nvPr/>
        </p:nvSpPr>
        <p:spPr>
          <a:xfrm>
            <a:off x="2567782" y="4124325"/>
            <a:ext cx="7124700" cy="673100"/>
          </a:xfrm>
          <a:prstGeom prst="rect">
            <a:avLst/>
          </a:prstGeom>
          <a:no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en-US" altLang="zh-CN" sz="3200" b="1" spc="300" noProof="1">
                <a:solidFill>
                  <a:srgbClr val="C00000"/>
                </a:solidFill>
                <a:latin typeface="微软雅黑" panose="020B0503020204020204" pitchFamily="34" charset="-122"/>
                <a:ea typeface="微软雅黑" panose="020B0503020204020204" pitchFamily="34" charset="-122"/>
                <a:cs typeface="+mn-ea"/>
                <a:sym typeface="+mn-lt"/>
              </a:rPr>
              <a:t>【</a:t>
            </a:r>
            <a:r>
              <a:rPr lang="zh-CN" altLang="en-US" sz="3200" b="1" spc="300" noProof="1">
                <a:solidFill>
                  <a:srgbClr val="C00000"/>
                </a:solidFill>
                <a:latin typeface="微软雅黑" panose="020B0503020204020204" pitchFamily="34" charset="-122"/>
                <a:ea typeface="微软雅黑" panose="020B0503020204020204" pitchFamily="34" charset="-122"/>
                <a:cs typeface="+mn-ea"/>
                <a:sym typeface="+mn-lt"/>
              </a:rPr>
              <a:t>第一条</a:t>
            </a:r>
            <a:r>
              <a:rPr lang="en-US" altLang="zh-CN" sz="3200" b="1" spc="300" noProof="1">
                <a:solidFill>
                  <a:srgbClr val="C00000"/>
                </a:solidFill>
                <a:latin typeface="微软雅黑" panose="020B0503020204020204" pitchFamily="34" charset="-122"/>
                <a:ea typeface="微软雅黑" panose="020B0503020204020204" pitchFamily="34" charset="-122"/>
                <a:cs typeface="+mn-ea"/>
                <a:sym typeface="+mn-lt"/>
              </a:rPr>
              <a:t>】</a:t>
            </a:r>
            <a:r>
              <a:rPr lang="zh-CN" altLang="en-US" sz="3200" b="1" spc="300" noProof="1">
                <a:solidFill>
                  <a:srgbClr val="C00000"/>
                </a:solidFill>
                <a:latin typeface="微软雅黑" panose="020B0503020204020204" pitchFamily="34" charset="-122"/>
                <a:ea typeface="微软雅黑" panose="020B0503020204020204" pitchFamily="34" charset="-122"/>
                <a:cs typeface="+mn-ea"/>
                <a:sym typeface="+mn-lt"/>
              </a:rPr>
              <a:t>申请入党的条件</a:t>
            </a:r>
          </a:p>
        </p:txBody>
      </p:sp>
      <p:sp>
        <p:nvSpPr>
          <p:cNvPr id="17" name="矩形 16"/>
          <p:cNvSpPr/>
          <p:nvPr/>
        </p:nvSpPr>
        <p:spPr>
          <a:xfrm>
            <a:off x="6960395" y="4867275"/>
            <a:ext cx="4879975" cy="1338828"/>
          </a:xfrm>
          <a:prstGeom prst="rect">
            <a:avLst/>
          </a:prstGeom>
        </p:spPr>
        <p:txBody>
          <a:bodyPr wrap="square">
            <a:spAutoFit/>
          </a:bodyPr>
          <a:lstStyle/>
          <a:p>
            <a:pPr marL="285750" indent="-285750" algn="just">
              <a:lnSpc>
                <a:spcPct val="150000"/>
              </a:lnSpc>
              <a:spcBef>
                <a:spcPct val="0"/>
              </a:spcBef>
              <a:spcAft>
                <a:spcPct val="0"/>
              </a:spcAft>
              <a:buClr>
                <a:srgbClr val="EF2600"/>
              </a:buClr>
              <a:buFont typeface="Wingdings" panose="05000000000000000000" pitchFamily="2" charset="2"/>
              <a:buChar char="u"/>
            </a:pPr>
            <a:r>
              <a:rPr lang="zh-CN" altLang="en-US" spc="300" noProof="1">
                <a:solidFill>
                  <a:srgbClr val="000000"/>
                </a:solidFill>
                <a:latin typeface="微软雅黑" panose="020B0503020204020204" pitchFamily="34" charset="-122"/>
                <a:ea typeface="微软雅黑" panose="020B0503020204020204" pitchFamily="34" charset="-122"/>
                <a:cs typeface="+mn-ea"/>
                <a:sym typeface="+mn-lt"/>
              </a:rPr>
              <a:t>承认党的纲领和章程</a:t>
            </a:r>
          </a:p>
          <a:p>
            <a:pPr marL="285750" indent="-285750" algn="just">
              <a:lnSpc>
                <a:spcPct val="150000"/>
              </a:lnSpc>
              <a:spcBef>
                <a:spcPct val="0"/>
              </a:spcBef>
              <a:spcAft>
                <a:spcPct val="0"/>
              </a:spcAft>
              <a:buClr>
                <a:srgbClr val="EF2600"/>
              </a:buClr>
              <a:buFont typeface="Wingdings" panose="05000000000000000000" pitchFamily="2" charset="2"/>
              <a:buChar char="u"/>
            </a:pPr>
            <a:r>
              <a:rPr lang="zh-CN" altLang="en-US" spc="300" noProof="1">
                <a:solidFill>
                  <a:srgbClr val="000000"/>
                </a:solidFill>
                <a:latin typeface="微软雅黑" panose="020B0503020204020204" pitchFamily="34" charset="-122"/>
                <a:ea typeface="微软雅黑" panose="020B0503020204020204" pitchFamily="34" charset="-122"/>
                <a:cs typeface="+mn-ea"/>
                <a:sym typeface="+mn-lt"/>
              </a:rPr>
              <a:t>愿意参加党的一个组织并在其中积极工作、执行党的决议和按期交纳党费</a:t>
            </a:r>
          </a:p>
        </p:txBody>
      </p:sp>
      <p:pic>
        <p:nvPicPr>
          <p:cNvPr id="4" name="图片 3" descr="49719b19e1b80467a7b82ffedb099f1d"/>
          <p:cNvPicPr>
            <a:picLocks noChangeAspect="1"/>
          </p:cNvPicPr>
          <p:nvPr/>
        </p:nvPicPr>
        <p:blipFill>
          <a:blip r:embed="rId3" cstate="print"/>
          <a:stretch>
            <a:fillRect/>
          </a:stretch>
        </p:blipFill>
        <p:spPr>
          <a:xfrm>
            <a:off x="1397795" y="634365"/>
            <a:ext cx="4041775" cy="3792220"/>
          </a:xfrm>
          <a:prstGeom prst="rect">
            <a:avLst/>
          </a:prstGeom>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3602245317"/>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16" presetClass="entr" presetSubtype="21" fill="hold" grpId="0" nodeType="afterEffect">
                                  <p:stCondLst>
                                    <p:cond delay="500"/>
                                  </p:stCondLst>
                                  <p:childTnLst>
                                    <p:set>
                                      <p:cBhvr>
                                        <p:cTn id="10" dur="1" fill="hold">
                                          <p:stCondLst>
                                            <p:cond delay="0"/>
                                          </p:stCondLst>
                                        </p:cTn>
                                        <p:tgtEl>
                                          <p:spTgt spid="55"/>
                                        </p:tgtEl>
                                        <p:attrNameLst>
                                          <p:attrName>style.visibility</p:attrName>
                                        </p:attrNameLst>
                                      </p:cBhvr>
                                      <p:to>
                                        <p:strVal val="visible"/>
                                      </p:to>
                                    </p:set>
                                    <p:animEffect transition="in" filter="barn(inVertical)">
                                      <p:cBhvr>
                                        <p:cTn id="11" dur="750"/>
                                        <p:tgtEl>
                                          <p:spTgt spid="55"/>
                                        </p:tgtEl>
                                      </p:cBhvr>
                                    </p:animEffect>
                                  </p:childTnLst>
                                </p:cTn>
                              </p:par>
                            </p:childTnLst>
                          </p:cTn>
                        </p:par>
                        <p:par>
                          <p:cTn id="12" fill="hold">
                            <p:stCondLst>
                              <p:cond delay="2000"/>
                            </p:stCondLst>
                            <p:childTnLst>
                              <p:par>
                                <p:cTn id="13" presetID="16" presetClass="entr" presetSubtype="21" fill="hold" nodeType="afterEffect">
                                  <p:stCondLst>
                                    <p:cond delay="0"/>
                                  </p:stCondLst>
                                  <p:childTnLst>
                                    <p:set>
                                      <p:cBhvr>
                                        <p:cTn id="14" dur="1" fill="hold">
                                          <p:stCondLst>
                                            <p:cond delay="0"/>
                                          </p:stCondLst>
                                        </p:cTn>
                                        <p:tgtEl>
                                          <p:spTgt spid="40">
                                            <p:txEl>
                                              <p:pRg st="0" end="0"/>
                                            </p:txEl>
                                          </p:spTgt>
                                        </p:tgtEl>
                                        <p:attrNameLst>
                                          <p:attrName>style.visibility</p:attrName>
                                        </p:attrNameLst>
                                      </p:cBhvr>
                                      <p:to>
                                        <p:strVal val="visible"/>
                                      </p:to>
                                    </p:set>
                                    <p:animEffect transition="in" filter="barn(inVertical)">
                                      <p:cBhvr>
                                        <p:cTn id="15" dur="500"/>
                                        <p:tgtEl>
                                          <p:spTgt spid="40">
                                            <p:txEl>
                                              <p:pRg st="0" end="0"/>
                                            </p:txEl>
                                          </p:spTgt>
                                        </p:tgtEl>
                                      </p:cBhvr>
                                    </p:animEffect>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21" presetClass="entr" presetSubtype="1"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heel(1)">
                                      <p:cBhvr>
                                        <p:cTn id="25" dur="500"/>
                                        <p:tgtEl>
                                          <p:spTgt spid="16"/>
                                        </p:tgtEl>
                                      </p:cBhvr>
                                    </p:animEffect>
                                  </p:childTnLst>
                                </p:cTn>
                              </p:par>
                            </p:childTnLst>
                          </p:cTn>
                        </p:par>
                        <p:par>
                          <p:cTn id="26" fill="hold">
                            <p:stCondLst>
                              <p:cond delay="4000"/>
                            </p:stCondLst>
                            <p:childTnLst>
                              <p:par>
                                <p:cTn id="27" presetID="42"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2000"/>
                                        <p:tgtEl>
                                          <p:spTgt spid="15"/>
                                        </p:tgtEl>
                                      </p:cBhvr>
                                    </p:animEffect>
                                    <p:anim calcmode="lin" valueType="num">
                                      <p:cBhvr>
                                        <p:cTn id="30" dur="2000" fill="hold"/>
                                        <p:tgtEl>
                                          <p:spTgt spid="15"/>
                                        </p:tgtEl>
                                        <p:attrNameLst>
                                          <p:attrName>ppt_x</p:attrName>
                                        </p:attrNameLst>
                                      </p:cBhvr>
                                      <p:tavLst>
                                        <p:tav tm="0">
                                          <p:val>
                                            <p:strVal val="#ppt_x"/>
                                          </p:val>
                                        </p:tav>
                                        <p:tav tm="100000">
                                          <p:val>
                                            <p:strVal val="#ppt_x"/>
                                          </p:val>
                                        </p:tav>
                                      </p:tavLst>
                                    </p:anim>
                                    <p:anim calcmode="lin" valueType="num">
                                      <p:cBhvr>
                                        <p:cTn id="31" dur="2000" fill="hold"/>
                                        <p:tgtEl>
                                          <p:spTgt spid="15"/>
                                        </p:tgtEl>
                                        <p:attrNameLst>
                                          <p:attrName>ppt_y</p:attrName>
                                        </p:attrNameLst>
                                      </p:cBhvr>
                                      <p:tavLst>
                                        <p:tav tm="0">
                                          <p:val>
                                            <p:strVal val="#ppt_y+.1"/>
                                          </p:val>
                                        </p:tav>
                                        <p:tav tm="100000">
                                          <p:val>
                                            <p:strVal val="#ppt_y"/>
                                          </p:val>
                                        </p:tav>
                                      </p:tavLst>
                                    </p:anim>
                                  </p:childTnLst>
                                </p:cTn>
                              </p:par>
                            </p:childTnLst>
                          </p:cTn>
                        </p:par>
                        <p:par>
                          <p:cTn id="32" fill="hold">
                            <p:stCondLst>
                              <p:cond delay="6000"/>
                            </p:stCondLst>
                            <p:childTnLst>
                              <p:par>
                                <p:cTn id="33" presetID="42"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2000"/>
                                        <p:tgtEl>
                                          <p:spTgt spid="17"/>
                                        </p:tgtEl>
                                      </p:cBhvr>
                                    </p:animEffect>
                                    <p:anim calcmode="lin" valueType="num">
                                      <p:cBhvr>
                                        <p:cTn id="36" dur="2000" fill="hold"/>
                                        <p:tgtEl>
                                          <p:spTgt spid="17"/>
                                        </p:tgtEl>
                                        <p:attrNameLst>
                                          <p:attrName>ppt_x</p:attrName>
                                        </p:attrNameLst>
                                      </p:cBhvr>
                                      <p:tavLst>
                                        <p:tav tm="0">
                                          <p:val>
                                            <p:strVal val="#ppt_x"/>
                                          </p:val>
                                        </p:tav>
                                        <p:tav tm="100000">
                                          <p:val>
                                            <p:strVal val="#ppt_x"/>
                                          </p:val>
                                        </p:tav>
                                      </p:tavLst>
                                    </p:anim>
                                    <p:anim calcmode="lin" valueType="num">
                                      <p:cBhvr>
                                        <p:cTn id="37" dur="2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37" grpId="0"/>
      <p:bldP spid="15" grpId="0"/>
      <p:bldP spid="16" grpId="0" bldLvl="0" animBg="1"/>
      <p:bldP spid="1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共产党员条件和标准</a:t>
            </a:r>
          </a:p>
        </p:txBody>
      </p:sp>
      <p:sp>
        <p:nvSpPr>
          <p:cNvPr id="55" name="Rectangle 3"/>
          <p:cNvSpPr/>
          <p:nvPr/>
        </p:nvSpPr>
        <p:spPr>
          <a:xfrm>
            <a:off x="-13493" y="2105026"/>
            <a:ext cx="12217400" cy="1992313"/>
          </a:xfrm>
          <a:prstGeom prst="rect">
            <a:avLst/>
          </a:prstGeom>
          <a:gradFill>
            <a:gsLst>
              <a:gs pos="0">
                <a:srgbClr val="E30000"/>
              </a:gs>
              <a:gs pos="100000">
                <a:srgbClr val="76030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en-GB" noProof="1">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37" name="矩形 36"/>
          <p:cNvSpPr/>
          <p:nvPr/>
        </p:nvSpPr>
        <p:spPr>
          <a:xfrm>
            <a:off x="4949033" y="2179638"/>
            <a:ext cx="7167563" cy="1865126"/>
          </a:xfrm>
          <a:prstGeom prst="rect">
            <a:avLst/>
          </a:prstGeom>
        </p:spPr>
        <p:txBody>
          <a:bodyPr wrap="square">
            <a:spAutoFit/>
          </a:bodyPr>
          <a:lstStyle/>
          <a:p>
            <a:pPr algn="just">
              <a:lnSpc>
                <a:spcPct val="120000"/>
              </a:lnSpc>
              <a:spcBef>
                <a:spcPct val="0"/>
              </a:spcBef>
              <a:spcAft>
                <a:spcPct val="0"/>
              </a:spcAft>
            </a:pPr>
            <a:r>
              <a:rPr lang="zh-CN" altLang="en-US" sz="1600" b="1" spc="300" noProof="1">
                <a:solidFill>
                  <a:srgbClr val="FFFFFF"/>
                </a:solidFill>
                <a:latin typeface="微软雅黑" panose="020B0503020204020204" pitchFamily="34" charset="-122"/>
                <a:ea typeface="微软雅黑" panose="020B0503020204020204" pitchFamily="34" charset="-122"/>
                <a:cs typeface="+mn-ea"/>
                <a:sym typeface="+mn-lt"/>
              </a:rPr>
              <a:t>中国共产党党员是中国工人阶级的有共产主义觉悟的先锋战士。</a:t>
            </a:r>
          </a:p>
          <a:p>
            <a:pPr algn="just">
              <a:lnSpc>
                <a:spcPct val="120000"/>
              </a:lnSpc>
              <a:spcBef>
                <a:spcPct val="0"/>
              </a:spcBef>
              <a:spcAft>
                <a:spcPct val="0"/>
              </a:spcAft>
            </a:pPr>
            <a:r>
              <a:rPr lang="zh-CN" altLang="en-US" sz="1600" b="1" spc="300" noProof="1">
                <a:solidFill>
                  <a:srgbClr val="FFFFFF"/>
                </a:solidFill>
                <a:latin typeface="微软雅黑" panose="020B0503020204020204" pitchFamily="34" charset="-122"/>
                <a:ea typeface="微软雅黑" panose="020B0503020204020204" pitchFamily="34" charset="-122"/>
                <a:cs typeface="+mn-ea"/>
                <a:sym typeface="+mn-lt"/>
              </a:rPr>
              <a:t>中国共产党党员必须全心全意为人民服务，不惜牺牲个人的一切，为实现共产主义奋斗终身。</a:t>
            </a:r>
          </a:p>
          <a:p>
            <a:pPr algn="just">
              <a:lnSpc>
                <a:spcPct val="120000"/>
              </a:lnSpc>
              <a:spcBef>
                <a:spcPct val="0"/>
              </a:spcBef>
              <a:spcAft>
                <a:spcPct val="0"/>
              </a:spcAft>
            </a:pPr>
            <a:r>
              <a:rPr lang="zh-CN" altLang="en-US" sz="1600" b="1" spc="300" noProof="1">
                <a:solidFill>
                  <a:srgbClr val="FFFFFF"/>
                </a:solidFill>
                <a:latin typeface="微软雅黑" panose="020B0503020204020204" pitchFamily="34" charset="-122"/>
                <a:ea typeface="微软雅黑" panose="020B0503020204020204" pitchFamily="34" charset="-122"/>
                <a:cs typeface="+mn-ea"/>
                <a:sym typeface="+mn-lt"/>
              </a:rPr>
              <a:t>中国共产党党员永远是劳动人民的普通一员。除了法律和政策规定范围内的个人利益和工作职权以外，所有共产党员都不得谋求任何私利和特权。</a:t>
            </a:r>
          </a:p>
        </p:txBody>
      </p:sp>
      <p:sp>
        <p:nvSpPr>
          <p:cNvPr id="40" name="TextBox 19"/>
          <p:cNvSpPr txBox="1"/>
          <p:nvPr/>
        </p:nvSpPr>
        <p:spPr>
          <a:xfrm>
            <a:off x="4949032" y="1265239"/>
            <a:ext cx="4032250" cy="830997"/>
          </a:xfrm>
          <a:prstGeom prst="rect">
            <a:avLst/>
          </a:prstGeom>
          <a:noFill/>
        </p:spPr>
        <p:txBody>
          <a:bodyPr wrap="square" rtlCol="0">
            <a:spAutoFit/>
          </a:bodyPr>
          <a:lstStyle/>
          <a:p>
            <a:pPr>
              <a:lnSpc>
                <a:spcPct val="120000"/>
              </a:lnSpc>
              <a:spcBef>
                <a:spcPct val="0"/>
              </a:spcBef>
              <a:spcAft>
                <a:spcPct val="0"/>
              </a:spcAft>
            </a:pPr>
            <a:r>
              <a:rPr lang="zh-CN" altLang="en-US" sz="4000" b="1" spc="300" noProof="1">
                <a:solidFill>
                  <a:srgbClr val="EF2600"/>
                </a:solidFill>
                <a:latin typeface="微软雅黑" panose="020B0503020204020204" pitchFamily="34" charset="-122"/>
                <a:ea typeface="微软雅黑" panose="020B0503020204020204" pitchFamily="34" charset="-122"/>
                <a:cs typeface="+mn-ea"/>
                <a:sym typeface="+mn-lt"/>
              </a:rPr>
              <a:t>条件和标准</a:t>
            </a:r>
          </a:p>
        </p:txBody>
      </p:sp>
      <p:sp>
        <p:nvSpPr>
          <p:cNvPr id="16" name="矩形 15"/>
          <p:cNvSpPr/>
          <p:nvPr/>
        </p:nvSpPr>
        <p:spPr>
          <a:xfrm>
            <a:off x="2532857" y="4454525"/>
            <a:ext cx="7124700" cy="673100"/>
          </a:xfrm>
          <a:prstGeom prst="rect">
            <a:avLst/>
          </a:prstGeom>
          <a:no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3200" b="1" spc="300" noProof="1">
                <a:solidFill>
                  <a:srgbClr val="C00000"/>
                </a:solidFill>
                <a:latin typeface="微软雅黑" panose="020B0503020204020204" pitchFamily="34" charset="-122"/>
                <a:ea typeface="微软雅黑" panose="020B0503020204020204" pitchFamily="34" charset="-122"/>
                <a:cs typeface="+mn-ea"/>
                <a:sym typeface="+mn-lt"/>
              </a:rPr>
              <a:t>党员的条件</a:t>
            </a:r>
          </a:p>
        </p:txBody>
      </p:sp>
      <p:sp>
        <p:nvSpPr>
          <p:cNvPr id="14" name="矩形 13"/>
          <p:cNvSpPr/>
          <p:nvPr/>
        </p:nvSpPr>
        <p:spPr>
          <a:xfrm>
            <a:off x="1397794" y="5170489"/>
            <a:ext cx="9945688" cy="830997"/>
          </a:xfrm>
          <a:prstGeom prst="rect">
            <a:avLst/>
          </a:prstGeom>
        </p:spPr>
        <p:txBody>
          <a:bodyPr wrap="square">
            <a:spAutoFit/>
          </a:bodyPr>
          <a:lstStyle/>
          <a:p>
            <a:pPr algn="ctr">
              <a:lnSpc>
                <a:spcPct val="120000"/>
              </a:lnSpc>
              <a:spcBef>
                <a:spcPct val="0"/>
              </a:spcBef>
              <a:spcAft>
                <a:spcPct val="0"/>
              </a:spcAft>
            </a:pPr>
            <a:r>
              <a:rPr lang="zh-CN" altLang="en-US" sz="2000"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党章</a:t>
            </a:r>
            <a:r>
              <a:rPr lang="en-US" altLang="zh-CN" sz="2000"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a:t>
            </a:r>
            <a:r>
              <a:rPr lang="zh-CN" altLang="en-US" sz="2000"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第二条</a:t>
            </a:r>
            <a:r>
              <a:rPr lang="en-US" altLang="zh-CN" sz="2000"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a:t>
            </a:r>
            <a:r>
              <a:rPr lang="zh-CN" altLang="en-US" sz="2000"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，是对“先进分子”含义的明确界定，是对共产党员本质属性的高度概括，是共产党员区别于其他政党和社会团体成员的根本标志。</a:t>
            </a:r>
          </a:p>
        </p:txBody>
      </p:sp>
      <p:pic>
        <p:nvPicPr>
          <p:cNvPr id="4" name="图片 3" descr="49719b19e1b80467a7b82ffedb099f1d"/>
          <p:cNvPicPr>
            <a:picLocks noChangeAspect="1"/>
          </p:cNvPicPr>
          <p:nvPr/>
        </p:nvPicPr>
        <p:blipFill>
          <a:blip r:embed="rId3" cstate="print"/>
          <a:stretch>
            <a:fillRect/>
          </a:stretch>
        </p:blipFill>
        <p:spPr>
          <a:xfrm>
            <a:off x="1397795" y="634365"/>
            <a:ext cx="4041775" cy="3792220"/>
          </a:xfrm>
          <a:prstGeom prst="rect">
            <a:avLst/>
          </a:prstGeom>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2709779017"/>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16" presetClass="entr" presetSubtype="21" fill="hold" grpId="0" nodeType="afterEffect">
                                  <p:stCondLst>
                                    <p:cond delay="500"/>
                                  </p:stCondLst>
                                  <p:childTnLst>
                                    <p:set>
                                      <p:cBhvr>
                                        <p:cTn id="10" dur="1" fill="hold">
                                          <p:stCondLst>
                                            <p:cond delay="0"/>
                                          </p:stCondLst>
                                        </p:cTn>
                                        <p:tgtEl>
                                          <p:spTgt spid="55"/>
                                        </p:tgtEl>
                                        <p:attrNameLst>
                                          <p:attrName>style.visibility</p:attrName>
                                        </p:attrNameLst>
                                      </p:cBhvr>
                                      <p:to>
                                        <p:strVal val="visible"/>
                                      </p:to>
                                    </p:set>
                                    <p:animEffect transition="in" filter="barn(inVertical)">
                                      <p:cBhvr>
                                        <p:cTn id="11" dur="750"/>
                                        <p:tgtEl>
                                          <p:spTgt spid="55"/>
                                        </p:tgtEl>
                                      </p:cBhvr>
                                    </p:animEffect>
                                  </p:childTnLst>
                                </p:cTn>
                              </p:par>
                            </p:childTnLst>
                          </p:cTn>
                        </p:par>
                        <p:par>
                          <p:cTn id="12" fill="hold">
                            <p:stCondLst>
                              <p:cond delay="2000"/>
                            </p:stCondLst>
                            <p:childTnLst>
                              <p:par>
                                <p:cTn id="13" presetID="16" presetClass="entr" presetSubtype="21" fill="hold" nodeType="afterEffect">
                                  <p:stCondLst>
                                    <p:cond delay="0"/>
                                  </p:stCondLst>
                                  <p:childTnLst>
                                    <p:set>
                                      <p:cBhvr>
                                        <p:cTn id="14" dur="1" fill="hold">
                                          <p:stCondLst>
                                            <p:cond delay="0"/>
                                          </p:stCondLst>
                                        </p:cTn>
                                        <p:tgtEl>
                                          <p:spTgt spid="40">
                                            <p:txEl>
                                              <p:pRg st="0" end="0"/>
                                            </p:txEl>
                                          </p:spTgt>
                                        </p:tgtEl>
                                        <p:attrNameLst>
                                          <p:attrName>style.visibility</p:attrName>
                                        </p:attrNameLst>
                                      </p:cBhvr>
                                      <p:to>
                                        <p:strVal val="visible"/>
                                      </p:to>
                                    </p:set>
                                    <p:animEffect transition="in" filter="barn(inVertical)">
                                      <p:cBhvr>
                                        <p:cTn id="15" dur="500"/>
                                        <p:tgtEl>
                                          <p:spTgt spid="40">
                                            <p:txEl>
                                              <p:pRg st="0" end="0"/>
                                            </p:txEl>
                                          </p:spTgt>
                                        </p:tgtEl>
                                      </p:cBhvr>
                                    </p:animEffect>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21" presetClass="entr" presetSubtype="1"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heel(1)">
                                      <p:cBhvr>
                                        <p:cTn id="25" dur="500"/>
                                        <p:tgtEl>
                                          <p:spTgt spid="16"/>
                                        </p:tgtEl>
                                      </p:cBhvr>
                                    </p:animEffect>
                                  </p:childTnLst>
                                </p:cTn>
                              </p:par>
                            </p:childTnLst>
                          </p:cTn>
                        </p:par>
                        <p:par>
                          <p:cTn id="26" fill="hold">
                            <p:stCondLst>
                              <p:cond delay="4000"/>
                            </p:stCondLst>
                            <p:childTnLst>
                              <p:par>
                                <p:cTn id="27" presetID="42" presetClass="entr" presetSubtype="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1000"/>
                                        <p:tgtEl>
                                          <p:spTgt spid="14"/>
                                        </p:tgtEl>
                                      </p:cBhvr>
                                    </p:animEffect>
                                    <p:anim calcmode="lin" valueType="num">
                                      <p:cBhvr>
                                        <p:cTn id="30" dur="1000" fill="hold"/>
                                        <p:tgtEl>
                                          <p:spTgt spid="14"/>
                                        </p:tgtEl>
                                        <p:attrNameLst>
                                          <p:attrName>ppt_x</p:attrName>
                                        </p:attrNameLst>
                                      </p:cBhvr>
                                      <p:tavLst>
                                        <p:tav tm="0">
                                          <p:val>
                                            <p:strVal val="#ppt_x"/>
                                          </p:val>
                                        </p:tav>
                                        <p:tav tm="100000">
                                          <p:val>
                                            <p:strVal val="#ppt_x"/>
                                          </p:val>
                                        </p:tav>
                                      </p:tavLst>
                                    </p:anim>
                                    <p:anim calcmode="lin" valueType="num">
                                      <p:cBhvr>
                                        <p:cTn id="3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37" grpId="0"/>
      <p:bldP spid="16" grpId="0" bldLvl="0" animBg="1"/>
      <p:bldP spid="1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党员的八项义务</a:t>
            </a:r>
          </a:p>
        </p:txBody>
      </p:sp>
      <p:sp>
        <p:nvSpPr>
          <p:cNvPr id="55" name="Rectangle 3"/>
          <p:cNvSpPr/>
          <p:nvPr/>
        </p:nvSpPr>
        <p:spPr>
          <a:xfrm>
            <a:off x="-13493" y="1892301"/>
            <a:ext cx="12217400" cy="1992313"/>
          </a:xfrm>
          <a:prstGeom prst="rect">
            <a:avLst/>
          </a:prstGeom>
          <a:gradFill>
            <a:gsLst>
              <a:gs pos="0">
                <a:srgbClr val="E30000"/>
              </a:gs>
              <a:gs pos="100000">
                <a:srgbClr val="76030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en-GB" noProof="1">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37" name="矩形 36"/>
          <p:cNvSpPr/>
          <p:nvPr/>
        </p:nvSpPr>
        <p:spPr>
          <a:xfrm>
            <a:off x="5553870" y="2874964"/>
            <a:ext cx="5903913" cy="406265"/>
          </a:xfrm>
          <a:prstGeom prst="rect">
            <a:avLst/>
          </a:prstGeom>
        </p:spPr>
        <p:txBody>
          <a:bodyPr wrap="square">
            <a:spAutoFit/>
          </a:bodyPr>
          <a:lstStyle/>
          <a:p>
            <a:pPr algn="just">
              <a:lnSpc>
                <a:spcPct val="120000"/>
              </a:lnSpc>
              <a:spcBef>
                <a:spcPct val="0"/>
              </a:spcBef>
              <a:spcAft>
                <a:spcPct val="0"/>
              </a:spcAft>
            </a:pPr>
            <a:r>
              <a:rPr lang="en-US" altLang="zh-CN" sz="1700" b="1" spc="300" noProof="1">
                <a:solidFill>
                  <a:srgbClr val="FFFFFF"/>
                </a:solidFill>
                <a:latin typeface="微软雅黑" panose="020B0503020204020204" pitchFamily="34" charset="-122"/>
                <a:ea typeface="微软雅黑" panose="020B0503020204020204" pitchFamily="34" charset="-122"/>
                <a:cs typeface="+mn-ea"/>
                <a:sym typeface="+mn-lt"/>
              </a:rPr>
              <a:t>【</a:t>
            </a:r>
            <a:r>
              <a:rPr lang="zh-CN" altLang="en-US" sz="1700" b="1" spc="300" noProof="1">
                <a:solidFill>
                  <a:srgbClr val="FFFFFF"/>
                </a:solidFill>
                <a:latin typeface="微软雅黑" panose="020B0503020204020204" pitchFamily="34" charset="-122"/>
                <a:ea typeface="微软雅黑" panose="020B0503020204020204" pitchFamily="34" charset="-122"/>
                <a:cs typeface="+mn-ea"/>
                <a:sym typeface="+mn-lt"/>
              </a:rPr>
              <a:t>第三条</a:t>
            </a:r>
            <a:r>
              <a:rPr lang="en-US" altLang="zh-CN" sz="1700" b="1" spc="300" noProof="1">
                <a:solidFill>
                  <a:srgbClr val="FFFFFF"/>
                </a:solidFill>
                <a:latin typeface="微软雅黑" panose="020B0503020204020204" pitchFamily="34" charset="-122"/>
                <a:ea typeface="微软雅黑" panose="020B0503020204020204" pitchFamily="34" charset="-122"/>
                <a:cs typeface="+mn-ea"/>
                <a:sym typeface="+mn-lt"/>
              </a:rPr>
              <a:t>】</a:t>
            </a:r>
            <a:r>
              <a:rPr lang="zh-CN" altLang="en-US" sz="1700" b="1" spc="300" noProof="1">
                <a:solidFill>
                  <a:srgbClr val="FFFFFF"/>
                </a:solidFill>
                <a:latin typeface="微软雅黑" panose="020B0503020204020204" pitchFamily="34" charset="-122"/>
                <a:ea typeface="微软雅黑" panose="020B0503020204020204" pitchFamily="34" charset="-122"/>
                <a:cs typeface="+mn-ea"/>
                <a:sym typeface="+mn-lt"/>
              </a:rPr>
              <a:t>规定了党员必须履行的八项义务。</a:t>
            </a:r>
          </a:p>
        </p:txBody>
      </p:sp>
      <p:sp>
        <p:nvSpPr>
          <p:cNvPr id="40" name="TextBox 19"/>
          <p:cNvSpPr txBox="1"/>
          <p:nvPr/>
        </p:nvSpPr>
        <p:spPr>
          <a:xfrm>
            <a:off x="5520533" y="1887539"/>
            <a:ext cx="2879725" cy="978729"/>
          </a:xfrm>
          <a:prstGeom prst="rect">
            <a:avLst/>
          </a:prstGeom>
          <a:noFill/>
          <a:ln w="9525">
            <a:noFill/>
          </a:ln>
        </p:spPr>
        <p:txBody>
          <a:bodyPr wrap="square" anchor="t">
            <a:spAutoFit/>
          </a:bodyPr>
          <a:lstStyle/>
          <a:p>
            <a:pPr fontAlgn="base">
              <a:lnSpc>
                <a:spcPct val="120000"/>
              </a:lnSpc>
              <a:spcBef>
                <a:spcPct val="0"/>
              </a:spcBef>
              <a:spcAft>
                <a:spcPct val="0"/>
              </a:spcAft>
            </a:pPr>
            <a:r>
              <a:rPr lang="zh-CN" altLang="en-US" sz="4800" b="1">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rPr>
              <a:t>党员义务</a:t>
            </a:r>
          </a:p>
        </p:txBody>
      </p:sp>
      <p:sp>
        <p:nvSpPr>
          <p:cNvPr id="14" name="矩形 13"/>
          <p:cNvSpPr/>
          <p:nvPr/>
        </p:nvSpPr>
        <p:spPr>
          <a:xfrm>
            <a:off x="1253333" y="4221163"/>
            <a:ext cx="10118725" cy="2160588"/>
          </a:xfrm>
          <a:prstGeom prst="rect">
            <a:avLst/>
          </a:prstGeom>
        </p:spPr>
        <p:txBody>
          <a:bodyPr wrap="square">
            <a:spAutoFit/>
          </a:bodyPr>
          <a:lstStyle/>
          <a:p>
            <a:pPr algn="just">
              <a:lnSpc>
                <a:spcPct val="120000"/>
              </a:lnSpc>
              <a:spcBef>
                <a:spcPct val="0"/>
              </a:spcBef>
              <a:spcAft>
                <a:spcPct val="0"/>
              </a:spcAft>
            </a:pPr>
            <a:r>
              <a:rPr lang="en-US" altLang="zh-CN" sz="1600"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a:t>
            </a:r>
            <a:r>
              <a:rPr lang="zh-CN" altLang="en-US" sz="1600"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一</a:t>
            </a:r>
            <a:r>
              <a:rPr lang="en-US" altLang="zh-CN" sz="1600"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a:t>
            </a:r>
            <a:r>
              <a:rPr lang="zh-CN" altLang="en-US" sz="1600"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认真学习马克思列宁主义、毛泽东思想、邓小平理论、“三个代表”重要思想，科学发展观，习近平新时代中国特色社会主义思想，学习党的路线、方针、政策和决议，学习党的基本知识，学习科学、文化、法律和业务知识，努力提高为人民服务的本领</a:t>
            </a:r>
            <a:r>
              <a:rPr lang="en-US" altLang="zh-CN" sz="1600"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a:t>
            </a:r>
          </a:p>
          <a:p>
            <a:pPr algn="just">
              <a:lnSpc>
                <a:spcPct val="120000"/>
              </a:lnSpc>
              <a:spcBef>
                <a:spcPct val="0"/>
              </a:spcBef>
              <a:spcAft>
                <a:spcPct val="0"/>
              </a:spcAft>
            </a:pPr>
            <a:endParaRPr lang="en-US" altLang="zh-CN" sz="1600"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endParaRPr>
          </a:p>
          <a:p>
            <a:pPr algn="just">
              <a:lnSpc>
                <a:spcPct val="120000"/>
              </a:lnSpc>
              <a:spcBef>
                <a:spcPct val="0"/>
              </a:spcBef>
              <a:spcAft>
                <a:spcPct val="0"/>
              </a:spcAft>
            </a:pPr>
            <a:r>
              <a:rPr lang="en-US" altLang="zh-CN" sz="1600"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a:t>
            </a:r>
            <a:r>
              <a:rPr lang="zh-CN" altLang="en-US" sz="1600"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二</a:t>
            </a:r>
            <a:r>
              <a:rPr lang="en-US" altLang="zh-CN" sz="1600"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a:t>
            </a:r>
            <a:r>
              <a:rPr lang="zh-CN" altLang="en-US" sz="1600"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贯彻执行党的基本路线和各项方针、政策，带头参加改革开放和社会主义现代化建设，带动群众为经济发展和社会进步艰苦奋斗，在生产、工作、学习和社会生活中起先锋模范作用</a:t>
            </a:r>
          </a:p>
          <a:p>
            <a:pPr algn="just">
              <a:lnSpc>
                <a:spcPct val="120000"/>
              </a:lnSpc>
              <a:spcBef>
                <a:spcPct val="0"/>
              </a:spcBef>
              <a:spcAft>
                <a:spcPct val="0"/>
              </a:spcAft>
            </a:pPr>
            <a:endParaRPr lang="zh-CN" altLang="en-US" sz="1600"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endParaRPr>
          </a:p>
        </p:txBody>
      </p:sp>
      <p:pic>
        <p:nvPicPr>
          <p:cNvPr id="4" name="图片 3" descr="49719b19e1b80467a7b82ffedb099f1d"/>
          <p:cNvPicPr>
            <a:picLocks noChangeAspect="1"/>
          </p:cNvPicPr>
          <p:nvPr/>
        </p:nvPicPr>
        <p:blipFill>
          <a:blip r:embed="rId3" cstate="print"/>
          <a:stretch>
            <a:fillRect/>
          </a:stretch>
        </p:blipFill>
        <p:spPr>
          <a:xfrm>
            <a:off x="1397795" y="634365"/>
            <a:ext cx="4041775" cy="3792220"/>
          </a:xfrm>
          <a:prstGeom prst="rect">
            <a:avLst/>
          </a:prstGeom>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2037004982"/>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16" presetClass="entr" presetSubtype="21" fill="hold" grpId="0" nodeType="afterEffect">
                                  <p:stCondLst>
                                    <p:cond delay="500"/>
                                  </p:stCondLst>
                                  <p:childTnLst>
                                    <p:set>
                                      <p:cBhvr>
                                        <p:cTn id="10" dur="1" fill="hold">
                                          <p:stCondLst>
                                            <p:cond delay="0"/>
                                          </p:stCondLst>
                                        </p:cTn>
                                        <p:tgtEl>
                                          <p:spTgt spid="55"/>
                                        </p:tgtEl>
                                        <p:attrNameLst>
                                          <p:attrName>style.visibility</p:attrName>
                                        </p:attrNameLst>
                                      </p:cBhvr>
                                      <p:to>
                                        <p:strVal val="visible"/>
                                      </p:to>
                                    </p:set>
                                    <p:animEffect transition="in" filter="barn(inVertical)">
                                      <p:cBhvr>
                                        <p:cTn id="11" dur="750"/>
                                        <p:tgtEl>
                                          <p:spTgt spid="55"/>
                                        </p:tgtEl>
                                      </p:cBhvr>
                                    </p:animEffect>
                                  </p:childTnLst>
                                </p:cTn>
                              </p:par>
                            </p:childTnLst>
                          </p:cTn>
                        </p:par>
                        <p:par>
                          <p:cTn id="12" fill="hold">
                            <p:stCondLst>
                              <p:cond delay="2000"/>
                            </p:stCondLst>
                            <p:childTnLst>
                              <p:par>
                                <p:cTn id="13" presetID="16" presetClass="entr" presetSubtype="21" fill="hold" nodeType="afterEffect">
                                  <p:stCondLst>
                                    <p:cond delay="0"/>
                                  </p:stCondLst>
                                  <p:childTnLst>
                                    <p:set>
                                      <p:cBhvr>
                                        <p:cTn id="14" dur="1" fill="hold">
                                          <p:stCondLst>
                                            <p:cond delay="0"/>
                                          </p:stCondLst>
                                        </p:cTn>
                                        <p:tgtEl>
                                          <p:spTgt spid="40">
                                            <p:txEl>
                                              <p:pRg st="0" end="0"/>
                                            </p:txEl>
                                          </p:spTgt>
                                        </p:tgtEl>
                                        <p:attrNameLst>
                                          <p:attrName>style.visibility</p:attrName>
                                        </p:attrNameLst>
                                      </p:cBhvr>
                                      <p:to>
                                        <p:strVal val="visible"/>
                                      </p:to>
                                    </p:set>
                                    <p:animEffect transition="in" filter="barn(inVertical)">
                                      <p:cBhvr>
                                        <p:cTn id="15" dur="500"/>
                                        <p:tgtEl>
                                          <p:spTgt spid="40">
                                            <p:txEl>
                                              <p:pRg st="0" end="0"/>
                                            </p:txEl>
                                          </p:spTgt>
                                        </p:tgtEl>
                                      </p:cBhvr>
                                    </p:animEffect>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42"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1000"/>
                                        <p:tgtEl>
                                          <p:spTgt spid="14"/>
                                        </p:tgtEl>
                                      </p:cBhvr>
                                    </p:animEffect>
                                    <p:anim calcmode="lin" valueType="num">
                                      <p:cBhvr>
                                        <p:cTn id="26" dur="1000" fill="hold"/>
                                        <p:tgtEl>
                                          <p:spTgt spid="14"/>
                                        </p:tgtEl>
                                        <p:attrNameLst>
                                          <p:attrName>ppt_x</p:attrName>
                                        </p:attrNameLst>
                                      </p:cBhvr>
                                      <p:tavLst>
                                        <p:tav tm="0">
                                          <p:val>
                                            <p:strVal val="#ppt_x"/>
                                          </p:val>
                                        </p:tav>
                                        <p:tav tm="100000">
                                          <p:val>
                                            <p:strVal val="#ppt_x"/>
                                          </p:val>
                                        </p:tav>
                                      </p:tavLst>
                                    </p:anim>
                                    <p:anim calcmode="lin" valueType="num">
                                      <p:cBhvr>
                                        <p:cTn id="2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37" grpId="0"/>
      <p:bldP spid="1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党员的八项义务</a:t>
            </a:r>
          </a:p>
        </p:txBody>
      </p:sp>
      <p:sp>
        <p:nvSpPr>
          <p:cNvPr id="24" name="圆角矩形 23"/>
          <p:cNvSpPr/>
          <p:nvPr/>
        </p:nvSpPr>
        <p:spPr bwMode="auto">
          <a:xfrm>
            <a:off x="844710" y="1706245"/>
            <a:ext cx="4947285" cy="1035050"/>
          </a:xfrm>
          <a:prstGeom prst="roundRect">
            <a:avLst/>
          </a:prstGeom>
          <a:noFill/>
          <a:ln w="9525" cap="flat" cmpd="sng" algn="ctr">
            <a:solidFill>
              <a:srgbClr val="D10000"/>
            </a:solidFill>
            <a:prstDash val="solid"/>
            <a:round/>
            <a:headEnd type="none" w="med" len="med"/>
            <a:tailEnd type="none" w="med" len="med"/>
          </a:ln>
          <a:effectLst/>
        </p:spPr>
        <p:txBody>
          <a:bodyPr vert="horz" wrap="square" lIns="121920" tIns="60960" rIns="121920" bIns="60960" numCol="1" rtlCol="0" anchor="t" anchorCtr="0" compatLnSpc="1"/>
          <a:lstStyle/>
          <a:p>
            <a:pPr fontAlgn="base">
              <a:spcBef>
                <a:spcPct val="0"/>
              </a:spcBef>
              <a:spcAft>
                <a:spcPct val="0"/>
              </a:spcAft>
            </a:pPr>
            <a:endParaRPr lang="zh-CN" altLang="en-US" sz="100">
              <a:solidFill>
                <a:srgbClr val="C00000"/>
              </a:solidFill>
              <a:latin typeface="Calibri" panose="020F0502020204030204" charset="0"/>
              <a:ea typeface="宋体" panose="02010600030101010101" pitchFamily="2" charset="-122"/>
            </a:endParaRPr>
          </a:p>
        </p:txBody>
      </p:sp>
      <p:sp>
        <p:nvSpPr>
          <p:cNvPr id="25" name="圆角矩形 24"/>
          <p:cNvSpPr/>
          <p:nvPr/>
        </p:nvSpPr>
        <p:spPr bwMode="auto">
          <a:xfrm>
            <a:off x="1917224" y="1427480"/>
            <a:ext cx="2614930" cy="457200"/>
          </a:xfrm>
          <a:prstGeom prst="roundRect">
            <a:avLst>
              <a:gd name="adj" fmla="val 36977"/>
            </a:avLst>
          </a:prstGeom>
          <a:gradFill>
            <a:gsLst>
              <a:gs pos="0">
                <a:srgbClr val="E30000"/>
              </a:gs>
              <a:gs pos="100000">
                <a:srgbClr val="760303"/>
              </a:gs>
            </a:gsLst>
            <a:lin ang="3600000" scaled="0"/>
          </a:gra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fontAlgn="base">
              <a:spcBef>
                <a:spcPct val="0"/>
              </a:spcBef>
              <a:spcAft>
                <a:spcPct val="0"/>
              </a:spcAft>
            </a:pPr>
            <a:endParaRPr lang="zh-CN" altLang="en-US" sz="100">
              <a:solidFill>
                <a:srgbClr val="C00000"/>
              </a:solidFill>
              <a:latin typeface="Calibri" panose="020F0502020204030204" charset="0"/>
              <a:ea typeface="宋体" panose="02010600030101010101" pitchFamily="2" charset="-122"/>
            </a:endParaRPr>
          </a:p>
        </p:txBody>
      </p:sp>
      <p:sp>
        <p:nvSpPr>
          <p:cNvPr id="30" name="TextBox 20"/>
          <p:cNvSpPr txBox="1"/>
          <p:nvPr/>
        </p:nvSpPr>
        <p:spPr>
          <a:xfrm>
            <a:off x="2821148" y="1445260"/>
            <a:ext cx="807085" cy="378460"/>
          </a:xfrm>
          <a:prstGeom prst="rect">
            <a:avLst/>
          </a:prstGeom>
          <a:noFill/>
        </p:spPr>
        <p:txBody>
          <a:bodyPr wrap="square" rtlCol="0">
            <a:spAutoFit/>
          </a:bodyPr>
          <a:lstStyle>
            <a:defPPr>
              <a:defRPr lang="zh-CN"/>
            </a:defPPr>
            <a:lvl1pPr>
              <a:defRPr sz="2200">
                <a:solidFill>
                  <a:schemeClr val="bg2"/>
                </a:solidFill>
                <a:latin typeface="+mn-ea"/>
                <a:ea typeface="+mn-ea"/>
              </a:defRPr>
            </a:lvl1pPr>
          </a:lstStyle>
          <a:p>
            <a:pPr algn="ctr" fontAlgn="base">
              <a:spcBef>
                <a:spcPct val="0"/>
              </a:spcBef>
              <a:spcAft>
                <a:spcPct val="0"/>
              </a:spcAft>
            </a:pPr>
            <a:r>
              <a:rPr lang="en-US" altLang="zh-CN" sz="1865" b="1" dirty="0">
                <a:solidFill>
                  <a:srgbClr val="FFFFFF"/>
                </a:solidFill>
                <a:latin typeface="微软雅黑" panose="020B0503020204020204" pitchFamily="34" charset="-122"/>
                <a:ea typeface="微软雅黑" panose="020B0503020204020204" pitchFamily="34" charset="-122"/>
              </a:rPr>
              <a:t>03</a:t>
            </a:r>
          </a:p>
        </p:txBody>
      </p:sp>
      <p:sp>
        <p:nvSpPr>
          <p:cNvPr id="42" name="TextBox 23"/>
          <p:cNvSpPr txBox="1"/>
          <p:nvPr/>
        </p:nvSpPr>
        <p:spPr>
          <a:xfrm>
            <a:off x="935515" y="1938655"/>
            <a:ext cx="4749165" cy="783590"/>
          </a:xfrm>
          <a:prstGeom prst="rect">
            <a:avLst/>
          </a:prstGeom>
          <a:noFill/>
        </p:spPr>
        <p:txBody>
          <a:bodyPr wrap="square" rtlCol="0">
            <a:spAutoFit/>
          </a:bodyPr>
          <a:lstStyle>
            <a:defPPr>
              <a:defRPr lang="zh-CN"/>
            </a:defPPr>
            <a:lvl1pPr algn="just" eaLnBrk="1">
              <a:defRPr sz="1800">
                <a:solidFill>
                  <a:schemeClr val="accent1"/>
                </a:solidFill>
                <a:latin typeface="+mn-ea"/>
                <a:ea typeface="+mn-ea"/>
              </a:defRPr>
            </a:lvl1pPr>
          </a:lstStyle>
          <a:p>
            <a:pPr hangingPunct="0"/>
            <a:r>
              <a:rPr lang="zh-CN" altLang="en-US" sz="1500" kern="0" dirty="0">
                <a:solidFill>
                  <a:srgbClr val="000000"/>
                </a:solidFill>
                <a:latin typeface="微软雅黑" panose="020B0503020204020204" pitchFamily="34" charset="-122"/>
                <a:ea typeface="微软雅黑" panose="020B0503020204020204" pitchFamily="34" charset="-122"/>
              </a:rPr>
              <a:t>坚持党和人民的利益高于一切，个人利益服从党和人民的利益，吃苦在前，享受在后，克己奉公，多做贡献。</a:t>
            </a:r>
          </a:p>
        </p:txBody>
      </p:sp>
      <p:sp>
        <p:nvSpPr>
          <p:cNvPr id="44" name="圆角矩形 43"/>
          <p:cNvSpPr/>
          <p:nvPr/>
        </p:nvSpPr>
        <p:spPr bwMode="auto">
          <a:xfrm>
            <a:off x="844710" y="3204210"/>
            <a:ext cx="4947285" cy="1121410"/>
          </a:xfrm>
          <a:prstGeom prst="roundRect">
            <a:avLst/>
          </a:prstGeom>
          <a:noFill/>
          <a:ln w="9525" cap="flat" cmpd="sng" algn="ctr">
            <a:solidFill>
              <a:srgbClr val="D10000"/>
            </a:solidFill>
            <a:prstDash val="solid"/>
            <a:round/>
            <a:headEnd type="none" w="med" len="med"/>
            <a:tailEnd type="none" w="med" len="med"/>
          </a:ln>
          <a:effectLst/>
        </p:spPr>
        <p:txBody>
          <a:bodyPr vert="horz" wrap="square" lIns="121920" tIns="60960" rIns="121920" bIns="60960" numCol="1" rtlCol="0" anchor="t" anchorCtr="0" compatLnSpc="1"/>
          <a:lstStyle/>
          <a:p>
            <a:pPr fontAlgn="base">
              <a:spcBef>
                <a:spcPct val="0"/>
              </a:spcBef>
              <a:spcAft>
                <a:spcPct val="0"/>
              </a:spcAft>
            </a:pPr>
            <a:endParaRPr lang="zh-CN" altLang="en-US" sz="100">
              <a:solidFill>
                <a:srgbClr val="C00000"/>
              </a:solidFill>
              <a:latin typeface="Calibri" panose="020F0502020204030204" charset="0"/>
              <a:ea typeface="宋体" panose="02010600030101010101" pitchFamily="2" charset="-122"/>
            </a:endParaRPr>
          </a:p>
        </p:txBody>
      </p:sp>
      <p:sp>
        <p:nvSpPr>
          <p:cNvPr id="45" name="圆角矩形 44"/>
          <p:cNvSpPr/>
          <p:nvPr/>
        </p:nvSpPr>
        <p:spPr bwMode="auto">
          <a:xfrm>
            <a:off x="1917224" y="2925445"/>
            <a:ext cx="2614930" cy="457200"/>
          </a:xfrm>
          <a:prstGeom prst="roundRect">
            <a:avLst>
              <a:gd name="adj" fmla="val 36977"/>
            </a:avLst>
          </a:prstGeom>
          <a:gradFill>
            <a:gsLst>
              <a:gs pos="0">
                <a:srgbClr val="E30000"/>
              </a:gs>
              <a:gs pos="100000">
                <a:srgbClr val="760303"/>
              </a:gs>
            </a:gsLst>
            <a:lin ang="3600000" scaled="0"/>
          </a:gra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fontAlgn="base">
              <a:spcBef>
                <a:spcPct val="0"/>
              </a:spcBef>
              <a:spcAft>
                <a:spcPct val="0"/>
              </a:spcAft>
            </a:pPr>
            <a:endParaRPr lang="zh-CN" altLang="en-US" sz="100">
              <a:solidFill>
                <a:srgbClr val="C00000"/>
              </a:solidFill>
              <a:latin typeface="Calibri" panose="020F0502020204030204" charset="0"/>
              <a:ea typeface="宋体" panose="02010600030101010101" pitchFamily="2" charset="-122"/>
            </a:endParaRPr>
          </a:p>
        </p:txBody>
      </p:sp>
      <p:sp>
        <p:nvSpPr>
          <p:cNvPr id="47" name="TextBox 20"/>
          <p:cNvSpPr txBox="1"/>
          <p:nvPr/>
        </p:nvSpPr>
        <p:spPr>
          <a:xfrm>
            <a:off x="2821148" y="2943860"/>
            <a:ext cx="807085" cy="378460"/>
          </a:xfrm>
          <a:prstGeom prst="rect">
            <a:avLst/>
          </a:prstGeom>
          <a:noFill/>
        </p:spPr>
        <p:txBody>
          <a:bodyPr wrap="square" rtlCol="0">
            <a:spAutoFit/>
          </a:bodyPr>
          <a:lstStyle>
            <a:defPPr>
              <a:defRPr lang="zh-CN"/>
            </a:defPPr>
            <a:lvl1pPr>
              <a:defRPr sz="2200">
                <a:solidFill>
                  <a:schemeClr val="bg2"/>
                </a:solidFill>
                <a:latin typeface="+mn-ea"/>
                <a:ea typeface="+mn-ea"/>
              </a:defRPr>
            </a:lvl1pPr>
          </a:lstStyle>
          <a:p>
            <a:pPr algn="ctr" fontAlgn="base">
              <a:spcBef>
                <a:spcPct val="0"/>
              </a:spcBef>
              <a:spcAft>
                <a:spcPct val="0"/>
              </a:spcAft>
            </a:pPr>
            <a:r>
              <a:rPr lang="en-US" altLang="zh-CN" sz="1865" b="1" dirty="0">
                <a:solidFill>
                  <a:srgbClr val="FFFFFF"/>
                </a:solidFill>
                <a:latin typeface="微软雅黑" panose="020B0503020204020204" pitchFamily="34" charset="-122"/>
                <a:ea typeface="微软雅黑" panose="020B0503020204020204" pitchFamily="34" charset="-122"/>
              </a:rPr>
              <a:t>04</a:t>
            </a:r>
          </a:p>
        </p:txBody>
      </p:sp>
      <p:sp>
        <p:nvSpPr>
          <p:cNvPr id="48" name="TextBox 23"/>
          <p:cNvSpPr txBox="1"/>
          <p:nvPr/>
        </p:nvSpPr>
        <p:spPr>
          <a:xfrm>
            <a:off x="935515" y="3448685"/>
            <a:ext cx="4749165" cy="783590"/>
          </a:xfrm>
          <a:prstGeom prst="rect">
            <a:avLst/>
          </a:prstGeom>
          <a:noFill/>
        </p:spPr>
        <p:txBody>
          <a:bodyPr wrap="square" rtlCol="0">
            <a:spAutoFit/>
          </a:bodyPr>
          <a:lstStyle>
            <a:defPPr>
              <a:defRPr lang="zh-CN"/>
            </a:defPPr>
            <a:lvl1pPr algn="just" eaLnBrk="1">
              <a:defRPr sz="1800">
                <a:solidFill>
                  <a:schemeClr val="accent1"/>
                </a:solidFill>
                <a:latin typeface="+mn-ea"/>
                <a:ea typeface="+mn-ea"/>
              </a:defRPr>
            </a:lvl1pPr>
          </a:lstStyle>
          <a:p>
            <a:pPr hangingPunct="0"/>
            <a:r>
              <a:rPr lang="zh-CN" altLang="en-US" sz="1500" kern="0" dirty="0">
                <a:solidFill>
                  <a:srgbClr val="000000"/>
                </a:solidFill>
                <a:latin typeface="微软雅黑" panose="020B0503020204020204" pitchFamily="34" charset="-122"/>
                <a:ea typeface="微软雅黑" panose="020B0503020204020204" pitchFamily="34" charset="-122"/>
              </a:rPr>
              <a:t>自觉遵守党的纪律，模范遵守国家的法律法规，严格保守党和国家的秘密，执行党的决定，服从组织分配，积极完成党的任务</a:t>
            </a:r>
          </a:p>
        </p:txBody>
      </p:sp>
      <p:sp>
        <p:nvSpPr>
          <p:cNvPr id="50" name="圆角矩形 49"/>
          <p:cNvSpPr/>
          <p:nvPr/>
        </p:nvSpPr>
        <p:spPr bwMode="auto">
          <a:xfrm>
            <a:off x="844710" y="4753610"/>
            <a:ext cx="4947285" cy="1203960"/>
          </a:xfrm>
          <a:prstGeom prst="roundRect">
            <a:avLst/>
          </a:prstGeom>
          <a:noFill/>
          <a:ln w="9525" cap="flat" cmpd="sng" algn="ctr">
            <a:solidFill>
              <a:srgbClr val="D10000"/>
            </a:solidFill>
            <a:prstDash val="solid"/>
            <a:round/>
            <a:headEnd type="none" w="med" len="med"/>
            <a:tailEnd type="none" w="med" len="med"/>
          </a:ln>
          <a:effectLst/>
        </p:spPr>
        <p:txBody>
          <a:bodyPr vert="horz" wrap="square" lIns="121920" tIns="60960" rIns="121920" bIns="60960" numCol="1" rtlCol="0" anchor="t" anchorCtr="0" compatLnSpc="1"/>
          <a:lstStyle/>
          <a:p>
            <a:pPr fontAlgn="base">
              <a:spcBef>
                <a:spcPct val="0"/>
              </a:spcBef>
              <a:spcAft>
                <a:spcPct val="0"/>
              </a:spcAft>
            </a:pPr>
            <a:endParaRPr lang="zh-CN" altLang="en-US" sz="100">
              <a:solidFill>
                <a:srgbClr val="C00000"/>
              </a:solidFill>
              <a:latin typeface="Calibri" panose="020F0502020204030204" charset="0"/>
              <a:ea typeface="宋体" panose="02010600030101010101" pitchFamily="2" charset="-122"/>
            </a:endParaRPr>
          </a:p>
        </p:txBody>
      </p:sp>
      <p:sp>
        <p:nvSpPr>
          <p:cNvPr id="51" name="圆角矩形 50"/>
          <p:cNvSpPr/>
          <p:nvPr/>
        </p:nvSpPr>
        <p:spPr bwMode="auto">
          <a:xfrm>
            <a:off x="1917224" y="4474845"/>
            <a:ext cx="2614930" cy="457200"/>
          </a:xfrm>
          <a:prstGeom prst="roundRect">
            <a:avLst>
              <a:gd name="adj" fmla="val 36977"/>
            </a:avLst>
          </a:prstGeom>
          <a:gradFill>
            <a:gsLst>
              <a:gs pos="0">
                <a:srgbClr val="E30000"/>
              </a:gs>
              <a:gs pos="100000">
                <a:srgbClr val="760303"/>
              </a:gs>
            </a:gsLst>
            <a:lin ang="3600000" scaled="0"/>
          </a:gra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fontAlgn="base">
              <a:spcBef>
                <a:spcPct val="0"/>
              </a:spcBef>
              <a:spcAft>
                <a:spcPct val="0"/>
              </a:spcAft>
            </a:pPr>
            <a:endParaRPr lang="zh-CN" altLang="en-US" sz="100">
              <a:solidFill>
                <a:srgbClr val="C00000"/>
              </a:solidFill>
              <a:latin typeface="Calibri" panose="020F0502020204030204" charset="0"/>
              <a:ea typeface="宋体" panose="02010600030101010101" pitchFamily="2" charset="-122"/>
            </a:endParaRPr>
          </a:p>
        </p:txBody>
      </p:sp>
      <p:sp>
        <p:nvSpPr>
          <p:cNvPr id="53" name="TextBox 20"/>
          <p:cNvSpPr txBox="1"/>
          <p:nvPr/>
        </p:nvSpPr>
        <p:spPr>
          <a:xfrm>
            <a:off x="2821148" y="4493260"/>
            <a:ext cx="807085" cy="378460"/>
          </a:xfrm>
          <a:prstGeom prst="rect">
            <a:avLst/>
          </a:prstGeom>
          <a:noFill/>
        </p:spPr>
        <p:txBody>
          <a:bodyPr wrap="square" rtlCol="0">
            <a:spAutoFit/>
          </a:bodyPr>
          <a:lstStyle>
            <a:defPPr>
              <a:defRPr lang="zh-CN"/>
            </a:defPPr>
            <a:lvl1pPr>
              <a:defRPr sz="2200">
                <a:solidFill>
                  <a:schemeClr val="bg2"/>
                </a:solidFill>
                <a:latin typeface="+mn-ea"/>
                <a:ea typeface="+mn-ea"/>
              </a:defRPr>
            </a:lvl1pPr>
          </a:lstStyle>
          <a:p>
            <a:pPr algn="ctr" fontAlgn="base">
              <a:spcBef>
                <a:spcPct val="0"/>
              </a:spcBef>
              <a:spcAft>
                <a:spcPct val="0"/>
              </a:spcAft>
            </a:pPr>
            <a:r>
              <a:rPr lang="en-US" altLang="zh-CN" sz="1865" b="1" dirty="0">
                <a:solidFill>
                  <a:srgbClr val="FFFFFF"/>
                </a:solidFill>
                <a:latin typeface="微软雅黑" panose="020B0503020204020204" pitchFamily="34" charset="-122"/>
                <a:ea typeface="微软雅黑" panose="020B0503020204020204" pitchFamily="34" charset="-122"/>
              </a:rPr>
              <a:t>05</a:t>
            </a:r>
          </a:p>
        </p:txBody>
      </p:sp>
      <p:sp>
        <p:nvSpPr>
          <p:cNvPr id="54" name="TextBox 23"/>
          <p:cNvSpPr txBox="1"/>
          <p:nvPr/>
        </p:nvSpPr>
        <p:spPr>
          <a:xfrm>
            <a:off x="935515" y="5022850"/>
            <a:ext cx="4749165" cy="783590"/>
          </a:xfrm>
          <a:prstGeom prst="rect">
            <a:avLst/>
          </a:prstGeom>
          <a:noFill/>
        </p:spPr>
        <p:txBody>
          <a:bodyPr wrap="square" rtlCol="0">
            <a:spAutoFit/>
          </a:bodyPr>
          <a:lstStyle>
            <a:defPPr>
              <a:defRPr lang="zh-CN"/>
            </a:defPPr>
            <a:lvl1pPr algn="just" eaLnBrk="1">
              <a:defRPr sz="1800">
                <a:solidFill>
                  <a:schemeClr val="accent1"/>
                </a:solidFill>
                <a:latin typeface="+mn-ea"/>
                <a:ea typeface="+mn-ea"/>
              </a:defRPr>
            </a:lvl1pPr>
          </a:lstStyle>
          <a:p>
            <a:pPr hangingPunct="0"/>
            <a:r>
              <a:rPr lang="zh-CN" altLang="en-US" sz="1500" kern="0" dirty="0">
                <a:solidFill>
                  <a:srgbClr val="000000"/>
                </a:solidFill>
                <a:latin typeface="微软雅黑" panose="020B0503020204020204" pitchFamily="34" charset="-122"/>
                <a:ea typeface="微软雅黑" panose="020B0503020204020204" pitchFamily="34" charset="-122"/>
              </a:rPr>
              <a:t>维护党的团结和统一，对党忠诚老实，言行一致，坚决反对一切派别组织和小集团活动，反对阳奉阴违的两面派行为和一切阴谋诡</a:t>
            </a:r>
          </a:p>
        </p:txBody>
      </p:sp>
      <p:sp>
        <p:nvSpPr>
          <p:cNvPr id="56" name="圆角矩形 55"/>
          <p:cNvSpPr/>
          <p:nvPr/>
        </p:nvSpPr>
        <p:spPr bwMode="auto">
          <a:xfrm>
            <a:off x="6229510" y="1706245"/>
            <a:ext cx="4947285" cy="1035050"/>
          </a:xfrm>
          <a:prstGeom prst="roundRect">
            <a:avLst/>
          </a:prstGeom>
          <a:noFill/>
          <a:ln w="9525" cap="flat" cmpd="sng" algn="ctr">
            <a:solidFill>
              <a:srgbClr val="D10000"/>
            </a:solidFill>
            <a:prstDash val="solid"/>
            <a:round/>
            <a:headEnd type="none" w="med" len="med"/>
            <a:tailEnd type="none" w="med" len="med"/>
          </a:ln>
          <a:effectLst/>
        </p:spPr>
        <p:txBody>
          <a:bodyPr vert="horz" wrap="square" lIns="121920" tIns="60960" rIns="121920" bIns="60960" numCol="1" rtlCol="0" anchor="t" anchorCtr="0" compatLnSpc="1"/>
          <a:lstStyle/>
          <a:p>
            <a:pPr fontAlgn="base">
              <a:spcBef>
                <a:spcPct val="0"/>
              </a:spcBef>
              <a:spcAft>
                <a:spcPct val="0"/>
              </a:spcAft>
            </a:pPr>
            <a:endParaRPr lang="zh-CN" altLang="en-US" sz="100">
              <a:solidFill>
                <a:srgbClr val="C00000"/>
              </a:solidFill>
              <a:latin typeface="Calibri" panose="020F0502020204030204" charset="0"/>
              <a:ea typeface="宋体" panose="02010600030101010101" pitchFamily="2" charset="-122"/>
            </a:endParaRPr>
          </a:p>
        </p:txBody>
      </p:sp>
      <p:sp>
        <p:nvSpPr>
          <p:cNvPr id="57" name="圆角矩形 56"/>
          <p:cNvSpPr/>
          <p:nvPr/>
        </p:nvSpPr>
        <p:spPr bwMode="auto">
          <a:xfrm>
            <a:off x="7302024" y="1427480"/>
            <a:ext cx="2614930" cy="457200"/>
          </a:xfrm>
          <a:prstGeom prst="roundRect">
            <a:avLst>
              <a:gd name="adj" fmla="val 36977"/>
            </a:avLst>
          </a:prstGeom>
          <a:gradFill>
            <a:gsLst>
              <a:gs pos="0">
                <a:srgbClr val="E30000"/>
              </a:gs>
              <a:gs pos="100000">
                <a:srgbClr val="760303"/>
              </a:gs>
            </a:gsLst>
            <a:lin ang="3600000" scaled="0"/>
          </a:gra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fontAlgn="base">
              <a:spcBef>
                <a:spcPct val="0"/>
              </a:spcBef>
              <a:spcAft>
                <a:spcPct val="0"/>
              </a:spcAft>
            </a:pPr>
            <a:endParaRPr lang="zh-CN" altLang="en-US" sz="100">
              <a:solidFill>
                <a:srgbClr val="C00000"/>
              </a:solidFill>
              <a:latin typeface="Calibri" panose="020F0502020204030204" charset="0"/>
              <a:ea typeface="宋体" panose="02010600030101010101" pitchFamily="2" charset="-122"/>
            </a:endParaRPr>
          </a:p>
        </p:txBody>
      </p:sp>
      <p:sp>
        <p:nvSpPr>
          <p:cNvPr id="58" name="TextBox 20"/>
          <p:cNvSpPr txBox="1"/>
          <p:nvPr/>
        </p:nvSpPr>
        <p:spPr>
          <a:xfrm>
            <a:off x="8205948" y="1445260"/>
            <a:ext cx="807085" cy="378460"/>
          </a:xfrm>
          <a:prstGeom prst="rect">
            <a:avLst/>
          </a:prstGeom>
          <a:noFill/>
        </p:spPr>
        <p:txBody>
          <a:bodyPr wrap="square" rtlCol="0">
            <a:spAutoFit/>
          </a:bodyPr>
          <a:lstStyle>
            <a:defPPr>
              <a:defRPr lang="zh-CN"/>
            </a:defPPr>
            <a:lvl1pPr>
              <a:defRPr sz="2200">
                <a:solidFill>
                  <a:schemeClr val="bg2"/>
                </a:solidFill>
                <a:latin typeface="+mn-ea"/>
                <a:ea typeface="+mn-ea"/>
              </a:defRPr>
            </a:lvl1pPr>
          </a:lstStyle>
          <a:p>
            <a:pPr algn="ctr" fontAlgn="base">
              <a:spcBef>
                <a:spcPct val="0"/>
              </a:spcBef>
              <a:spcAft>
                <a:spcPct val="0"/>
              </a:spcAft>
            </a:pPr>
            <a:r>
              <a:rPr lang="en-US" altLang="zh-CN" sz="1865" b="1" dirty="0">
                <a:solidFill>
                  <a:srgbClr val="FFFFFF"/>
                </a:solidFill>
                <a:latin typeface="微软雅黑" panose="020B0503020204020204" pitchFamily="34" charset="-122"/>
                <a:ea typeface="微软雅黑" panose="020B0503020204020204" pitchFamily="34" charset="-122"/>
              </a:rPr>
              <a:t>06</a:t>
            </a:r>
          </a:p>
        </p:txBody>
      </p:sp>
      <p:sp>
        <p:nvSpPr>
          <p:cNvPr id="59" name="TextBox 23"/>
          <p:cNvSpPr txBox="1"/>
          <p:nvPr/>
        </p:nvSpPr>
        <p:spPr>
          <a:xfrm>
            <a:off x="6320315" y="1938656"/>
            <a:ext cx="4749165" cy="553085"/>
          </a:xfrm>
          <a:prstGeom prst="rect">
            <a:avLst/>
          </a:prstGeom>
          <a:noFill/>
        </p:spPr>
        <p:txBody>
          <a:bodyPr wrap="square" rtlCol="0">
            <a:spAutoFit/>
          </a:bodyPr>
          <a:lstStyle>
            <a:defPPr>
              <a:defRPr lang="zh-CN"/>
            </a:defPPr>
            <a:lvl1pPr algn="just" eaLnBrk="1">
              <a:defRPr sz="1800">
                <a:solidFill>
                  <a:schemeClr val="accent1"/>
                </a:solidFill>
                <a:latin typeface="+mn-ea"/>
                <a:ea typeface="+mn-ea"/>
              </a:defRPr>
            </a:lvl1pPr>
          </a:lstStyle>
          <a:p>
            <a:pPr hangingPunct="0"/>
            <a:r>
              <a:rPr lang="zh-CN" altLang="en-US" sz="1500" kern="0" dirty="0">
                <a:solidFill>
                  <a:srgbClr val="000000"/>
                </a:solidFill>
                <a:latin typeface="微软雅黑" panose="020B0503020204020204" pitchFamily="34" charset="-122"/>
                <a:ea typeface="微软雅黑" panose="020B0503020204020204" pitchFamily="34" charset="-122"/>
              </a:rPr>
              <a:t>切实开展批评和自我批评，勇于揭露和纠正工作中的缺点、错误，坚决同消极腐败现象作斗争</a:t>
            </a:r>
          </a:p>
        </p:txBody>
      </p:sp>
      <p:sp>
        <p:nvSpPr>
          <p:cNvPr id="60" name="圆角矩形 59"/>
          <p:cNvSpPr/>
          <p:nvPr/>
        </p:nvSpPr>
        <p:spPr bwMode="auto">
          <a:xfrm>
            <a:off x="6229510" y="3204210"/>
            <a:ext cx="4947285" cy="1121410"/>
          </a:xfrm>
          <a:prstGeom prst="roundRect">
            <a:avLst/>
          </a:prstGeom>
          <a:noFill/>
          <a:ln w="9525" cap="flat" cmpd="sng" algn="ctr">
            <a:solidFill>
              <a:srgbClr val="D10000"/>
            </a:solidFill>
            <a:prstDash val="solid"/>
            <a:round/>
            <a:headEnd type="none" w="med" len="med"/>
            <a:tailEnd type="none" w="med" len="med"/>
          </a:ln>
          <a:effectLst/>
        </p:spPr>
        <p:txBody>
          <a:bodyPr vert="horz" wrap="square" lIns="121920" tIns="60960" rIns="121920" bIns="60960" numCol="1" rtlCol="0" anchor="t" anchorCtr="0" compatLnSpc="1"/>
          <a:lstStyle/>
          <a:p>
            <a:pPr fontAlgn="base">
              <a:spcBef>
                <a:spcPct val="0"/>
              </a:spcBef>
              <a:spcAft>
                <a:spcPct val="0"/>
              </a:spcAft>
            </a:pPr>
            <a:endParaRPr lang="zh-CN" altLang="en-US" sz="100">
              <a:solidFill>
                <a:srgbClr val="C00000"/>
              </a:solidFill>
              <a:latin typeface="Calibri" panose="020F0502020204030204" charset="0"/>
              <a:ea typeface="宋体" panose="02010600030101010101" pitchFamily="2" charset="-122"/>
            </a:endParaRPr>
          </a:p>
        </p:txBody>
      </p:sp>
      <p:sp>
        <p:nvSpPr>
          <p:cNvPr id="61" name="圆角矩形 60"/>
          <p:cNvSpPr/>
          <p:nvPr/>
        </p:nvSpPr>
        <p:spPr bwMode="auto">
          <a:xfrm>
            <a:off x="7302024" y="2925445"/>
            <a:ext cx="2614930" cy="457200"/>
          </a:xfrm>
          <a:prstGeom prst="roundRect">
            <a:avLst>
              <a:gd name="adj" fmla="val 36977"/>
            </a:avLst>
          </a:prstGeom>
          <a:gradFill>
            <a:gsLst>
              <a:gs pos="0">
                <a:srgbClr val="E30000"/>
              </a:gs>
              <a:gs pos="100000">
                <a:srgbClr val="760303"/>
              </a:gs>
            </a:gsLst>
            <a:lin ang="3600000" scaled="0"/>
          </a:gra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fontAlgn="base">
              <a:spcBef>
                <a:spcPct val="0"/>
              </a:spcBef>
              <a:spcAft>
                <a:spcPct val="0"/>
              </a:spcAft>
            </a:pPr>
            <a:endParaRPr lang="zh-CN" altLang="en-US" sz="100">
              <a:solidFill>
                <a:srgbClr val="C00000"/>
              </a:solidFill>
              <a:latin typeface="Calibri" panose="020F0502020204030204" charset="0"/>
              <a:ea typeface="宋体" panose="02010600030101010101" pitchFamily="2" charset="-122"/>
            </a:endParaRPr>
          </a:p>
        </p:txBody>
      </p:sp>
      <p:sp>
        <p:nvSpPr>
          <p:cNvPr id="62" name="TextBox 20"/>
          <p:cNvSpPr txBox="1"/>
          <p:nvPr/>
        </p:nvSpPr>
        <p:spPr>
          <a:xfrm>
            <a:off x="8205948" y="2943860"/>
            <a:ext cx="807085" cy="378460"/>
          </a:xfrm>
          <a:prstGeom prst="rect">
            <a:avLst/>
          </a:prstGeom>
          <a:noFill/>
        </p:spPr>
        <p:txBody>
          <a:bodyPr wrap="square" rtlCol="0">
            <a:spAutoFit/>
          </a:bodyPr>
          <a:lstStyle>
            <a:defPPr>
              <a:defRPr lang="zh-CN"/>
            </a:defPPr>
            <a:lvl1pPr>
              <a:defRPr sz="2200">
                <a:solidFill>
                  <a:schemeClr val="bg2"/>
                </a:solidFill>
                <a:latin typeface="+mn-ea"/>
                <a:ea typeface="+mn-ea"/>
              </a:defRPr>
            </a:lvl1pPr>
          </a:lstStyle>
          <a:p>
            <a:pPr algn="ctr" fontAlgn="base">
              <a:spcBef>
                <a:spcPct val="0"/>
              </a:spcBef>
              <a:spcAft>
                <a:spcPct val="0"/>
              </a:spcAft>
            </a:pPr>
            <a:r>
              <a:rPr lang="en-US" altLang="zh-CN" sz="1865" b="1" dirty="0">
                <a:solidFill>
                  <a:srgbClr val="FFFFFF"/>
                </a:solidFill>
                <a:latin typeface="微软雅黑" panose="020B0503020204020204" pitchFamily="34" charset="-122"/>
                <a:ea typeface="微软雅黑" panose="020B0503020204020204" pitchFamily="34" charset="-122"/>
              </a:rPr>
              <a:t>07</a:t>
            </a:r>
          </a:p>
        </p:txBody>
      </p:sp>
      <p:sp>
        <p:nvSpPr>
          <p:cNvPr id="63" name="TextBox 23"/>
          <p:cNvSpPr txBox="1"/>
          <p:nvPr/>
        </p:nvSpPr>
        <p:spPr>
          <a:xfrm>
            <a:off x="6320315" y="3448685"/>
            <a:ext cx="4749165" cy="783590"/>
          </a:xfrm>
          <a:prstGeom prst="rect">
            <a:avLst/>
          </a:prstGeom>
          <a:noFill/>
        </p:spPr>
        <p:txBody>
          <a:bodyPr wrap="square" rtlCol="0">
            <a:spAutoFit/>
          </a:bodyPr>
          <a:lstStyle>
            <a:defPPr>
              <a:defRPr lang="zh-CN"/>
            </a:defPPr>
            <a:lvl1pPr algn="just" eaLnBrk="1">
              <a:defRPr sz="1800">
                <a:solidFill>
                  <a:schemeClr val="accent1"/>
                </a:solidFill>
                <a:latin typeface="+mn-ea"/>
                <a:ea typeface="+mn-ea"/>
              </a:defRPr>
            </a:lvl1pPr>
          </a:lstStyle>
          <a:p>
            <a:pPr hangingPunct="0"/>
            <a:r>
              <a:rPr lang="zh-CN" altLang="en-US" sz="1500" kern="0" dirty="0">
                <a:solidFill>
                  <a:srgbClr val="000000"/>
                </a:solidFill>
                <a:latin typeface="微软雅黑" panose="020B0503020204020204" pitchFamily="34" charset="-122"/>
                <a:ea typeface="微软雅黑" panose="020B0503020204020204" pitchFamily="34" charset="-122"/>
              </a:rPr>
              <a:t>密切联系群众，向群众宣传党的主张，遇事同群众商量，及时向党反映群众的意见和要求，维护群众的正当利益</a:t>
            </a:r>
          </a:p>
        </p:txBody>
      </p:sp>
      <p:sp>
        <p:nvSpPr>
          <p:cNvPr id="64" name="圆角矩形 63"/>
          <p:cNvSpPr/>
          <p:nvPr/>
        </p:nvSpPr>
        <p:spPr bwMode="auto">
          <a:xfrm>
            <a:off x="6229510" y="4753610"/>
            <a:ext cx="4947285" cy="1203960"/>
          </a:xfrm>
          <a:prstGeom prst="roundRect">
            <a:avLst/>
          </a:prstGeom>
          <a:noFill/>
          <a:ln w="9525" cap="flat" cmpd="sng" algn="ctr">
            <a:solidFill>
              <a:srgbClr val="D10000"/>
            </a:solidFill>
            <a:prstDash val="solid"/>
            <a:round/>
            <a:headEnd type="none" w="med" len="med"/>
            <a:tailEnd type="none" w="med" len="med"/>
          </a:ln>
          <a:effectLst/>
        </p:spPr>
        <p:txBody>
          <a:bodyPr vert="horz" wrap="square" lIns="121920" tIns="60960" rIns="121920" bIns="60960" numCol="1" rtlCol="0" anchor="t" anchorCtr="0" compatLnSpc="1"/>
          <a:lstStyle/>
          <a:p>
            <a:pPr fontAlgn="base">
              <a:spcBef>
                <a:spcPct val="0"/>
              </a:spcBef>
              <a:spcAft>
                <a:spcPct val="0"/>
              </a:spcAft>
            </a:pPr>
            <a:endParaRPr lang="zh-CN" altLang="en-US" sz="100">
              <a:solidFill>
                <a:srgbClr val="C00000"/>
              </a:solidFill>
              <a:latin typeface="Calibri" panose="020F0502020204030204" charset="0"/>
              <a:ea typeface="宋体" panose="02010600030101010101" pitchFamily="2" charset="-122"/>
            </a:endParaRPr>
          </a:p>
        </p:txBody>
      </p:sp>
      <p:sp>
        <p:nvSpPr>
          <p:cNvPr id="65" name="圆角矩形 64"/>
          <p:cNvSpPr/>
          <p:nvPr/>
        </p:nvSpPr>
        <p:spPr bwMode="auto">
          <a:xfrm>
            <a:off x="7302024" y="4474845"/>
            <a:ext cx="2614930" cy="457200"/>
          </a:xfrm>
          <a:prstGeom prst="roundRect">
            <a:avLst>
              <a:gd name="adj" fmla="val 36977"/>
            </a:avLst>
          </a:prstGeom>
          <a:gradFill>
            <a:gsLst>
              <a:gs pos="0">
                <a:srgbClr val="E30000"/>
              </a:gs>
              <a:gs pos="100000">
                <a:srgbClr val="760303"/>
              </a:gs>
            </a:gsLst>
            <a:lin ang="3600000" scaled="0"/>
          </a:gra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fontAlgn="base">
              <a:spcBef>
                <a:spcPct val="0"/>
              </a:spcBef>
              <a:spcAft>
                <a:spcPct val="0"/>
              </a:spcAft>
            </a:pPr>
            <a:endParaRPr lang="zh-CN" altLang="en-US" sz="100">
              <a:solidFill>
                <a:srgbClr val="C00000"/>
              </a:solidFill>
              <a:latin typeface="Calibri" panose="020F0502020204030204" charset="0"/>
              <a:ea typeface="宋体" panose="02010600030101010101" pitchFamily="2" charset="-122"/>
            </a:endParaRPr>
          </a:p>
        </p:txBody>
      </p:sp>
      <p:sp>
        <p:nvSpPr>
          <p:cNvPr id="66" name="TextBox 20"/>
          <p:cNvSpPr txBox="1"/>
          <p:nvPr/>
        </p:nvSpPr>
        <p:spPr>
          <a:xfrm>
            <a:off x="8205948" y="4493260"/>
            <a:ext cx="807085" cy="378460"/>
          </a:xfrm>
          <a:prstGeom prst="rect">
            <a:avLst/>
          </a:prstGeom>
          <a:noFill/>
        </p:spPr>
        <p:txBody>
          <a:bodyPr wrap="square" rtlCol="0">
            <a:spAutoFit/>
          </a:bodyPr>
          <a:lstStyle>
            <a:defPPr>
              <a:defRPr lang="zh-CN"/>
            </a:defPPr>
            <a:lvl1pPr>
              <a:defRPr sz="2200">
                <a:solidFill>
                  <a:schemeClr val="bg2"/>
                </a:solidFill>
                <a:latin typeface="+mn-ea"/>
                <a:ea typeface="+mn-ea"/>
              </a:defRPr>
            </a:lvl1pPr>
          </a:lstStyle>
          <a:p>
            <a:pPr algn="ctr" fontAlgn="base">
              <a:spcBef>
                <a:spcPct val="0"/>
              </a:spcBef>
              <a:spcAft>
                <a:spcPct val="0"/>
              </a:spcAft>
            </a:pPr>
            <a:r>
              <a:rPr lang="en-US" altLang="zh-CN" sz="1865" b="1" dirty="0">
                <a:solidFill>
                  <a:srgbClr val="FFFFFF"/>
                </a:solidFill>
                <a:latin typeface="微软雅黑" panose="020B0503020204020204" pitchFamily="34" charset="-122"/>
                <a:ea typeface="微软雅黑" panose="020B0503020204020204" pitchFamily="34" charset="-122"/>
              </a:rPr>
              <a:t>08</a:t>
            </a:r>
          </a:p>
        </p:txBody>
      </p:sp>
      <p:sp>
        <p:nvSpPr>
          <p:cNvPr id="67" name="TextBox 23"/>
          <p:cNvSpPr txBox="1"/>
          <p:nvPr/>
        </p:nvSpPr>
        <p:spPr>
          <a:xfrm>
            <a:off x="6320315" y="5022850"/>
            <a:ext cx="4749165" cy="783590"/>
          </a:xfrm>
          <a:prstGeom prst="rect">
            <a:avLst/>
          </a:prstGeom>
          <a:noFill/>
        </p:spPr>
        <p:txBody>
          <a:bodyPr wrap="square" rtlCol="0">
            <a:spAutoFit/>
          </a:bodyPr>
          <a:lstStyle>
            <a:defPPr>
              <a:defRPr lang="zh-CN"/>
            </a:defPPr>
            <a:lvl1pPr algn="just" eaLnBrk="1">
              <a:defRPr sz="1800">
                <a:solidFill>
                  <a:schemeClr val="accent1"/>
                </a:solidFill>
                <a:latin typeface="+mn-ea"/>
                <a:ea typeface="+mn-ea"/>
              </a:defRPr>
            </a:lvl1pPr>
          </a:lstStyle>
          <a:p>
            <a:pPr hangingPunct="0"/>
            <a:r>
              <a:rPr lang="zh-CN" altLang="en-US" sz="1500" kern="0" dirty="0">
                <a:solidFill>
                  <a:srgbClr val="000000"/>
                </a:solidFill>
                <a:latin typeface="微软雅黑" panose="020B0503020204020204" pitchFamily="34" charset="-122"/>
                <a:ea typeface="微软雅黑" panose="020B0503020204020204" pitchFamily="34" charset="-122"/>
              </a:rPr>
              <a:t>发扬社会主义新风尚，带头实践社会主义荣辱观，提倡共产主义道德，为了保护国家和人民的利益，在一切困难和危险的时刻挺身而出，英勇斗争，不怕牺牲</a:t>
            </a:r>
          </a:p>
        </p:txBody>
      </p:sp>
    </p:spTree>
    <p:extLst>
      <p:ext uri="{BB962C8B-B14F-4D97-AF65-F5344CB8AC3E}">
        <p14:creationId xmlns="" xmlns:p14="http://schemas.microsoft.com/office/powerpoint/2010/main" val="2832457260"/>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barn(inVertical)">
                                      <p:cBhvr>
                                        <p:cTn id="11" dur="500"/>
                                        <p:tgtEl>
                                          <p:spTgt spid="30"/>
                                        </p:tgtEl>
                                      </p:cBhvr>
                                    </p:animEffect>
                                  </p:childTnLst>
                                </p:cTn>
                              </p:par>
                              <p:par>
                                <p:cTn id="12" presetID="16" presetClass="entr" presetSubtype="21" fill="hold" grpId="0" nodeType="with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barn(inVertical)">
                                      <p:cBhvr>
                                        <p:cTn id="14" dur="500"/>
                                        <p:tgtEl>
                                          <p:spTgt spid="42"/>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barn(inVertical)">
                                      <p:cBhvr>
                                        <p:cTn id="17" dur="500"/>
                                        <p:tgtEl>
                                          <p:spTgt spid="24"/>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barn(inVertical)">
                                      <p:cBhvr>
                                        <p:cTn id="20" dur="500"/>
                                        <p:tgtEl>
                                          <p:spTgt spid="25"/>
                                        </p:tgtEl>
                                      </p:cBhvr>
                                    </p:animEffect>
                                  </p:childTnLst>
                                </p:cTn>
                              </p:par>
                            </p:childTnLst>
                          </p:cTn>
                        </p:par>
                        <p:par>
                          <p:cTn id="21" fill="hold">
                            <p:stCondLst>
                              <p:cond delay="1000"/>
                            </p:stCondLst>
                            <p:childTnLst>
                              <p:par>
                                <p:cTn id="22" presetID="16" presetClass="entr" presetSubtype="21" fill="hold" grpId="0" nodeType="after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barn(inVertical)">
                                      <p:cBhvr>
                                        <p:cTn id="24" dur="500"/>
                                        <p:tgtEl>
                                          <p:spTgt spid="47"/>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barn(inVertical)">
                                      <p:cBhvr>
                                        <p:cTn id="27" dur="500"/>
                                        <p:tgtEl>
                                          <p:spTgt spid="48"/>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44"/>
                                        </p:tgtEl>
                                        <p:attrNameLst>
                                          <p:attrName>style.visibility</p:attrName>
                                        </p:attrNameLst>
                                      </p:cBhvr>
                                      <p:to>
                                        <p:strVal val="visible"/>
                                      </p:to>
                                    </p:set>
                                    <p:animEffect transition="in" filter="barn(inVertical)">
                                      <p:cBhvr>
                                        <p:cTn id="30" dur="500"/>
                                        <p:tgtEl>
                                          <p:spTgt spid="44"/>
                                        </p:tgtEl>
                                      </p:cBhvr>
                                    </p:animEffect>
                                  </p:childTnLst>
                                </p:cTn>
                              </p:par>
                              <p:par>
                                <p:cTn id="31" presetID="16" presetClass="entr" presetSubtype="21" fill="hold" grpId="0" nodeType="withEffect">
                                  <p:stCondLst>
                                    <p:cond delay="0"/>
                                  </p:stCondLst>
                                  <p:childTnLst>
                                    <p:set>
                                      <p:cBhvr>
                                        <p:cTn id="32" dur="1" fill="hold">
                                          <p:stCondLst>
                                            <p:cond delay="0"/>
                                          </p:stCondLst>
                                        </p:cTn>
                                        <p:tgtEl>
                                          <p:spTgt spid="45"/>
                                        </p:tgtEl>
                                        <p:attrNameLst>
                                          <p:attrName>style.visibility</p:attrName>
                                        </p:attrNameLst>
                                      </p:cBhvr>
                                      <p:to>
                                        <p:strVal val="visible"/>
                                      </p:to>
                                    </p:set>
                                    <p:animEffect transition="in" filter="barn(inVertical)">
                                      <p:cBhvr>
                                        <p:cTn id="33" dur="500"/>
                                        <p:tgtEl>
                                          <p:spTgt spid="45"/>
                                        </p:tgtEl>
                                      </p:cBhvr>
                                    </p:animEffect>
                                  </p:childTnLst>
                                </p:cTn>
                              </p:par>
                            </p:childTnLst>
                          </p:cTn>
                        </p:par>
                        <p:par>
                          <p:cTn id="34" fill="hold">
                            <p:stCondLst>
                              <p:cond delay="1500"/>
                            </p:stCondLst>
                            <p:childTnLst>
                              <p:par>
                                <p:cTn id="35" presetID="16" presetClass="entr" presetSubtype="21" fill="hold" grpId="0" nodeType="afterEffect">
                                  <p:stCondLst>
                                    <p:cond delay="0"/>
                                  </p:stCondLst>
                                  <p:childTnLst>
                                    <p:set>
                                      <p:cBhvr>
                                        <p:cTn id="36" dur="1" fill="hold">
                                          <p:stCondLst>
                                            <p:cond delay="0"/>
                                          </p:stCondLst>
                                        </p:cTn>
                                        <p:tgtEl>
                                          <p:spTgt spid="53"/>
                                        </p:tgtEl>
                                        <p:attrNameLst>
                                          <p:attrName>style.visibility</p:attrName>
                                        </p:attrNameLst>
                                      </p:cBhvr>
                                      <p:to>
                                        <p:strVal val="visible"/>
                                      </p:to>
                                    </p:set>
                                    <p:animEffect transition="in" filter="barn(inVertical)">
                                      <p:cBhvr>
                                        <p:cTn id="37" dur="500"/>
                                        <p:tgtEl>
                                          <p:spTgt spid="53"/>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54"/>
                                        </p:tgtEl>
                                        <p:attrNameLst>
                                          <p:attrName>style.visibility</p:attrName>
                                        </p:attrNameLst>
                                      </p:cBhvr>
                                      <p:to>
                                        <p:strVal val="visible"/>
                                      </p:to>
                                    </p:set>
                                    <p:animEffect transition="in" filter="barn(inVertical)">
                                      <p:cBhvr>
                                        <p:cTn id="40" dur="500"/>
                                        <p:tgtEl>
                                          <p:spTgt spid="54"/>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50"/>
                                        </p:tgtEl>
                                        <p:attrNameLst>
                                          <p:attrName>style.visibility</p:attrName>
                                        </p:attrNameLst>
                                      </p:cBhvr>
                                      <p:to>
                                        <p:strVal val="visible"/>
                                      </p:to>
                                    </p:set>
                                    <p:animEffect transition="in" filter="barn(inVertical)">
                                      <p:cBhvr>
                                        <p:cTn id="43" dur="500"/>
                                        <p:tgtEl>
                                          <p:spTgt spid="50"/>
                                        </p:tgtEl>
                                      </p:cBhvr>
                                    </p:animEffect>
                                  </p:childTnLst>
                                </p:cTn>
                              </p:par>
                              <p:par>
                                <p:cTn id="44" presetID="16" presetClass="entr" presetSubtype="21" fill="hold" grpId="0" nodeType="with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barn(inVertical)">
                                      <p:cBhvr>
                                        <p:cTn id="46" dur="500"/>
                                        <p:tgtEl>
                                          <p:spTgt spid="51"/>
                                        </p:tgtEl>
                                      </p:cBhvr>
                                    </p:animEffect>
                                  </p:childTnLst>
                                </p:cTn>
                              </p:par>
                            </p:childTnLst>
                          </p:cTn>
                        </p:par>
                        <p:par>
                          <p:cTn id="47" fill="hold">
                            <p:stCondLst>
                              <p:cond delay="2000"/>
                            </p:stCondLst>
                            <p:childTnLst>
                              <p:par>
                                <p:cTn id="48" presetID="16" presetClass="entr" presetSubtype="21" fill="hold" grpId="0" nodeType="afterEffect">
                                  <p:stCondLst>
                                    <p:cond delay="0"/>
                                  </p:stCondLst>
                                  <p:childTnLst>
                                    <p:set>
                                      <p:cBhvr>
                                        <p:cTn id="49" dur="1" fill="hold">
                                          <p:stCondLst>
                                            <p:cond delay="0"/>
                                          </p:stCondLst>
                                        </p:cTn>
                                        <p:tgtEl>
                                          <p:spTgt spid="58"/>
                                        </p:tgtEl>
                                        <p:attrNameLst>
                                          <p:attrName>style.visibility</p:attrName>
                                        </p:attrNameLst>
                                      </p:cBhvr>
                                      <p:to>
                                        <p:strVal val="visible"/>
                                      </p:to>
                                    </p:set>
                                    <p:animEffect transition="in" filter="barn(inVertical)">
                                      <p:cBhvr>
                                        <p:cTn id="50" dur="500"/>
                                        <p:tgtEl>
                                          <p:spTgt spid="58"/>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59"/>
                                        </p:tgtEl>
                                        <p:attrNameLst>
                                          <p:attrName>style.visibility</p:attrName>
                                        </p:attrNameLst>
                                      </p:cBhvr>
                                      <p:to>
                                        <p:strVal val="visible"/>
                                      </p:to>
                                    </p:set>
                                    <p:animEffect transition="in" filter="barn(inVertical)">
                                      <p:cBhvr>
                                        <p:cTn id="53" dur="500"/>
                                        <p:tgtEl>
                                          <p:spTgt spid="59"/>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56"/>
                                        </p:tgtEl>
                                        <p:attrNameLst>
                                          <p:attrName>style.visibility</p:attrName>
                                        </p:attrNameLst>
                                      </p:cBhvr>
                                      <p:to>
                                        <p:strVal val="visible"/>
                                      </p:to>
                                    </p:set>
                                    <p:animEffect transition="in" filter="barn(inVertical)">
                                      <p:cBhvr>
                                        <p:cTn id="56" dur="500"/>
                                        <p:tgtEl>
                                          <p:spTgt spid="56"/>
                                        </p:tgtEl>
                                      </p:cBhvr>
                                    </p:animEffect>
                                  </p:childTnLst>
                                </p:cTn>
                              </p:par>
                              <p:par>
                                <p:cTn id="57" presetID="16" presetClass="entr" presetSubtype="21" fill="hold" grpId="0" nodeType="withEffect">
                                  <p:stCondLst>
                                    <p:cond delay="0"/>
                                  </p:stCondLst>
                                  <p:childTnLst>
                                    <p:set>
                                      <p:cBhvr>
                                        <p:cTn id="58" dur="1" fill="hold">
                                          <p:stCondLst>
                                            <p:cond delay="0"/>
                                          </p:stCondLst>
                                        </p:cTn>
                                        <p:tgtEl>
                                          <p:spTgt spid="57"/>
                                        </p:tgtEl>
                                        <p:attrNameLst>
                                          <p:attrName>style.visibility</p:attrName>
                                        </p:attrNameLst>
                                      </p:cBhvr>
                                      <p:to>
                                        <p:strVal val="visible"/>
                                      </p:to>
                                    </p:set>
                                    <p:animEffect transition="in" filter="barn(inVertical)">
                                      <p:cBhvr>
                                        <p:cTn id="59" dur="500"/>
                                        <p:tgtEl>
                                          <p:spTgt spid="57"/>
                                        </p:tgtEl>
                                      </p:cBhvr>
                                    </p:animEffect>
                                  </p:childTnLst>
                                </p:cTn>
                              </p:par>
                            </p:childTnLst>
                          </p:cTn>
                        </p:par>
                        <p:par>
                          <p:cTn id="60" fill="hold">
                            <p:stCondLst>
                              <p:cond delay="2500"/>
                            </p:stCondLst>
                            <p:childTnLst>
                              <p:par>
                                <p:cTn id="61" presetID="16" presetClass="entr" presetSubtype="21" fill="hold" grpId="0" nodeType="afterEffect">
                                  <p:stCondLst>
                                    <p:cond delay="0"/>
                                  </p:stCondLst>
                                  <p:childTnLst>
                                    <p:set>
                                      <p:cBhvr>
                                        <p:cTn id="62" dur="1" fill="hold">
                                          <p:stCondLst>
                                            <p:cond delay="0"/>
                                          </p:stCondLst>
                                        </p:cTn>
                                        <p:tgtEl>
                                          <p:spTgt spid="62"/>
                                        </p:tgtEl>
                                        <p:attrNameLst>
                                          <p:attrName>style.visibility</p:attrName>
                                        </p:attrNameLst>
                                      </p:cBhvr>
                                      <p:to>
                                        <p:strVal val="visible"/>
                                      </p:to>
                                    </p:set>
                                    <p:animEffect transition="in" filter="barn(inVertical)">
                                      <p:cBhvr>
                                        <p:cTn id="63" dur="500"/>
                                        <p:tgtEl>
                                          <p:spTgt spid="62"/>
                                        </p:tgtEl>
                                      </p:cBhvr>
                                    </p:animEffect>
                                  </p:childTnLst>
                                </p:cTn>
                              </p:par>
                              <p:par>
                                <p:cTn id="64" presetID="16" presetClass="entr" presetSubtype="21" fill="hold" grpId="0" nodeType="withEffect">
                                  <p:stCondLst>
                                    <p:cond delay="0"/>
                                  </p:stCondLst>
                                  <p:childTnLst>
                                    <p:set>
                                      <p:cBhvr>
                                        <p:cTn id="65" dur="1" fill="hold">
                                          <p:stCondLst>
                                            <p:cond delay="0"/>
                                          </p:stCondLst>
                                        </p:cTn>
                                        <p:tgtEl>
                                          <p:spTgt spid="63"/>
                                        </p:tgtEl>
                                        <p:attrNameLst>
                                          <p:attrName>style.visibility</p:attrName>
                                        </p:attrNameLst>
                                      </p:cBhvr>
                                      <p:to>
                                        <p:strVal val="visible"/>
                                      </p:to>
                                    </p:set>
                                    <p:animEffect transition="in" filter="barn(inVertical)">
                                      <p:cBhvr>
                                        <p:cTn id="66" dur="500"/>
                                        <p:tgtEl>
                                          <p:spTgt spid="63"/>
                                        </p:tgtEl>
                                      </p:cBhvr>
                                    </p:animEffect>
                                  </p:childTnLst>
                                </p:cTn>
                              </p:par>
                              <p:par>
                                <p:cTn id="67" presetID="16" presetClass="entr" presetSubtype="21" fill="hold" grpId="0" nodeType="withEffect">
                                  <p:stCondLst>
                                    <p:cond delay="0"/>
                                  </p:stCondLst>
                                  <p:childTnLst>
                                    <p:set>
                                      <p:cBhvr>
                                        <p:cTn id="68" dur="1" fill="hold">
                                          <p:stCondLst>
                                            <p:cond delay="0"/>
                                          </p:stCondLst>
                                        </p:cTn>
                                        <p:tgtEl>
                                          <p:spTgt spid="60"/>
                                        </p:tgtEl>
                                        <p:attrNameLst>
                                          <p:attrName>style.visibility</p:attrName>
                                        </p:attrNameLst>
                                      </p:cBhvr>
                                      <p:to>
                                        <p:strVal val="visible"/>
                                      </p:to>
                                    </p:set>
                                    <p:animEffect transition="in" filter="barn(inVertical)">
                                      <p:cBhvr>
                                        <p:cTn id="69" dur="500"/>
                                        <p:tgtEl>
                                          <p:spTgt spid="60"/>
                                        </p:tgtEl>
                                      </p:cBhvr>
                                    </p:animEffect>
                                  </p:childTnLst>
                                </p:cTn>
                              </p:par>
                              <p:par>
                                <p:cTn id="70" presetID="16" presetClass="entr" presetSubtype="21" fill="hold" grpId="0" nodeType="withEffect">
                                  <p:stCondLst>
                                    <p:cond delay="0"/>
                                  </p:stCondLst>
                                  <p:childTnLst>
                                    <p:set>
                                      <p:cBhvr>
                                        <p:cTn id="71" dur="1" fill="hold">
                                          <p:stCondLst>
                                            <p:cond delay="0"/>
                                          </p:stCondLst>
                                        </p:cTn>
                                        <p:tgtEl>
                                          <p:spTgt spid="61"/>
                                        </p:tgtEl>
                                        <p:attrNameLst>
                                          <p:attrName>style.visibility</p:attrName>
                                        </p:attrNameLst>
                                      </p:cBhvr>
                                      <p:to>
                                        <p:strVal val="visible"/>
                                      </p:to>
                                    </p:set>
                                    <p:animEffect transition="in" filter="barn(inVertical)">
                                      <p:cBhvr>
                                        <p:cTn id="72" dur="500"/>
                                        <p:tgtEl>
                                          <p:spTgt spid="61"/>
                                        </p:tgtEl>
                                      </p:cBhvr>
                                    </p:animEffect>
                                  </p:childTnLst>
                                </p:cTn>
                              </p:par>
                            </p:childTnLst>
                          </p:cTn>
                        </p:par>
                        <p:par>
                          <p:cTn id="73" fill="hold">
                            <p:stCondLst>
                              <p:cond delay="3000"/>
                            </p:stCondLst>
                            <p:childTnLst>
                              <p:par>
                                <p:cTn id="74" presetID="16" presetClass="entr" presetSubtype="21" fill="hold" grpId="0" nodeType="afterEffect">
                                  <p:stCondLst>
                                    <p:cond delay="0"/>
                                  </p:stCondLst>
                                  <p:childTnLst>
                                    <p:set>
                                      <p:cBhvr>
                                        <p:cTn id="75" dur="1" fill="hold">
                                          <p:stCondLst>
                                            <p:cond delay="0"/>
                                          </p:stCondLst>
                                        </p:cTn>
                                        <p:tgtEl>
                                          <p:spTgt spid="66"/>
                                        </p:tgtEl>
                                        <p:attrNameLst>
                                          <p:attrName>style.visibility</p:attrName>
                                        </p:attrNameLst>
                                      </p:cBhvr>
                                      <p:to>
                                        <p:strVal val="visible"/>
                                      </p:to>
                                    </p:set>
                                    <p:animEffect transition="in" filter="barn(inVertical)">
                                      <p:cBhvr>
                                        <p:cTn id="76" dur="500"/>
                                        <p:tgtEl>
                                          <p:spTgt spid="66"/>
                                        </p:tgtEl>
                                      </p:cBhvr>
                                    </p:animEffect>
                                  </p:childTnLst>
                                </p:cTn>
                              </p:par>
                              <p:par>
                                <p:cTn id="77" presetID="16" presetClass="entr" presetSubtype="21" fill="hold" grpId="0" nodeType="withEffect">
                                  <p:stCondLst>
                                    <p:cond delay="0"/>
                                  </p:stCondLst>
                                  <p:childTnLst>
                                    <p:set>
                                      <p:cBhvr>
                                        <p:cTn id="78" dur="1" fill="hold">
                                          <p:stCondLst>
                                            <p:cond delay="0"/>
                                          </p:stCondLst>
                                        </p:cTn>
                                        <p:tgtEl>
                                          <p:spTgt spid="67"/>
                                        </p:tgtEl>
                                        <p:attrNameLst>
                                          <p:attrName>style.visibility</p:attrName>
                                        </p:attrNameLst>
                                      </p:cBhvr>
                                      <p:to>
                                        <p:strVal val="visible"/>
                                      </p:to>
                                    </p:set>
                                    <p:animEffect transition="in" filter="barn(inVertical)">
                                      <p:cBhvr>
                                        <p:cTn id="79" dur="500"/>
                                        <p:tgtEl>
                                          <p:spTgt spid="67"/>
                                        </p:tgtEl>
                                      </p:cBhvr>
                                    </p:animEffect>
                                  </p:childTnLst>
                                </p:cTn>
                              </p:par>
                              <p:par>
                                <p:cTn id="80" presetID="16" presetClass="entr" presetSubtype="21" fill="hold" grpId="0" nodeType="withEffect">
                                  <p:stCondLst>
                                    <p:cond delay="0"/>
                                  </p:stCondLst>
                                  <p:childTnLst>
                                    <p:set>
                                      <p:cBhvr>
                                        <p:cTn id="81" dur="1" fill="hold">
                                          <p:stCondLst>
                                            <p:cond delay="0"/>
                                          </p:stCondLst>
                                        </p:cTn>
                                        <p:tgtEl>
                                          <p:spTgt spid="64"/>
                                        </p:tgtEl>
                                        <p:attrNameLst>
                                          <p:attrName>style.visibility</p:attrName>
                                        </p:attrNameLst>
                                      </p:cBhvr>
                                      <p:to>
                                        <p:strVal val="visible"/>
                                      </p:to>
                                    </p:set>
                                    <p:animEffect transition="in" filter="barn(inVertical)">
                                      <p:cBhvr>
                                        <p:cTn id="82" dur="500"/>
                                        <p:tgtEl>
                                          <p:spTgt spid="64"/>
                                        </p:tgtEl>
                                      </p:cBhvr>
                                    </p:animEffect>
                                  </p:childTnLst>
                                </p:cTn>
                              </p:par>
                              <p:par>
                                <p:cTn id="83" presetID="16" presetClass="entr" presetSubtype="21" fill="hold" grpId="0" nodeType="withEffect">
                                  <p:stCondLst>
                                    <p:cond delay="0"/>
                                  </p:stCondLst>
                                  <p:childTnLst>
                                    <p:set>
                                      <p:cBhvr>
                                        <p:cTn id="84" dur="1" fill="hold">
                                          <p:stCondLst>
                                            <p:cond delay="0"/>
                                          </p:stCondLst>
                                        </p:cTn>
                                        <p:tgtEl>
                                          <p:spTgt spid="65"/>
                                        </p:tgtEl>
                                        <p:attrNameLst>
                                          <p:attrName>style.visibility</p:attrName>
                                        </p:attrNameLst>
                                      </p:cBhvr>
                                      <p:to>
                                        <p:strVal val="visible"/>
                                      </p:to>
                                    </p:set>
                                    <p:animEffect transition="in" filter="barn(inVertical)">
                                      <p:cBhvr>
                                        <p:cTn id="85"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5" grpId="0" bldLvl="0" animBg="1"/>
      <p:bldP spid="30" grpId="0"/>
      <p:bldP spid="42" grpId="0"/>
      <p:bldP spid="44" grpId="0" bldLvl="0" animBg="1"/>
      <p:bldP spid="45" grpId="0" bldLvl="0" animBg="1"/>
      <p:bldP spid="47" grpId="0"/>
      <p:bldP spid="48" grpId="0"/>
      <p:bldP spid="50" grpId="0" bldLvl="0" animBg="1"/>
      <p:bldP spid="51" grpId="0" bldLvl="0" animBg="1"/>
      <p:bldP spid="53" grpId="0"/>
      <p:bldP spid="54" grpId="0"/>
      <p:bldP spid="56" grpId="0" bldLvl="0" animBg="1"/>
      <p:bldP spid="57" grpId="0" bldLvl="0" animBg="1"/>
      <p:bldP spid="58" grpId="0"/>
      <p:bldP spid="59" grpId="0"/>
      <p:bldP spid="60" grpId="0" bldLvl="0" animBg="1"/>
      <p:bldP spid="61" grpId="0" bldLvl="0" animBg="1"/>
      <p:bldP spid="62" grpId="0"/>
      <p:bldP spid="63" grpId="0"/>
      <p:bldP spid="64" grpId="0" bldLvl="0" animBg="1"/>
      <p:bldP spid="65" grpId="0" bldLvl="0" animBg="1"/>
      <p:bldP spid="66" grpId="0"/>
      <p:bldP spid="6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党员的八项权力</a:t>
            </a:r>
          </a:p>
        </p:txBody>
      </p:sp>
      <p:sp>
        <p:nvSpPr>
          <p:cNvPr id="55" name="Rectangle 3"/>
          <p:cNvSpPr/>
          <p:nvPr/>
        </p:nvSpPr>
        <p:spPr>
          <a:xfrm>
            <a:off x="-13493" y="1892301"/>
            <a:ext cx="12217400" cy="1992313"/>
          </a:xfrm>
          <a:prstGeom prst="rect">
            <a:avLst/>
          </a:prstGeom>
          <a:gradFill>
            <a:gsLst>
              <a:gs pos="0">
                <a:srgbClr val="E30000"/>
              </a:gs>
              <a:gs pos="100000">
                <a:srgbClr val="76030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en-GB" noProof="1">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37" name="矩形 36"/>
          <p:cNvSpPr/>
          <p:nvPr/>
        </p:nvSpPr>
        <p:spPr>
          <a:xfrm>
            <a:off x="5553870" y="2874964"/>
            <a:ext cx="5903913" cy="1034129"/>
          </a:xfrm>
          <a:prstGeom prst="rect">
            <a:avLst/>
          </a:prstGeom>
        </p:spPr>
        <p:txBody>
          <a:bodyPr wrap="square">
            <a:spAutoFit/>
          </a:bodyPr>
          <a:lstStyle/>
          <a:p>
            <a:pPr algn="just">
              <a:lnSpc>
                <a:spcPct val="120000"/>
              </a:lnSpc>
              <a:spcBef>
                <a:spcPct val="0"/>
              </a:spcBef>
              <a:spcAft>
                <a:spcPct val="0"/>
              </a:spcAft>
            </a:pPr>
            <a:r>
              <a:rPr lang="en-US" altLang="zh-CN" sz="1700" b="1" spc="300" noProof="1">
                <a:solidFill>
                  <a:srgbClr val="FFFFFF"/>
                </a:solidFill>
                <a:latin typeface="微软雅黑" panose="020B0503020204020204" pitchFamily="34" charset="-122"/>
                <a:ea typeface="微软雅黑" panose="020B0503020204020204" pitchFamily="34" charset="-122"/>
                <a:cs typeface="+mn-ea"/>
                <a:sym typeface="+mn-lt"/>
              </a:rPr>
              <a:t>【</a:t>
            </a:r>
            <a:r>
              <a:rPr lang="zh-CN" altLang="en-US" sz="1700" b="1" spc="300" noProof="1">
                <a:solidFill>
                  <a:srgbClr val="FFFFFF"/>
                </a:solidFill>
                <a:latin typeface="微软雅黑" panose="020B0503020204020204" pitchFamily="34" charset="-122"/>
                <a:ea typeface="微软雅黑" panose="020B0503020204020204" pitchFamily="34" charset="-122"/>
                <a:cs typeface="+mn-ea"/>
                <a:sym typeface="+mn-lt"/>
              </a:rPr>
              <a:t>第四条</a:t>
            </a:r>
            <a:r>
              <a:rPr lang="en-US" altLang="zh-CN" sz="1700" b="1" spc="300" noProof="1">
                <a:solidFill>
                  <a:srgbClr val="FFFFFF"/>
                </a:solidFill>
                <a:latin typeface="微软雅黑" panose="020B0503020204020204" pitchFamily="34" charset="-122"/>
                <a:ea typeface="微软雅黑" panose="020B0503020204020204" pitchFamily="34" charset="-122"/>
                <a:cs typeface="+mn-ea"/>
                <a:sym typeface="+mn-lt"/>
              </a:rPr>
              <a:t>】</a:t>
            </a:r>
            <a:r>
              <a:rPr lang="zh-CN" altLang="en-US" sz="1700" b="1" spc="300" noProof="1">
                <a:solidFill>
                  <a:srgbClr val="FFFFFF"/>
                </a:solidFill>
                <a:latin typeface="微软雅黑" panose="020B0503020204020204" pitchFamily="34" charset="-122"/>
                <a:ea typeface="微软雅黑" panose="020B0503020204020204" pitchFamily="34" charset="-122"/>
                <a:cs typeface="+mn-ea"/>
                <a:sym typeface="+mn-lt"/>
              </a:rPr>
              <a:t>规定了党员享有的八项权力。并指出党的任何一级组织直至中央都无权剥夺党员的上述权利。</a:t>
            </a:r>
          </a:p>
        </p:txBody>
      </p:sp>
      <p:sp>
        <p:nvSpPr>
          <p:cNvPr id="40" name="TextBox 19"/>
          <p:cNvSpPr txBox="1"/>
          <p:nvPr/>
        </p:nvSpPr>
        <p:spPr>
          <a:xfrm>
            <a:off x="5520533" y="1887539"/>
            <a:ext cx="2879725" cy="978729"/>
          </a:xfrm>
          <a:prstGeom prst="rect">
            <a:avLst/>
          </a:prstGeom>
          <a:noFill/>
          <a:ln w="9525">
            <a:noFill/>
          </a:ln>
        </p:spPr>
        <p:txBody>
          <a:bodyPr wrap="square" anchor="t">
            <a:spAutoFit/>
          </a:bodyPr>
          <a:lstStyle/>
          <a:p>
            <a:pPr fontAlgn="base">
              <a:lnSpc>
                <a:spcPct val="120000"/>
              </a:lnSpc>
              <a:spcBef>
                <a:spcPct val="0"/>
              </a:spcBef>
              <a:spcAft>
                <a:spcPct val="0"/>
              </a:spcAft>
            </a:pPr>
            <a:r>
              <a:rPr lang="zh-CN" altLang="en-US" sz="4800" b="1">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rPr>
              <a:t>八项权力</a:t>
            </a:r>
          </a:p>
        </p:txBody>
      </p:sp>
      <p:sp>
        <p:nvSpPr>
          <p:cNvPr id="13" name="矩形 12"/>
          <p:cNvSpPr/>
          <p:nvPr/>
        </p:nvSpPr>
        <p:spPr>
          <a:xfrm>
            <a:off x="3450432" y="4311651"/>
            <a:ext cx="2554288" cy="1008063"/>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0"/>
              </a:spcBef>
              <a:spcAft>
                <a:spcPct val="0"/>
              </a:spcAft>
            </a:pPr>
            <a:endParaRPr lang="zh-CN" altLang="en-US" sz="1600"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endParaRPr>
          </a:p>
        </p:txBody>
      </p:sp>
      <p:sp>
        <p:nvSpPr>
          <p:cNvPr id="15" name="矩形 14"/>
          <p:cNvSpPr/>
          <p:nvPr/>
        </p:nvSpPr>
        <p:spPr>
          <a:xfrm>
            <a:off x="6120608" y="4392614"/>
            <a:ext cx="1535113" cy="1008063"/>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0"/>
              </a:spcBef>
              <a:spcAft>
                <a:spcPct val="0"/>
              </a:spcAft>
            </a:pPr>
            <a:endParaRPr lang="zh-CN" altLang="en-US" sz="1600"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1046958" y="4241801"/>
            <a:ext cx="10531475" cy="2085975"/>
          </a:xfrm>
          <a:prstGeom prst="rect">
            <a:avLst/>
          </a:prstGeom>
        </p:spPr>
        <p:txBody>
          <a:bodyPr wrap="square">
            <a:spAutoFit/>
          </a:bodyPr>
          <a:lstStyle/>
          <a:p>
            <a:pPr marL="285750" indent="-285750" algn="just">
              <a:lnSpc>
                <a:spcPct val="120000"/>
              </a:lnSpc>
              <a:spcBef>
                <a:spcPct val="0"/>
              </a:spcBef>
              <a:spcAft>
                <a:spcPct val="0"/>
              </a:spcAft>
              <a:buClr>
                <a:srgbClr val="EE2222"/>
              </a:buClr>
              <a:buFont typeface="Wingdings" panose="05000000000000000000" pitchFamily="2" charset="2"/>
              <a:buChar char="u"/>
            </a:pPr>
            <a:r>
              <a:rPr lang="en-US" altLang="zh-CN"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a:t>
            </a:r>
            <a:r>
              <a:rPr lang="zh-CN" altLang="en-US"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一</a:t>
            </a:r>
            <a:r>
              <a:rPr lang="en-US" altLang="zh-CN"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a:t>
            </a:r>
            <a:r>
              <a:rPr lang="zh-CN" altLang="en-US"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参加党的有关会议，阅读党的有关文件，接受党的教育和培训</a:t>
            </a:r>
            <a:r>
              <a:rPr lang="en-US" altLang="zh-CN"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a:t>
            </a:r>
          </a:p>
          <a:p>
            <a:pPr marL="285750" indent="-285750" algn="just">
              <a:lnSpc>
                <a:spcPct val="120000"/>
              </a:lnSpc>
              <a:spcBef>
                <a:spcPct val="0"/>
              </a:spcBef>
              <a:spcAft>
                <a:spcPct val="0"/>
              </a:spcAft>
              <a:buClr>
                <a:srgbClr val="EE2222"/>
              </a:buClr>
              <a:buFont typeface="Wingdings" panose="05000000000000000000" pitchFamily="2" charset="2"/>
              <a:buChar char="u"/>
            </a:pPr>
            <a:r>
              <a:rPr lang="en-US" altLang="zh-CN"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a:t>
            </a:r>
            <a:r>
              <a:rPr lang="zh-CN" altLang="en-US"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二</a:t>
            </a:r>
            <a:r>
              <a:rPr lang="en-US" altLang="zh-CN"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a:t>
            </a:r>
            <a:r>
              <a:rPr lang="zh-CN" altLang="en-US"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在党的会议上和党报党刊上，参加关于党的政策问题的讨论 </a:t>
            </a:r>
            <a:r>
              <a:rPr lang="en-US" altLang="zh-CN"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a:t>
            </a:r>
            <a:endParaRPr lang="zh-CN" altLang="en-US"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endParaRPr>
          </a:p>
          <a:p>
            <a:pPr marL="285750" indent="-285750" algn="just">
              <a:lnSpc>
                <a:spcPct val="120000"/>
              </a:lnSpc>
              <a:spcBef>
                <a:spcPct val="0"/>
              </a:spcBef>
              <a:spcAft>
                <a:spcPct val="0"/>
              </a:spcAft>
              <a:buClr>
                <a:srgbClr val="EE2222"/>
              </a:buClr>
              <a:buFont typeface="Wingdings" panose="05000000000000000000" pitchFamily="2" charset="2"/>
              <a:buChar char="u"/>
            </a:pPr>
            <a:r>
              <a:rPr lang="en-US" altLang="zh-CN"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a:t>
            </a:r>
            <a:r>
              <a:rPr lang="zh-CN" altLang="en-US"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三</a:t>
            </a:r>
            <a:r>
              <a:rPr lang="en-US" altLang="zh-CN"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a:t>
            </a:r>
            <a:r>
              <a:rPr lang="zh-CN" altLang="en-US"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对党的工作提出建议和倡议</a:t>
            </a:r>
            <a:r>
              <a:rPr lang="en-US" altLang="zh-CN"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a:t>
            </a:r>
          </a:p>
          <a:p>
            <a:pPr marL="285750" indent="-285750" algn="just">
              <a:lnSpc>
                <a:spcPct val="120000"/>
              </a:lnSpc>
              <a:spcBef>
                <a:spcPct val="0"/>
              </a:spcBef>
              <a:spcAft>
                <a:spcPct val="0"/>
              </a:spcAft>
              <a:buClr>
                <a:srgbClr val="EE2222"/>
              </a:buClr>
              <a:buFont typeface="Wingdings" panose="05000000000000000000" pitchFamily="2" charset="2"/>
              <a:buChar char="u"/>
            </a:pPr>
            <a:r>
              <a:rPr lang="en-US" altLang="zh-CN"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a:t>
            </a:r>
            <a:r>
              <a:rPr lang="zh-CN" altLang="en-US"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四</a:t>
            </a:r>
            <a:r>
              <a:rPr lang="en-US" altLang="zh-CN"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a:t>
            </a:r>
            <a:r>
              <a:rPr lang="zh-CN" altLang="en-US"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在党的会议上有根据地批评党的任何组织和任何党员，向党负责地揭发、检举党的任何组织和任何党员违法乱纪的事实，要求处分违法乱纪的党员，要求罢免或撤换不称职的干部</a:t>
            </a:r>
            <a:r>
              <a:rPr lang="en-US" altLang="zh-CN"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a:t>
            </a:r>
          </a:p>
        </p:txBody>
      </p:sp>
      <p:pic>
        <p:nvPicPr>
          <p:cNvPr id="4" name="图片 3" descr="49719b19e1b80467a7b82ffedb099f1d"/>
          <p:cNvPicPr>
            <a:picLocks noChangeAspect="1"/>
          </p:cNvPicPr>
          <p:nvPr/>
        </p:nvPicPr>
        <p:blipFill>
          <a:blip r:embed="rId3" cstate="print"/>
          <a:stretch>
            <a:fillRect/>
          </a:stretch>
        </p:blipFill>
        <p:spPr>
          <a:xfrm>
            <a:off x="1397795" y="634365"/>
            <a:ext cx="4041775" cy="3792220"/>
          </a:xfrm>
          <a:prstGeom prst="rect">
            <a:avLst/>
          </a:prstGeom>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3082571602"/>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16" presetClass="entr" presetSubtype="21" fill="hold" grpId="0" nodeType="afterEffect">
                                  <p:stCondLst>
                                    <p:cond delay="500"/>
                                  </p:stCondLst>
                                  <p:childTnLst>
                                    <p:set>
                                      <p:cBhvr>
                                        <p:cTn id="10" dur="1" fill="hold">
                                          <p:stCondLst>
                                            <p:cond delay="0"/>
                                          </p:stCondLst>
                                        </p:cTn>
                                        <p:tgtEl>
                                          <p:spTgt spid="55"/>
                                        </p:tgtEl>
                                        <p:attrNameLst>
                                          <p:attrName>style.visibility</p:attrName>
                                        </p:attrNameLst>
                                      </p:cBhvr>
                                      <p:to>
                                        <p:strVal val="visible"/>
                                      </p:to>
                                    </p:set>
                                    <p:animEffect transition="in" filter="barn(inVertical)">
                                      <p:cBhvr>
                                        <p:cTn id="11" dur="750"/>
                                        <p:tgtEl>
                                          <p:spTgt spid="55"/>
                                        </p:tgtEl>
                                      </p:cBhvr>
                                    </p:animEffect>
                                  </p:childTnLst>
                                </p:cTn>
                              </p:par>
                            </p:childTnLst>
                          </p:cTn>
                        </p:par>
                        <p:par>
                          <p:cTn id="12" fill="hold">
                            <p:stCondLst>
                              <p:cond delay="2000"/>
                            </p:stCondLst>
                            <p:childTnLst>
                              <p:par>
                                <p:cTn id="13" presetID="16" presetClass="entr" presetSubtype="21" fill="hold" nodeType="afterEffect">
                                  <p:stCondLst>
                                    <p:cond delay="0"/>
                                  </p:stCondLst>
                                  <p:childTnLst>
                                    <p:set>
                                      <p:cBhvr>
                                        <p:cTn id="14" dur="1" fill="hold">
                                          <p:stCondLst>
                                            <p:cond delay="0"/>
                                          </p:stCondLst>
                                        </p:cTn>
                                        <p:tgtEl>
                                          <p:spTgt spid="40">
                                            <p:txEl>
                                              <p:pRg st="0" end="0"/>
                                            </p:txEl>
                                          </p:spTgt>
                                        </p:tgtEl>
                                        <p:attrNameLst>
                                          <p:attrName>style.visibility</p:attrName>
                                        </p:attrNameLst>
                                      </p:cBhvr>
                                      <p:to>
                                        <p:strVal val="visible"/>
                                      </p:to>
                                    </p:set>
                                    <p:animEffect transition="in" filter="barn(inVertical)">
                                      <p:cBhvr>
                                        <p:cTn id="15" dur="500"/>
                                        <p:tgtEl>
                                          <p:spTgt spid="40">
                                            <p:txEl>
                                              <p:pRg st="0" end="0"/>
                                            </p:txEl>
                                          </p:spTgt>
                                        </p:tgtEl>
                                      </p:cBhvr>
                                    </p:animEffect>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2" presetClass="entr" presetSubtype="2" fill="hold" grpId="0" nodeType="afterEffect" nodePh="1">
                                  <p:stCondLst>
                                    <p:cond delay="0"/>
                                  </p:stCondLst>
                                  <p:endCondLst>
                                    <p:cond evt="begin" delay="0">
                                      <p:tn val="23"/>
                                    </p:cond>
                                  </p:end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ppt_x</p:attrName>
                                        </p:attrNameLst>
                                      </p:cBhvr>
                                      <p:tavLst>
                                        <p:tav tm="0">
                                          <p:val>
                                            <p:strVal val="1+#ppt_w/2"/>
                                          </p:val>
                                        </p:tav>
                                        <p:tav tm="100000">
                                          <p:val>
                                            <p:strVal val="#ppt_x"/>
                                          </p:val>
                                        </p:tav>
                                      </p:tavLst>
                                    </p:anim>
                                    <p:anim calcmode="lin" valueType="num">
                                      <p:cBhvr>
                                        <p:cTn id="26" dur="500" fill="hold"/>
                                        <p:tgtEl>
                                          <p:spTgt spid="13"/>
                                        </p:tgtEl>
                                        <p:attrNameLst>
                                          <p:attrName>ppt_y</p:attrName>
                                        </p:attrNameLst>
                                      </p:cBhvr>
                                      <p:tavLst>
                                        <p:tav tm="0">
                                          <p:val>
                                            <p:strVal val="#ppt_y"/>
                                          </p:val>
                                        </p:tav>
                                        <p:tav tm="100000">
                                          <p:val>
                                            <p:strVal val="#ppt_y"/>
                                          </p:val>
                                        </p:tav>
                                      </p:tavLst>
                                    </p:anim>
                                  </p:childTnLst>
                                </p:cTn>
                              </p:par>
                            </p:childTnLst>
                          </p:cTn>
                        </p:par>
                        <p:par>
                          <p:cTn id="27" fill="hold">
                            <p:stCondLst>
                              <p:cond delay="4000"/>
                            </p:stCondLst>
                            <p:childTnLst>
                              <p:par>
                                <p:cTn id="28" presetID="2" presetClass="entr" presetSubtype="2" fill="hold" grpId="0" nodeType="afterEffect" nodePh="1">
                                  <p:stCondLst>
                                    <p:cond delay="0"/>
                                  </p:stCondLst>
                                  <p:endCondLst>
                                    <p:cond evt="begin" delay="0">
                                      <p:tn val="28"/>
                                    </p:cond>
                                  </p:endCondLst>
                                  <p:childTnLst>
                                    <p:set>
                                      <p:cBhvr>
                                        <p:cTn id="29" dur="1" fill="hold">
                                          <p:stCondLst>
                                            <p:cond delay="0"/>
                                          </p:stCondLst>
                                        </p:cTn>
                                        <p:tgtEl>
                                          <p:spTgt spid="15"/>
                                        </p:tgtEl>
                                        <p:attrNameLst>
                                          <p:attrName>style.visibility</p:attrName>
                                        </p:attrNameLst>
                                      </p:cBhvr>
                                      <p:to>
                                        <p:strVal val="visible"/>
                                      </p:to>
                                    </p:set>
                                    <p:anim calcmode="lin" valueType="num">
                                      <p:cBhvr>
                                        <p:cTn id="30" dur="500" fill="hold"/>
                                        <p:tgtEl>
                                          <p:spTgt spid="15"/>
                                        </p:tgtEl>
                                        <p:attrNameLst>
                                          <p:attrName>ppt_x</p:attrName>
                                        </p:attrNameLst>
                                      </p:cBhvr>
                                      <p:tavLst>
                                        <p:tav tm="0">
                                          <p:val>
                                            <p:strVal val="1+#ppt_w/2"/>
                                          </p:val>
                                        </p:tav>
                                        <p:tav tm="100000">
                                          <p:val>
                                            <p:strVal val="#ppt_x"/>
                                          </p:val>
                                        </p:tav>
                                      </p:tavLst>
                                    </p:anim>
                                    <p:anim calcmode="lin" valueType="num">
                                      <p:cBhvr>
                                        <p:cTn id="31" dur="500" fill="hold"/>
                                        <p:tgtEl>
                                          <p:spTgt spid="15"/>
                                        </p:tgtEl>
                                        <p:attrNameLst>
                                          <p:attrName>ppt_y</p:attrName>
                                        </p:attrNameLst>
                                      </p:cBhvr>
                                      <p:tavLst>
                                        <p:tav tm="0">
                                          <p:val>
                                            <p:strVal val="#ppt_y"/>
                                          </p:val>
                                        </p:tav>
                                        <p:tav tm="100000">
                                          <p:val>
                                            <p:strVal val="#ppt_y"/>
                                          </p:val>
                                        </p:tav>
                                      </p:tavLst>
                                    </p:anim>
                                  </p:childTnLst>
                                </p:cTn>
                              </p:par>
                            </p:childTnLst>
                          </p:cTn>
                        </p:par>
                        <p:par>
                          <p:cTn id="32" fill="hold">
                            <p:stCondLst>
                              <p:cond delay="4500"/>
                            </p:stCondLst>
                            <p:childTnLst>
                              <p:par>
                                <p:cTn id="33" presetID="22" presetClass="entr" presetSubtype="8" fill="hold" nodeType="afterEffect">
                                  <p:stCondLst>
                                    <p:cond delay="0"/>
                                  </p:stCondLst>
                                  <p:childTnLst>
                                    <p:set>
                                      <p:cBhvr>
                                        <p:cTn id="34" dur="1" fill="hold">
                                          <p:stCondLst>
                                            <p:cond delay="0"/>
                                          </p:stCondLst>
                                        </p:cTn>
                                        <p:tgtEl>
                                          <p:spTgt spid="2">
                                            <p:txEl>
                                              <p:pRg st="0" end="0"/>
                                            </p:txEl>
                                          </p:spTgt>
                                        </p:tgtEl>
                                        <p:attrNameLst>
                                          <p:attrName>style.visibility</p:attrName>
                                        </p:attrNameLst>
                                      </p:cBhvr>
                                      <p:to>
                                        <p:strVal val="visible"/>
                                      </p:to>
                                    </p:set>
                                    <p:animEffect transition="in" filter="wipe(left)">
                                      <p:cBhvr>
                                        <p:cTn id="35" dur="500"/>
                                        <p:tgtEl>
                                          <p:spTgt spid="2">
                                            <p:txEl>
                                              <p:pRg st="0" end="0"/>
                                            </p:txEl>
                                          </p:spTgt>
                                        </p:tgtEl>
                                      </p:cBhvr>
                                    </p:animEffect>
                                  </p:childTnLst>
                                </p:cTn>
                              </p:par>
                            </p:childTnLst>
                          </p:cTn>
                        </p:par>
                        <p:par>
                          <p:cTn id="36" fill="hold">
                            <p:stCondLst>
                              <p:cond delay="5000"/>
                            </p:stCondLst>
                            <p:childTnLst>
                              <p:par>
                                <p:cTn id="37" presetID="22" presetClass="entr" presetSubtype="8" fill="hold" nodeType="afterEffect">
                                  <p:stCondLst>
                                    <p:cond delay="0"/>
                                  </p:stCondLst>
                                  <p:childTnLst>
                                    <p:set>
                                      <p:cBhvr>
                                        <p:cTn id="38" dur="1" fill="hold">
                                          <p:stCondLst>
                                            <p:cond delay="0"/>
                                          </p:stCondLst>
                                        </p:cTn>
                                        <p:tgtEl>
                                          <p:spTgt spid="2">
                                            <p:txEl>
                                              <p:pRg st="1" end="1"/>
                                            </p:txEl>
                                          </p:spTgt>
                                        </p:tgtEl>
                                        <p:attrNameLst>
                                          <p:attrName>style.visibility</p:attrName>
                                        </p:attrNameLst>
                                      </p:cBhvr>
                                      <p:to>
                                        <p:strVal val="visible"/>
                                      </p:to>
                                    </p:set>
                                    <p:animEffect transition="in" filter="wipe(left)">
                                      <p:cBhvr>
                                        <p:cTn id="39" dur="500"/>
                                        <p:tgtEl>
                                          <p:spTgt spid="2">
                                            <p:txEl>
                                              <p:pRg st="1" end="1"/>
                                            </p:txEl>
                                          </p:spTgt>
                                        </p:tgtEl>
                                      </p:cBhvr>
                                    </p:animEffect>
                                  </p:childTnLst>
                                </p:cTn>
                              </p:par>
                            </p:childTnLst>
                          </p:cTn>
                        </p:par>
                        <p:par>
                          <p:cTn id="40" fill="hold">
                            <p:stCondLst>
                              <p:cond delay="5500"/>
                            </p:stCondLst>
                            <p:childTnLst>
                              <p:par>
                                <p:cTn id="41" presetID="22" presetClass="entr" presetSubtype="8" fill="hold" nodeType="afterEffect">
                                  <p:stCondLst>
                                    <p:cond delay="0"/>
                                  </p:stCondLst>
                                  <p:childTnLst>
                                    <p:set>
                                      <p:cBhvr>
                                        <p:cTn id="42" dur="1" fill="hold">
                                          <p:stCondLst>
                                            <p:cond delay="0"/>
                                          </p:stCondLst>
                                        </p:cTn>
                                        <p:tgtEl>
                                          <p:spTgt spid="2">
                                            <p:txEl>
                                              <p:pRg st="2" end="2"/>
                                            </p:txEl>
                                          </p:spTgt>
                                        </p:tgtEl>
                                        <p:attrNameLst>
                                          <p:attrName>style.visibility</p:attrName>
                                        </p:attrNameLst>
                                      </p:cBhvr>
                                      <p:to>
                                        <p:strVal val="visible"/>
                                      </p:to>
                                    </p:set>
                                    <p:animEffect transition="in" filter="wipe(left)">
                                      <p:cBhvr>
                                        <p:cTn id="43" dur="500"/>
                                        <p:tgtEl>
                                          <p:spTgt spid="2">
                                            <p:txEl>
                                              <p:pRg st="2" end="2"/>
                                            </p:txEl>
                                          </p:spTgt>
                                        </p:tgtEl>
                                      </p:cBhvr>
                                    </p:animEffect>
                                  </p:childTnLst>
                                </p:cTn>
                              </p:par>
                            </p:childTnLst>
                          </p:cTn>
                        </p:par>
                        <p:par>
                          <p:cTn id="44" fill="hold">
                            <p:stCondLst>
                              <p:cond delay="6000"/>
                            </p:stCondLst>
                            <p:childTnLst>
                              <p:par>
                                <p:cTn id="45" presetID="22" presetClass="entr" presetSubtype="8" fill="hold" nodeType="afterEffect">
                                  <p:stCondLst>
                                    <p:cond delay="0"/>
                                  </p:stCondLst>
                                  <p:childTnLst>
                                    <p:set>
                                      <p:cBhvr>
                                        <p:cTn id="46" dur="1" fill="hold">
                                          <p:stCondLst>
                                            <p:cond delay="0"/>
                                          </p:stCondLst>
                                        </p:cTn>
                                        <p:tgtEl>
                                          <p:spTgt spid="2">
                                            <p:txEl>
                                              <p:pRg st="3" end="3"/>
                                            </p:txEl>
                                          </p:spTgt>
                                        </p:tgtEl>
                                        <p:attrNameLst>
                                          <p:attrName>style.visibility</p:attrName>
                                        </p:attrNameLst>
                                      </p:cBhvr>
                                      <p:to>
                                        <p:strVal val="visible"/>
                                      </p:to>
                                    </p:set>
                                    <p:animEffect transition="in" filter="wipe(left)">
                                      <p:cBhvr>
                                        <p:cTn id="4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37" grpId="0"/>
      <p:bldP spid="13" grpId="0" animBg="1"/>
      <p:bldP spid="1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253332"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新时代 新思想</a:t>
            </a:r>
          </a:p>
        </p:txBody>
      </p:sp>
      <p:sp>
        <p:nvSpPr>
          <p:cNvPr id="35" name="文本框 34"/>
          <p:cNvSpPr txBox="1"/>
          <p:nvPr/>
        </p:nvSpPr>
        <p:spPr>
          <a:xfrm>
            <a:off x="3207228" y="2502854"/>
            <a:ext cx="7993063" cy="1812925"/>
          </a:xfrm>
          <a:prstGeom prst="rect">
            <a:avLst/>
          </a:prstGeom>
          <a:noFill/>
        </p:spPr>
        <p:txBody>
          <a:bodyPr wrap="square" rtlCol="0">
            <a:spAutoFit/>
          </a:bodyPr>
          <a:lstStyle/>
          <a:p>
            <a:pPr>
              <a:lnSpc>
                <a:spcPct val="140000"/>
              </a:lnSpc>
              <a:spcBef>
                <a:spcPct val="0"/>
              </a:spcBef>
              <a:spcAft>
                <a:spcPct val="0"/>
              </a:spcAft>
            </a:pPr>
            <a:r>
              <a:rPr lang="zh-CN" altLang="en-US" sz="1600" spc="300" noProof="1">
                <a:solidFill>
                  <a:srgbClr val="C00000"/>
                </a:solidFill>
                <a:latin typeface="微软雅黑" panose="020B0503020204020204" pitchFamily="34" charset="-122"/>
                <a:ea typeface="微软雅黑" panose="020B0503020204020204" pitchFamily="34" charset="-122"/>
                <a:cs typeface="+mn-ea"/>
                <a:sym typeface="+mn-lt"/>
              </a:rPr>
              <a:t>习近平新时代中国特色社会主义思想</a:t>
            </a:r>
            <a:r>
              <a:rPr lang="zh-CN" altLang="en-US" sz="1600"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是对马克思列宁主义、毛泽东思想、邓小平理论、“三个代表”重要思想、科学发展观的继承和发展，是马克思主义中国化最新成果，是党和人民实践经验和集体智慧的结晶，是中国特色社会主义理论体系的重要组成部分，是全党全国人民为实现中华民族伟大复兴而奋斗的行动指南，必须长期坚持并不断发展。</a:t>
            </a:r>
            <a:endParaRPr lang="en-US" altLang="zh-CN" sz="1600"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endParaRPr>
          </a:p>
        </p:txBody>
      </p:sp>
      <p:sp>
        <p:nvSpPr>
          <p:cNvPr id="36" name="圆角矩形 6"/>
          <p:cNvSpPr/>
          <p:nvPr/>
        </p:nvSpPr>
        <p:spPr>
          <a:xfrm>
            <a:off x="1055529" y="4561205"/>
            <a:ext cx="1638300" cy="1541780"/>
          </a:xfrm>
          <a:prstGeom prst="ellipse">
            <a:avLst/>
          </a:prstGeom>
          <a:gradFill>
            <a:gsLst>
              <a:gs pos="0">
                <a:srgbClr val="E30000"/>
              </a:gs>
              <a:gs pos="100000">
                <a:srgbClr val="760303"/>
              </a:gs>
            </a:gsLst>
            <a:lin ang="54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spcBef>
                <a:spcPct val="0"/>
              </a:spcBef>
              <a:spcAft>
                <a:spcPct val="0"/>
              </a:spcAft>
            </a:pPr>
            <a:r>
              <a:rPr lang="zh-CN" altLang="en-US" sz="2400" b="1" noProof="1">
                <a:solidFill>
                  <a:srgbClr val="FFFFFF"/>
                </a:solidFill>
                <a:latin typeface="微软雅黑" panose="020B0503020204020204" pitchFamily="34" charset="-122"/>
                <a:ea typeface="微软雅黑" panose="020B0503020204020204" pitchFamily="34" charset="-122"/>
              </a:rPr>
              <a:t>继承和发展</a:t>
            </a:r>
          </a:p>
        </p:txBody>
      </p:sp>
      <p:sp>
        <p:nvSpPr>
          <p:cNvPr id="37" name="圆角矩形 7"/>
          <p:cNvSpPr/>
          <p:nvPr/>
        </p:nvSpPr>
        <p:spPr>
          <a:xfrm>
            <a:off x="3097689" y="4561205"/>
            <a:ext cx="1638300" cy="1541780"/>
          </a:xfrm>
          <a:prstGeom prst="ellipse">
            <a:avLst/>
          </a:prstGeom>
          <a:gradFill>
            <a:gsLst>
              <a:gs pos="0">
                <a:srgbClr val="E30000"/>
              </a:gs>
              <a:gs pos="100000">
                <a:srgbClr val="760303"/>
              </a:gs>
            </a:gsLst>
            <a:lin ang="54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spcBef>
                <a:spcPct val="0"/>
              </a:spcBef>
              <a:spcAft>
                <a:spcPct val="0"/>
              </a:spcAft>
            </a:pPr>
            <a:r>
              <a:rPr lang="zh-CN" altLang="en-US" sz="2400" b="1" noProof="1">
                <a:solidFill>
                  <a:srgbClr val="FFFFFF"/>
                </a:solidFill>
                <a:latin typeface="微软雅黑" panose="020B0503020204020204" pitchFamily="34" charset="-122"/>
                <a:ea typeface="微软雅黑" panose="020B0503020204020204" pitchFamily="34" charset="-122"/>
              </a:rPr>
              <a:t>最新</a:t>
            </a:r>
          </a:p>
          <a:p>
            <a:pPr algn="ctr">
              <a:spcBef>
                <a:spcPct val="0"/>
              </a:spcBef>
              <a:spcAft>
                <a:spcPct val="0"/>
              </a:spcAft>
            </a:pPr>
            <a:r>
              <a:rPr lang="zh-CN" altLang="en-US" sz="2400" b="1" noProof="1">
                <a:solidFill>
                  <a:srgbClr val="FFFFFF"/>
                </a:solidFill>
                <a:latin typeface="微软雅黑" panose="020B0503020204020204" pitchFamily="34" charset="-122"/>
                <a:ea typeface="微软雅黑" panose="020B0503020204020204" pitchFamily="34" charset="-122"/>
              </a:rPr>
              <a:t>成果</a:t>
            </a:r>
          </a:p>
        </p:txBody>
      </p:sp>
      <p:sp>
        <p:nvSpPr>
          <p:cNvPr id="38" name="圆角矩形 8"/>
          <p:cNvSpPr/>
          <p:nvPr/>
        </p:nvSpPr>
        <p:spPr>
          <a:xfrm>
            <a:off x="9156860" y="4561205"/>
            <a:ext cx="1636395" cy="1541780"/>
          </a:xfrm>
          <a:prstGeom prst="ellipse">
            <a:avLst/>
          </a:prstGeom>
          <a:gradFill>
            <a:gsLst>
              <a:gs pos="0">
                <a:srgbClr val="E30000"/>
              </a:gs>
              <a:gs pos="100000">
                <a:srgbClr val="760303"/>
              </a:gs>
            </a:gsLst>
            <a:lin ang="54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spcBef>
                <a:spcPct val="0"/>
              </a:spcBef>
              <a:spcAft>
                <a:spcPct val="0"/>
              </a:spcAft>
            </a:pPr>
            <a:r>
              <a:rPr lang="zh-CN" altLang="en-US" sz="2400" b="1" noProof="1">
                <a:solidFill>
                  <a:srgbClr val="FFFFFF"/>
                </a:solidFill>
                <a:latin typeface="微软雅黑" panose="020B0503020204020204" pitchFamily="34" charset="-122"/>
                <a:ea typeface="微软雅黑" panose="020B0503020204020204" pitchFamily="34" charset="-122"/>
              </a:rPr>
              <a:t>行动</a:t>
            </a:r>
          </a:p>
          <a:p>
            <a:pPr algn="ctr">
              <a:spcBef>
                <a:spcPct val="0"/>
              </a:spcBef>
              <a:spcAft>
                <a:spcPct val="0"/>
              </a:spcAft>
            </a:pPr>
            <a:r>
              <a:rPr lang="zh-CN" altLang="en-US" sz="2400" b="1" noProof="1">
                <a:solidFill>
                  <a:srgbClr val="FFFFFF"/>
                </a:solidFill>
                <a:latin typeface="微软雅黑" panose="020B0503020204020204" pitchFamily="34" charset="-122"/>
                <a:ea typeface="微软雅黑" panose="020B0503020204020204" pitchFamily="34" charset="-122"/>
              </a:rPr>
              <a:t>指南</a:t>
            </a:r>
          </a:p>
        </p:txBody>
      </p:sp>
      <p:sp>
        <p:nvSpPr>
          <p:cNvPr id="39" name="圆角矩形 9"/>
          <p:cNvSpPr/>
          <p:nvPr/>
        </p:nvSpPr>
        <p:spPr>
          <a:xfrm>
            <a:off x="5139849" y="4561205"/>
            <a:ext cx="1638300" cy="1541780"/>
          </a:xfrm>
          <a:prstGeom prst="ellipse">
            <a:avLst/>
          </a:prstGeom>
          <a:gradFill>
            <a:gsLst>
              <a:gs pos="0">
                <a:srgbClr val="E30000"/>
              </a:gs>
              <a:gs pos="100000">
                <a:srgbClr val="760303"/>
              </a:gs>
            </a:gsLst>
            <a:lin ang="54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spcBef>
                <a:spcPct val="0"/>
              </a:spcBef>
              <a:spcAft>
                <a:spcPct val="0"/>
              </a:spcAft>
            </a:pPr>
            <a:r>
              <a:rPr lang="zh-CN" altLang="en-US" sz="2400" b="1" noProof="1">
                <a:solidFill>
                  <a:srgbClr val="FFFFFF"/>
                </a:solidFill>
                <a:latin typeface="微软雅黑" panose="020B0503020204020204" pitchFamily="34" charset="-122"/>
                <a:ea typeface="微软雅黑" panose="020B0503020204020204" pitchFamily="34" charset="-122"/>
              </a:rPr>
              <a:t>智慧的结晶</a:t>
            </a:r>
          </a:p>
        </p:txBody>
      </p:sp>
      <p:sp>
        <p:nvSpPr>
          <p:cNvPr id="40" name="圆角矩形 10"/>
          <p:cNvSpPr/>
          <p:nvPr/>
        </p:nvSpPr>
        <p:spPr>
          <a:xfrm>
            <a:off x="7182010" y="4561205"/>
            <a:ext cx="1571625" cy="1541780"/>
          </a:xfrm>
          <a:prstGeom prst="ellipse">
            <a:avLst/>
          </a:prstGeom>
          <a:gradFill>
            <a:gsLst>
              <a:gs pos="0">
                <a:srgbClr val="E30000"/>
              </a:gs>
              <a:gs pos="100000">
                <a:srgbClr val="760303"/>
              </a:gs>
            </a:gsLst>
            <a:lin ang="54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spcBef>
                <a:spcPct val="0"/>
              </a:spcBef>
              <a:spcAft>
                <a:spcPct val="0"/>
              </a:spcAft>
            </a:pPr>
            <a:r>
              <a:rPr lang="zh-CN" altLang="en-US" sz="2400" b="1" noProof="1">
                <a:solidFill>
                  <a:srgbClr val="FFFFFF"/>
                </a:solidFill>
                <a:latin typeface="微软雅黑" panose="020B0503020204020204" pitchFamily="34" charset="-122"/>
                <a:ea typeface="微软雅黑" panose="020B0503020204020204" pitchFamily="34" charset="-122"/>
              </a:rPr>
              <a:t>重要组成部分</a:t>
            </a:r>
          </a:p>
        </p:txBody>
      </p:sp>
      <p:sp>
        <p:nvSpPr>
          <p:cNvPr id="48" name="圆角矩形 4"/>
          <p:cNvSpPr/>
          <p:nvPr/>
        </p:nvSpPr>
        <p:spPr>
          <a:xfrm>
            <a:off x="3208179" y="1702436"/>
            <a:ext cx="7752080" cy="631825"/>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2800" b="1" spc="300" noProof="1">
                <a:solidFill>
                  <a:srgbClr val="FFFFFF"/>
                </a:solidFill>
                <a:latin typeface="微软雅黑" panose="020B0503020204020204" pitchFamily="34" charset="-122"/>
                <a:ea typeface="微软雅黑" panose="020B0503020204020204" pitchFamily="34" charset="-122"/>
              </a:rPr>
              <a:t>习近平新时代中国特色社会主义思想</a:t>
            </a:r>
          </a:p>
        </p:txBody>
      </p:sp>
      <p:pic>
        <p:nvPicPr>
          <p:cNvPr id="3" name="图片 2"/>
          <p:cNvPicPr>
            <a:picLocks noChangeAspect="1"/>
          </p:cNvPicPr>
          <p:nvPr/>
        </p:nvPicPr>
        <p:blipFill>
          <a:blip r:embed="rId4" cstate="print"/>
          <a:stretch>
            <a:fillRect/>
          </a:stretch>
        </p:blipFill>
        <p:spPr>
          <a:xfrm>
            <a:off x="678339" y="1393825"/>
            <a:ext cx="2735580" cy="349758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 xmlns:p14="http://schemas.microsoft.com/office/powerpoint/2010/main" val="2338809148"/>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barn(inVertical)">
                                      <p:cBhvr>
                                        <p:cTn id="11" dur="500"/>
                                        <p:tgtEl>
                                          <p:spTgt spid="48"/>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p:cTn id="15" dur="500" fill="hold"/>
                                        <p:tgtEl>
                                          <p:spTgt spid="36"/>
                                        </p:tgtEl>
                                        <p:attrNameLst>
                                          <p:attrName>ppt_x</p:attrName>
                                        </p:attrNameLst>
                                      </p:cBhvr>
                                      <p:tavLst>
                                        <p:tav tm="0">
                                          <p:val>
                                            <p:strVal val="0-#ppt_w/2"/>
                                          </p:val>
                                        </p:tav>
                                        <p:tav tm="100000">
                                          <p:val>
                                            <p:strVal val="#ppt_x"/>
                                          </p:val>
                                        </p:tav>
                                      </p:tavLst>
                                    </p:anim>
                                    <p:anim calcmode="lin" valueType="num">
                                      <p:cBhvr>
                                        <p:cTn id="16" dur="500" fill="hold"/>
                                        <p:tgtEl>
                                          <p:spTgt spid="36"/>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p:cTn id="20" dur="500" fill="hold"/>
                                        <p:tgtEl>
                                          <p:spTgt spid="37"/>
                                        </p:tgtEl>
                                        <p:attrNameLst>
                                          <p:attrName>ppt_x</p:attrName>
                                        </p:attrNameLst>
                                      </p:cBhvr>
                                      <p:tavLst>
                                        <p:tav tm="0">
                                          <p:val>
                                            <p:strVal val="0-#ppt_w/2"/>
                                          </p:val>
                                        </p:tav>
                                        <p:tav tm="100000">
                                          <p:val>
                                            <p:strVal val="#ppt_x"/>
                                          </p:val>
                                        </p:tav>
                                      </p:tavLst>
                                    </p:anim>
                                    <p:anim calcmode="lin" valueType="num">
                                      <p:cBhvr>
                                        <p:cTn id="21" dur="500" fill="hold"/>
                                        <p:tgtEl>
                                          <p:spTgt spid="37"/>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fill="hold" grpId="0" nodeType="afterEffect">
                                  <p:stCondLst>
                                    <p:cond delay="0"/>
                                  </p:stCondLst>
                                  <p:childTnLst>
                                    <p:set>
                                      <p:cBhvr>
                                        <p:cTn id="24" dur="1" fill="hold">
                                          <p:stCondLst>
                                            <p:cond delay="0"/>
                                          </p:stCondLst>
                                        </p:cTn>
                                        <p:tgtEl>
                                          <p:spTgt spid="39"/>
                                        </p:tgtEl>
                                        <p:attrNameLst>
                                          <p:attrName>style.visibility</p:attrName>
                                        </p:attrNameLst>
                                      </p:cBhvr>
                                      <p:to>
                                        <p:strVal val="visible"/>
                                      </p:to>
                                    </p:set>
                                    <p:anim calcmode="lin" valueType="num">
                                      <p:cBhvr>
                                        <p:cTn id="25" dur="500" fill="hold"/>
                                        <p:tgtEl>
                                          <p:spTgt spid="39"/>
                                        </p:tgtEl>
                                        <p:attrNameLst>
                                          <p:attrName>ppt_x</p:attrName>
                                        </p:attrNameLst>
                                      </p:cBhvr>
                                      <p:tavLst>
                                        <p:tav tm="0">
                                          <p:val>
                                            <p:strVal val="0-#ppt_w/2"/>
                                          </p:val>
                                        </p:tav>
                                        <p:tav tm="100000">
                                          <p:val>
                                            <p:strVal val="#ppt_x"/>
                                          </p:val>
                                        </p:tav>
                                      </p:tavLst>
                                    </p:anim>
                                    <p:anim calcmode="lin" valueType="num">
                                      <p:cBhvr>
                                        <p:cTn id="26" dur="500" fill="hold"/>
                                        <p:tgtEl>
                                          <p:spTgt spid="39"/>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8"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 calcmode="lin" valueType="num">
                                      <p:cBhvr>
                                        <p:cTn id="30" dur="500" fill="hold"/>
                                        <p:tgtEl>
                                          <p:spTgt spid="40"/>
                                        </p:tgtEl>
                                        <p:attrNameLst>
                                          <p:attrName>ppt_x</p:attrName>
                                        </p:attrNameLst>
                                      </p:cBhvr>
                                      <p:tavLst>
                                        <p:tav tm="0">
                                          <p:val>
                                            <p:strVal val="0-#ppt_w/2"/>
                                          </p:val>
                                        </p:tav>
                                        <p:tav tm="100000">
                                          <p:val>
                                            <p:strVal val="#ppt_x"/>
                                          </p:val>
                                        </p:tav>
                                      </p:tavLst>
                                    </p:anim>
                                    <p:anim calcmode="lin" valueType="num">
                                      <p:cBhvr>
                                        <p:cTn id="31" dur="500" fill="hold"/>
                                        <p:tgtEl>
                                          <p:spTgt spid="40"/>
                                        </p:tgtEl>
                                        <p:attrNameLst>
                                          <p:attrName>ppt_y</p:attrName>
                                        </p:attrNameLst>
                                      </p:cBhvr>
                                      <p:tavLst>
                                        <p:tav tm="0">
                                          <p:val>
                                            <p:strVal val="#ppt_y"/>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1000"/>
                                        <p:tgtEl>
                                          <p:spTgt spid="3"/>
                                        </p:tgtEl>
                                      </p:cBhvr>
                                    </p:animEffect>
                                    <p:anim calcmode="lin" valueType="num">
                                      <p:cBhvr>
                                        <p:cTn id="35" dur="1000" fill="hold"/>
                                        <p:tgtEl>
                                          <p:spTgt spid="3"/>
                                        </p:tgtEl>
                                        <p:attrNameLst>
                                          <p:attrName>ppt_x</p:attrName>
                                        </p:attrNameLst>
                                      </p:cBhvr>
                                      <p:tavLst>
                                        <p:tav tm="0">
                                          <p:val>
                                            <p:strVal val="#ppt_x"/>
                                          </p:val>
                                        </p:tav>
                                        <p:tav tm="100000">
                                          <p:val>
                                            <p:strVal val="#ppt_x"/>
                                          </p:val>
                                        </p:tav>
                                      </p:tavLst>
                                    </p:anim>
                                    <p:anim calcmode="lin" valueType="num">
                                      <p:cBhvr>
                                        <p:cTn id="36" dur="1000" fill="hold"/>
                                        <p:tgtEl>
                                          <p:spTgt spid="3"/>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2" presetClass="entr" presetSubtype="8" fill="hold" grpId="0" nodeType="afterEffect">
                                  <p:stCondLst>
                                    <p:cond delay="0"/>
                                  </p:stCondLst>
                                  <p:childTnLst>
                                    <p:set>
                                      <p:cBhvr>
                                        <p:cTn id="39" dur="1" fill="hold">
                                          <p:stCondLst>
                                            <p:cond delay="0"/>
                                          </p:stCondLst>
                                        </p:cTn>
                                        <p:tgtEl>
                                          <p:spTgt spid="38"/>
                                        </p:tgtEl>
                                        <p:attrNameLst>
                                          <p:attrName>style.visibility</p:attrName>
                                        </p:attrNameLst>
                                      </p:cBhvr>
                                      <p:to>
                                        <p:strVal val="visible"/>
                                      </p:to>
                                    </p:set>
                                    <p:anim calcmode="lin" valueType="num">
                                      <p:cBhvr>
                                        <p:cTn id="40" dur="500" fill="hold"/>
                                        <p:tgtEl>
                                          <p:spTgt spid="38"/>
                                        </p:tgtEl>
                                        <p:attrNameLst>
                                          <p:attrName>ppt_x</p:attrName>
                                        </p:attrNameLst>
                                      </p:cBhvr>
                                      <p:tavLst>
                                        <p:tav tm="0">
                                          <p:val>
                                            <p:strVal val="0-#ppt_w/2"/>
                                          </p:val>
                                        </p:tav>
                                        <p:tav tm="100000">
                                          <p:val>
                                            <p:strVal val="#ppt_x"/>
                                          </p:val>
                                        </p:tav>
                                      </p:tavLst>
                                    </p:anim>
                                    <p:anim calcmode="lin" valueType="num">
                                      <p:cBhvr>
                                        <p:cTn id="41" dur="500" fill="hold"/>
                                        <p:tgtEl>
                                          <p:spTgt spid="38"/>
                                        </p:tgtEl>
                                        <p:attrNameLst>
                                          <p:attrName>ppt_y</p:attrName>
                                        </p:attrNameLst>
                                      </p:cBhvr>
                                      <p:tavLst>
                                        <p:tav tm="0">
                                          <p:val>
                                            <p:strVal val="#ppt_y"/>
                                          </p:val>
                                        </p:tav>
                                        <p:tav tm="100000">
                                          <p:val>
                                            <p:strVal val="#ppt_y"/>
                                          </p:val>
                                        </p:tav>
                                      </p:tavLst>
                                    </p:anim>
                                  </p:childTnLst>
                                </p:cTn>
                              </p:par>
                            </p:childTnLst>
                          </p:cTn>
                        </p:par>
                        <p:par>
                          <p:cTn id="42" fill="hold">
                            <p:stCondLst>
                              <p:cond delay="3500"/>
                            </p:stCondLst>
                            <p:childTnLst>
                              <p:par>
                                <p:cTn id="43" presetID="42" presetClass="entr" presetSubtype="0" fill="hold" grpId="0"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1000"/>
                                        <p:tgtEl>
                                          <p:spTgt spid="35"/>
                                        </p:tgtEl>
                                      </p:cBhvr>
                                    </p:animEffect>
                                    <p:anim calcmode="lin" valueType="num">
                                      <p:cBhvr>
                                        <p:cTn id="46" dur="1000" fill="hold"/>
                                        <p:tgtEl>
                                          <p:spTgt spid="35"/>
                                        </p:tgtEl>
                                        <p:attrNameLst>
                                          <p:attrName>ppt_x</p:attrName>
                                        </p:attrNameLst>
                                      </p:cBhvr>
                                      <p:tavLst>
                                        <p:tav tm="0">
                                          <p:val>
                                            <p:strVal val="#ppt_x"/>
                                          </p:val>
                                        </p:tav>
                                        <p:tav tm="100000">
                                          <p:val>
                                            <p:strVal val="#ppt_x"/>
                                          </p:val>
                                        </p:tav>
                                      </p:tavLst>
                                    </p:anim>
                                    <p:anim calcmode="lin" valueType="num">
                                      <p:cBhvr>
                                        <p:cTn id="47"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35" grpId="0"/>
      <p:bldP spid="36" grpId="0" bldLvl="0" animBg="1"/>
      <p:bldP spid="37" grpId="0" bldLvl="0" animBg="1"/>
      <p:bldP spid="38" grpId="0" bldLvl="0" animBg="1"/>
      <p:bldP spid="39" grpId="0" bldLvl="0" animBg="1"/>
      <p:bldP spid="40" grpId="0" bldLvl="0" animBg="1"/>
      <p:bldP spid="48"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党员的八项权力</a:t>
            </a:r>
          </a:p>
        </p:txBody>
      </p:sp>
      <p:sp>
        <p:nvSpPr>
          <p:cNvPr id="55" name="Rectangle 3"/>
          <p:cNvSpPr/>
          <p:nvPr/>
        </p:nvSpPr>
        <p:spPr>
          <a:xfrm>
            <a:off x="-13493" y="1892301"/>
            <a:ext cx="12217400" cy="1992313"/>
          </a:xfrm>
          <a:prstGeom prst="rect">
            <a:avLst/>
          </a:prstGeom>
          <a:gradFill>
            <a:gsLst>
              <a:gs pos="0">
                <a:srgbClr val="E30000"/>
              </a:gs>
              <a:gs pos="100000">
                <a:srgbClr val="76030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en-GB" noProof="1">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37" name="矩形 36"/>
          <p:cNvSpPr/>
          <p:nvPr/>
        </p:nvSpPr>
        <p:spPr>
          <a:xfrm>
            <a:off x="5553870" y="2874964"/>
            <a:ext cx="5903913" cy="1034129"/>
          </a:xfrm>
          <a:prstGeom prst="rect">
            <a:avLst/>
          </a:prstGeom>
        </p:spPr>
        <p:txBody>
          <a:bodyPr wrap="square">
            <a:spAutoFit/>
          </a:bodyPr>
          <a:lstStyle/>
          <a:p>
            <a:pPr algn="just">
              <a:lnSpc>
                <a:spcPct val="120000"/>
              </a:lnSpc>
              <a:spcBef>
                <a:spcPct val="0"/>
              </a:spcBef>
              <a:spcAft>
                <a:spcPct val="0"/>
              </a:spcAft>
            </a:pPr>
            <a:r>
              <a:rPr lang="en-US" altLang="zh-CN" sz="1700" b="1" spc="300" noProof="1">
                <a:solidFill>
                  <a:srgbClr val="FFFFFF"/>
                </a:solidFill>
                <a:latin typeface="微软雅黑" panose="020B0503020204020204" pitchFamily="34" charset="-122"/>
                <a:ea typeface="微软雅黑" panose="020B0503020204020204" pitchFamily="34" charset="-122"/>
                <a:cs typeface="+mn-ea"/>
                <a:sym typeface="+mn-lt"/>
              </a:rPr>
              <a:t>【</a:t>
            </a:r>
            <a:r>
              <a:rPr lang="zh-CN" altLang="en-US" sz="1700" b="1" spc="300" noProof="1">
                <a:solidFill>
                  <a:srgbClr val="FFFFFF"/>
                </a:solidFill>
                <a:latin typeface="微软雅黑" panose="020B0503020204020204" pitchFamily="34" charset="-122"/>
                <a:ea typeface="微软雅黑" panose="020B0503020204020204" pitchFamily="34" charset="-122"/>
                <a:cs typeface="+mn-ea"/>
                <a:sym typeface="+mn-lt"/>
              </a:rPr>
              <a:t>第四条</a:t>
            </a:r>
            <a:r>
              <a:rPr lang="en-US" altLang="zh-CN" sz="1700" b="1" spc="300" noProof="1">
                <a:solidFill>
                  <a:srgbClr val="FFFFFF"/>
                </a:solidFill>
                <a:latin typeface="微软雅黑" panose="020B0503020204020204" pitchFamily="34" charset="-122"/>
                <a:ea typeface="微软雅黑" panose="020B0503020204020204" pitchFamily="34" charset="-122"/>
                <a:cs typeface="+mn-ea"/>
                <a:sym typeface="+mn-lt"/>
              </a:rPr>
              <a:t>】</a:t>
            </a:r>
            <a:r>
              <a:rPr lang="zh-CN" altLang="en-US" sz="1700" b="1" spc="300" noProof="1">
                <a:solidFill>
                  <a:srgbClr val="FFFFFF"/>
                </a:solidFill>
                <a:latin typeface="微软雅黑" panose="020B0503020204020204" pitchFamily="34" charset="-122"/>
                <a:ea typeface="微软雅黑" panose="020B0503020204020204" pitchFamily="34" charset="-122"/>
                <a:cs typeface="+mn-ea"/>
                <a:sym typeface="+mn-lt"/>
              </a:rPr>
              <a:t>规定了党员享有的八项权力。并指出党的任何一级组织直至中央都无权剥夺党员的上述权利。</a:t>
            </a:r>
          </a:p>
        </p:txBody>
      </p:sp>
      <p:sp>
        <p:nvSpPr>
          <p:cNvPr id="40" name="TextBox 19"/>
          <p:cNvSpPr txBox="1"/>
          <p:nvPr/>
        </p:nvSpPr>
        <p:spPr>
          <a:xfrm>
            <a:off x="5520533" y="1887539"/>
            <a:ext cx="2879725" cy="978729"/>
          </a:xfrm>
          <a:prstGeom prst="rect">
            <a:avLst/>
          </a:prstGeom>
          <a:noFill/>
          <a:ln w="9525">
            <a:noFill/>
          </a:ln>
        </p:spPr>
        <p:txBody>
          <a:bodyPr wrap="square" anchor="t">
            <a:spAutoFit/>
          </a:bodyPr>
          <a:lstStyle/>
          <a:p>
            <a:pPr fontAlgn="base">
              <a:lnSpc>
                <a:spcPct val="120000"/>
              </a:lnSpc>
              <a:spcBef>
                <a:spcPct val="0"/>
              </a:spcBef>
              <a:spcAft>
                <a:spcPct val="0"/>
              </a:spcAft>
            </a:pPr>
            <a:r>
              <a:rPr lang="zh-CN" altLang="en-US" sz="4800" b="1">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rPr>
              <a:t>八项权力</a:t>
            </a:r>
          </a:p>
        </p:txBody>
      </p:sp>
      <p:sp>
        <p:nvSpPr>
          <p:cNvPr id="12" name="矩形 11"/>
          <p:cNvSpPr/>
          <p:nvPr/>
        </p:nvSpPr>
        <p:spPr>
          <a:xfrm>
            <a:off x="2135982" y="4976814"/>
            <a:ext cx="8731250" cy="2212975"/>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just">
              <a:lnSpc>
                <a:spcPct val="120000"/>
              </a:lnSpc>
              <a:spcBef>
                <a:spcPct val="0"/>
              </a:spcBef>
              <a:spcAft>
                <a:spcPct val="0"/>
              </a:spcAft>
              <a:buClr>
                <a:srgbClr val="EE2222"/>
              </a:buClr>
              <a:buFont typeface="Wingdings" panose="05000000000000000000" pitchFamily="2" charset="2"/>
              <a:buChar char="u"/>
            </a:pPr>
            <a:r>
              <a:rPr lang="en-US" altLang="zh-CN" sz="1600"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a:t>
            </a:r>
            <a:r>
              <a:rPr lang="zh-CN" altLang="en-US" sz="1600"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五</a:t>
            </a:r>
            <a:r>
              <a:rPr lang="en-US" altLang="zh-CN" sz="1600"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a:t>
            </a:r>
            <a:r>
              <a:rPr lang="zh-CN" altLang="en-US" sz="1600"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行使表决权、选举权，有被选举权</a:t>
            </a:r>
            <a:r>
              <a:rPr lang="en-US" altLang="zh-CN" sz="1600"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a:t>
            </a:r>
          </a:p>
          <a:p>
            <a:pPr marL="285750" indent="-285750" algn="just">
              <a:lnSpc>
                <a:spcPct val="120000"/>
              </a:lnSpc>
              <a:spcBef>
                <a:spcPct val="0"/>
              </a:spcBef>
              <a:spcAft>
                <a:spcPct val="0"/>
              </a:spcAft>
              <a:buClr>
                <a:srgbClr val="EE2222"/>
              </a:buClr>
              <a:buFont typeface="Wingdings" panose="05000000000000000000" pitchFamily="2" charset="2"/>
              <a:buChar char="u"/>
            </a:pPr>
            <a:r>
              <a:rPr lang="en-US" altLang="zh-CN" sz="1600"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a:t>
            </a:r>
            <a:r>
              <a:rPr lang="zh-CN" altLang="en-US" sz="1600"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六</a:t>
            </a:r>
            <a:r>
              <a:rPr lang="en-US" altLang="zh-CN" sz="1600"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a:t>
            </a:r>
            <a:r>
              <a:rPr lang="zh-CN" altLang="en-US" sz="1600"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 在党组织讨论决定对党员的党纪处分或作出鉴定时，本人有权参加和进行申辩，其他党员可以为他作证和辩护</a:t>
            </a:r>
            <a:r>
              <a:rPr lang="en-US" altLang="zh-CN" sz="1600"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a:t>
            </a:r>
          </a:p>
          <a:p>
            <a:pPr marL="285750" indent="-285750" algn="just">
              <a:lnSpc>
                <a:spcPct val="120000"/>
              </a:lnSpc>
              <a:spcBef>
                <a:spcPct val="0"/>
              </a:spcBef>
              <a:spcAft>
                <a:spcPct val="0"/>
              </a:spcAft>
              <a:buClr>
                <a:srgbClr val="EE2222"/>
              </a:buClr>
              <a:buFont typeface="Wingdings" panose="05000000000000000000" pitchFamily="2" charset="2"/>
              <a:buChar char="u"/>
            </a:pPr>
            <a:r>
              <a:rPr lang="en-US" altLang="zh-CN" sz="1600"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a:t>
            </a:r>
            <a:r>
              <a:rPr lang="zh-CN" altLang="en-US" sz="1600"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七</a:t>
            </a:r>
            <a:r>
              <a:rPr lang="en-US" altLang="zh-CN" sz="1600"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a:t>
            </a:r>
            <a:r>
              <a:rPr lang="zh-CN" altLang="en-US" sz="1600"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对党的决议和政策如有不同意见，在坚决执行的前提下，可以声明保留，并且可以把自己的意见向党的上级组织直至中央提出</a:t>
            </a:r>
            <a:r>
              <a:rPr lang="en-US" altLang="zh-CN" sz="1600"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a:t>
            </a:r>
          </a:p>
          <a:p>
            <a:pPr marL="285750" indent="-285750" algn="just">
              <a:lnSpc>
                <a:spcPct val="120000"/>
              </a:lnSpc>
              <a:spcBef>
                <a:spcPct val="0"/>
              </a:spcBef>
              <a:spcAft>
                <a:spcPct val="0"/>
              </a:spcAft>
              <a:buClr>
                <a:srgbClr val="EE2222"/>
              </a:buClr>
              <a:buFont typeface="Wingdings" panose="05000000000000000000" pitchFamily="2" charset="2"/>
              <a:buChar char="u"/>
            </a:pPr>
            <a:r>
              <a:rPr lang="en-US" altLang="zh-CN" sz="1600"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a:t>
            </a:r>
            <a:r>
              <a:rPr lang="zh-CN" altLang="en-US" sz="1600"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八</a:t>
            </a:r>
            <a:r>
              <a:rPr lang="en-US" altLang="zh-CN" sz="1600"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a:t>
            </a:r>
            <a:r>
              <a:rPr lang="zh-CN" altLang="en-US" sz="1600"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向党的上级组织直至中央提出请求、申诉和控告，并要求有关组织给以负责的答复</a:t>
            </a:r>
            <a:r>
              <a:rPr lang="en-US" altLang="zh-CN" sz="1600"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rPr>
              <a:t>.</a:t>
            </a:r>
            <a:endParaRPr lang="zh-CN" altLang="en-US" sz="1600"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endParaRPr>
          </a:p>
          <a:p>
            <a:pPr marL="285750" indent="-285750" algn="just">
              <a:lnSpc>
                <a:spcPct val="120000"/>
              </a:lnSpc>
              <a:spcBef>
                <a:spcPct val="0"/>
              </a:spcBef>
              <a:spcAft>
                <a:spcPct val="0"/>
              </a:spcAft>
              <a:buClr>
                <a:srgbClr val="EE2222"/>
              </a:buClr>
              <a:buFont typeface="Wingdings" panose="05000000000000000000" pitchFamily="2" charset="2"/>
              <a:buChar char="u"/>
            </a:pPr>
            <a:endParaRPr lang="zh-CN" altLang="en-US" sz="1600"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endParaRPr>
          </a:p>
          <a:p>
            <a:pPr marL="285750" indent="-285750" algn="just">
              <a:lnSpc>
                <a:spcPct val="120000"/>
              </a:lnSpc>
              <a:spcBef>
                <a:spcPct val="0"/>
              </a:spcBef>
              <a:spcAft>
                <a:spcPct val="0"/>
              </a:spcAft>
              <a:buClr>
                <a:srgbClr val="EE2222"/>
              </a:buClr>
              <a:buFont typeface="Wingdings" panose="05000000000000000000" pitchFamily="2" charset="2"/>
              <a:buChar char="u"/>
            </a:pPr>
            <a:endParaRPr lang="zh-CN" altLang="en-US" sz="1600"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endParaRPr>
          </a:p>
          <a:p>
            <a:pPr marL="285750" indent="-285750" algn="just">
              <a:lnSpc>
                <a:spcPct val="120000"/>
              </a:lnSpc>
              <a:spcBef>
                <a:spcPct val="0"/>
              </a:spcBef>
              <a:spcAft>
                <a:spcPct val="0"/>
              </a:spcAft>
              <a:buClr>
                <a:srgbClr val="EE2222"/>
              </a:buClr>
              <a:buFont typeface="Wingdings" panose="05000000000000000000" pitchFamily="2" charset="2"/>
              <a:buChar char="u"/>
            </a:pPr>
            <a:endParaRPr lang="zh-CN" altLang="en-US" sz="1600"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endParaRPr>
          </a:p>
          <a:p>
            <a:pPr marL="285750" indent="-285750" algn="just">
              <a:lnSpc>
                <a:spcPct val="120000"/>
              </a:lnSpc>
              <a:spcBef>
                <a:spcPct val="0"/>
              </a:spcBef>
              <a:spcAft>
                <a:spcPct val="0"/>
              </a:spcAft>
              <a:buClr>
                <a:srgbClr val="EE2222"/>
              </a:buClr>
              <a:buFont typeface="Wingdings" panose="05000000000000000000" pitchFamily="2" charset="2"/>
              <a:buChar char="u"/>
            </a:pPr>
            <a:endParaRPr lang="zh-CN" altLang="en-US" sz="1600"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endParaRPr>
          </a:p>
          <a:p>
            <a:pPr marL="285750" indent="-285750" algn="just">
              <a:lnSpc>
                <a:spcPct val="120000"/>
              </a:lnSpc>
              <a:spcBef>
                <a:spcPct val="0"/>
              </a:spcBef>
              <a:spcAft>
                <a:spcPct val="0"/>
              </a:spcAft>
              <a:buClr>
                <a:srgbClr val="EE2222"/>
              </a:buClr>
              <a:buFont typeface="Wingdings" panose="05000000000000000000" pitchFamily="2" charset="2"/>
              <a:buChar char="u"/>
            </a:pPr>
            <a:endParaRPr lang="zh-CN" altLang="en-US" sz="1600"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endParaRPr>
          </a:p>
          <a:p>
            <a:pPr marL="285750" indent="-285750" algn="just">
              <a:lnSpc>
                <a:spcPct val="120000"/>
              </a:lnSpc>
              <a:spcBef>
                <a:spcPct val="0"/>
              </a:spcBef>
              <a:spcAft>
                <a:spcPct val="0"/>
              </a:spcAft>
              <a:buClr>
                <a:srgbClr val="EE2222"/>
              </a:buClr>
              <a:buFont typeface="Wingdings" panose="05000000000000000000" pitchFamily="2" charset="2"/>
              <a:buChar char="u"/>
            </a:pPr>
            <a:endParaRPr lang="zh-CN" altLang="en-US" sz="1600" spc="300" noProof="1">
              <a:solidFill>
                <a:srgbClr val="000000">
                  <a:lumMod val="95000"/>
                  <a:lumOff val="5000"/>
                </a:srgbClr>
              </a:solidFill>
              <a:latin typeface="微软雅黑" panose="020B0503020204020204" pitchFamily="34" charset="-122"/>
              <a:ea typeface="微软雅黑" panose="020B0503020204020204" pitchFamily="34" charset="-122"/>
              <a:cs typeface="+mn-ea"/>
              <a:sym typeface="+mn-lt"/>
            </a:endParaRPr>
          </a:p>
        </p:txBody>
      </p:sp>
      <p:sp>
        <p:nvSpPr>
          <p:cNvPr id="13" name="矩形 12"/>
          <p:cNvSpPr/>
          <p:nvPr/>
        </p:nvSpPr>
        <p:spPr>
          <a:xfrm>
            <a:off x="3450432" y="4311651"/>
            <a:ext cx="2554288" cy="1008063"/>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0"/>
              </a:spcBef>
              <a:spcAft>
                <a:spcPct val="0"/>
              </a:spcAft>
            </a:pPr>
            <a:endParaRPr lang="zh-CN" altLang="en-US" sz="1600"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endParaRPr>
          </a:p>
        </p:txBody>
      </p:sp>
      <p:sp>
        <p:nvSpPr>
          <p:cNvPr id="15" name="矩形 14"/>
          <p:cNvSpPr/>
          <p:nvPr/>
        </p:nvSpPr>
        <p:spPr>
          <a:xfrm>
            <a:off x="6120608" y="4392614"/>
            <a:ext cx="1535113" cy="1008063"/>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0"/>
              </a:spcBef>
              <a:spcAft>
                <a:spcPct val="0"/>
              </a:spcAft>
            </a:pPr>
            <a:endParaRPr lang="zh-CN" altLang="en-US" sz="1600"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endParaRPr>
          </a:p>
        </p:txBody>
      </p:sp>
      <p:pic>
        <p:nvPicPr>
          <p:cNvPr id="4" name="图片 3" descr="49719b19e1b80467a7b82ffedb099f1d"/>
          <p:cNvPicPr>
            <a:picLocks noChangeAspect="1"/>
          </p:cNvPicPr>
          <p:nvPr/>
        </p:nvPicPr>
        <p:blipFill>
          <a:blip r:embed="rId3" cstate="print"/>
          <a:stretch>
            <a:fillRect/>
          </a:stretch>
        </p:blipFill>
        <p:spPr>
          <a:xfrm>
            <a:off x="1397795" y="634365"/>
            <a:ext cx="4041775" cy="3792220"/>
          </a:xfrm>
          <a:prstGeom prst="rect">
            <a:avLst/>
          </a:prstGeom>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1965354468"/>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16" presetClass="entr" presetSubtype="21" fill="hold" grpId="0" nodeType="afterEffect">
                                  <p:stCondLst>
                                    <p:cond delay="500"/>
                                  </p:stCondLst>
                                  <p:childTnLst>
                                    <p:set>
                                      <p:cBhvr>
                                        <p:cTn id="10" dur="1" fill="hold">
                                          <p:stCondLst>
                                            <p:cond delay="0"/>
                                          </p:stCondLst>
                                        </p:cTn>
                                        <p:tgtEl>
                                          <p:spTgt spid="55"/>
                                        </p:tgtEl>
                                        <p:attrNameLst>
                                          <p:attrName>style.visibility</p:attrName>
                                        </p:attrNameLst>
                                      </p:cBhvr>
                                      <p:to>
                                        <p:strVal val="visible"/>
                                      </p:to>
                                    </p:set>
                                    <p:animEffect transition="in" filter="barn(inVertical)">
                                      <p:cBhvr>
                                        <p:cTn id="11" dur="750"/>
                                        <p:tgtEl>
                                          <p:spTgt spid="55"/>
                                        </p:tgtEl>
                                      </p:cBhvr>
                                    </p:animEffect>
                                  </p:childTnLst>
                                </p:cTn>
                              </p:par>
                            </p:childTnLst>
                          </p:cTn>
                        </p:par>
                        <p:par>
                          <p:cTn id="12" fill="hold">
                            <p:stCondLst>
                              <p:cond delay="2000"/>
                            </p:stCondLst>
                            <p:childTnLst>
                              <p:par>
                                <p:cTn id="13" presetID="16" presetClass="entr" presetSubtype="21" fill="hold" nodeType="afterEffect">
                                  <p:stCondLst>
                                    <p:cond delay="0"/>
                                  </p:stCondLst>
                                  <p:childTnLst>
                                    <p:set>
                                      <p:cBhvr>
                                        <p:cTn id="14" dur="1" fill="hold">
                                          <p:stCondLst>
                                            <p:cond delay="0"/>
                                          </p:stCondLst>
                                        </p:cTn>
                                        <p:tgtEl>
                                          <p:spTgt spid="40">
                                            <p:txEl>
                                              <p:pRg st="0" end="0"/>
                                            </p:txEl>
                                          </p:spTgt>
                                        </p:tgtEl>
                                        <p:attrNameLst>
                                          <p:attrName>style.visibility</p:attrName>
                                        </p:attrNameLst>
                                      </p:cBhvr>
                                      <p:to>
                                        <p:strVal val="visible"/>
                                      </p:to>
                                    </p:set>
                                    <p:animEffect transition="in" filter="barn(inVertical)">
                                      <p:cBhvr>
                                        <p:cTn id="15" dur="500"/>
                                        <p:tgtEl>
                                          <p:spTgt spid="40">
                                            <p:txEl>
                                              <p:pRg st="0" end="0"/>
                                            </p:txEl>
                                          </p:spTgt>
                                        </p:tgtEl>
                                      </p:cBhvr>
                                    </p:animEffect>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2" presetClass="entr" presetSubtype="2"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ppt_x</p:attrName>
                                        </p:attrNameLst>
                                      </p:cBhvr>
                                      <p:tavLst>
                                        <p:tav tm="0">
                                          <p:val>
                                            <p:strVal val="1+#ppt_w/2"/>
                                          </p:val>
                                        </p:tav>
                                        <p:tav tm="100000">
                                          <p:val>
                                            <p:strVal val="#ppt_x"/>
                                          </p:val>
                                        </p:tav>
                                      </p:tavLst>
                                    </p:anim>
                                    <p:anim calcmode="lin" valueType="num">
                                      <p:cBhvr>
                                        <p:cTn id="26" dur="500" fill="hold"/>
                                        <p:tgtEl>
                                          <p:spTgt spid="12"/>
                                        </p:tgtEl>
                                        <p:attrNameLst>
                                          <p:attrName>ppt_y</p:attrName>
                                        </p:attrNameLst>
                                      </p:cBhvr>
                                      <p:tavLst>
                                        <p:tav tm="0">
                                          <p:val>
                                            <p:strVal val="#ppt_y"/>
                                          </p:val>
                                        </p:tav>
                                        <p:tav tm="100000">
                                          <p:val>
                                            <p:strVal val="#ppt_y"/>
                                          </p:val>
                                        </p:tav>
                                      </p:tavLst>
                                    </p:anim>
                                  </p:childTnLst>
                                </p:cTn>
                              </p:par>
                            </p:childTnLst>
                          </p:cTn>
                        </p:par>
                        <p:par>
                          <p:cTn id="27" fill="hold">
                            <p:stCondLst>
                              <p:cond delay="4000"/>
                            </p:stCondLst>
                            <p:childTnLst>
                              <p:par>
                                <p:cTn id="28" presetID="2" presetClass="entr" presetSubtype="2" fill="hold" grpId="0" nodeType="afterEffect" nodePh="1">
                                  <p:stCondLst>
                                    <p:cond delay="0"/>
                                  </p:stCondLst>
                                  <p:endCondLst>
                                    <p:cond evt="begin" delay="0">
                                      <p:tn val="28"/>
                                    </p:cond>
                                  </p:endCondLst>
                                  <p:childTnLst>
                                    <p:set>
                                      <p:cBhvr>
                                        <p:cTn id="29" dur="1" fill="hold">
                                          <p:stCondLst>
                                            <p:cond delay="0"/>
                                          </p:stCondLst>
                                        </p:cTn>
                                        <p:tgtEl>
                                          <p:spTgt spid="13"/>
                                        </p:tgtEl>
                                        <p:attrNameLst>
                                          <p:attrName>style.visibility</p:attrName>
                                        </p:attrNameLst>
                                      </p:cBhvr>
                                      <p:to>
                                        <p:strVal val="visible"/>
                                      </p:to>
                                    </p:set>
                                    <p:anim calcmode="lin" valueType="num">
                                      <p:cBhvr>
                                        <p:cTn id="30" dur="500" fill="hold"/>
                                        <p:tgtEl>
                                          <p:spTgt spid="13"/>
                                        </p:tgtEl>
                                        <p:attrNameLst>
                                          <p:attrName>ppt_x</p:attrName>
                                        </p:attrNameLst>
                                      </p:cBhvr>
                                      <p:tavLst>
                                        <p:tav tm="0">
                                          <p:val>
                                            <p:strVal val="1+#ppt_w/2"/>
                                          </p:val>
                                        </p:tav>
                                        <p:tav tm="100000">
                                          <p:val>
                                            <p:strVal val="#ppt_x"/>
                                          </p:val>
                                        </p:tav>
                                      </p:tavLst>
                                    </p:anim>
                                    <p:anim calcmode="lin" valueType="num">
                                      <p:cBhvr>
                                        <p:cTn id="31" dur="500" fill="hold"/>
                                        <p:tgtEl>
                                          <p:spTgt spid="13"/>
                                        </p:tgtEl>
                                        <p:attrNameLst>
                                          <p:attrName>ppt_y</p:attrName>
                                        </p:attrNameLst>
                                      </p:cBhvr>
                                      <p:tavLst>
                                        <p:tav tm="0">
                                          <p:val>
                                            <p:strVal val="#ppt_y"/>
                                          </p:val>
                                        </p:tav>
                                        <p:tav tm="100000">
                                          <p:val>
                                            <p:strVal val="#ppt_y"/>
                                          </p:val>
                                        </p:tav>
                                      </p:tavLst>
                                    </p:anim>
                                  </p:childTnLst>
                                </p:cTn>
                              </p:par>
                            </p:childTnLst>
                          </p:cTn>
                        </p:par>
                        <p:par>
                          <p:cTn id="32" fill="hold">
                            <p:stCondLst>
                              <p:cond delay="4500"/>
                            </p:stCondLst>
                            <p:childTnLst>
                              <p:par>
                                <p:cTn id="33" presetID="2" presetClass="entr" presetSubtype="2" fill="hold" grpId="0" nodeType="afterEffect" nodePh="1">
                                  <p:stCondLst>
                                    <p:cond delay="0"/>
                                  </p:stCondLst>
                                  <p:endCondLst>
                                    <p:cond evt="begin" delay="0">
                                      <p:tn val="33"/>
                                    </p:cond>
                                  </p:end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ppt_x</p:attrName>
                                        </p:attrNameLst>
                                      </p:cBhvr>
                                      <p:tavLst>
                                        <p:tav tm="0">
                                          <p:val>
                                            <p:strVal val="1+#ppt_w/2"/>
                                          </p:val>
                                        </p:tav>
                                        <p:tav tm="100000">
                                          <p:val>
                                            <p:strVal val="#ppt_x"/>
                                          </p:val>
                                        </p:tav>
                                      </p:tavLst>
                                    </p:anim>
                                    <p:anim calcmode="lin" valueType="num">
                                      <p:cBhvr>
                                        <p:cTn id="36"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37" grpId="0"/>
      <p:bldP spid="12" grpId="0" animBg="1"/>
      <p:bldP spid="13" grpId="0" animBg="1"/>
      <p:bldP spid="15"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发展党员的有关规定</a:t>
            </a:r>
          </a:p>
        </p:txBody>
      </p:sp>
      <p:sp>
        <p:nvSpPr>
          <p:cNvPr id="55" name="Rectangle 3"/>
          <p:cNvSpPr/>
          <p:nvPr/>
        </p:nvSpPr>
        <p:spPr>
          <a:xfrm>
            <a:off x="-13493" y="1892301"/>
            <a:ext cx="12217400" cy="1992313"/>
          </a:xfrm>
          <a:prstGeom prst="rect">
            <a:avLst/>
          </a:prstGeom>
          <a:gradFill>
            <a:gsLst>
              <a:gs pos="0">
                <a:srgbClr val="E30000"/>
              </a:gs>
              <a:gs pos="100000">
                <a:srgbClr val="76030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en-GB" noProof="1">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37" name="矩形 36"/>
          <p:cNvSpPr/>
          <p:nvPr/>
        </p:nvSpPr>
        <p:spPr>
          <a:xfrm>
            <a:off x="5553870" y="2874964"/>
            <a:ext cx="5903913" cy="1034129"/>
          </a:xfrm>
          <a:prstGeom prst="rect">
            <a:avLst/>
          </a:prstGeom>
        </p:spPr>
        <p:txBody>
          <a:bodyPr wrap="square">
            <a:spAutoFit/>
          </a:bodyPr>
          <a:lstStyle/>
          <a:p>
            <a:pPr algn="just">
              <a:lnSpc>
                <a:spcPct val="120000"/>
              </a:lnSpc>
              <a:spcBef>
                <a:spcPct val="0"/>
              </a:spcBef>
              <a:spcAft>
                <a:spcPct val="0"/>
              </a:spcAft>
            </a:pPr>
            <a:r>
              <a:rPr lang="zh-CN" altLang="en-US" sz="1700" b="1" spc="300" noProof="1">
                <a:solidFill>
                  <a:srgbClr val="FFFFFF"/>
                </a:solidFill>
                <a:latin typeface="微软雅黑" panose="020B0503020204020204" pitchFamily="34" charset="-122"/>
                <a:ea typeface="微软雅黑" panose="020B0503020204020204" pitchFamily="34" charset="-122"/>
                <a:cs typeface="+mn-ea"/>
                <a:sym typeface="+mn-lt"/>
              </a:rPr>
              <a:t>党章</a:t>
            </a:r>
            <a:r>
              <a:rPr lang="en-US" altLang="zh-CN" sz="1700" b="1" spc="300" noProof="1">
                <a:solidFill>
                  <a:srgbClr val="FFFFFF"/>
                </a:solidFill>
                <a:latin typeface="微软雅黑" panose="020B0503020204020204" pitchFamily="34" charset="-122"/>
                <a:ea typeface="微软雅黑" panose="020B0503020204020204" pitchFamily="34" charset="-122"/>
                <a:cs typeface="+mn-ea"/>
                <a:sym typeface="+mn-lt"/>
              </a:rPr>
              <a:t>【</a:t>
            </a:r>
            <a:r>
              <a:rPr lang="zh-CN" altLang="en-US" sz="1700" b="1" spc="300" noProof="1">
                <a:solidFill>
                  <a:srgbClr val="FFFFFF"/>
                </a:solidFill>
                <a:latin typeface="微软雅黑" panose="020B0503020204020204" pitchFamily="34" charset="-122"/>
                <a:ea typeface="微软雅黑" panose="020B0503020204020204" pitchFamily="34" charset="-122"/>
                <a:cs typeface="+mn-ea"/>
                <a:sym typeface="+mn-lt"/>
              </a:rPr>
              <a:t>第五条至第七条</a:t>
            </a:r>
            <a:r>
              <a:rPr lang="en-US" altLang="zh-CN" sz="1700" b="1" spc="300" noProof="1">
                <a:solidFill>
                  <a:srgbClr val="FFFFFF"/>
                </a:solidFill>
                <a:latin typeface="微软雅黑" panose="020B0503020204020204" pitchFamily="34" charset="-122"/>
                <a:ea typeface="微软雅黑" panose="020B0503020204020204" pitchFamily="34" charset="-122"/>
                <a:cs typeface="+mn-ea"/>
                <a:sym typeface="+mn-lt"/>
              </a:rPr>
              <a:t>】</a:t>
            </a:r>
            <a:r>
              <a:rPr lang="zh-CN" altLang="en-US" sz="1700" b="1" spc="300" noProof="1">
                <a:solidFill>
                  <a:srgbClr val="FFFFFF"/>
                </a:solidFill>
                <a:latin typeface="微软雅黑" panose="020B0503020204020204" pitchFamily="34" charset="-122"/>
                <a:ea typeface="微软雅黑" panose="020B0503020204020204" pitchFamily="34" charset="-122"/>
                <a:cs typeface="+mn-ea"/>
                <a:sym typeface="+mn-lt"/>
              </a:rPr>
              <a:t>规定了发展党员的基本原则和程序方法，对预备党员的管理及权力义务进行了明确。</a:t>
            </a:r>
          </a:p>
        </p:txBody>
      </p:sp>
      <p:sp>
        <p:nvSpPr>
          <p:cNvPr id="40" name="TextBox 19"/>
          <p:cNvSpPr txBox="1"/>
          <p:nvPr/>
        </p:nvSpPr>
        <p:spPr>
          <a:xfrm>
            <a:off x="5591970" y="1936751"/>
            <a:ext cx="2879725" cy="978729"/>
          </a:xfrm>
          <a:prstGeom prst="rect">
            <a:avLst/>
          </a:prstGeom>
          <a:noFill/>
          <a:ln w="9525">
            <a:noFill/>
          </a:ln>
        </p:spPr>
        <p:txBody>
          <a:bodyPr wrap="square" anchor="t">
            <a:spAutoFit/>
          </a:bodyPr>
          <a:lstStyle/>
          <a:p>
            <a:pPr fontAlgn="base">
              <a:lnSpc>
                <a:spcPct val="120000"/>
              </a:lnSpc>
              <a:spcBef>
                <a:spcPct val="0"/>
              </a:spcBef>
              <a:spcAft>
                <a:spcPct val="0"/>
              </a:spcAft>
            </a:pPr>
            <a:r>
              <a:rPr lang="zh-CN" altLang="en-US" sz="4800" b="1">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rPr>
              <a:t>发展党员</a:t>
            </a:r>
          </a:p>
        </p:txBody>
      </p:sp>
      <p:sp>
        <p:nvSpPr>
          <p:cNvPr id="18" name="矩形 17"/>
          <p:cNvSpPr/>
          <p:nvPr/>
        </p:nvSpPr>
        <p:spPr>
          <a:xfrm>
            <a:off x="1415258" y="4021139"/>
            <a:ext cx="9567863" cy="461963"/>
          </a:xfrm>
          <a:prstGeom prst="rect">
            <a:avLst/>
          </a:prstGeom>
        </p:spPr>
        <p:txBody>
          <a:bodyPr wrap="square">
            <a:spAutoFit/>
          </a:bodyPr>
          <a:lstStyle/>
          <a:p>
            <a:pPr>
              <a:lnSpc>
                <a:spcPct val="120000"/>
              </a:lnSpc>
              <a:spcBef>
                <a:spcPct val="0"/>
              </a:spcBef>
              <a:spcAft>
                <a:spcPct val="0"/>
              </a:spcAft>
            </a:pPr>
            <a:r>
              <a:rPr lang="en-US" altLang="zh-CN" sz="2000" b="1" spc="300" noProof="1">
                <a:solidFill>
                  <a:srgbClr val="C00000"/>
                </a:solidFill>
                <a:latin typeface="微软雅黑" panose="020B0503020204020204" pitchFamily="34" charset="-122"/>
                <a:ea typeface="微软雅黑" panose="020B0503020204020204" pitchFamily="34" charset="-122"/>
                <a:cs typeface="+mn-ea"/>
                <a:sym typeface="+mn-lt"/>
              </a:rPr>
              <a:t>【</a:t>
            </a:r>
            <a:r>
              <a:rPr lang="zh-CN" altLang="en-US" sz="2000" b="1" spc="300" noProof="1">
                <a:solidFill>
                  <a:srgbClr val="C00000"/>
                </a:solidFill>
                <a:latin typeface="微软雅黑" panose="020B0503020204020204" pitchFamily="34" charset="-122"/>
                <a:ea typeface="微软雅黑" panose="020B0503020204020204" pitchFamily="34" charset="-122"/>
                <a:cs typeface="+mn-ea"/>
                <a:sym typeface="+mn-lt"/>
              </a:rPr>
              <a:t>第五条</a:t>
            </a:r>
            <a:r>
              <a:rPr lang="en-US" altLang="zh-CN" sz="2000" b="1" spc="300" noProof="1">
                <a:solidFill>
                  <a:srgbClr val="C00000"/>
                </a:solidFill>
                <a:latin typeface="微软雅黑" panose="020B0503020204020204" pitchFamily="34" charset="-122"/>
                <a:ea typeface="微软雅黑" panose="020B0503020204020204" pitchFamily="34" charset="-122"/>
                <a:cs typeface="+mn-ea"/>
                <a:sym typeface="+mn-lt"/>
              </a:rPr>
              <a:t>】</a:t>
            </a:r>
            <a:r>
              <a:rPr lang="zh-CN" altLang="en-US" b="1"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发展党员，必须经过党的支部，坚持个别吸收的原则</a:t>
            </a:r>
          </a:p>
        </p:txBody>
      </p:sp>
      <p:sp>
        <p:nvSpPr>
          <p:cNvPr id="19" name="矩形 18"/>
          <p:cNvSpPr/>
          <p:nvPr/>
        </p:nvSpPr>
        <p:spPr>
          <a:xfrm>
            <a:off x="1600995" y="4511675"/>
            <a:ext cx="8886825" cy="425450"/>
          </a:xfrm>
          <a:prstGeom prst="rect">
            <a:avLst/>
          </a:prstGeom>
          <a:gradFill>
            <a:gsLst>
              <a:gs pos="0">
                <a:srgbClr val="E30000"/>
              </a:gs>
              <a:gs pos="100000">
                <a:srgbClr val="760303"/>
              </a:gs>
            </a:gsLst>
            <a:lin ang="3600000" scaled="0"/>
          </a:gradFill>
        </p:spPr>
        <p:txBody>
          <a:bodyPr wrap="square">
            <a:spAutoFit/>
          </a:bodyPr>
          <a:lstStyle/>
          <a:p>
            <a:pPr>
              <a:lnSpc>
                <a:spcPct val="120000"/>
              </a:lnSpc>
              <a:spcBef>
                <a:spcPct val="0"/>
              </a:spcBef>
              <a:spcAft>
                <a:spcPct val="0"/>
              </a:spcAft>
            </a:pPr>
            <a:r>
              <a:rPr lang="zh-CN" altLang="zh-CN" b="1" spc="300" noProof="1">
                <a:solidFill>
                  <a:srgbClr val="FFFFFF"/>
                </a:solidFill>
                <a:latin typeface="微软雅黑" panose="020B0503020204020204" pitchFamily="34" charset="-122"/>
                <a:ea typeface="微软雅黑" panose="020B0503020204020204" pitchFamily="34" charset="-122"/>
                <a:cs typeface="+mn-ea"/>
                <a:sym typeface="+mn-lt"/>
              </a:rPr>
              <a:t>在特殊情况下，党的中央和省、自治区、直辖市委员会可以直接接收党员</a:t>
            </a:r>
          </a:p>
        </p:txBody>
      </p:sp>
      <p:sp>
        <p:nvSpPr>
          <p:cNvPr id="20" name="矩形 19"/>
          <p:cNvSpPr/>
          <p:nvPr/>
        </p:nvSpPr>
        <p:spPr>
          <a:xfrm>
            <a:off x="1415258" y="4932364"/>
            <a:ext cx="9567863" cy="461963"/>
          </a:xfrm>
          <a:prstGeom prst="rect">
            <a:avLst/>
          </a:prstGeom>
        </p:spPr>
        <p:txBody>
          <a:bodyPr wrap="square">
            <a:spAutoFit/>
          </a:bodyPr>
          <a:lstStyle/>
          <a:p>
            <a:pPr>
              <a:lnSpc>
                <a:spcPct val="120000"/>
              </a:lnSpc>
              <a:spcBef>
                <a:spcPct val="0"/>
              </a:spcBef>
              <a:spcAft>
                <a:spcPct val="0"/>
              </a:spcAft>
            </a:pPr>
            <a:r>
              <a:rPr lang="en-US" altLang="zh-CN" sz="2000" b="1" spc="300" noProof="1">
                <a:solidFill>
                  <a:srgbClr val="C00000"/>
                </a:solidFill>
                <a:latin typeface="微软雅黑" panose="020B0503020204020204" pitchFamily="34" charset="-122"/>
                <a:ea typeface="微软雅黑" panose="020B0503020204020204" pitchFamily="34" charset="-122"/>
                <a:cs typeface="+mn-ea"/>
                <a:sym typeface="+mn-lt"/>
              </a:rPr>
              <a:t>【</a:t>
            </a:r>
            <a:r>
              <a:rPr lang="zh-CN" altLang="en-US" sz="2000" b="1" spc="300" noProof="1">
                <a:solidFill>
                  <a:srgbClr val="C00000"/>
                </a:solidFill>
                <a:latin typeface="微软雅黑" panose="020B0503020204020204" pitchFamily="34" charset="-122"/>
                <a:ea typeface="微软雅黑" panose="020B0503020204020204" pitchFamily="34" charset="-122"/>
                <a:cs typeface="+mn-ea"/>
                <a:sym typeface="+mn-lt"/>
              </a:rPr>
              <a:t>第六条</a:t>
            </a:r>
            <a:r>
              <a:rPr lang="en-US" altLang="zh-CN" sz="2000" b="1" spc="300" noProof="1">
                <a:solidFill>
                  <a:srgbClr val="C00000"/>
                </a:solidFill>
                <a:latin typeface="微软雅黑" panose="020B0503020204020204" pitchFamily="34" charset="-122"/>
                <a:ea typeface="微软雅黑" panose="020B0503020204020204" pitchFamily="34" charset="-122"/>
                <a:cs typeface="+mn-ea"/>
                <a:sym typeface="+mn-lt"/>
              </a:rPr>
              <a:t>】</a:t>
            </a:r>
            <a:r>
              <a:rPr lang="zh-CN" altLang="zh-CN" b="1"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预备党员必须面向党旗进行</a:t>
            </a:r>
            <a:r>
              <a:rPr lang="zh-CN" altLang="zh-CN" sz="2000" b="1" spc="300" noProof="1">
                <a:solidFill>
                  <a:srgbClr val="C00000"/>
                </a:solidFill>
                <a:latin typeface="微软雅黑" panose="020B0503020204020204" pitchFamily="34" charset="-122"/>
                <a:ea typeface="微软雅黑" panose="020B0503020204020204" pitchFamily="34" charset="-122"/>
                <a:cs typeface="+mn-ea"/>
                <a:sym typeface="+mn-lt"/>
              </a:rPr>
              <a:t>入党宣誓</a:t>
            </a:r>
            <a:r>
              <a:rPr lang="zh-CN" altLang="zh-CN" b="1"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a:t>
            </a:r>
            <a:endParaRPr lang="zh-CN" altLang="en-US" b="1"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endParaRPr>
          </a:p>
        </p:txBody>
      </p:sp>
      <p:sp>
        <p:nvSpPr>
          <p:cNvPr id="21" name="矩形 20"/>
          <p:cNvSpPr/>
          <p:nvPr/>
        </p:nvSpPr>
        <p:spPr>
          <a:xfrm>
            <a:off x="1389857" y="5387976"/>
            <a:ext cx="11258550" cy="461963"/>
          </a:xfrm>
          <a:prstGeom prst="rect">
            <a:avLst/>
          </a:prstGeom>
        </p:spPr>
        <p:txBody>
          <a:bodyPr wrap="square">
            <a:spAutoFit/>
          </a:bodyPr>
          <a:lstStyle/>
          <a:p>
            <a:pPr>
              <a:lnSpc>
                <a:spcPct val="120000"/>
              </a:lnSpc>
              <a:spcBef>
                <a:spcPct val="0"/>
              </a:spcBef>
              <a:spcAft>
                <a:spcPct val="0"/>
              </a:spcAft>
            </a:pPr>
            <a:r>
              <a:rPr lang="en-US" altLang="zh-CN" sz="2000" b="1" spc="300" noProof="1">
                <a:solidFill>
                  <a:srgbClr val="C00000"/>
                </a:solidFill>
                <a:latin typeface="微软雅黑" panose="020B0503020204020204" pitchFamily="34" charset="-122"/>
                <a:ea typeface="微软雅黑" panose="020B0503020204020204" pitchFamily="34" charset="-122"/>
                <a:cs typeface="+mn-ea"/>
                <a:sym typeface="+mn-lt"/>
              </a:rPr>
              <a:t>【</a:t>
            </a:r>
            <a:r>
              <a:rPr lang="zh-CN" altLang="en-US" sz="2000" b="1" spc="300" noProof="1">
                <a:solidFill>
                  <a:srgbClr val="C00000"/>
                </a:solidFill>
                <a:latin typeface="微软雅黑" panose="020B0503020204020204" pitchFamily="34" charset="-122"/>
                <a:ea typeface="微软雅黑" panose="020B0503020204020204" pitchFamily="34" charset="-122"/>
                <a:cs typeface="+mn-ea"/>
                <a:sym typeface="+mn-lt"/>
              </a:rPr>
              <a:t>第七条</a:t>
            </a:r>
            <a:r>
              <a:rPr lang="en-US" altLang="zh-CN" sz="2000" b="1" spc="300" noProof="1">
                <a:solidFill>
                  <a:srgbClr val="C00000"/>
                </a:solidFill>
                <a:latin typeface="微软雅黑" panose="020B0503020204020204" pitchFamily="34" charset="-122"/>
                <a:ea typeface="微软雅黑" panose="020B0503020204020204" pitchFamily="34" charset="-122"/>
                <a:cs typeface="+mn-ea"/>
                <a:sym typeface="+mn-lt"/>
              </a:rPr>
              <a:t>】</a:t>
            </a:r>
            <a:r>
              <a:rPr lang="zh-CN" altLang="zh-CN" b="1"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预备党员的预备期为一年。党组织对预备党员应当认真教育和考察</a:t>
            </a:r>
            <a:r>
              <a:rPr lang="en-US" altLang="zh-CN" b="1"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 </a:t>
            </a:r>
            <a:endParaRPr lang="zh-CN" altLang="en-US" b="1"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endParaRPr>
          </a:p>
        </p:txBody>
      </p:sp>
      <p:sp>
        <p:nvSpPr>
          <p:cNvPr id="22" name="矩形 21"/>
          <p:cNvSpPr/>
          <p:nvPr/>
        </p:nvSpPr>
        <p:spPr>
          <a:xfrm>
            <a:off x="1040608" y="5932488"/>
            <a:ext cx="10544175" cy="387798"/>
          </a:xfrm>
          <a:prstGeom prst="rect">
            <a:avLst/>
          </a:prstGeom>
          <a:noFill/>
          <a:ln w="9525">
            <a:noFill/>
          </a:ln>
        </p:spPr>
        <p:txBody>
          <a:bodyPr wrap="square" anchor="t">
            <a:spAutoFit/>
          </a:bodyPr>
          <a:lstStyle/>
          <a:p>
            <a:pPr fontAlgn="base">
              <a:lnSpc>
                <a:spcPct val="120000"/>
              </a:lnSpc>
              <a:spcBef>
                <a:spcPct val="0"/>
              </a:spcBef>
              <a:spcAft>
                <a:spcPct val="0"/>
              </a:spcAft>
            </a:pPr>
            <a:r>
              <a:rPr lang="zh-CN" altLang="zh-CN" sz="1600" b="1" dirty="0">
                <a:solidFill>
                  <a:srgbClr val="000000"/>
                </a:solidFill>
                <a:latin typeface="微软雅黑" panose="020B0503020204020204" pitchFamily="34" charset="-122"/>
                <a:ea typeface="微软雅黑" panose="020B0503020204020204" pitchFamily="34" charset="-122"/>
                <a:cs typeface="微软雅黑Light" charset="0"/>
                <a:sym typeface="Calibri" panose="020F0502020204030204" charset="0"/>
              </a:rPr>
              <a:t>预备党员的义务同正式党员一样。预备党员的权利，除了没有</a:t>
            </a:r>
            <a:r>
              <a:rPr lang="zh-CN" altLang="zh-CN" sz="1600" b="1">
                <a:solidFill>
                  <a:srgbClr val="000000"/>
                </a:solidFill>
                <a:latin typeface="微软雅黑" panose="020B0503020204020204" pitchFamily="34" charset="-122"/>
                <a:ea typeface="微软雅黑" panose="020B0503020204020204" pitchFamily="34" charset="-122"/>
                <a:cs typeface="微软雅黑Light" charset="0"/>
                <a:sym typeface="Calibri" panose="020F0502020204030204" charset="0"/>
              </a:rPr>
              <a:t>表决权、选举权</a:t>
            </a:r>
            <a:r>
              <a:rPr lang="zh-CN" altLang="zh-CN" sz="1600" b="1" dirty="0">
                <a:solidFill>
                  <a:srgbClr val="000000"/>
                </a:solidFill>
                <a:latin typeface="微软雅黑" panose="020B0503020204020204" pitchFamily="34" charset="-122"/>
                <a:ea typeface="微软雅黑" panose="020B0503020204020204" pitchFamily="34" charset="-122"/>
                <a:cs typeface="微软雅黑Light" charset="0"/>
                <a:sym typeface="Calibri" panose="020F0502020204030204" charset="0"/>
              </a:rPr>
              <a:t>和被选举权以外，也同正式党员一样</a:t>
            </a:r>
            <a:endParaRPr lang="zh-CN" altLang="en-US" sz="1600" b="1" dirty="0">
              <a:solidFill>
                <a:srgbClr val="000000"/>
              </a:solidFill>
              <a:latin typeface="微软雅黑" panose="020B0503020204020204" pitchFamily="34" charset="-122"/>
              <a:ea typeface="微软雅黑" panose="020B0503020204020204" pitchFamily="34" charset="-122"/>
              <a:sym typeface="Calibri" panose="020F0502020204030204" charset="0"/>
            </a:endParaRPr>
          </a:p>
        </p:txBody>
      </p:sp>
      <p:pic>
        <p:nvPicPr>
          <p:cNvPr id="4" name="图片 3" descr="49719b19e1b80467a7b82ffedb099f1d"/>
          <p:cNvPicPr>
            <a:picLocks noChangeAspect="1"/>
          </p:cNvPicPr>
          <p:nvPr/>
        </p:nvPicPr>
        <p:blipFill>
          <a:blip r:embed="rId3" cstate="print"/>
          <a:stretch>
            <a:fillRect/>
          </a:stretch>
        </p:blipFill>
        <p:spPr>
          <a:xfrm>
            <a:off x="1397795" y="634365"/>
            <a:ext cx="4041775" cy="3792220"/>
          </a:xfrm>
          <a:prstGeom prst="rect">
            <a:avLst/>
          </a:prstGeom>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1533864893"/>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16" presetClass="entr" presetSubtype="21" fill="hold" grpId="0" nodeType="afterEffect">
                                  <p:stCondLst>
                                    <p:cond delay="500"/>
                                  </p:stCondLst>
                                  <p:childTnLst>
                                    <p:set>
                                      <p:cBhvr>
                                        <p:cTn id="10" dur="1" fill="hold">
                                          <p:stCondLst>
                                            <p:cond delay="0"/>
                                          </p:stCondLst>
                                        </p:cTn>
                                        <p:tgtEl>
                                          <p:spTgt spid="55"/>
                                        </p:tgtEl>
                                        <p:attrNameLst>
                                          <p:attrName>style.visibility</p:attrName>
                                        </p:attrNameLst>
                                      </p:cBhvr>
                                      <p:to>
                                        <p:strVal val="visible"/>
                                      </p:to>
                                    </p:set>
                                    <p:animEffect transition="in" filter="barn(inVertical)">
                                      <p:cBhvr>
                                        <p:cTn id="11" dur="750"/>
                                        <p:tgtEl>
                                          <p:spTgt spid="55"/>
                                        </p:tgtEl>
                                      </p:cBhvr>
                                    </p:animEffect>
                                  </p:childTnLst>
                                </p:cTn>
                              </p:par>
                            </p:childTnLst>
                          </p:cTn>
                        </p:par>
                        <p:par>
                          <p:cTn id="12" fill="hold">
                            <p:stCondLst>
                              <p:cond delay="2000"/>
                            </p:stCondLst>
                            <p:childTnLst>
                              <p:par>
                                <p:cTn id="13" presetID="16" presetClass="entr" presetSubtype="21" fill="hold" nodeType="afterEffect">
                                  <p:stCondLst>
                                    <p:cond delay="0"/>
                                  </p:stCondLst>
                                  <p:childTnLst>
                                    <p:set>
                                      <p:cBhvr>
                                        <p:cTn id="14" dur="1" fill="hold">
                                          <p:stCondLst>
                                            <p:cond delay="0"/>
                                          </p:stCondLst>
                                        </p:cTn>
                                        <p:tgtEl>
                                          <p:spTgt spid="40">
                                            <p:txEl>
                                              <p:pRg st="0" end="0"/>
                                            </p:txEl>
                                          </p:spTgt>
                                        </p:tgtEl>
                                        <p:attrNameLst>
                                          <p:attrName>style.visibility</p:attrName>
                                        </p:attrNameLst>
                                      </p:cBhvr>
                                      <p:to>
                                        <p:strVal val="visible"/>
                                      </p:to>
                                    </p:set>
                                    <p:animEffect transition="in" filter="barn(inVertical)">
                                      <p:cBhvr>
                                        <p:cTn id="15" dur="500"/>
                                        <p:tgtEl>
                                          <p:spTgt spid="40">
                                            <p:txEl>
                                              <p:pRg st="0" end="0"/>
                                            </p:txEl>
                                          </p:spTgt>
                                        </p:tgtEl>
                                      </p:cBhvr>
                                    </p:animEffect>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42" presetClass="entr" presetSubtype="0"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1000"/>
                                        <p:tgtEl>
                                          <p:spTgt spid="18"/>
                                        </p:tgtEl>
                                      </p:cBhvr>
                                    </p:animEffect>
                                    <p:anim calcmode="lin" valueType="num">
                                      <p:cBhvr>
                                        <p:cTn id="26" dur="1000" fill="hold"/>
                                        <p:tgtEl>
                                          <p:spTgt spid="18"/>
                                        </p:tgtEl>
                                        <p:attrNameLst>
                                          <p:attrName>ppt_x</p:attrName>
                                        </p:attrNameLst>
                                      </p:cBhvr>
                                      <p:tavLst>
                                        <p:tav tm="0">
                                          <p:val>
                                            <p:strVal val="#ppt_x"/>
                                          </p:val>
                                        </p:tav>
                                        <p:tav tm="100000">
                                          <p:val>
                                            <p:strVal val="#ppt_x"/>
                                          </p:val>
                                        </p:tav>
                                      </p:tavLst>
                                    </p:anim>
                                    <p:anim calcmode="lin" valueType="num">
                                      <p:cBhvr>
                                        <p:cTn id="27" dur="1000" fill="hold"/>
                                        <p:tgtEl>
                                          <p:spTgt spid="18"/>
                                        </p:tgtEl>
                                        <p:attrNameLst>
                                          <p:attrName>ppt_y</p:attrName>
                                        </p:attrNameLst>
                                      </p:cBhvr>
                                      <p:tavLst>
                                        <p:tav tm="0">
                                          <p:val>
                                            <p:strVal val="#ppt_y+.1"/>
                                          </p:val>
                                        </p:tav>
                                        <p:tav tm="100000">
                                          <p:val>
                                            <p:strVal val="#ppt_y"/>
                                          </p:val>
                                        </p:tav>
                                      </p:tavLst>
                                    </p:anim>
                                  </p:childTnLst>
                                </p:cTn>
                              </p:par>
                            </p:childTnLst>
                          </p:cTn>
                        </p:par>
                        <p:par>
                          <p:cTn id="28" fill="hold">
                            <p:stCondLst>
                              <p:cond delay="4500"/>
                            </p:stCondLst>
                            <p:childTnLst>
                              <p:par>
                                <p:cTn id="29" presetID="42"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1000"/>
                                        <p:tgtEl>
                                          <p:spTgt spid="19"/>
                                        </p:tgtEl>
                                      </p:cBhvr>
                                    </p:animEffect>
                                    <p:anim calcmode="lin" valueType="num">
                                      <p:cBhvr>
                                        <p:cTn id="32" dur="1000" fill="hold"/>
                                        <p:tgtEl>
                                          <p:spTgt spid="19"/>
                                        </p:tgtEl>
                                        <p:attrNameLst>
                                          <p:attrName>ppt_x</p:attrName>
                                        </p:attrNameLst>
                                      </p:cBhvr>
                                      <p:tavLst>
                                        <p:tav tm="0">
                                          <p:val>
                                            <p:strVal val="#ppt_x"/>
                                          </p:val>
                                        </p:tav>
                                        <p:tav tm="100000">
                                          <p:val>
                                            <p:strVal val="#ppt_x"/>
                                          </p:val>
                                        </p:tav>
                                      </p:tavLst>
                                    </p:anim>
                                    <p:anim calcmode="lin" valueType="num">
                                      <p:cBhvr>
                                        <p:cTn id="33" dur="1000" fill="hold"/>
                                        <p:tgtEl>
                                          <p:spTgt spid="19"/>
                                        </p:tgtEl>
                                        <p:attrNameLst>
                                          <p:attrName>ppt_y</p:attrName>
                                        </p:attrNameLst>
                                      </p:cBhvr>
                                      <p:tavLst>
                                        <p:tav tm="0">
                                          <p:val>
                                            <p:strVal val="#ppt_y+.1"/>
                                          </p:val>
                                        </p:tav>
                                        <p:tav tm="100000">
                                          <p:val>
                                            <p:strVal val="#ppt_y"/>
                                          </p:val>
                                        </p:tav>
                                      </p:tavLst>
                                    </p:anim>
                                  </p:childTnLst>
                                </p:cTn>
                              </p:par>
                            </p:childTnLst>
                          </p:cTn>
                        </p:par>
                        <p:par>
                          <p:cTn id="34" fill="hold">
                            <p:stCondLst>
                              <p:cond delay="5500"/>
                            </p:stCondLst>
                            <p:childTnLst>
                              <p:par>
                                <p:cTn id="35" presetID="42" presetClass="entr" presetSubtype="0"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1000"/>
                                        <p:tgtEl>
                                          <p:spTgt spid="20"/>
                                        </p:tgtEl>
                                      </p:cBhvr>
                                    </p:animEffect>
                                    <p:anim calcmode="lin" valueType="num">
                                      <p:cBhvr>
                                        <p:cTn id="38" dur="1000" fill="hold"/>
                                        <p:tgtEl>
                                          <p:spTgt spid="20"/>
                                        </p:tgtEl>
                                        <p:attrNameLst>
                                          <p:attrName>ppt_x</p:attrName>
                                        </p:attrNameLst>
                                      </p:cBhvr>
                                      <p:tavLst>
                                        <p:tav tm="0">
                                          <p:val>
                                            <p:strVal val="#ppt_x"/>
                                          </p:val>
                                        </p:tav>
                                        <p:tav tm="100000">
                                          <p:val>
                                            <p:strVal val="#ppt_x"/>
                                          </p:val>
                                        </p:tav>
                                      </p:tavLst>
                                    </p:anim>
                                    <p:anim calcmode="lin" valueType="num">
                                      <p:cBhvr>
                                        <p:cTn id="39" dur="1000" fill="hold"/>
                                        <p:tgtEl>
                                          <p:spTgt spid="20"/>
                                        </p:tgtEl>
                                        <p:attrNameLst>
                                          <p:attrName>ppt_y</p:attrName>
                                        </p:attrNameLst>
                                      </p:cBhvr>
                                      <p:tavLst>
                                        <p:tav tm="0">
                                          <p:val>
                                            <p:strVal val="#ppt_y+.1"/>
                                          </p:val>
                                        </p:tav>
                                        <p:tav tm="100000">
                                          <p:val>
                                            <p:strVal val="#ppt_y"/>
                                          </p:val>
                                        </p:tav>
                                      </p:tavLst>
                                    </p:anim>
                                  </p:childTnLst>
                                </p:cTn>
                              </p:par>
                            </p:childTnLst>
                          </p:cTn>
                        </p:par>
                        <p:par>
                          <p:cTn id="40" fill="hold">
                            <p:stCondLst>
                              <p:cond delay="6500"/>
                            </p:stCondLst>
                            <p:childTnLst>
                              <p:par>
                                <p:cTn id="41" presetID="42" presetClass="entr" presetSubtype="0"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1000"/>
                                        <p:tgtEl>
                                          <p:spTgt spid="21"/>
                                        </p:tgtEl>
                                      </p:cBhvr>
                                    </p:animEffect>
                                    <p:anim calcmode="lin" valueType="num">
                                      <p:cBhvr>
                                        <p:cTn id="44" dur="1000" fill="hold"/>
                                        <p:tgtEl>
                                          <p:spTgt spid="21"/>
                                        </p:tgtEl>
                                        <p:attrNameLst>
                                          <p:attrName>ppt_x</p:attrName>
                                        </p:attrNameLst>
                                      </p:cBhvr>
                                      <p:tavLst>
                                        <p:tav tm="0">
                                          <p:val>
                                            <p:strVal val="#ppt_x"/>
                                          </p:val>
                                        </p:tav>
                                        <p:tav tm="100000">
                                          <p:val>
                                            <p:strVal val="#ppt_x"/>
                                          </p:val>
                                        </p:tav>
                                      </p:tavLst>
                                    </p:anim>
                                    <p:anim calcmode="lin" valueType="num">
                                      <p:cBhvr>
                                        <p:cTn id="45" dur="1000" fill="hold"/>
                                        <p:tgtEl>
                                          <p:spTgt spid="21"/>
                                        </p:tgtEl>
                                        <p:attrNameLst>
                                          <p:attrName>ppt_y</p:attrName>
                                        </p:attrNameLst>
                                      </p:cBhvr>
                                      <p:tavLst>
                                        <p:tav tm="0">
                                          <p:val>
                                            <p:strVal val="#ppt_y+.1"/>
                                          </p:val>
                                        </p:tav>
                                        <p:tav tm="100000">
                                          <p:val>
                                            <p:strVal val="#ppt_y"/>
                                          </p:val>
                                        </p:tav>
                                      </p:tavLst>
                                    </p:anim>
                                  </p:childTnLst>
                                </p:cTn>
                              </p:par>
                            </p:childTnLst>
                          </p:cTn>
                        </p:par>
                        <p:par>
                          <p:cTn id="46" fill="hold">
                            <p:stCondLst>
                              <p:cond delay="7500"/>
                            </p:stCondLst>
                            <p:childTnLst>
                              <p:par>
                                <p:cTn id="47" presetID="42" presetClass="entr" presetSubtype="0"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1000"/>
                                        <p:tgtEl>
                                          <p:spTgt spid="22"/>
                                        </p:tgtEl>
                                      </p:cBhvr>
                                    </p:animEffect>
                                    <p:anim calcmode="lin" valueType="num">
                                      <p:cBhvr>
                                        <p:cTn id="50" dur="1000" fill="hold"/>
                                        <p:tgtEl>
                                          <p:spTgt spid="22"/>
                                        </p:tgtEl>
                                        <p:attrNameLst>
                                          <p:attrName>ppt_x</p:attrName>
                                        </p:attrNameLst>
                                      </p:cBhvr>
                                      <p:tavLst>
                                        <p:tav tm="0">
                                          <p:val>
                                            <p:strVal val="#ppt_x"/>
                                          </p:val>
                                        </p:tav>
                                        <p:tav tm="100000">
                                          <p:val>
                                            <p:strVal val="#ppt_x"/>
                                          </p:val>
                                        </p:tav>
                                      </p:tavLst>
                                    </p:anim>
                                    <p:anim calcmode="lin" valueType="num">
                                      <p:cBhvr>
                                        <p:cTn id="5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37" grpId="0"/>
      <p:bldP spid="18" grpId="0"/>
      <p:bldP spid="19" grpId="0" bldLvl="0" animBg="1"/>
      <p:bldP spid="20" grpId="0"/>
      <p:bldP spid="21" grpId="0"/>
      <p:bldP spid="2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入党誓词</a:t>
            </a:r>
          </a:p>
        </p:txBody>
      </p:sp>
      <p:sp>
        <p:nvSpPr>
          <p:cNvPr id="9" name="Freeform 5"/>
          <p:cNvSpPr/>
          <p:nvPr/>
        </p:nvSpPr>
        <p:spPr bwMode="auto">
          <a:xfrm>
            <a:off x="1215765" y="1686287"/>
            <a:ext cx="3613096" cy="3484935"/>
          </a:xfrm>
          <a:custGeom>
            <a:avLst/>
            <a:gdLst>
              <a:gd name="T0" fmla="*/ 104 w 1680"/>
              <a:gd name="T1" fmla="*/ 718 h 1620"/>
              <a:gd name="T2" fmla="*/ 337 w 1680"/>
              <a:gd name="T3" fmla="*/ 138 h 1620"/>
              <a:gd name="T4" fmla="*/ 859 w 1680"/>
              <a:gd name="T5" fmla="*/ 268 h 1620"/>
              <a:gd name="T6" fmla="*/ 1351 w 1680"/>
              <a:gd name="T7" fmla="*/ 96 h 1620"/>
              <a:gd name="T8" fmla="*/ 1668 w 1680"/>
              <a:gd name="T9" fmla="*/ 603 h 1620"/>
              <a:gd name="T10" fmla="*/ 1586 w 1680"/>
              <a:gd name="T11" fmla="*/ 856 h 1620"/>
              <a:gd name="T12" fmla="*/ 1346 w 1680"/>
              <a:gd name="T13" fmla="*/ 1162 h 1620"/>
              <a:gd name="T14" fmla="*/ 646 w 1680"/>
              <a:gd name="T15" fmla="*/ 1620 h 1620"/>
              <a:gd name="T16" fmla="*/ 1048 w 1680"/>
              <a:gd name="T17" fmla="*/ 1326 h 1620"/>
              <a:gd name="T18" fmla="*/ 1349 w 1680"/>
              <a:gd name="T19" fmla="*/ 743 h 1620"/>
              <a:gd name="T20" fmla="*/ 1062 w 1680"/>
              <a:gd name="T21" fmla="*/ 398 h 1620"/>
              <a:gd name="T22" fmla="*/ 709 w 1680"/>
              <a:gd name="T23" fmla="*/ 540 h 1620"/>
              <a:gd name="T24" fmla="*/ 362 w 1680"/>
              <a:gd name="T25" fmla="*/ 410 h 1620"/>
              <a:gd name="T26" fmla="*/ 104 w 1680"/>
              <a:gd name="T27" fmla="*/ 718 h 1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80" h="1620">
                <a:moveTo>
                  <a:pt x="104" y="718"/>
                </a:moveTo>
                <a:cubicBezTo>
                  <a:pt x="104" y="718"/>
                  <a:pt x="0" y="276"/>
                  <a:pt x="337" y="138"/>
                </a:cubicBezTo>
                <a:cubicBezTo>
                  <a:pt x="675" y="0"/>
                  <a:pt x="859" y="268"/>
                  <a:pt x="859" y="268"/>
                </a:cubicBezTo>
                <a:cubicBezTo>
                  <a:pt x="859" y="268"/>
                  <a:pt x="1034" y="2"/>
                  <a:pt x="1351" y="96"/>
                </a:cubicBezTo>
                <a:cubicBezTo>
                  <a:pt x="1668" y="189"/>
                  <a:pt x="1680" y="497"/>
                  <a:pt x="1668" y="603"/>
                </a:cubicBezTo>
                <a:cubicBezTo>
                  <a:pt x="1663" y="649"/>
                  <a:pt x="1646" y="746"/>
                  <a:pt x="1586" y="856"/>
                </a:cubicBezTo>
                <a:cubicBezTo>
                  <a:pt x="1534" y="952"/>
                  <a:pt x="1446" y="1058"/>
                  <a:pt x="1346" y="1162"/>
                </a:cubicBezTo>
                <a:cubicBezTo>
                  <a:pt x="1150" y="1367"/>
                  <a:pt x="903" y="1509"/>
                  <a:pt x="646" y="1620"/>
                </a:cubicBezTo>
                <a:cubicBezTo>
                  <a:pt x="767" y="1545"/>
                  <a:pt x="920" y="1448"/>
                  <a:pt x="1048" y="1326"/>
                </a:cubicBezTo>
                <a:cubicBezTo>
                  <a:pt x="1222" y="1162"/>
                  <a:pt x="1355" y="958"/>
                  <a:pt x="1349" y="743"/>
                </a:cubicBezTo>
                <a:cubicBezTo>
                  <a:pt x="1344" y="546"/>
                  <a:pt x="1209" y="409"/>
                  <a:pt x="1062" y="398"/>
                </a:cubicBezTo>
                <a:cubicBezTo>
                  <a:pt x="856" y="383"/>
                  <a:pt x="814" y="455"/>
                  <a:pt x="709" y="540"/>
                </a:cubicBezTo>
                <a:cubicBezTo>
                  <a:pt x="709" y="540"/>
                  <a:pt x="570" y="362"/>
                  <a:pt x="362" y="410"/>
                </a:cubicBezTo>
                <a:cubicBezTo>
                  <a:pt x="154" y="458"/>
                  <a:pt x="104" y="718"/>
                  <a:pt x="104" y="718"/>
                </a:cubicBezTo>
                <a:close/>
              </a:path>
            </a:pathLst>
          </a:custGeom>
          <a:gradFill>
            <a:gsLst>
              <a:gs pos="0">
                <a:srgbClr val="E30000"/>
              </a:gs>
              <a:gs pos="100000">
                <a:srgbClr val="760303"/>
              </a:gs>
            </a:gsLst>
            <a:lin ang="5400000" scaled="0"/>
          </a:gradFill>
          <a:ln>
            <a:noFill/>
          </a:ln>
        </p:spPr>
        <p:txBody>
          <a:bodyPr vert="horz" wrap="square" lIns="121920" tIns="60960" rIns="121920" bIns="60960" numCol="1" anchor="t" anchorCtr="0" compatLnSpc="1"/>
          <a:lstStyle/>
          <a:p>
            <a:pPr fontAlgn="base">
              <a:spcBef>
                <a:spcPct val="0"/>
              </a:spcBef>
              <a:spcAft>
                <a:spcPct val="0"/>
              </a:spcAft>
            </a:pPr>
            <a:endParaRPr lang="zh-CN" altLang="en-US" sz="2400">
              <a:solidFill>
                <a:srgbClr val="000000"/>
              </a:solidFill>
              <a:latin typeface="微软雅黑" panose="020B0503020204020204" pitchFamily="34" charset="-122"/>
              <a:ea typeface="微软雅黑" panose="020B0503020204020204" pitchFamily="34" charset="-122"/>
            </a:endParaRPr>
          </a:p>
        </p:txBody>
      </p:sp>
      <p:sp>
        <p:nvSpPr>
          <p:cNvPr id="18" name="矩形 17"/>
          <p:cNvSpPr/>
          <p:nvPr/>
        </p:nvSpPr>
        <p:spPr>
          <a:xfrm>
            <a:off x="823427" y="2904180"/>
            <a:ext cx="3898195" cy="748030"/>
          </a:xfrm>
          <a:prstGeom prst="rect">
            <a:avLst/>
          </a:prstGeom>
        </p:spPr>
        <p:txBody>
          <a:bodyPr wrap="square">
            <a:spAutoFit/>
          </a:bodyPr>
          <a:lstStyle/>
          <a:p>
            <a:pPr algn="ctr" fontAlgn="base">
              <a:spcBef>
                <a:spcPct val="0"/>
              </a:spcBef>
              <a:spcAft>
                <a:spcPct val="0"/>
              </a:spcAft>
            </a:pPr>
            <a:r>
              <a:rPr sz="4265" b="1" dirty="0">
                <a:solidFill>
                  <a:srgbClr val="C00000"/>
                </a:solidFill>
                <a:latin typeface="微软雅黑" panose="020B0503020204020204" pitchFamily="34" charset="-122"/>
                <a:ea typeface="微软雅黑" panose="020B0503020204020204" pitchFamily="34" charset="-122"/>
              </a:rPr>
              <a:t>入党誓词</a:t>
            </a:r>
          </a:p>
        </p:txBody>
      </p:sp>
      <p:sp>
        <p:nvSpPr>
          <p:cNvPr id="19" name="文本框 18"/>
          <p:cNvSpPr txBox="1"/>
          <p:nvPr/>
        </p:nvSpPr>
        <p:spPr>
          <a:xfrm>
            <a:off x="1553270" y="3658328"/>
            <a:ext cx="2438509" cy="665480"/>
          </a:xfrm>
          <a:prstGeom prst="rect">
            <a:avLst/>
          </a:prstGeom>
          <a:noFill/>
        </p:spPr>
        <p:txBody>
          <a:bodyPr wrap="square" rtlCol="0">
            <a:spAutoFit/>
          </a:bodyPr>
          <a:lstStyle/>
          <a:p>
            <a:pPr algn="ctr" fontAlgn="base">
              <a:spcBef>
                <a:spcPct val="0"/>
              </a:spcBef>
              <a:spcAft>
                <a:spcPct val="0"/>
              </a:spcAft>
            </a:pPr>
            <a:r>
              <a:rPr lang="zh-CN" altLang="en-US" sz="1865" dirty="0">
                <a:solidFill>
                  <a:srgbClr val="5F5F5F"/>
                </a:solidFill>
                <a:latin typeface="微软雅黑" panose="020B0503020204020204" pitchFamily="34" charset="-122"/>
                <a:ea typeface="微软雅黑" panose="020B0503020204020204" pitchFamily="34" charset="-122"/>
              </a:rPr>
              <a:t>PLEASE ADD YOUR TITLE HERE</a:t>
            </a:r>
          </a:p>
        </p:txBody>
      </p:sp>
      <p:cxnSp>
        <p:nvCxnSpPr>
          <p:cNvPr id="26" name="直接连接符 25"/>
          <p:cNvCxnSpPr/>
          <p:nvPr/>
        </p:nvCxnSpPr>
        <p:spPr>
          <a:xfrm>
            <a:off x="5326769" y="2509712"/>
            <a:ext cx="5376000" cy="0"/>
          </a:xfrm>
          <a:prstGeom prst="line">
            <a:avLst/>
          </a:prstGeom>
          <a:noFill/>
          <a:ln w="9525" cap="flat" cmpd="sng" algn="ctr">
            <a:solidFill>
              <a:srgbClr val="5F5F5F"/>
            </a:solidFill>
            <a:prstDash val="dash"/>
          </a:ln>
          <a:effectLst/>
        </p:spPr>
      </p:cxnSp>
      <p:sp>
        <p:nvSpPr>
          <p:cNvPr id="27" name="矩形 26"/>
          <p:cNvSpPr/>
          <p:nvPr/>
        </p:nvSpPr>
        <p:spPr>
          <a:xfrm>
            <a:off x="5334118" y="1763667"/>
            <a:ext cx="5697035" cy="898747"/>
          </a:xfrm>
          <a:prstGeom prst="rect">
            <a:avLst/>
          </a:prstGeom>
          <a:noFill/>
          <a:ln w="25400" cap="flat" cmpd="sng" algn="ctr">
            <a:noFill/>
            <a:prstDash val="solid"/>
          </a:ln>
          <a:effectLst/>
        </p:spPr>
        <p:txBody>
          <a:bodyPr rtlCol="0" anchor="ctr"/>
          <a:lstStyle/>
          <a:p>
            <a:pPr>
              <a:defRPr/>
            </a:pPr>
            <a:r>
              <a:rPr lang="zh-CN" altLang="en-US" sz="3200" b="1" kern="0" dirty="0">
                <a:solidFill>
                  <a:srgbClr val="C00000"/>
                </a:solidFill>
                <a:latin typeface="微软雅黑" panose="020B0503020204020204" pitchFamily="34" charset="-122"/>
                <a:ea typeface="微软雅黑" panose="020B0503020204020204" pitchFamily="34" charset="-122"/>
              </a:rPr>
              <a:t>入党誓词</a:t>
            </a:r>
          </a:p>
        </p:txBody>
      </p:sp>
      <p:sp>
        <p:nvSpPr>
          <p:cNvPr id="28" name="MH_Desc_1"/>
          <p:cNvSpPr/>
          <p:nvPr/>
        </p:nvSpPr>
        <p:spPr>
          <a:xfrm>
            <a:off x="5304106" y="2509365"/>
            <a:ext cx="5274167" cy="1109628"/>
          </a:xfrm>
          <a:prstGeom prst="rect">
            <a:avLst/>
          </a:prstGeom>
        </p:spPr>
        <p:txBody>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just" eaLnBrk="1" fontAlgn="auto" hangingPunct="1">
              <a:lnSpc>
                <a:spcPct val="150000"/>
              </a:lnSpc>
              <a:spcBef>
                <a:spcPts val="0"/>
              </a:spcBef>
              <a:spcAft>
                <a:spcPts val="0"/>
              </a:spcAft>
              <a:defRPr/>
            </a:pPr>
            <a:r>
              <a:rPr sz="2000" kern="0" dirty="0">
                <a:solidFill>
                  <a:srgbClr val="000000"/>
                </a:solidFill>
                <a:latin typeface="微软雅黑" panose="020B0503020204020204" pitchFamily="34" charset="-122"/>
                <a:ea typeface="微软雅黑" panose="020B0503020204020204" pitchFamily="34" charset="-122"/>
                <a:cs typeface="宋体" panose="02010600030101010101" pitchFamily="2" charset="-122"/>
              </a:rPr>
              <a:t>我志愿加入中国共产党，拥护党的纲领，遵守党的章程，履行党员义务，执行党的决定，严守党的纪律，保守党的秘密，对党忠诚，积极工作，为共产主义奋斗终身，随时准备为党和人民牺牲一切，永不叛党。</a:t>
            </a:r>
          </a:p>
        </p:txBody>
      </p:sp>
    </p:spTree>
    <p:extLst>
      <p:ext uri="{BB962C8B-B14F-4D97-AF65-F5344CB8AC3E}">
        <p14:creationId xmlns="" xmlns:p14="http://schemas.microsoft.com/office/powerpoint/2010/main" val="322404970"/>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1000" fill="hold"/>
                                        <p:tgtEl>
                                          <p:spTgt spid="9"/>
                                        </p:tgtEl>
                                        <p:attrNameLst>
                                          <p:attrName>ppt_w</p:attrName>
                                        </p:attrNameLst>
                                      </p:cBhvr>
                                      <p:tavLst>
                                        <p:tav tm="0">
                                          <p:val>
                                            <p:fltVal val="0"/>
                                          </p:val>
                                        </p:tav>
                                        <p:tav tm="100000">
                                          <p:val>
                                            <p:strVal val="#ppt_w"/>
                                          </p:val>
                                        </p:tav>
                                      </p:tavLst>
                                    </p:anim>
                                    <p:anim calcmode="lin" valueType="num">
                                      <p:cBhvr>
                                        <p:cTn id="12" dur="1000" fill="hold"/>
                                        <p:tgtEl>
                                          <p:spTgt spid="9"/>
                                        </p:tgtEl>
                                        <p:attrNameLst>
                                          <p:attrName>ppt_h</p:attrName>
                                        </p:attrNameLst>
                                      </p:cBhvr>
                                      <p:tavLst>
                                        <p:tav tm="0">
                                          <p:val>
                                            <p:fltVal val="0"/>
                                          </p:val>
                                        </p:tav>
                                        <p:tav tm="100000">
                                          <p:val>
                                            <p:strVal val="#ppt_h"/>
                                          </p:val>
                                        </p:tav>
                                      </p:tavLst>
                                    </p:anim>
                                    <p:anim calcmode="lin" valueType="num">
                                      <p:cBhvr>
                                        <p:cTn id="13" dur="1000" fill="hold"/>
                                        <p:tgtEl>
                                          <p:spTgt spid="9"/>
                                        </p:tgtEl>
                                        <p:attrNameLst>
                                          <p:attrName>style.rotation</p:attrName>
                                        </p:attrNameLst>
                                      </p:cBhvr>
                                      <p:tavLst>
                                        <p:tav tm="0">
                                          <p:val>
                                            <p:fltVal val="90"/>
                                          </p:val>
                                        </p:tav>
                                        <p:tav tm="100000">
                                          <p:val>
                                            <p:fltVal val="0"/>
                                          </p:val>
                                        </p:tav>
                                      </p:tavLst>
                                    </p:anim>
                                    <p:animEffect transition="in" filter="fade">
                                      <p:cBhvr>
                                        <p:cTn id="14" dur="1000"/>
                                        <p:tgtEl>
                                          <p:spTgt spid="9"/>
                                        </p:tgtEl>
                                      </p:cBhvr>
                                    </p:animEffect>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fltVal val="0"/>
                                          </p:val>
                                        </p:tav>
                                        <p:tav tm="100000">
                                          <p:val>
                                            <p:strVal val="#ppt_w"/>
                                          </p:val>
                                        </p:tav>
                                      </p:tavLst>
                                    </p:anim>
                                    <p:anim calcmode="lin" valueType="num">
                                      <p:cBhvr>
                                        <p:cTn id="19" dur="500" fill="hold"/>
                                        <p:tgtEl>
                                          <p:spTgt spid="18"/>
                                        </p:tgtEl>
                                        <p:attrNameLst>
                                          <p:attrName>ppt_h</p:attrName>
                                        </p:attrNameLst>
                                      </p:cBhvr>
                                      <p:tavLst>
                                        <p:tav tm="0">
                                          <p:val>
                                            <p:fltVal val="0"/>
                                          </p:val>
                                        </p:tav>
                                        <p:tav tm="100000">
                                          <p:val>
                                            <p:strVal val="#ppt_h"/>
                                          </p:val>
                                        </p:tav>
                                      </p:tavLst>
                                    </p:anim>
                                    <p:animEffect transition="in" filter="fade">
                                      <p:cBhvr>
                                        <p:cTn id="20" dur="500"/>
                                        <p:tgtEl>
                                          <p:spTgt spid="18"/>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left)">
                                      <p:cBhvr>
                                        <p:cTn id="24" dur="500"/>
                                        <p:tgtEl>
                                          <p:spTgt spid="19"/>
                                        </p:tgtEl>
                                      </p:cBhvr>
                                    </p:animEffect>
                                  </p:childTnLst>
                                </p:cTn>
                              </p:par>
                            </p:childTnLst>
                          </p:cTn>
                        </p:par>
                        <p:par>
                          <p:cTn id="25" fill="hold">
                            <p:stCondLst>
                              <p:cond delay="2500"/>
                            </p:stCondLst>
                            <p:childTnLst>
                              <p:par>
                                <p:cTn id="26" presetID="2" presetClass="entr" presetSubtype="4"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fill="hold"/>
                                        <p:tgtEl>
                                          <p:spTgt spid="27"/>
                                        </p:tgtEl>
                                        <p:attrNameLst>
                                          <p:attrName>ppt_x</p:attrName>
                                        </p:attrNameLst>
                                      </p:cBhvr>
                                      <p:tavLst>
                                        <p:tav tm="0">
                                          <p:val>
                                            <p:strVal val="#ppt_x"/>
                                          </p:val>
                                        </p:tav>
                                        <p:tav tm="100000">
                                          <p:val>
                                            <p:strVal val="#ppt_x"/>
                                          </p:val>
                                        </p:tav>
                                      </p:tavLst>
                                    </p:anim>
                                    <p:anim calcmode="lin" valueType="num">
                                      <p:cBhvr additive="base">
                                        <p:cTn id="29" dur="500" fill="hold"/>
                                        <p:tgtEl>
                                          <p:spTgt spid="27"/>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53" presetClass="entr" presetSubtype="16" fill="hold" grpId="0" nodeType="afterEffect">
                                  <p:stCondLst>
                                    <p:cond delay="0"/>
                                  </p:stCondLst>
                                  <p:iterate type="lt">
                                    <p:tmPct val="10000"/>
                                  </p:iterate>
                                  <p:childTnLst>
                                    <p:set>
                                      <p:cBhvr>
                                        <p:cTn id="32" dur="1" fill="hold">
                                          <p:stCondLst>
                                            <p:cond delay="0"/>
                                          </p:stCondLst>
                                        </p:cTn>
                                        <p:tgtEl>
                                          <p:spTgt spid="28"/>
                                        </p:tgtEl>
                                        <p:attrNameLst>
                                          <p:attrName>style.visibility</p:attrName>
                                        </p:attrNameLst>
                                      </p:cBhvr>
                                      <p:to>
                                        <p:strVal val="visible"/>
                                      </p:to>
                                    </p:set>
                                    <p:anim calcmode="lin" valueType="num">
                                      <p:cBhvr>
                                        <p:cTn id="33" dur="500" fill="hold"/>
                                        <p:tgtEl>
                                          <p:spTgt spid="28"/>
                                        </p:tgtEl>
                                        <p:attrNameLst>
                                          <p:attrName>ppt_w</p:attrName>
                                        </p:attrNameLst>
                                      </p:cBhvr>
                                      <p:tavLst>
                                        <p:tav tm="0">
                                          <p:val>
                                            <p:fltVal val="0"/>
                                          </p:val>
                                        </p:tav>
                                        <p:tav tm="100000">
                                          <p:val>
                                            <p:strVal val="#ppt_w"/>
                                          </p:val>
                                        </p:tav>
                                      </p:tavLst>
                                    </p:anim>
                                    <p:anim calcmode="lin" valueType="num">
                                      <p:cBhvr>
                                        <p:cTn id="34" dur="500" fill="hold"/>
                                        <p:tgtEl>
                                          <p:spTgt spid="28"/>
                                        </p:tgtEl>
                                        <p:attrNameLst>
                                          <p:attrName>ppt_h</p:attrName>
                                        </p:attrNameLst>
                                      </p:cBhvr>
                                      <p:tavLst>
                                        <p:tav tm="0">
                                          <p:val>
                                            <p:fltVal val="0"/>
                                          </p:val>
                                        </p:tav>
                                        <p:tav tm="100000">
                                          <p:val>
                                            <p:strVal val="#ppt_h"/>
                                          </p:val>
                                        </p:tav>
                                      </p:tavLst>
                                    </p:anim>
                                    <p:animEffect transition="in" filter="fade">
                                      <p:cBhvr>
                                        <p:cTn id="35" dur="500"/>
                                        <p:tgtEl>
                                          <p:spTgt spid="28"/>
                                        </p:tgtEl>
                                      </p:cBhvr>
                                    </p:animEffect>
                                  </p:childTnLst>
                                </p:cTn>
                              </p:par>
                            </p:childTnLst>
                          </p:cTn>
                        </p:par>
                        <p:par>
                          <p:cTn id="36" fill="hold">
                            <p:stCondLst>
                              <p:cond delay="8050"/>
                            </p:stCondLst>
                            <p:childTnLst>
                              <p:par>
                                <p:cTn id="37" presetID="22" presetClass="entr" presetSubtype="8"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8" grpId="0"/>
      <p:bldP spid="19" grpId="0"/>
      <p:bldP spid="27" grpId="0" bldLvl="0" animBg="1"/>
      <p:bldP spid="2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党的组织生活</a:t>
            </a:r>
          </a:p>
        </p:txBody>
      </p:sp>
      <p:sp>
        <p:nvSpPr>
          <p:cNvPr id="55" name="Rectangle 3"/>
          <p:cNvSpPr/>
          <p:nvPr/>
        </p:nvSpPr>
        <p:spPr>
          <a:xfrm>
            <a:off x="-13493" y="1892301"/>
            <a:ext cx="12217400" cy="1992313"/>
          </a:xfrm>
          <a:prstGeom prst="rect">
            <a:avLst/>
          </a:prstGeom>
          <a:gradFill>
            <a:gsLst>
              <a:gs pos="0">
                <a:srgbClr val="E30000"/>
              </a:gs>
              <a:gs pos="100000">
                <a:srgbClr val="76030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en-GB" noProof="1">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37" name="矩形 36"/>
          <p:cNvSpPr/>
          <p:nvPr/>
        </p:nvSpPr>
        <p:spPr>
          <a:xfrm>
            <a:off x="5553870" y="2874964"/>
            <a:ext cx="5903913" cy="720197"/>
          </a:xfrm>
          <a:prstGeom prst="rect">
            <a:avLst/>
          </a:prstGeom>
        </p:spPr>
        <p:txBody>
          <a:bodyPr wrap="square">
            <a:spAutoFit/>
          </a:bodyPr>
          <a:lstStyle/>
          <a:p>
            <a:pPr algn="just">
              <a:lnSpc>
                <a:spcPct val="120000"/>
              </a:lnSpc>
              <a:spcBef>
                <a:spcPct val="0"/>
              </a:spcBef>
              <a:spcAft>
                <a:spcPct val="0"/>
              </a:spcAft>
            </a:pPr>
            <a:r>
              <a:rPr lang="zh-CN" altLang="en-US" sz="1700" b="1" spc="300" noProof="1">
                <a:solidFill>
                  <a:srgbClr val="FFFFFF"/>
                </a:solidFill>
                <a:latin typeface="微软雅黑" panose="020B0503020204020204" pitchFamily="34" charset="-122"/>
                <a:ea typeface="微软雅黑" panose="020B0503020204020204" pitchFamily="34" charset="-122"/>
                <a:cs typeface="+mn-ea"/>
                <a:sym typeface="+mn-lt"/>
              </a:rPr>
              <a:t>党章</a:t>
            </a:r>
            <a:r>
              <a:rPr lang="en-US" altLang="zh-CN" sz="1700" b="1" spc="300" noProof="1">
                <a:solidFill>
                  <a:srgbClr val="FFFFFF"/>
                </a:solidFill>
                <a:latin typeface="微软雅黑" panose="020B0503020204020204" pitchFamily="34" charset="-122"/>
                <a:ea typeface="微软雅黑" panose="020B0503020204020204" pitchFamily="34" charset="-122"/>
                <a:cs typeface="+mn-ea"/>
                <a:sym typeface="+mn-lt"/>
              </a:rPr>
              <a:t>【</a:t>
            </a:r>
            <a:r>
              <a:rPr lang="zh-CN" altLang="en-US" sz="1700" b="1" spc="300" noProof="1">
                <a:solidFill>
                  <a:srgbClr val="FFFFFF"/>
                </a:solidFill>
                <a:latin typeface="微软雅黑" panose="020B0503020204020204" pitchFamily="34" charset="-122"/>
                <a:ea typeface="微软雅黑" panose="020B0503020204020204" pitchFamily="34" charset="-122"/>
                <a:cs typeface="+mn-ea"/>
                <a:sym typeface="+mn-lt"/>
              </a:rPr>
              <a:t>第八条</a:t>
            </a:r>
            <a:r>
              <a:rPr lang="en-US" altLang="zh-CN" sz="1700" b="1" spc="300" noProof="1">
                <a:solidFill>
                  <a:srgbClr val="FFFFFF"/>
                </a:solidFill>
                <a:latin typeface="微软雅黑" panose="020B0503020204020204" pitchFamily="34" charset="-122"/>
                <a:ea typeface="微软雅黑" panose="020B0503020204020204" pitchFamily="34" charset="-122"/>
                <a:cs typeface="+mn-ea"/>
                <a:sym typeface="+mn-lt"/>
              </a:rPr>
              <a:t>】</a:t>
            </a:r>
            <a:r>
              <a:rPr lang="zh-CN" altLang="en-US" sz="1700" b="1" spc="300" noProof="1">
                <a:solidFill>
                  <a:srgbClr val="FFFFFF"/>
                </a:solidFill>
                <a:latin typeface="微软雅黑" panose="020B0503020204020204" pitchFamily="34" charset="-122"/>
                <a:ea typeface="微软雅黑" panose="020B0503020204020204" pitchFamily="34" charset="-122"/>
                <a:cs typeface="+mn-ea"/>
                <a:sym typeface="+mn-lt"/>
              </a:rPr>
              <a:t>对党员和党员领导干部参加党的组织生活进行了规定。</a:t>
            </a:r>
          </a:p>
        </p:txBody>
      </p:sp>
      <p:sp>
        <p:nvSpPr>
          <p:cNvPr id="40" name="TextBox 19"/>
          <p:cNvSpPr txBox="1"/>
          <p:nvPr/>
        </p:nvSpPr>
        <p:spPr>
          <a:xfrm>
            <a:off x="5520533" y="1887539"/>
            <a:ext cx="2879725" cy="978729"/>
          </a:xfrm>
          <a:prstGeom prst="rect">
            <a:avLst/>
          </a:prstGeom>
          <a:noFill/>
          <a:ln w="9525">
            <a:noFill/>
          </a:ln>
        </p:spPr>
        <p:txBody>
          <a:bodyPr wrap="square" anchor="t">
            <a:spAutoFit/>
          </a:bodyPr>
          <a:lstStyle/>
          <a:p>
            <a:pPr fontAlgn="base">
              <a:lnSpc>
                <a:spcPct val="120000"/>
              </a:lnSpc>
              <a:spcBef>
                <a:spcPct val="0"/>
              </a:spcBef>
              <a:spcAft>
                <a:spcPct val="0"/>
              </a:spcAft>
            </a:pPr>
            <a:r>
              <a:rPr lang="zh-CN" altLang="en-US" sz="4800" b="1">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rPr>
              <a:t>组织生活</a:t>
            </a:r>
          </a:p>
        </p:txBody>
      </p:sp>
      <p:sp>
        <p:nvSpPr>
          <p:cNvPr id="14" name="矩形 13"/>
          <p:cNvSpPr/>
          <p:nvPr/>
        </p:nvSpPr>
        <p:spPr>
          <a:xfrm>
            <a:off x="1462883" y="4005264"/>
            <a:ext cx="9699625" cy="862013"/>
          </a:xfrm>
          <a:prstGeom prst="rect">
            <a:avLst/>
          </a:prstGeom>
        </p:spPr>
        <p:txBody>
          <a:bodyPr wrap="square">
            <a:spAutoFit/>
          </a:bodyPr>
          <a:lstStyle/>
          <a:p>
            <a:pPr>
              <a:lnSpc>
                <a:spcPct val="150000"/>
              </a:lnSpc>
              <a:spcBef>
                <a:spcPct val="0"/>
              </a:spcBef>
              <a:spcAft>
                <a:spcPct val="0"/>
              </a:spcAft>
            </a:pPr>
            <a:r>
              <a:rPr lang="en-US" altLang="zh-CN" sz="2000" b="1" spc="300" noProof="1">
                <a:solidFill>
                  <a:srgbClr val="C00000"/>
                </a:solidFill>
                <a:latin typeface="微软雅黑" panose="020B0503020204020204" pitchFamily="34" charset="-122"/>
                <a:ea typeface="微软雅黑" panose="020B0503020204020204" pitchFamily="34" charset="-122"/>
                <a:cs typeface="+mn-ea"/>
                <a:sym typeface="+mn-lt"/>
              </a:rPr>
              <a:t>【</a:t>
            </a:r>
            <a:r>
              <a:rPr lang="zh-CN" altLang="en-US" sz="2000" b="1" spc="300" noProof="1">
                <a:solidFill>
                  <a:srgbClr val="C00000"/>
                </a:solidFill>
                <a:latin typeface="微软雅黑" panose="020B0503020204020204" pitchFamily="34" charset="-122"/>
                <a:ea typeface="微软雅黑" panose="020B0503020204020204" pitchFamily="34" charset="-122"/>
                <a:cs typeface="+mn-ea"/>
                <a:sym typeface="+mn-lt"/>
              </a:rPr>
              <a:t>第八条</a:t>
            </a:r>
            <a:r>
              <a:rPr lang="en-US" altLang="zh-CN" sz="2000" b="1" spc="300" noProof="1">
                <a:solidFill>
                  <a:srgbClr val="C00000"/>
                </a:solidFill>
                <a:latin typeface="微软雅黑" panose="020B0503020204020204" pitchFamily="34" charset="-122"/>
                <a:ea typeface="微软雅黑" panose="020B0503020204020204" pitchFamily="34" charset="-122"/>
                <a:cs typeface="+mn-ea"/>
                <a:sym typeface="+mn-lt"/>
              </a:rPr>
              <a:t>】</a:t>
            </a:r>
            <a:r>
              <a:rPr lang="zh-CN" altLang="zh-CN" sz="2000" b="1"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每个党员，不论职务高低，都必须编入党的一个支部、小组或</a:t>
            </a:r>
            <a:r>
              <a:rPr lang="en-US" altLang="zh-CN" sz="2000" b="1"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   </a:t>
            </a:r>
          </a:p>
          <a:p>
            <a:pPr>
              <a:spcBef>
                <a:spcPct val="0"/>
              </a:spcBef>
              <a:spcAft>
                <a:spcPct val="0"/>
              </a:spcAft>
            </a:pPr>
            <a:r>
              <a:rPr lang="en-US" altLang="zh-CN" sz="2000" b="1"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 </a:t>
            </a:r>
            <a:r>
              <a:rPr lang="zh-CN" altLang="zh-CN" sz="2000" b="1"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其他特定组织，参加党的组织生活，接受党内外群众的监督</a:t>
            </a:r>
            <a:r>
              <a:rPr lang="zh-CN" altLang="en-US" sz="2000" b="1"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a:t>
            </a:r>
            <a:endParaRPr lang="zh-CN" altLang="zh-CN" sz="2000" b="1"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endParaRPr>
          </a:p>
        </p:txBody>
      </p:sp>
      <p:sp>
        <p:nvSpPr>
          <p:cNvPr id="16" name="矩形 15"/>
          <p:cNvSpPr/>
          <p:nvPr/>
        </p:nvSpPr>
        <p:spPr>
          <a:xfrm>
            <a:off x="1534319" y="4845050"/>
            <a:ext cx="7970838" cy="420688"/>
          </a:xfrm>
          <a:prstGeom prst="rect">
            <a:avLst/>
          </a:prstGeom>
        </p:spPr>
        <p:txBody>
          <a:bodyPr wrap="square">
            <a:spAutoFit/>
          </a:bodyPr>
          <a:lstStyle/>
          <a:p>
            <a:pPr>
              <a:spcBef>
                <a:spcPct val="0"/>
              </a:spcBef>
              <a:spcAft>
                <a:spcPct val="0"/>
              </a:spcAft>
            </a:pPr>
            <a:r>
              <a:rPr lang="zh-CN" altLang="zh-CN" sz="2135" b="1"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党员领导干部还必须参加党委、党组的民主生活会。</a:t>
            </a:r>
          </a:p>
        </p:txBody>
      </p:sp>
      <p:sp>
        <p:nvSpPr>
          <p:cNvPr id="19" name="矩形 18"/>
          <p:cNvSpPr/>
          <p:nvPr/>
        </p:nvSpPr>
        <p:spPr>
          <a:xfrm>
            <a:off x="1951833" y="5445125"/>
            <a:ext cx="8177213" cy="769938"/>
          </a:xfrm>
          <a:prstGeom prst="rect">
            <a:avLst/>
          </a:prstGeom>
          <a:noFill/>
        </p:spPr>
        <p:txBody>
          <a:bodyPr wrap="square">
            <a:spAutoFit/>
          </a:bodyPr>
          <a:lstStyle/>
          <a:p>
            <a:pPr algn="ctr">
              <a:spcBef>
                <a:spcPct val="0"/>
              </a:spcBef>
              <a:spcAft>
                <a:spcPct val="0"/>
              </a:spcAft>
            </a:pPr>
            <a:r>
              <a:rPr lang="zh-CN" altLang="zh-CN" sz="2200" b="1" spc="300" noProof="1">
                <a:solidFill>
                  <a:srgbClr val="C00000"/>
                </a:solidFill>
                <a:latin typeface="微软雅黑" panose="020B0503020204020204" pitchFamily="34" charset="-122"/>
                <a:ea typeface="微软雅黑" panose="020B0503020204020204" pitchFamily="34" charset="-122"/>
                <a:cs typeface="+mn-ea"/>
                <a:sym typeface="+mn-lt"/>
              </a:rPr>
              <a:t>不允许有任何不参加党的组织生活</a:t>
            </a:r>
            <a:r>
              <a:rPr lang="zh-CN" altLang="en-US" sz="2200" b="1" spc="300" noProof="1">
                <a:solidFill>
                  <a:srgbClr val="C00000"/>
                </a:solidFill>
                <a:latin typeface="微软雅黑" panose="020B0503020204020204" pitchFamily="34" charset="-122"/>
                <a:ea typeface="微软雅黑" panose="020B0503020204020204" pitchFamily="34" charset="-122"/>
                <a:cs typeface="+mn-ea"/>
                <a:sym typeface="+mn-lt"/>
              </a:rPr>
              <a:t>，</a:t>
            </a:r>
            <a:r>
              <a:rPr lang="zh-CN" altLang="zh-CN" sz="2200" b="1" spc="300" noProof="1">
                <a:solidFill>
                  <a:srgbClr val="C00000"/>
                </a:solidFill>
                <a:latin typeface="微软雅黑" panose="020B0503020204020204" pitchFamily="34" charset="-122"/>
                <a:ea typeface="微软雅黑" panose="020B0503020204020204" pitchFamily="34" charset="-122"/>
                <a:cs typeface="+mn-ea"/>
                <a:sym typeface="+mn-lt"/>
              </a:rPr>
              <a:t>不接受党内外群众监督的特殊党员</a:t>
            </a:r>
          </a:p>
        </p:txBody>
      </p:sp>
      <p:pic>
        <p:nvPicPr>
          <p:cNvPr id="4" name="图片 3" descr="49719b19e1b80467a7b82ffedb099f1d"/>
          <p:cNvPicPr>
            <a:picLocks noChangeAspect="1"/>
          </p:cNvPicPr>
          <p:nvPr/>
        </p:nvPicPr>
        <p:blipFill>
          <a:blip r:embed="rId3" cstate="print"/>
          <a:stretch>
            <a:fillRect/>
          </a:stretch>
        </p:blipFill>
        <p:spPr>
          <a:xfrm>
            <a:off x="1397795" y="634365"/>
            <a:ext cx="4041775" cy="3792220"/>
          </a:xfrm>
          <a:prstGeom prst="rect">
            <a:avLst/>
          </a:prstGeom>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1228808232"/>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16" presetClass="entr" presetSubtype="21" fill="hold" grpId="0" nodeType="afterEffect">
                                  <p:stCondLst>
                                    <p:cond delay="500"/>
                                  </p:stCondLst>
                                  <p:childTnLst>
                                    <p:set>
                                      <p:cBhvr>
                                        <p:cTn id="10" dur="1" fill="hold">
                                          <p:stCondLst>
                                            <p:cond delay="0"/>
                                          </p:stCondLst>
                                        </p:cTn>
                                        <p:tgtEl>
                                          <p:spTgt spid="55"/>
                                        </p:tgtEl>
                                        <p:attrNameLst>
                                          <p:attrName>style.visibility</p:attrName>
                                        </p:attrNameLst>
                                      </p:cBhvr>
                                      <p:to>
                                        <p:strVal val="visible"/>
                                      </p:to>
                                    </p:set>
                                    <p:animEffect transition="in" filter="barn(inVertical)">
                                      <p:cBhvr>
                                        <p:cTn id="11" dur="750"/>
                                        <p:tgtEl>
                                          <p:spTgt spid="55"/>
                                        </p:tgtEl>
                                      </p:cBhvr>
                                    </p:animEffect>
                                  </p:childTnLst>
                                </p:cTn>
                              </p:par>
                            </p:childTnLst>
                          </p:cTn>
                        </p:par>
                        <p:par>
                          <p:cTn id="12" fill="hold">
                            <p:stCondLst>
                              <p:cond delay="2000"/>
                            </p:stCondLst>
                            <p:childTnLst>
                              <p:par>
                                <p:cTn id="13" presetID="16" presetClass="entr" presetSubtype="21" fill="hold" nodeType="afterEffect">
                                  <p:stCondLst>
                                    <p:cond delay="0"/>
                                  </p:stCondLst>
                                  <p:childTnLst>
                                    <p:set>
                                      <p:cBhvr>
                                        <p:cTn id="14" dur="1" fill="hold">
                                          <p:stCondLst>
                                            <p:cond delay="0"/>
                                          </p:stCondLst>
                                        </p:cTn>
                                        <p:tgtEl>
                                          <p:spTgt spid="40">
                                            <p:txEl>
                                              <p:pRg st="0" end="0"/>
                                            </p:txEl>
                                          </p:spTgt>
                                        </p:tgtEl>
                                        <p:attrNameLst>
                                          <p:attrName>style.visibility</p:attrName>
                                        </p:attrNameLst>
                                      </p:cBhvr>
                                      <p:to>
                                        <p:strVal val="visible"/>
                                      </p:to>
                                    </p:set>
                                    <p:animEffect transition="in" filter="barn(inVertical)">
                                      <p:cBhvr>
                                        <p:cTn id="15" dur="500"/>
                                        <p:tgtEl>
                                          <p:spTgt spid="40">
                                            <p:txEl>
                                              <p:pRg st="0" end="0"/>
                                            </p:txEl>
                                          </p:spTgt>
                                        </p:tgtEl>
                                      </p:cBhvr>
                                    </p:animEffect>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42"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1000"/>
                                        <p:tgtEl>
                                          <p:spTgt spid="14"/>
                                        </p:tgtEl>
                                      </p:cBhvr>
                                    </p:animEffect>
                                    <p:anim calcmode="lin" valueType="num">
                                      <p:cBhvr>
                                        <p:cTn id="26" dur="1000" fill="hold"/>
                                        <p:tgtEl>
                                          <p:spTgt spid="14"/>
                                        </p:tgtEl>
                                        <p:attrNameLst>
                                          <p:attrName>ppt_x</p:attrName>
                                        </p:attrNameLst>
                                      </p:cBhvr>
                                      <p:tavLst>
                                        <p:tav tm="0">
                                          <p:val>
                                            <p:strVal val="#ppt_x"/>
                                          </p:val>
                                        </p:tav>
                                        <p:tav tm="100000">
                                          <p:val>
                                            <p:strVal val="#ppt_x"/>
                                          </p:val>
                                        </p:tav>
                                      </p:tavLst>
                                    </p:anim>
                                    <p:anim calcmode="lin" valueType="num">
                                      <p:cBhvr>
                                        <p:cTn id="27" dur="1000" fill="hold"/>
                                        <p:tgtEl>
                                          <p:spTgt spid="14"/>
                                        </p:tgtEl>
                                        <p:attrNameLst>
                                          <p:attrName>ppt_y</p:attrName>
                                        </p:attrNameLst>
                                      </p:cBhvr>
                                      <p:tavLst>
                                        <p:tav tm="0">
                                          <p:val>
                                            <p:strVal val="#ppt_y+.1"/>
                                          </p:val>
                                        </p:tav>
                                        <p:tav tm="100000">
                                          <p:val>
                                            <p:strVal val="#ppt_y"/>
                                          </p:val>
                                        </p:tav>
                                      </p:tavLst>
                                    </p:anim>
                                  </p:childTnLst>
                                </p:cTn>
                              </p:par>
                            </p:childTnLst>
                          </p:cTn>
                        </p:par>
                        <p:par>
                          <p:cTn id="28" fill="hold">
                            <p:stCondLst>
                              <p:cond delay="4500"/>
                            </p:stCondLst>
                            <p:childTnLst>
                              <p:par>
                                <p:cTn id="29" presetID="42" presetClass="entr" presetSubtype="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1000"/>
                                        <p:tgtEl>
                                          <p:spTgt spid="16"/>
                                        </p:tgtEl>
                                      </p:cBhvr>
                                    </p:animEffect>
                                    <p:anim calcmode="lin" valueType="num">
                                      <p:cBhvr>
                                        <p:cTn id="32" dur="1000" fill="hold"/>
                                        <p:tgtEl>
                                          <p:spTgt spid="16"/>
                                        </p:tgtEl>
                                        <p:attrNameLst>
                                          <p:attrName>ppt_x</p:attrName>
                                        </p:attrNameLst>
                                      </p:cBhvr>
                                      <p:tavLst>
                                        <p:tav tm="0">
                                          <p:val>
                                            <p:strVal val="#ppt_x"/>
                                          </p:val>
                                        </p:tav>
                                        <p:tav tm="100000">
                                          <p:val>
                                            <p:strVal val="#ppt_x"/>
                                          </p:val>
                                        </p:tav>
                                      </p:tavLst>
                                    </p:anim>
                                    <p:anim calcmode="lin" valueType="num">
                                      <p:cBhvr>
                                        <p:cTn id="33" dur="1000" fill="hold"/>
                                        <p:tgtEl>
                                          <p:spTgt spid="16"/>
                                        </p:tgtEl>
                                        <p:attrNameLst>
                                          <p:attrName>ppt_y</p:attrName>
                                        </p:attrNameLst>
                                      </p:cBhvr>
                                      <p:tavLst>
                                        <p:tav tm="0">
                                          <p:val>
                                            <p:strVal val="#ppt_y+.1"/>
                                          </p:val>
                                        </p:tav>
                                        <p:tav tm="100000">
                                          <p:val>
                                            <p:strVal val="#ppt_y"/>
                                          </p:val>
                                        </p:tav>
                                      </p:tavLst>
                                    </p:anim>
                                  </p:childTnLst>
                                </p:cTn>
                              </p:par>
                            </p:childTnLst>
                          </p:cTn>
                        </p:par>
                        <p:par>
                          <p:cTn id="34" fill="hold">
                            <p:stCondLst>
                              <p:cond delay="5500"/>
                            </p:stCondLst>
                            <p:childTnLst>
                              <p:par>
                                <p:cTn id="35" presetID="42" presetClass="entr" presetSubtype="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1000"/>
                                        <p:tgtEl>
                                          <p:spTgt spid="19"/>
                                        </p:tgtEl>
                                      </p:cBhvr>
                                    </p:animEffect>
                                    <p:anim calcmode="lin" valueType="num">
                                      <p:cBhvr>
                                        <p:cTn id="38" dur="1000" fill="hold"/>
                                        <p:tgtEl>
                                          <p:spTgt spid="19"/>
                                        </p:tgtEl>
                                        <p:attrNameLst>
                                          <p:attrName>ppt_x</p:attrName>
                                        </p:attrNameLst>
                                      </p:cBhvr>
                                      <p:tavLst>
                                        <p:tav tm="0">
                                          <p:val>
                                            <p:strVal val="#ppt_x"/>
                                          </p:val>
                                        </p:tav>
                                        <p:tav tm="100000">
                                          <p:val>
                                            <p:strVal val="#ppt_x"/>
                                          </p:val>
                                        </p:tav>
                                      </p:tavLst>
                                    </p:anim>
                                    <p:anim calcmode="lin" valueType="num">
                                      <p:cBhvr>
                                        <p:cTn id="3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37" grpId="0"/>
      <p:bldP spid="14" grpId="0"/>
      <p:bldP spid="16" grpId="0"/>
      <p:bldP spid="19"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党员退党的有关规定</a:t>
            </a:r>
          </a:p>
        </p:txBody>
      </p:sp>
      <p:sp>
        <p:nvSpPr>
          <p:cNvPr id="55" name="Rectangle 3"/>
          <p:cNvSpPr/>
          <p:nvPr/>
        </p:nvSpPr>
        <p:spPr>
          <a:xfrm>
            <a:off x="-13493" y="1892301"/>
            <a:ext cx="12217400" cy="1992313"/>
          </a:xfrm>
          <a:prstGeom prst="rect">
            <a:avLst/>
          </a:prstGeom>
          <a:gradFill>
            <a:gsLst>
              <a:gs pos="0">
                <a:srgbClr val="E30000"/>
              </a:gs>
              <a:gs pos="100000">
                <a:srgbClr val="76030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en-GB" noProof="1">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37" name="矩形 36"/>
          <p:cNvSpPr/>
          <p:nvPr/>
        </p:nvSpPr>
        <p:spPr>
          <a:xfrm>
            <a:off x="5553870" y="2874964"/>
            <a:ext cx="5903913" cy="1034129"/>
          </a:xfrm>
          <a:prstGeom prst="rect">
            <a:avLst/>
          </a:prstGeom>
        </p:spPr>
        <p:txBody>
          <a:bodyPr wrap="square">
            <a:spAutoFit/>
          </a:bodyPr>
          <a:lstStyle/>
          <a:p>
            <a:pPr algn="just">
              <a:lnSpc>
                <a:spcPct val="120000"/>
              </a:lnSpc>
              <a:spcBef>
                <a:spcPct val="0"/>
              </a:spcBef>
              <a:spcAft>
                <a:spcPct val="0"/>
              </a:spcAft>
            </a:pPr>
            <a:r>
              <a:rPr lang="zh-CN" altLang="en-US" sz="1700" b="1" spc="300" noProof="1">
                <a:solidFill>
                  <a:srgbClr val="FFFFFF"/>
                </a:solidFill>
                <a:latin typeface="微软雅黑" panose="020B0503020204020204" pitchFamily="34" charset="-122"/>
                <a:ea typeface="微软雅黑" panose="020B0503020204020204" pitchFamily="34" charset="-122"/>
                <a:cs typeface="+mn-ea"/>
                <a:sym typeface="+mn-lt"/>
              </a:rPr>
              <a:t>党章</a:t>
            </a:r>
            <a:r>
              <a:rPr lang="en-US" altLang="zh-CN" sz="1700" b="1" spc="300" noProof="1">
                <a:solidFill>
                  <a:srgbClr val="FFFFFF"/>
                </a:solidFill>
                <a:latin typeface="微软雅黑" panose="020B0503020204020204" pitchFamily="34" charset="-122"/>
                <a:ea typeface="微软雅黑" panose="020B0503020204020204" pitchFamily="34" charset="-122"/>
                <a:cs typeface="+mn-ea"/>
                <a:sym typeface="+mn-lt"/>
              </a:rPr>
              <a:t>【</a:t>
            </a:r>
            <a:r>
              <a:rPr lang="zh-CN" altLang="en-US" sz="1700" b="1" spc="300" noProof="1">
                <a:solidFill>
                  <a:srgbClr val="FFFFFF"/>
                </a:solidFill>
                <a:latin typeface="微软雅黑" panose="020B0503020204020204" pitchFamily="34" charset="-122"/>
                <a:ea typeface="微软雅黑" panose="020B0503020204020204" pitchFamily="34" charset="-122"/>
                <a:cs typeface="+mn-ea"/>
                <a:sym typeface="+mn-lt"/>
              </a:rPr>
              <a:t>第九条</a:t>
            </a:r>
            <a:r>
              <a:rPr lang="en-US" altLang="zh-CN" sz="1700" b="1" spc="300" noProof="1">
                <a:solidFill>
                  <a:srgbClr val="FFFFFF"/>
                </a:solidFill>
                <a:latin typeface="微软雅黑" panose="020B0503020204020204" pitchFamily="34" charset="-122"/>
                <a:ea typeface="微软雅黑" panose="020B0503020204020204" pitchFamily="34" charset="-122"/>
                <a:cs typeface="+mn-ea"/>
                <a:sym typeface="+mn-lt"/>
              </a:rPr>
              <a:t>】</a:t>
            </a:r>
            <a:r>
              <a:rPr lang="zh-CN" altLang="en-US" sz="1700" b="1" spc="300" noProof="1">
                <a:solidFill>
                  <a:srgbClr val="FFFFFF"/>
                </a:solidFill>
                <a:latin typeface="微软雅黑" panose="020B0503020204020204" pitchFamily="34" charset="-122"/>
                <a:ea typeface="微软雅黑" panose="020B0503020204020204" pitchFamily="34" charset="-122"/>
                <a:cs typeface="+mn-ea"/>
                <a:sym typeface="+mn-lt"/>
              </a:rPr>
              <a:t>党员有退党的自由。党员要求退党，应当经支部大会讨论后宣布除名，并报上级党组织备案。</a:t>
            </a:r>
          </a:p>
        </p:txBody>
      </p:sp>
      <p:sp>
        <p:nvSpPr>
          <p:cNvPr id="40" name="TextBox 19"/>
          <p:cNvSpPr txBox="1"/>
          <p:nvPr/>
        </p:nvSpPr>
        <p:spPr>
          <a:xfrm>
            <a:off x="5520532" y="1887538"/>
            <a:ext cx="5937250" cy="977900"/>
          </a:xfrm>
          <a:prstGeom prst="rect">
            <a:avLst/>
          </a:prstGeom>
          <a:noFill/>
          <a:ln w="9525">
            <a:noFill/>
          </a:ln>
        </p:spPr>
        <p:txBody>
          <a:bodyPr wrap="square" anchor="t">
            <a:spAutoFit/>
          </a:bodyPr>
          <a:lstStyle/>
          <a:p>
            <a:pPr fontAlgn="base">
              <a:lnSpc>
                <a:spcPct val="120000"/>
              </a:lnSpc>
              <a:spcBef>
                <a:spcPct val="0"/>
              </a:spcBef>
              <a:spcAft>
                <a:spcPct val="0"/>
              </a:spcAft>
            </a:pPr>
            <a:r>
              <a:rPr lang="zh-CN" altLang="en-US" sz="4800" b="1">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rPr>
              <a:t>党员退党的有关规定</a:t>
            </a:r>
          </a:p>
        </p:txBody>
      </p:sp>
      <p:sp>
        <p:nvSpPr>
          <p:cNvPr id="14" name="矩形 13"/>
          <p:cNvSpPr/>
          <p:nvPr/>
        </p:nvSpPr>
        <p:spPr>
          <a:xfrm>
            <a:off x="983458" y="5146676"/>
            <a:ext cx="10658475" cy="1076325"/>
          </a:xfrm>
          <a:prstGeom prst="rect">
            <a:avLst/>
          </a:prstGeom>
        </p:spPr>
        <p:txBody>
          <a:bodyPr wrap="square">
            <a:spAutoFit/>
          </a:bodyPr>
          <a:lstStyle/>
          <a:p>
            <a:pPr marL="285750" indent="-285750" algn="just">
              <a:spcBef>
                <a:spcPct val="0"/>
              </a:spcBef>
              <a:spcAft>
                <a:spcPct val="0"/>
              </a:spcAft>
              <a:buClr>
                <a:srgbClr val="F40000"/>
              </a:buClr>
              <a:buFont typeface="Wingdings" panose="05000000000000000000" pitchFamily="2" charset="2"/>
              <a:buChar char="u"/>
            </a:pPr>
            <a:r>
              <a:rPr lang="zh-CN" altLang="en-US" sz="1600"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如被劝告退党的党员坚持不退，应当提交支部大会讨论，决定把他除名，并报上级党组织批准。</a:t>
            </a:r>
            <a:endParaRPr lang="en-US" altLang="zh-CN" sz="1600"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endParaRPr>
          </a:p>
          <a:p>
            <a:pPr marL="285750" indent="-285750" algn="just">
              <a:spcBef>
                <a:spcPct val="0"/>
              </a:spcBef>
              <a:spcAft>
                <a:spcPct val="0"/>
              </a:spcAft>
              <a:buClr>
                <a:srgbClr val="F40000"/>
              </a:buClr>
              <a:buFont typeface="Wingdings" panose="05000000000000000000" pitchFamily="2" charset="2"/>
              <a:buChar char="u"/>
            </a:pPr>
            <a:r>
              <a:rPr lang="zh-CN" altLang="en-US" sz="1600"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党员如果没有正当理由，连续六个月不参加党的组织生活，或不交纳党费，或不做党所分配的工作，就被认为是自行脱党。支部大会应当决定把这样的党员除名，并报上级党组织批准。</a:t>
            </a:r>
          </a:p>
          <a:p>
            <a:pPr marL="285750" indent="-285750" algn="just">
              <a:spcBef>
                <a:spcPct val="0"/>
              </a:spcBef>
              <a:spcAft>
                <a:spcPct val="0"/>
              </a:spcAft>
              <a:buClr>
                <a:srgbClr val="F40000"/>
              </a:buClr>
              <a:buFont typeface="Wingdings" panose="05000000000000000000" pitchFamily="2" charset="2"/>
              <a:buChar char="u"/>
            </a:pPr>
            <a:endParaRPr lang="zh-CN" altLang="en-US" sz="1600"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endParaRPr>
          </a:p>
        </p:txBody>
      </p:sp>
      <p:sp>
        <p:nvSpPr>
          <p:cNvPr id="16" name="圆角矩形 3"/>
          <p:cNvSpPr/>
          <p:nvPr/>
        </p:nvSpPr>
        <p:spPr>
          <a:xfrm>
            <a:off x="2691607" y="4149726"/>
            <a:ext cx="1220788" cy="779463"/>
          </a:xfrm>
          <a:prstGeom prst="roundRect">
            <a:avLst>
              <a:gd name="adj" fmla="val 9473"/>
            </a:avLst>
          </a:prstGeom>
          <a:no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Bef>
                <a:spcPct val="0"/>
              </a:spcBef>
              <a:spcAft>
                <a:spcPct val="0"/>
              </a:spcAft>
            </a:pPr>
            <a:r>
              <a:rPr lang="zh-CN" altLang="en-US" sz="3735" b="1" noProof="1">
                <a:solidFill>
                  <a:srgbClr val="C00000"/>
                </a:solidFill>
                <a:latin typeface="微软雅黑" panose="020B0503020204020204" pitchFamily="34" charset="-122"/>
                <a:ea typeface="微软雅黑" panose="020B0503020204020204" pitchFamily="34" charset="-122"/>
                <a:cs typeface="+mn-ea"/>
                <a:sym typeface="+mn-lt"/>
              </a:rPr>
              <a:t>退党</a:t>
            </a:r>
          </a:p>
        </p:txBody>
      </p:sp>
      <p:sp>
        <p:nvSpPr>
          <p:cNvPr id="17" name="圆角矩形 16"/>
          <p:cNvSpPr/>
          <p:nvPr/>
        </p:nvSpPr>
        <p:spPr>
          <a:xfrm>
            <a:off x="4936332" y="4149726"/>
            <a:ext cx="1220788" cy="779463"/>
          </a:xfrm>
          <a:prstGeom prst="roundRect">
            <a:avLst>
              <a:gd name="adj" fmla="val 9473"/>
            </a:avLst>
          </a:prstGeom>
          <a:no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Bef>
                <a:spcPct val="0"/>
              </a:spcBef>
              <a:spcAft>
                <a:spcPct val="0"/>
              </a:spcAft>
            </a:pPr>
            <a:r>
              <a:rPr lang="zh-CN" altLang="en-US" sz="3735" b="1" noProof="1">
                <a:solidFill>
                  <a:srgbClr val="C00000"/>
                </a:solidFill>
                <a:latin typeface="微软雅黑" panose="020B0503020204020204" pitchFamily="34" charset="-122"/>
                <a:ea typeface="微软雅黑" panose="020B0503020204020204" pitchFamily="34" charset="-122"/>
                <a:cs typeface="+mn-ea"/>
                <a:sym typeface="+mn-lt"/>
              </a:rPr>
              <a:t>除名</a:t>
            </a:r>
          </a:p>
        </p:txBody>
      </p:sp>
      <p:sp>
        <p:nvSpPr>
          <p:cNvPr id="18" name="圆角矩形 17"/>
          <p:cNvSpPr/>
          <p:nvPr/>
        </p:nvSpPr>
        <p:spPr>
          <a:xfrm>
            <a:off x="7179469" y="4149726"/>
            <a:ext cx="2228850" cy="779463"/>
          </a:xfrm>
          <a:prstGeom prst="roundRect">
            <a:avLst>
              <a:gd name="adj" fmla="val 9473"/>
            </a:avLst>
          </a:prstGeom>
          <a:no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3735" b="1" noProof="1">
                <a:solidFill>
                  <a:srgbClr val="C00000"/>
                </a:solidFill>
                <a:latin typeface="微软雅黑" panose="020B0503020204020204" pitchFamily="34" charset="-122"/>
                <a:ea typeface="微软雅黑" panose="020B0503020204020204" pitchFamily="34" charset="-122"/>
                <a:cs typeface="+mn-ea"/>
                <a:sym typeface="+mn-lt"/>
              </a:rPr>
              <a:t>自行脱党</a:t>
            </a:r>
          </a:p>
        </p:txBody>
      </p:sp>
      <p:sp>
        <p:nvSpPr>
          <p:cNvPr id="19" name="加号 18"/>
          <p:cNvSpPr/>
          <p:nvPr/>
        </p:nvSpPr>
        <p:spPr>
          <a:xfrm>
            <a:off x="4272758" y="4333876"/>
            <a:ext cx="485775" cy="485775"/>
          </a:xfrm>
          <a:prstGeom prst="mathPlus">
            <a:avLst>
              <a:gd name="adj1" fmla="val 1708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spcBef>
                <a:spcPct val="0"/>
              </a:spcBef>
              <a:spcAft>
                <a:spcPct val="0"/>
              </a:spcAft>
            </a:pPr>
            <a:endParaRPr lang="zh-CN" altLang="en-US" noProof="1">
              <a:solidFill>
                <a:srgbClr val="FFFFFF"/>
              </a:solidFill>
              <a:latin typeface="微软雅黑" panose="020B0503020204020204" pitchFamily="34" charset="-122"/>
              <a:ea typeface="微软雅黑" panose="020B0503020204020204" pitchFamily="34" charset="-122"/>
            </a:endParaRPr>
          </a:p>
        </p:txBody>
      </p:sp>
      <p:sp>
        <p:nvSpPr>
          <p:cNvPr id="20" name="加号 19"/>
          <p:cNvSpPr/>
          <p:nvPr/>
        </p:nvSpPr>
        <p:spPr>
          <a:xfrm>
            <a:off x="6509545" y="4333876"/>
            <a:ext cx="485775" cy="485775"/>
          </a:xfrm>
          <a:prstGeom prst="mathPlus">
            <a:avLst>
              <a:gd name="adj1" fmla="val 1708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spcBef>
                <a:spcPct val="0"/>
              </a:spcBef>
              <a:spcAft>
                <a:spcPct val="0"/>
              </a:spcAft>
            </a:pPr>
            <a:endParaRPr lang="zh-CN" altLang="en-US" noProof="1">
              <a:solidFill>
                <a:srgbClr val="FFFFFF"/>
              </a:solidFill>
              <a:latin typeface="微软雅黑" panose="020B0503020204020204" pitchFamily="34" charset="-122"/>
              <a:ea typeface="微软雅黑" panose="020B0503020204020204" pitchFamily="34" charset="-122"/>
            </a:endParaRPr>
          </a:p>
        </p:txBody>
      </p:sp>
      <p:pic>
        <p:nvPicPr>
          <p:cNvPr id="4" name="图片 3" descr="49719b19e1b80467a7b82ffedb099f1d"/>
          <p:cNvPicPr>
            <a:picLocks noChangeAspect="1"/>
          </p:cNvPicPr>
          <p:nvPr/>
        </p:nvPicPr>
        <p:blipFill>
          <a:blip r:embed="rId3" cstate="print"/>
          <a:stretch>
            <a:fillRect/>
          </a:stretch>
        </p:blipFill>
        <p:spPr>
          <a:xfrm>
            <a:off x="1397795" y="634365"/>
            <a:ext cx="4041775" cy="3792220"/>
          </a:xfrm>
          <a:prstGeom prst="rect">
            <a:avLst/>
          </a:prstGeom>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2154025866"/>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16" presetClass="entr" presetSubtype="21" fill="hold" grpId="0" nodeType="afterEffect">
                                  <p:stCondLst>
                                    <p:cond delay="500"/>
                                  </p:stCondLst>
                                  <p:childTnLst>
                                    <p:set>
                                      <p:cBhvr>
                                        <p:cTn id="10" dur="1" fill="hold">
                                          <p:stCondLst>
                                            <p:cond delay="0"/>
                                          </p:stCondLst>
                                        </p:cTn>
                                        <p:tgtEl>
                                          <p:spTgt spid="55"/>
                                        </p:tgtEl>
                                        <p:attrNameLst>
                                          <p:attrName>style.visibility</p:attrName>
                                        </p:attrNameLst>
                                      </p:cBhvr>
                                      <p:to>
                                        <p:strVal val="visible"/>
                                      </p:to>
                                    </p:set>
                                    <p:animEffect transition="in" filter="barn(inVertical)">
                                      <p:cBhvr>
                                        <p:cTn id="11" dur="750"/>
                                        <p:tgtEl>
                                          <p:spTgt spid="55"/>
                                        </p:tgtEl>
                                      </p:cBhvr>
                                    </p:animEffect>
                                  </p:childTnLst>
                                </p:cTn>
                              </p:par>
                            </p:childTnLst>
                          </p:cTn>
                        </p:par>
                        <p:par>
                          <p:cTn id="12" fill="hold">
                            <p:stCondLst>
                              <p:cond delay="2000"/>
                            </p:stCondLst>
                            <p:childTnLst>
                              <p:par>
                                <p:cTn id="13" presetID="16" presetClass="entr" presetSubtype="21" fill="hold" nodeType="afterEffect">
                                  <p:stCondLst>
                                    <p:cond delay="0"/>
                                  </p:stCondLst>
                                  <p:childTnLst>
                                    <p:set>
                                      <p:cBhvr>
                                        <p:cTn id="14" dur="1" fill="hold">
                                          <p:stCondLst>
                                            <p:cond delay="0"/>
                                          </p:stCondLst>
                                        </p:cTn>
                                        <p:tgtEl>
                                          <p:spTgt spid="40">
                                            <p:txEl>
                                              <p:pRg st="0" end="0"/>
                                            </p:txEl>
                                          </p:spTgt>
                                        </p:tgtEl>
                                        <p:attrNameLst>
                                          <p:attrName>style.visibility</p:attrName>
                                        </p:attrNameLst>
                                      </p:cBhvr>
                                      <p:to>
                                        <p:strVal val="visible"/>
                                      </p:to>
                                    </p:set>
                                    <p:animEffect transition="in" filter="barn(inVertical)">
                                      <p:cBhvr>
                                        <p:cTn id="15" dur="500"/>
                                        <p:tgtEl>
                                          <p:spTgt spid="40">
                                            <p:txEl>
                                              <p:pRg st="0" end="0"/>
                                            </p:txEl>
                                          </p:spTgt>
                                        </p:tgtEl>
                                      </p:cBhvr>
                                    </p:animEffect>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53" presetClass="entr" presetSubtype="16"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childTnLst>
                                </p:cTn>
                              </p:par>
                            </p:childTnLst>
                          </p:cTn>
                        </p:par>
                        <p:par>
                          <p:cTn id="28" fill="hold">
                            <p:stCondLst>
                              <p:cond delay="4000"/>
                            </p:stCondLst>
                            <p:childTnLst>
                              <p:par>
                                <p:cTn id="29" presetID="10"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childTnLst>
                          </p:cTn>
                        </p:par>
                        <p:par>
                          <p:cTn id="32" fill="hold">
                            <p:stCondLst>
                              <p:cond delay="4500"/>
                            </p:stCondLst>
                            <p:childTnLst>
                              <p:par>
                                <p:cTn id="33" presetID="53" presetClass="entr" presetSubtype="16"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p:cTn id="35" dur="500" fill="hold"/>
                                        <p:tgtEl>
                                          <p:spTgt spid="17"/>
                                        </p:tgtEl>
                                        <p:attrNameLst>
                                          <p:attrName>ppt_w</p:attrName>
                                        </p:attrNameLst>
                                      </p:cBhvr>
                                      <p:tavLst>
                                        <p:tav tm="0">
                                          <p:val>
                                            <p:fltVal val="0"/>
                                          </p:val>
                                        </p:tav>
                                        <p:tav tm="100000">
                                          <p:val>
                                            <p:strVal val="#ppt_w"/>
                                          </p:val>
                                        </p:tav>
                                      </p:tavLst>
                                    </p:anim>
                                    <p:anim calcmode="lin" valueType="num">
                                      <p:cBhvr>
                                        <p:cTn id="36" dur="500" fill="hold"/>
                                        <p:tgtEl>
                                          <p:spTgt spid="17"/>
                                        </p:tgtEl>
                                        <p:attrNameLst>
                                          <p:attrName>ppt_h</p:attrName>
                                        </p:attrNameLst>
                                      </p:cBhvr>
                                      <p:tavLst>
                                        <p:tav tm="0">
                                          <p:val>
                                            <p:fltVal val="0"/>
                                          </p:val>
                                        </p:tav>
                                        <p:tav tm="100000">
                                          <p:val>
                                            <p:strVal val="#ppt_h"/>
                                          </p:val>
                                        </p:tav>
                                      </p:tavLst>
                                    </p:anim>
                                    <p:animEffect transition="in" filter="fade">
                                      <p:cBhvr>
                                        <p:cTn id="37" dur="500"/>
                                        <p:tgtEl>
                                          <p:spTgt spid="17"/>
                                        </p:tgtEl>
                                      </p:cBhvr>
                                    </p:animEffect>
                                  </p:childTnLst>
                                </p:cTn>
                              </p:par>
                            </p:childTnLst>
                          </p:cTn>
                        </p:par>
                        <p:par>
                          <p:cTn id="38" fill="hold">
                            <p:stCondLst>
                              <p:cond delay="5000"/>
                            </p:stCondLst>
                            <p:childTnLst>
                              <p:par>
                                <p:cTn id="39" presetID="10" presetClass="entr" presetSubtype="0"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500"/>
                                        <p:tgtEl>
                                          <p:spTgt spid="20"/>
                                        </p:tgtEl>
                                      </p:cBhvr>
                                    </p:animEffect>
                                  </p:childTnLst>
                                </p:cTn>
                              </p:par>
                            </p:childTnLst>
                          </p:cTn>
                        </p:par>
                        <p:par>
                          <p:cTn id="42" fill="hold">
                            <p:stCondLst>
                              <p:cond delay="5500"/>
                            </p:stCondLst>
                            <p:childTnLst>
                              <p:par>
                                <p:cTn id="43" presetID="53" presetClass="entr" presetSubtype="16"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p:cTn id="45" dur="500" fill="hold"/>
                                        <p:tgtEl>
                                          <p:spTgt spid="18"/>
                                        </p:tgtEl>
                                        <p:attrNameLst>
                                          <p:attrName>ppt_w</p:attrName>
                                        </p:attrNameLst>
                                      </p:cBhvr>
                                      <p:tavLst>
                                        <p:tav tm="0">
                                          <p:val>
                                            <p:fltVal val="0"/>
                                          </p:val>
                                        </p:tav>
                                        <p:tav tm="100000">
                                          <p:val>
                                            <p:strVal val="#ppt_w"/>
                                          </p:val>
                                        </p:tav>
                                      </p:tavLst>
                                    </p:anim>
                                    <p:anim calcmode="lin" valueType="num">
                                      <p:cBhvr>
                                        <p:cTn id="46" dur="500" fill="hold"/>
                                        <p:tgtEl>
                                          <p:spTgt spid="18"/>
                                        </p:tgtEl>
                                        <p:attrNameLst>
                                          <p:attrName>ppt_h</p:attrName>
                                        </p:attrNameLst>
                                      </p:cBhvr>
                                      <p:tavLst>
                                        <p:tav tm="0">
                                          <p:val>
                                            <p:fltVal val="0"/>
                                          </p:val>
                                        </p:tav>
                                        <p:tav tm="100000">
                                          <p:val>
                                            <p:strVal val="#ppt_h"/>
                                          </p:val>
                                        </p:tav>
                                      </p:tavLst>
                                    </p:anim>
                                    <p:animEffect transition="in" filter="fade">
                                      <p:cBhvr>
                                        <p:cTn id="47" dur="500"/>
                                        <p:tgtEl>
                                          <p:spTgt spid="18"/>
                                        </p:tgtEl>
                                      </p:cBhvr>
                                    </p:animEffect>
                                  </p:childTnLst>
                                </p:cTn>
                              </p:par>
                            </p:childTnLst>
                          </p:cTn>
                        </p:par>
                        <p:par>
                          <p:cTn id="48" fill="hold">
                            <p:stCondLst>
                              <p:cond delay="6000"/>
                            </p:stCondLst>
                            <p:childTnLst>
                              <p:par>
                                <p:cTn id="49" presetID="42" presetClass="entr" presetSubtype="0"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1000"/>
                                        <p:tgtEl>
                                          <p:spTgt spid="14"/>
                                        </p:tgtEl>
                                      </p:cBhvr>
                                    </p:animEffect>
                                    <p:anim calcmode="lin" valueType="num">
                                      <p:cBhvr>
                                        <p:cTn id="52" dur="1000" fill="hold"/>
                                        <p:tgtEl>
                                          <p:spTgt spid="14"/>
                                        </p:tgtEl>
                                        <p:attrNameLst>
                                          <p:attrName>ppt_x</p:attrName>
                                        </p:attrNameLst>
                                      </p:cBhvr>
                                      <p:tavLst>
                                        <p:tav tm="0">
                                          <p:val>
                                            <p:strVal val="#ppt_x"/>
                                          </p:val>
                                        </p:tav>
                                        <p:tav tm="100000">
                                          <p:val>
                                            <p:strVal val="#ppt_x"/>
                                          </p:val>
                                        </p:tav>
                                      </p:tavLst>
                                    </p:anim>
                                    <p:anim calcmode="lin" valueType="num">
                                      <p:cBhvr>
                                        <p:cTn id="5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37" grpId="0"/>
      <p:bldP spid="14" grpId="0"/>
      <p:bldP spid="16" grpId="0" bldLvl="0" animBg="1"/>
      <p:bldP spid="17" grpId="0" bldLvl="0" animBg="1"/>
      <p:bldP spid="18" grpId="0" bldLvl="0" animBg="1"/>
      <p:bldP spid="19" grpId="0" animBg="1"/>
      <p:bldP spid="20"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E:\素材\国庆\588ku_093bf53e47dcf21de706704e822208f6\22.png22"/>
          <p:cNvPicPr>
            <a:picLocks noChangeAspect="1"/>
          </p:cNvPicPr>
          <p:nvPr/>
        </p:nvPicPr>
        <p:blipFill>
          <a:blip r:embed="rId3"/>
          <a:srcRect/>
          <a:stretch>
            <a:fillRect/>
          </a:stretch>
        </p:blipFill>
        <p:spPr>
          <a:xfrm rot="1620000">
            <a:off x="9172489" y="670950"/>
            <a:ext cx="2533651" cy="1072727"/>
          </a:xfrm>
          <a:prstGeom prst="rect">
            <a:avLst/>
          </a:prstGeom>
        </p:spPr>
      </p:pic>
      <p:sp>
        <p:nvSpPr>
          <p:cNvPr id="7" name="文本框 6"/>
          <p:cNvSpPr txBox="1"/>
          <p:nvPr/>
        </p:nvSpPr>
        <p:spPr>
          <a:xfrm>
            <a:off x="4757580" y="2644775"/>
            <a:ext cx="6544945" cy="966470"/>
          </a:xfrm>
          <a:prstGeom prst="rect">
            <a:avLst/>
          </a:prstGeom>
          <a:noFill/>
        </p:spPr>
        <p:txBody>
          <a:bodyPr wrap="square" lIns="121889" tIns="60944" rIns="121889" bIns="60944" rtlCol="0">
            <a:spAutoFit/>
          </a:bodyPr>
          <a:lstStyle/>
          <a:p>
            <a:pPr fontAlgn="base">
              <a:lnSpc>
                <a:spcPct val="125000"/>
              </a:lnSpc>
              <a:spcBef>
                <a:spcPct val="0"/>
              </a:spcBef>
              <a:spcAft>
                <a:spcPct val="0"/>
              </a:spcAft>
            </a:pPr>
            <a:r>
              <a:rPr lang="zh-CN" altLang="en-US" sz="4400" b="1" dirty="0">
                <a:solidFill>
                  <a:srgbClr val="C00000"/>
                </a:solidFill>
                <a:latin typeface="微软雅黑" panose="020B0503020204020204" pitchFamily="34" charset="-122"/>
                <a:ea typeface="微软雅黑" panose="020B0503020204020204" pitchFamily="34" charset="-122"/>
              </a:rPr>
              <a:t>【第二章】党的组织制度</a:t>
            </a:r>
          </a:p>
        </p:txBody>
      </p:sp>
      <p:sp>
        <p:nvSpPr>
          <p:cNvPr id="14" name="矩形 13"/>
          <p:cNvSpPr/>
          <p:nvPr/>
        </p:nvSpPr>
        <p:spPr>
          <a:xfrm>
            <a:off x="5156360" y="3517865"/>
            <a:ext cx="4863465" cy="397510"/>
          </a:xfrm>
          <a:prstGeom prst="rect">
            <a:avLst/>
          </a:prstGeom>
        </p:spPr>
        <p:txBody>
          <a:bodyPr wrap="square" lIns="121889" tIns="60944" rIns="121889" bIns="60944">
            <a:spAutoFit/>
          </a:bodyPr>
          <a:lstStyle/>
          <a:p>
            <a:pPr>
              <a:defRPr/>
            </a:pPr>
            <a:r>
              <a:rPr lang="zh-CN" altLang="en-US" dirty="0">
                <a:solidFill>
                  <a:srgbClr val="C00000"/>
                </a:solidFill>
                <a:latin typeface="微软雅黑" panose="020B0503020204020204" pitchFamily="34" charset="-122"/>
                <a:ea typeface="微软雅黑" panose="020B0503020204020204" pitchFamily="34" charset="-122"/>
              </a:rPr>
              <a:t>十九大党章全方位解读学习中国共产党章程</a:t>
            </a:r>
          </a:p>
        </p:txBody>
      </p:sp>
      <p:pic>
        <p:nvPicPr>
          <p:cNvPr id="15" name="Picture 2"/>
          <p:cNvPicPr>
            <a:picLocks noChangeAspect="1" noChangeArrowheads="1"/>
          </p:cNvPicPr>
          <p:nvPr/>
        </p:nvPicPr>
        <p:blipFill>
          <a:blip r:embed="rId4" cstate="print">
            <a:extLst>
              <a:ext uri="{28A0092B-C50C-407E-A947-70E740481C1C}">
                <a14:useLocalDpi xmlns="" xmlns:a14="http://schemas.microsoft.com/office/drawing/2010/main" val="0"/>
              </a:ext>
            </a:extLst>
          </a:blip>
          <a:stretch>
            <a:fillRect/>
          </a:stretch>
        </p:blipFill>
        <p:spPr bwMode="auto">
          <a:xfrm>
            <a:off x="2463325" y="1813560"/>
            <a:ext cx="2806065" cy="255397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631829457"/>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800" decel="100000"/>
                                        <p:tgtEl>
                                          <p:spTgt spid="5"/>
                                        </p:tgtEl>
                                      </p:cBhvr>
                                    </p:animEffect>
                                    <p:anim calcmode="lin" valueType="num">
                                      <p:cBhvr>
                                        <p:cTn id="8" dur="800" decel="100000" fill="hold"/>
                                        <p:tgtEl>
                                          <p:spTgt spid="5"/>
                                        </p:tgtEl>
                                        <p:attrNameLst>
                                          <p:attrName>style.rotation</p:attrName>
                                        </p:attrNameLst>
                                      </p:cBhvr>
                                      <p:tavLst>
                                        <p:tav tm="0">
                                          <p:val>
                                            <p:fltVal val="-90"/>
                                          </p:val>
                                        </p:tav>
                                        <p:tav tm="100000">
                                          <p:val>
                                            <p:fltVal val="0"/>
                                          </p:val>
                                        </p:tav>
                                      </p:tavLst>
                                    </p:anim>
                                    <p:anim calcmode="lin" valueType="num">
                                      <p:cBhvr>
                                        <p:cTn id="9" dur="800" decel="100000" fill="hold"/>
                                        <p:tgtEl>
                                          <p:spTgt spid="5"/>
                                        </p:tgtEl>
                                        <p:attrNameLst>
                                          <p:attrName>ppt_x</p:attrName>
                                        </p:attrNameLst>
                                      </p:cBhvr>
                                      <p:tavLst>
                                        <p:tav tm="0">
                                          <p:val>
                                            <p:strVal val="#ppt_x+0.4"/>
                                          </p:val>
                                        </p:tav>
                                        <p:tav tm="100000">
                                          <p:val>
                                            <p:strVal val="#ppt_x-0.05"/>
                                          </p:val>
                                        </p:tav>
                                      </p:tavLst>
                                    </p:anim>
                                    <p:anim calcmode="lin" valueType="num">
                                      <p:cBhvr>
                                        <p:cTn id="10" dur="800" decel="100000" fill="hold"/>
                                        <p:tgtEl>
                                          <p:spTgt spid="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par>
                                <p:cTn id="13" presetID="53" presetClass="entr" presetSubtype="16"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p:cTn id="20" dur="500" fill="hold"/>
                                        <p:tgtEl>
                                          <p:spTgt spid="14"/>
                                        </p:tgtEl>
                                        <p:attrNameLst>
                                          <p:attrName>ppt_w</p:attrName>
                                        </p:attrNameLst>
                                      </p:cBhvr>
                                      <p:tavLst>
                                        <p:tav tm="0">
                                          <p:val>
                                            <p:fltVal val="0"/>
                                          </p:val>
                                        </p:tav>
                                        <p:tav tm="100000">
                                          <p:val>
                                            <p:strVal val="#ppt_w"/>
                                          </p:val>
                                        </p:tav>
                                      </p:tavLst>
                                    </p:anim>
                                    <p:anim calcmode="lin" valueType="num">
                                      <p:cBhvr>
                                        <p:cTn id="21" dur="500" fill="hold"/>
                                        <p:tgtEl>
                                          <p:spTgt spid="14"/>
                                        </p:tgtEl>
                                        <p:attrNameLst>
                                          <p:attrName>ppt_h</p:attrName>
                                        </p:attrNameLst>
                                      </p:cBhvr>
                                      <p:tavLst>
                                        <p:tav tm="0">
                                          <p:val>
                                            <p:fltVal val="0"/>
                                          </p:val>
                                        </p:tav>
                                        <p:tav tm="100000">
                                          <p:val>
                                            <p:strVal val="#ppt_h"/>
                                          </p:val>
                                        </p:tav>
                                      </p:tavLst>
                                    </p:anim>
                                    <p:animEffect transition="in" filter="fade">
                                      <p:cBhvr>
                                        <p:cTn id="22" dur="500"/>
                                        <p:tgtEl>
                                          <p:spTgt spid="14"/>
                                        </p:tgtEl>
                                      </p:cBhvr>
                                    </p:animEffect>
                                  </p:childTnLst>
                                </p:cTn>
                              </p:par>
                              <p:par>
                                <p:cTn id="23" presetID="53" presetClass="entr" presetSubtype="16"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党的组织制度</a:t>
            </a:r>
          </a:p>
        </p:txBody>
      </p:sp>
      <p:sp>
        <p:nvSpPr>
          <p:cNvPr id="55" name="Rectangle 3"/>
          <p:cNvSpPr/>
          <p:nvPr/>
        </p:nvSpPr>
        <p:spPr>
          <a:xfrm>
            <a:off x="-13493" y="1892301"/>
            <a:ext cx="12217400" cy="1992313"/>
          </a:xfrm>
          <a:prstGeom prst="rect">
            <a:avLst/>
          </a:prstGeom>
          <a:gradFill>
            <a:gsLst>
              <a:gs pos="0">
                <a:srgbClr val="E30000"/>
              </a:gs>
              <a:gs pos="100000">
                <a:srgbClr val="76030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en-GB" noProof="1">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37" name="矩形 36"/>
          <p:cNvSpPr/>
          <p:nvPr/>
        </p:nvSpPr>
        <p:spPr>
          <a:xfrm>
            <a:off x="5553870" y="2874964"/>
            <a:ext cx="5903913" cy="1034129"/>
          </a:xfrm>
          <a:prstGeom prst="rect">
            <a:avLst/>
          </a:prstGeom>
        </p:spPr>
        <p:txBody>
          <a:bodyPr wrap="square">
            <a:spAutoFit/>
          </a:bodyPr>
          <a:lstStyle/>
          <a:p>
            <a:pPr algn="just">
              <a:lnSpc>
                <a:spcPct val="120000"/>
              </a:lnSpc>
              <a:spcBef>
                <a:spcPct val="0"/>
              </a:spcBef>
              <a:spcAft>
                <a:spcPct val="0"/>
              </a:spcAft>
            </a:pPr>
            <a:r>
              <a:rPr lang="zh-CN" altLang="en-US" sz="1700" b="1" spc="300" noProof="1">
                <a:solidFill>
                  <a:srgbClr val="FFFFFF"/>
                </a:solidFill>
                <a:latin typeface="微软雅黑" panose="020B0503020204020204" pitchFamily="34" charset="-122"/>
                <a:ea typeface="微软雅黑" panose="020B0503020204020204" pitchFamily="34" charset="-122"/>
                <a:cs typeface="+mn-ea"/>
                <a:sym typeface="+mn-lt"/>
              </a:rPr>
              <a:t>第二章</a:t>
            </a:r>
            <a:r>
              <a:rPr lang="en-US" altLang="zh-CN" sz="1700" b="1" spc="300" noProof="1">
                <a:solidFill>
                  <a:srgbClr val="FFFFFF"/>
                </a:solidFill>
                <a:latin typeface="微软雅黑" panose="020B0503020204020204" pitchFamily="34" charset="-122"/>
                <a:ea typeface="微软雅黑" panose="020B0503020204020204" pitchFamily="34" charset="-122"/>
                <a:cs typeface="+mn-ea"/>
                <a:sym typeface="+mn-lt"/>
              </a:rPr>
              <a:t>【</a:t>
            </a:r>
            <a:r>
              <a:rPr lang="zh-CN" altLang="en-US" sz="1700" b="1" spc="300" noProof="1">
                <a:solidFill>
                  <a:srgbClr val="FFFFFF"/>
                </a:solidFill>
                <a:latin typeface="微软雅黑" panose="020B0503020204020204" pitchFamily="34" charset="-122"/>
                <a:ea typeface="微软雅黑" panose="020B0503020204020204" pitchFamily="34" charset="-122"/>
                <a:cs typeface="+mn-ea"/>
                <a:sym typeface="+mn-lt"/>
              </a:rPr>
              <a:t>共八条</a:t>
            </a:r>
            <a:r>
              <a:rPr lang="en-US" altLang="zh-CN" sz="1700" b="1" spc="300" noProof="1">
                <a:solidFill>
                  <a:srgbClr val="FFFFFF"/>
                </a:solidFill>
                <a:latin typeface="微软雅黑" panose="020B0503020204020204" pitchFamily="34" charset="-122"/>
                <a:ea typeface="微软雅黑" panose="020B0503020204020204" pitchFamily="34" charset="-122"/>
                <a:cs typeface="+mn-ea"/>
                <a:sym typeface="+mn-lt"/>
              </a:rPr>
              <a:t>】</a:t>
            </a:r>
            <a:r>
              <a:rPr lang="zh-CN" altLang="en-US" sz="1700" b="1" spc="300" noProof="1">
                <a:solidFill>
                  <a:srgbClr val="FFFFFF"/>
                </a:solidFill>
                <a:latin typeface="微软雅黑" panose="020B0503020204020204" pitchFamily="34" charset="-122"/>
                <a:ea typeface="微软雅黑" panose="020B0503020204020204" pitchFamily="34" charset="-122"/>
                <a:cs typeface="+mn-ea"/>
                <a:sym typeface="+mn-lt"/>
              </a:rPr>
              <a:t>明确规定了民主集中制的六条基本原则，对执行民主集中制的一些相关问题作了具体规定。</a:t>
            </a:r>
          </a:p>
        </p:txBody>
      </p:sp>
      <p:sp>
        <p:nvSpPr>
          <p:cNvPr id="40" name="TextBox 19"/>
          <p:cNvSpPr txBox="1"/>
          <p:nvPr/>
        </p:nvSpPr>
        <p:spPr>
          <a:xfrm>
            <a:off x="5520532" y="1887539"/>
            <a:ext cx="5937250" cy="978729"/>
          </a:xfrm>
          <a:prstGeom prst="rect">
            <a:avLst/>
          </a:prstGeom>
          <a:noFill/>
          <a:ln w="9525">
            <a:noFill/>
          </a:ln>
        </p:spPr>
        <p:txBody>
          <a:bodyPr wrap="square" anchor="t">
            <a:spAutoFit/>
          </a:bodyPr>
          <a:lstStyle/>
          <a:p>
            <a:pPr fontAlgn="base">
              <a:lnSpc>
                <a:spcPct val="120000"/>
              </a:lnSpc>
              <a:spcBef>
                <a:spcPct val="0"/>
              </a:spcBef>
              <a:spcAft>
                <a:spcPct val="0"/>
              </a:spcAft>
            </a:pPr>
            <a:r>
              <a:rPr lang="zh-CN" altLang="en-US" sz="4800" b="1">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rPr>
              <a:t>党的组织制度</a:t>
            </a:r>
          </a:p>
        </p:txBody>
      </p:sp>
      <p:sp>
        <p:nvSpPr>
          <p:cNvPr id="21" name="矩形 20"/>
          <p:cNvSpPr/>
          <p:nvPr/>
        </p:nvSpPr>
        <p:spPr>
          <a:xfrm>
            <a:off x="1808958" y="4143375"/>
            <a:ext cx="9648825" cy="922338"/>
          </a:xfrm>
          <a:prstGeom prst="rect">
            <a:avLst/>
          </a:prstGeom>
          <a:noFill/>
          <a:effectLst/>
        </p:spPr>
        <p:txBody>
          <a:bodyPr wrap="square">
            <a:spAutoFit/>
          </a:bodyPr>
          <a:lstStyle/>
          <a:p>
            <a:pPr>
              <a:spcBef>
                <a:spcPct val="0"/>
              </a:spcBef>
              <a:spcAft>
                <a:spcPct val="0"/>
              </a:spcAft>
            </a:pPr>
            <a:r>
              <a:rPr lang="zh-CN" altLang="en-US" b="1" spc="300" noProof="1">
                <a:solidFill>
                  <a:srgbClr val="C00000"/>
                </a:solidFill>
                <a:latin typeface="微软雅黑" panose="020B0503020204020204" pitchFamily="34" charset="-122"/>
                <a:ea typeface="微软雅黑" panose="020B0503020204020204" pitchFamily="34" charset="-122"/>
                <a:cs typeface="+mn-ea"/>
                <a:sym typeface="+mn-lt"/>
              </a:rPr>
              <a:t>中国共产党是根据自己的纲领和章程，按照民主集中制组织起来的统一整体。民主集中制是我们党的根本组织制度，是全体党员、党的组织和党内活动必须严格遵循的基本准则。</a:t>
            </a:r>
          </a:p>
        </p:txBody>
      </p:sp>
      <p:sp>
        <p:nvSpPr>
          <p:cNvPr id="22" name="矩形 21"/>
          <p:cNvSpPr/>
          <p:nvPr/>
        </p:nvSpPr>
        <p:spPr>
          <a:xfrm>
            <a:off x="1707357" y="5788025"/>
            <a:ext cx="10140950" cy="420688"/>
          </a:xfrm>
          <a:prstGeom prst="rect">
            <a:avLst/>
          </a:prstGeom>
        </p:spPr>
        <p:txBody>
          <a:bodyPr wrap="square">
            <a:spAutoFit/>
          </a:bodyPr>
          <a:lstStyle/>
          <a:p>
            <a:pPr>
              <a:spcBef>
                <a:spcPct val="0"/>
              </a:spcBef>
              <a:spcAft>
                <a:spcPct val="0"/>
              </a:spcAft>
            </a:pPr>
            <a:r>
              <a:rPr lang="en-US" altLang="zh-CN" sz="2135" b="1" noProof="1">
                <a:solidFill>
                  <a:srgbClr val="C00000"/>
                </a:solidFill>
                <a:latin typeface="微软雅黑" panose="020B0503020204020204" pitchFamily="34" charset="-122"/>
                <a:ea typeface="微软雅黑" panose="020B0503020204020204" pitchFamily="34" charset="-122"/>
                <a:cs typeface="+mn-ea"/>
                <a:sym typeface="+mn-lt"/>
              </a:rPr>
              <a:t>【</a:t>
            </a:r>
            <a:r>
              <a:rPr lang="zh-CN" altLang="zh-CN" sz="2135" b="1" noProof="1">
                <a:solidFill>
                  <a:srgbClr val="C00000"/>
                </a:solidFill>
                <a:latin typeface="微软雅黑" panose="020B0503020204020204" pitchFamily="34" charset="-122"/>
                <a:ea typeface="微软雅黑" panose="020B0503020204020204" pitchFamily="34" charset="-122"/>
                <a:cs typeface="+mn-ea"/>
                <a:sym typeface="+mn-lt"/>
              </a:rPr>
              <a:t>第十一至十七条</a:t>
            </a:r>
            <a:r>
              <a:rPr lang="en-US" altLang="zh-CN" sz="2135" b="1" noProof="1">
                <a:solidFill>
                  <a:srgbClr val="C00000"/>
                </a:solidFill>
                <a:latin typeface="微软雅黑" panose="020B0503020204020204" pitchFamily="34" charset="-122"/>
                <a:ea typeface="微软雅黑" panose="020B0503020204020204" pitchFamily="34" charset="-122"/>
                <a:cs typeface="+mn-ea"/>
                <a:sym typeface="+mn-lt"/>
              </a:rPr>
              <a:t>】</a:t>
            </a:r>
            <a:r>
              <a:rPr lang="zh-CN"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对执行民主集中制的一些相关问题作了规定。</a:t>
            </a:r>
            <a:endParaRPr lang="zh-CN" altLang="en-US"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endParaRPr>
          </a:p>
        </p:txBody>
      </p:sp>
      <p:sp>
        <p:nvSpPr>
          <p:cNvPr id="23" name="矩形 22"/>
          <p:cNvSpPr/>
          <p:nvPr/>
        </p:nvSpPr>
        <p:spPr>
          <a:xfrm>
            <a:off x="1674020" y="5321300"/>
            <a:ext cx="10139363" cy="420688"/>
          </a:xfrm>
          <a:prstGeom prst="rect">
            <a:avLst/>
          </a:prstGeom>
        </p:spPr>
        <p:txBody>
          <a:bodyPr wrap="square">
            <a:spAutoFit/>
          </a:bodyPr>
          <a:lstStyle/>
          <a:p>
            <a:pPr>
              <a:spcBef>
                <a:spcPct val="0"/>
              </a:spcBef>
              <a:spcAft>
                <a:spcPct val="0"/>
              </a:spcAft>
            </a:pPr>
            <a:r>
              <a:rPr lang="en-US" altLang="zh-CN" sz="2135" b="1" noProof="1">
                <a:solidFill>
                  <a:srgbClr val="C00000"/>
                </a:solidFill>
                <a:latin typeface="微软雅黑" panose="020B0503020204020204" pitchFamily="34" charset="-122"/>
                <a:ea typeface="微软雅黑" panose="020B0503020204020204" pitchFamily="34" charset="-122"/>
                <a:cs typeface="+mn-ea"/>
                <a:sym typeface="+mn-lt"/>
              </a:rPr>
              <a:t>【</a:t>
            </a:r>
            <a:r>
              <a:rPr lang="zh-CN" altLang="zh-CN" sz="2135" b="1" noProof="1">
                <a:solidFill>
                  <a:srgbClr val="C00000"/>
                </a:solidFill>
                <a:latin typeface="微软雅黑" panose="020B0503020204020204" pitchFamily="34" charset="-122"/>
                <a:ea typeface="微软雅黑" panose="020B0503020204020204" pitchFamily="34" charset="-122"/>
                <a:cs typeface="+mn-ea"/>
                <a:sym typeface="+mn-lt"/>
              </a:rPr>
              <a:t>第十条</a:t>
            </a:r>
            <a:r>
              <a:rPr lang="en-US" altLang="zh-CN" sz="2135" b="1" noProof="1">
                <a:solidFill>
                  <a:srgbClr val="C00000"/>
                </a:solidFill>
                <a:latin typeface="微软雅黑" panose="020B0503020204020204" pitchFamily="34" charset="-122"/>
                <a:ea typeface="微软雅黑" panose="020B0503020204020204" pitchFamily="34" charset="-122"/>
                <a:cs typeface="+mn-ea"/>
                <a:sym typeface="+mn-lt"/>
              </a:rPr>
              <a:t>】</a:t>
            </a:r>
            <a:r>
              <a:rPr lang="zh-CN" altLang="en-US"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党是根据自己的纲领和章程，按照民主集中制组织起来的统一整体。</a:t>
            </a:r>
          </a:p>
        </p:txBody>
      </p:sp>
      <p:pic>
        <p:nvPicPr>
          <p:cNvPr id="4" name="图片 3" descr="49719b19e1b80467a7b82ffedb099f1d"/>
          <p:cNvPicPr>
            <a:picLocks noChangeAspect="1"/>
          </p:cNvPicPr>
          <p:nvPr/>
        </p:nvPicPr>
        <p:blipFill>
          <a:blip r:embed="rId3" cstate="print"/>
          <a:stretch>
            <a:fillRect/>
          </a:stretch>
        </p:blipFill>
        <p:spPr>
          <a:xfrm>
            <a:off x="1397795" y="634365"/>
            <a:ext cx="4041775" cy="3792220"/>
          </a:xfrm>
          <a:prstGeom prst="rect">
            <a:avLst/>
          </a:prstGeom>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2038245595"/>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16" presetClass="entr" presetSubtype="21" fill="hold" grpId="0" nodeType="afterEffect">
                                  <p:stCondLst>
                                    <p:cond delay="500"/>
                                  </p:stCondLst>
                                  <p:childTnLst>
                                    <p:set>
                                      <p:cBhvr>
                                        <p:cTn id="10" dur="1" fill="hold">
                                          <p:stCondLst>
                                            <p:cond delay="0"/>
                                          </p:stCondLst>
                                        </p:cTn>
                                        <p:tgtEl>
                                          <p:spTgt spid="55"/>
                                        </p:tgtEl>
                                        <p:attrNameLst>
                                          <p:attrName>style.visibility</p:attrName>
                                        </p:attrNameLst>
                                      </p:cBhvr>
                                      <p:to>
                                        <p:strVal val="visible"/>
                                      </p:to>
                                    </p:set>
                                    <p:animEffect transition="in" filter="barn(inVertical)">
                                      <p:cBhvr>
                                        <p:cTn id="11" dur="750"/>
                                        <p:tgtEl>
                                          <p:spTgt spid="55"/>
                                        </p:tgtEl>
                                      </p:cBhvr>
                                    </p:animEffect>
                                  </p:childTnLst>
                                </p:cTn>
                              </p:par>
                            </p:childTnLst>
                          </p:cTn>
                        </p:par>
                        <p:par>
                          <p:cTn id="12" fill="hold">
                            <p:stCondLst>
                              <p:cond delay="2000"/>
                            </p:stCondLst>
                            <p:childTnLst>
                              <p:par>
                                <p:cTn id="13" presetID="16" presetClass="entr" presetSubtype="21" fill="hold" nodeType="afterEffect">
                                  <p:stCondLst>
                                    <p:cond delay="0"/>
                                  </p:stCondLst>
                                  <p:childTnLst>
                                    <p:set>
                                      <p:cBhvr>
                                        <p:cTn id="14" dur="1" fill="hold">
                                          <p:stCondLst>
                                            <p:cond delay="0"/>
                                          </p:stCondLst>
                                        </p:cTn>
                                        <p:tgtEl>
                                          <p:spTgt spid="40">
                                            <p:txEl>
                                              <p:pRg st="0" end="0"/>
                                            </p:txEl>
                                          </p:spTgt>
                                        </p:tgtEl>
                                        <p:attrNameLst>
                                          <p:attrName>style.visibility</p:attrName>
                                        </p:attrNameLst>
                                      </p:cBhvr>
                                      <p:to>
                                        <p:strVal val="visible"/>
                                      </p:to>
                                    </p:set>
                                    <p:animEffect transition="in" filter="barn(inVertical)">
                                      <p:cBhvr>
                                        <p:cTn id="15" dur="500"/>
                                        <p:tgtEl>
                                          <p:spTgt spid="40">
                                            <p:txEl>
                                              <p:pRg st="0" end="0"/>
                                            </p:txEl>
                                          </p:spTgt>
                                        </p:tgtEl>
                                      </p:cBhvr>
                                    </p:animEffect>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16" presetClass="entr" presetSubtype="21"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barn(inVertical)">
                                      <p:cBhvr>
                                        <p:cTn id="25" dur="500"/>
                                        <p:tgtEl>
                                          <p:spTgt spid="21"/>
                                        </p:tgtEl>
                                      </p:cBhvr>
                                    </p:animEffect>
                                  </p:childTnLst>
                                </p:cTn>
                              </p:par>
                            </p:childTnLst>
                          </p:cTn>
                        </p:par>
                        <p:par>
                          <p:cTn id="26" fill="hold">
                            <p:stCondLst>
                              <p:cond delay="4000"/>
                            </p:stCondLst>
                            <p:childTnLst>
                              <p:par>
                                <p:cTn id="27" presetID="42" presetClass="entr" presetSubtype="0"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1000"/>
                                        <p:tgtEl>
                                          <p:spTgt spid="23"/>
                                        </p:tgtEl>
                                      </p:cBhvr>
                                    </p:animEffect>
                                    <p:anim calcmode="lin" valueType="num">
                                      <p:cBhvr>
                                        <p:cTn id="30" dur="1000" fill="hold"/>
                                        <p:tgtEl>
                                          <p:spTgt spid="23"/>
                                        </p:tgtEl>
                                        <p:attrNameLst>
                                          <p:attrName>ppt_x</p:attrName>
                                        </p:attrNameLst>
                                      </p:cBhvr>
                                      <p:tavLst>
                                        <p:tav tm="0">
                                          <p:val>
                                            <p:strVal val="#ppt_x"/>
                                          </p:val>
                                        </p:tav>
                                        <p:tav tm="100000">
                                          <p:val>
                                            <p:strVal val="#ppt_x"/>
                                          </p:val>
                                        </p:tav>
                                      </p:tavLst>
                                    </p:anim>
                                    <p:anim calcmode="lin" valueType="num">
                                      <p:cBhvr>
                                        <p:cTn id="31" dur="1000" fill="hold"/>
                                        <p:tgtEl>
                                          <p:spTgt spid="23"/>
                                        </p:tgtEl>
                                        <p:attrNameLst>
                                          <p:attrName>ppt_y</p:attrName>
                                        </p:attrNameLst>
                                      </p:cBhvr>
                                      <p:tavLst>
                                        <p:tav tm="0">
                                          <p:val>
                                            <p:strVal val="#ppt_y+.1"/>
                                          </p:val>
                                        </p:tav>
                                        <p:tav tm="100000">
                                          <p:val>
                                            <p:strVal val="#ppt_y"/>
                                          </p:val>
                                        </p:tav>
                                      </p:tavLst>
                                    </p:anim>
                                  </p:childTnLst>
                                </p:cTn>
                              </p:par>
                            </p:childTnLst>
                          </p:cTn>
                        </p:par>
                        <p:par>
                          <p:cTn id="32" fill="hold">
                            <p:stCondLst>
                              <p:cond delay="5000"/>
                            </p:stCondLst>
                            <p:childTnLst>
                              <p:par>
                                <p:cTn id="33" presetID="42" presetClass="entr" presetSubtype="0"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1000"/>
                                        <p:tgtEl>
                                          <p:spTgt spid="22"/>
                                        </p:tgtEl>
                                      </p:cBhvr>
                                    </p:animEffect>
                                    <p:anim calcmode="lin" valueType="num">
                                      <p:cBhvr>
                                        <p:cTn id="36" dur="1000" fill="hold"/>
                                        <p:tgtEl>
                                          <p:spTgt spid="22"/>
                                        </p:tgtEl>
                                        <p:attrNameLst>
                                          <p:attrName>ppt_x</p:attrName>
                                        </p:attrNameLst>
                                      </p:cBhvr>
                                      <p:tavLst>
                                        <p:tav tm="0">
                                          <p:val>
                                            <p:strVal val="#ppt_x"/>
                                          </p:val>
                                        </p:tav>
                                        <p:tav tm="100000">
                                          <p:val>
                                            <p:strVal val="#ppt_x"/>
                                          </p:val>
                                        </p:tav>
                                      </p:tavLst>
                                    </p:anim>
                                    <p:anim calcmode="lin" valueType="num">
                                      <p:cBhvr>
                                        <p:cTn id="37"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37" grpId="0"/>
      <p:bldP spid="21" grpId="0" bldLvl="0" animBg="1"/>
      <p:bldP spid="22" grpId="0"/>
      <p:bldP spid="2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党的民主集中制的基本原则</a:t>
            </a:r>
          </a:p>
        </p:txBody>
      </p:sp>
      <p:sp>
        <p:nvSpPr>
          <p:cNvPr id="55" name="Rectangle 3"/>
          <p:cNvSpPr/>
          <p:nvPr/>
        </p:nvSpPr>
        <p:spPr>
          <a:xfrm>
            <a:off x="-13493" y="1892301"/>
            <a:ext cx="12217400" cy="1992313"/>
          </a:xfrm>
          <a:prstGeom prst="rect">
            <a:avLst/>
          </a:prstGeom>
          <a:gradFill>
            <a:gsLst>
              <a:gs pos="0">
                <a:srgbClr val="E30000"/>
              </a:gs>
              <a:gs pos="100000">
                <a:srgbClr val="76030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en-GB" noProof="1">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37" name="矩形 36"/>
          <p:cNvSpPr/>
          <p:nvPr/>
        </p:nvSpPr>
        <p:spPr>
          <a:xfrm>
            <a:off x="5553870" y="2874964"/>
            <a:ext cx="5903913" cy="1034129"/>
          </a:xfrm>
          <a:prstGeom prst="rect">
            <a:avLst/>
          </a:prstGeom>
        </p:spPr>
        <p:txBody>
          <a:bodyPr wrap="square">
            <a:spAutoFit/>
          </a:bodyPr>
          <a:lstStyle/>
          <a:p>
            <a:pPr algn="just">
              <a:lnSpc>
                <a:spcPct val="120000"/>
              </a:lnSpc>
              <a:spcBef>
                <a:spcPct val="0"/>
              </a:spcBef>
              <a:spcAft>
                <a:spcPct val="0"/>
              </a:spcAft>
            </a:pPr>
            <a:r>
              <a:rPr lang="zh-CN" altLang="en-US" sz="1700" b="1" spc="300" noProof="1">
                <a:solidFill>
                  <a:srgbClr val="FFFFFF"/>
                </a:solidFill>
                <a:latin typeface="微软雅黑" panose="020B0503020204020204" pitchFamily="34" charset="-122"/>
                <a:ea typeface="微软雅黑" panose="020B0503020204020204" pitchFamily="34" charset="-122"/>
                <a:cs typeface="+mn-ea"/>
                <a:sym typeface="+mn-lt"/>
              </a:rPr>
              <a:t>第二章</a:t>
            </a:r>
            <a:r>
              <a:rPr lang="en-US" altLang="zh-CN" sz="1700" b="1" spc="300" noProof="1">
                <a:solidFill>
                  <a:srgbClr val="FFFFFF"/>
                </a:solidFill>
                <a:latin typeface="微软雅黑" panose="020B0503020204020204" pitchFamily="34" charset="-122"/>
                <a:ea typeface="微软雅黑" panose="020B0503020204020204" pitchFamily="34" charset="-122"/>
                <a:cs typeface="+mn-ea"/>
                <a:sym typeface="+mn-lt"/>
              </a:rPr>
              <a:t>【</a:t>
            </a:r>
            <a:r>
              <a:rPr lang="zh-CN" altLang="en-US" sz="1700" b="1" spc="300" noProof="1">
                <a:solidFill>
                  <a:srgbClr val="FFFFFF"/>
                </a:solidFill>
                <a:latin typeface="微软雅黑" panose="020B0503020204020204" pitchFamily="34" charset="-122"/>
                <a:ea typeface="微软雅黑" panose="020B0503020204020204" pitchFamily="34" charset="-122"/>
                <a:cs typeface="+mn-ea"/>
                <a:sym typeface="+mn-lt"/>
              </a:rPr>
              <a:t>共八条</a:t>
            </a:r>
            <a:r>
              <a:rPr lang="en-US" altLang="zh-CN" sz="1700" b="1" spc="300" noProof="1">
                <a:solidFill>
                  <a:srgbClr val="FFFFFF"/>
                </a:solidFill>
                <a:latin typeface="微软雅黑" panose="020B0503020204020204" pitchFamily="34" charset="-122"/>
                <a:ea typeface="微软雅黑" panose="020B0503020204020204" pitchFamily="34" charset="-122"/>
                <a:cs typeface="+mn-ea"/>
                <a:sym typeface="+mn-lt"/>
              </a:rPr>
              <a:t>】</a:t>
            </a:r>
            <a:r>
              <a:rPr lang="zh-CN" altLang="en-US" sz="1700" b="1" spc="300" noProof="1">
                <a:solidFill>
                  <a:srgbClr val="FFFFFF"/>
                </a:solidFill>
                <a:latin typeface="微软雅黑" panose="020B0503020204020204" pitchFamily="34" charset="-122"/>
                <a:ea typeface="微软雅黑" panose="020B0503020204020204" pitchFamily="34" charset="-122"/>
                <a:cs typeface="+mn-ea"/>
                <a:sym typeface="+mn-lt"/>
              </a:rPr>
              <a:t>明确规定了民主集中制的六条基本原则，对执行民主集中制的一些相关问题作了具体规定。</a:t>
            </a:r>
          </a:p>
        </p:txBody>
      </p:sp>
      <p:sp>
        <p:nvSpPr>
          <p:cNvPr id="40" name="TextBox 19"/>
          <p:cNvSpPr txBox="1"/>
          <p:nvPr/>
        </p:nvSpPr>
        <p:spPr>
          <a:xfrm>
            <a:off x="4936332" y="1889125"/>
            <a:ext cx="7200900" cy="979488"/>
          </a:xfrm>
          <a:prstGeom prst="rect">
            <a:avLst/>
          </a:prstGeom>
          <a:noFill/>
          <a:ln w="9525">
            <a:noFill/>
          </a:ln>
        </p:spPr>
        <p:txBody>
          <a:bodyPr wrap="square" anchor="t">
            <a:spAutoFit/>
          </a:bodyPr>
          <a:lstStyle/>
          <a:p>
            <a:pPr fontAlgn="base">
              <a:lnSpc>
                <a:spcPct val="120000"/>
              </a:lnSpc>
              <a:spcBef>
                <a:spcPct val="0"/>
              </a:spcBef>
              <a:spcAft>
                <a:spcPct val="0"/>
              </a:spcAft>
            </a:pPr>
            <a:r>
              <a:rPr lang="zh-CN" altLang="en-US" sz="4800" b="1">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rPr>
              <a:t>民主集中制六项基本原则</a:t>
            </a:r>
            <a:endParaRPr lang="zh-CN" altLang="en-US" sz="4800" b="1" dirty="0">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endParaRPr>
          </a:p>
        </p:txBody>
      </p:sp>
      <p:sp>
        <p:nvSpPr>
          <p:cNvPr id="14" name="矩形 13"/>
          <p:cNvSpPr/>
          <p:nvPr/>
        </p:nvSpPr>
        <p:spPr>
          <a:xfrm>
            <a:off x="912019" y="3933825"/>
            <a:ext cx="10872788" cy="1347788"/>
          </a:xfrm>
          <a:prstGeom prst="rect">
            <a:avLst/>
          </a:prstGeom>
          <a:ln>
            <a:noFill/>
          </a:ln>
        </p:spPr>
        <p:txBody>
          <a:bodyPr wrap="square" anchor="ctr" anchorCtr="1">
            <a:noAutofit/>
          </a:bodyPr>
          <a:lstStyle/>
          <a:p>
            <a:pPr>
              <a:lnSpc>
                <a:spcPct val="120000"/>
              </a:lnSpc>
              <a:spcBef>
                <a:spcPct val="0"/>
              </a:spcBef>
              <a:spcAft>
                <a:spcPct val="0"/>
              </a:spcAft>
            </a:pPr>
            <a:endParaRPr lang="zh-CN" altLang="zh-CN" sz="1600" b="1"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endParaRPr>
          </a:p>
        </p:txBody>
      </p:sp>
      <p:sp>
        <p:nvSpPr>
          <p:cNvPr id="15" name="矩形 14"/>
          <p:cNvSpPr/>
          <p:nvPr/>
        </p:nvSpPr>
        <p:spPr>
          <a:xfrm>
            <a:off x="866300" y="4315779"/>
            <a:ext cx="10918825" cy="1789113"/>
          </a:xfrm>
          <a:prstGeom prst="rect">
            <a:avLst/>
          </a:prstGeom>
          <a:ln>
            <a:noFill/>
          </a:ln>
        </p:spPr>
        <p:txBody>
          <a:bodyPr wrap="square" anchor="ctr" anchorCtr="1">
            <a:noAutofit/>
          </a:bodyPr>
          <a:lstStyle/>
          <a:p>
            <a:pPr>
              <a:lnSpc>
                <a:spcPct val="120000"/>
              </a:lnSpc>
              <a:spcBef>
                <a:spcPct val="0"/>
              </a:spcBef>
              <a:spcAft>
                <a:spcPct val="0"/>
              </a:spcAft>
            </a:pPr>
            <a:r>
              <a:rPr lang="en-US" altLang="zh-CN" sz="1600" b="1" spc="300" noProof="1">
                <a:solidFill>
                  <a:srgbClr val="C00000"/>
                </a:solidFill>
                <a:latin typeface="微软雅黑" panose="020B0503020204020204" pitchFamily="34" charset="-122"/>
                <a:ea typeface="微软雅黑" panose="020B0503020204020204" pitchFamily="34" charset="-122"/>
                <a:cs typeface="+mn-ea"/>
                <a:sym typeface="+mn-lt"/>
              </a:rPr>
              <a:t>【</a:t>
            </a:r>
            <a:r>
              <a:rPr lang="zh-CN" altLang="en-US" sz="1600" b="1" spc="300" noProof="1">
                <a:solidFill>
                  <a:srgbClr val="C00000"/>
                </a:solidFill>
                <a:latin typeface="微软雅黑" panose="020B0503020204020204" pitchFamily="34" charset="-122"/>
                <a:ea typeface="微软雅黑" panose="020B0503020204020204" pitchFamily="34" charset="-122"/>
                <a:cs typeface="+mn-ea"/>
                <a:sym typeface="+mn-lt"/>
              </a:rPr>
              <a:t>一</a:t>
            </a:r>
            <a:r>
              <a:rPr lang="en-US" altLang="zh-CN" sz="1600" b="1" spc="300" noProof="1">
                <a:solidFill>
                  <a:srgbClr val="C00000"/>
                </a:solidFill>
                <a:latin typeface="微软雅黑" panose="020B0503020204020204" pitchFamily="34" charset="-122"/>
                <a:ea typeface="微软雅黑" panose="020B0503020204020204" pitchFamily="34" charset="-122"/>
                <a:cs typeface="+mn-ea"/>
                <a:sym typeface="+mn-lt"/>
              </a:rPr>
              <a:t>】</a:t>
            </a:r>
            <a:r>
              <a:rPr lang="zh-CN" altLang="zh-CN" sz="1600" b="1"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党员个人服从党的组织，少数服从多数，下级组织服从上级组织，全党各个组织和全体党员服</a:t>
            </a:r>
            <a:r>
              <a:rPr lang="en-US" altLang="zh-CN" sz="1600" b="1"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 </a:t>
            </a:r>
          </a:p>
          <a:p>
            <a:pPr>
              <a:lnSpc>
                <a:spcPct val="120000"/>
              </a:lnSpc>
              <a:spcBef>
                <a:spcPct val="0"/>
              </a:spcBef>
              <a:spcAft>
                <a:spcPct val="0"/>
              </a:spcAft>
            </a:pPr>
            <a:r>
              <a:rPr lang="zh-CN" altLang="zh-CN" sz="1600" b="1"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从党的全国代表大会和中央委员会。</a:t>
            </a:r>
            <a:endParaRPr lang="en-US" altLang="zh-CN" sz="1600" b="1"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endParaRPr>
          </a:p>
          <a:p>
            <a:pPr>
              <a:lnSpc>
                <a:spcPct val="120000"/>
              </a:lnSpc>
              <a:spcBef>
                <a:spcPct val="0"/>
              </a:spcBef>
              <a:spcAft>
                <a:spcPct val="0"/>
              </a:spcAft>
            </a:pPr>
            <a:r>
              <a:rPr lang="en-US" altLang="zh-CN" sz="1600" b="1" spc="300" noProof="1">
                <a:solidFill>
                  <a:srgbClr val="C00000"/>
                </a:solidFill>
                <a:latin typeface="微软雅黑" panose="020B0503020204020204" pitchFamily="34" charset="-122"/>
                <a:ea typeface="微软雅黑" panose="020B0503020204020204" pitchFamily="34" charset="-122"/>
                <a:cs typeface="+mn-ea"/>
                <a:sym typeface="+mn-lt"/>
              </a:rPr>
              <a:t>【</a:t>
            </a:r>
            <a:r>
              <a:rPr lang="zh-CN" altLang="en-US" sz="1600" b="1" spc="300" noProof="1">
                <a:solidFill>
                  <a:srgbClr val="C00000"/>
                </a:solidFill>
                <a:latin typeface="微软雅黑" panose="020B0503020204020204" pitchFamily="34" charset="-122"/>
                <a:ea typeface="微软雅黑" panose="020B0503020204020204" pitchFamily="34" charset="-122"/>
                <a:cs typeface="+mn-ea"/>
                <a:sym typeface="+mn-lt"/>
              </a:rPr>
              <a:t>二</a:t>
            </a:r>
            <a:r>
              <a:rPr lang="en-US" altLang="zh-CN" sz="1600" b="1" spc="300" noProof="1">
                <a:solidFill>
                  <a:srgbClr val="C00000"/>
                </a:solidFill>
                <a:latin typeface="微软雅黑" panose="020B0503020204020204" pitchFamily="34" charset="-122"/>
                <a:ea typeface="微软雅黑" panose="020B0503020204020204" pitchFamily="34" charset="-122"/>
                <a:cs typeface="+mn-ea"/>
                <a:sym typeface="+mn-lt"/>
              </a:rPr>
              <a:t>】</a:t>
            </a:r>
            <a:r>
              <a:rPr lang="zh-CN" altLang="zh-CN" sz="1600" b="1"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党的各级领导机关，除它们派出的代表机关和在非党组织中的党组外，都由选举产生。</a:t>
            </a:r>
          </a:p>
          <a:p>
            <a:pPr>
              <a:lnSpc>
                <a:spcPct val="120000"/>
              </a:lnSpc>
              <a:spcBef>
                <a:spcPct val="0"/>
              </a:spcBef>
              <a:spcAft>
                <a:spcPct val="0"/>
              </a:spcAft>
            </a:pPr>
            <a:r>
              <a:rPr lang="en-US" altLang="zh-CN" sz="1600" b="1" spc="300" noProof="1">
                <a:solidFill>
                  <a:srgbClr val="C00000"/>
                </a:solidFill>
                <a:latin typeface="微软雅黑" panose="020B0503020204020204" pitchFamily="34" charset="-122"/>
                <a:ea typeface="微软雅黑" panose="020B0503020204020204" pitchFamily="34" charset="-122"/>
                <a:cs typeface="+mn-ea"/>
                <a:sym typeface="+mn-lt"/>
              </a:rPr>
              <a:t>【</a:t>
            </a:r>
            <a:r>
              <a:rPr lang="zh-CN" altLang="en-US" sz="1600" b="1" spc="300" noProof="1">
                <a:solidFill>
                  <a:srgbClr val="C00000"/>
                </a:solidFill>
                <a:latin typeface="微软雅黑" panose="020B0503020204020204" pitchFamily="34" charset="-122"/>
                <a:ea typeface="微软雅黑" panose="020B0503020204020204" pitchFamily="34" charset="-122"/>
                <a:cs typeface="+mn-ea"/>
                <a:sym typeface="+mn-lt"/>
              </a:rPr>
              <a:t>三</a:t>
            </a:r>
            <a:r>
              <a:rPr lang="en-US" altLang="zh-CN" sz="1600" b="1" spc="300" noProof="1">
                <a:solidFill>
                  <a:srgbClr val="C00000"/>
                </a:solidFill>
                <a:latin typeface="微软雅黑" panose="020B0503020204020204" pitchFamily="34" charset="-122"/>
                <a:ea typeface="微软雅黑" panose="020B0503020204020204" pitchFamily="34" charset="-122"/>
                <a:cs typeface="+mn-ea"/>
                <a:sym typeface="+mn-lt"/>
              </a:rPr>
              <a:t>】</a:t>
            </a:r>
            <a:r>
              <a:rPr lang="zh-CN" altLang="zh-CN" sz="1600" b="1"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党的最高领导机关，是党的全国代表大会和它所产生的中央委员会。党的地方各级领导机关，是党的地方各级代表大会和它们所产生的委员会。党的各级委员会向同级的代表大会负责并报告工作。</a:t>
            </a:r>
            <a:r>
              <a:rPr lang="en-US" altLang="zh-CN" sz="1600" b="1"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        </a:t>
            </a:r>
            <a:endParaRPr lang="zh-CN" altLang="zh-CN" sz="1600" b="1"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endParaRPr>
          </a:p>
        </p:txBody>
      </p:sp>
      <p:sp>
        <p:nvSpPr>
          <p:cNvPr id="16" name="矩形 15"/>
          <p:cNvSpPr/>
          <p:nvPr/>
        </p:nvSpPr>
        <p:spPr>
          <a:xfrm>
            <a:off x="534194" y="4622801"/>
            <a:ext cx="10872788" cy="942975"/>
          </a:xfrm>
          <a:prstGeom prst="rect">
            <a:avLst/>
          </a:prstGeom>
          <a:ln>
            <a:noFill/>
          </a:ln>
        </p:spPr>
        <p:txBody>
          <a:bodyPr wrap="square" anchor="ctr" anchorCtr="1">
            <a:noAutofit/>
          </a:bodyPr>
          <a:lstStyle/>
          <a:p>
            <a:pPr>
              <a:lnSpc>
                <a:spcPct val="120000"/>
              </a:lnSpc>
              <a:spcBef>
                <a:spcPct val="0"/>
              </a:spcBef>
              <a:spcAft>
                <a:spcPct val="0"/>
              </a:spcAft>
            </a:pPr>
            <a:endParaRPr lang="zh-CN" altLang="zh-CN" sz="1600" b="1"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endParaRPr>
          </a:p>
        </p:txBody>
      </p:sp>
      <p:pic>
        <p:nvPicPr>
          <p:cNvPr id="4" name="图片 3" descr="49719b19e1b80467a7b82ffedb099f1d"/>
          <p:cNvPicPr>
            <a:picLocks noChangeAspect="1"/>
          </p:cNvPicPr>
          <p:nvPr/>
        </p:nvPicPr>
        <p:blipFill>
          <a:blip r:embed="rId3" cstate="print"/>
          <a:stretch>
            <a:fillRect/>
          </a:stretch>
        </p:blipFill>
        <p:spPr>
          <a:xfrm>
            <a:off x="1397795" y="634365"/>
            <a:ext cx="4041775" cy="3792220"/>
          </a:xfrm>
          <a:prstGeom prst="rect">
            <a:avLst/>
          </a:prstGeom>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366412669"/>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16" presetClass="entr" presetSubtype="21" fill="hold" grpId="0" nodeType="afterEffect">
                                  <p:stCondLst>
                                    <p:cond delay="500"/>
                                  </p:stCondLst>
                                  <p:childTnLst>
                                    <p:set>
                                      <p:cBhvr>
                                        <p:cTn id="10" dur="1" fill="hold">
                                          <p:stCondLst>
                                            <p:cond delay="0"/>
                                          </p:stCondLst>
                                        </p:cTn>
                                        <p:tgtEl>
                                          <p:spTgt spid="55"/>
                                        </p:tgtEl>
                                        <p:attrNameLst>
                                          <p:attrName>style.visibility</p:attrName>
                                        </p:attrNameLst>
                                      </p:cBhvr>
                                      <p:to>
                                        <p:strVal val="visible"/>
                                      </p:to>
                                    </p:set>
                                    <p:animEffect transition="in" filter="barn(inVertical)">
                                      <p:cBhvr>
                                        <p:cTn id="11" dur="750"/>
                                        <p:tgtEl>
                                          <p:spTgt spid="55"/>
                                        </p:tgtEl>
                                      </p:cBhvr>
                                    </p:animEffect>
                                  </p:childTnLst>
                                </p:cTn>
                              </p:par>
                            </p:childTnLst>
                          </p:cTn>
                        </p:par>
                        <p:par>
                          <p:cTn id="12" fill="hold">
                            <p:stCondLst>
                              <p:cond delay="2000"/>
                            </p:stCondLst>
                            <p:childTnLst>
                              <p:par>
                                <p:cTn id="13" presetID="16" presetClass="entr" presetSubtype="21" fill="hold" nodeType="afterEffect">
                                  <p:stCondLst>
                                    <p:cond delay="0"/>
                                  </p:stCondLst>
                                  <p:childTnLst>
                                    <p:set>
                                      <p:cBhvr>
                                        <p:cTn id="14" dur="1" fill="hold">
                                          <p:stCondLst>
                                            <p:cond delay="0"/>
                                          </p:stCondLst>
                                        </p:cTn>
                                        <p:tgtEl>
                                          <p:spTgt spid="40">
                                            <p:txEl>
                                              <p:pRg st="0" end="0"/>
                                            </p:txEl>
                                          </p:spTgt>
                                        </p:tgtEl>
                                        <p:attrNameLst>
                                          <p:attrName>style.visibility</p:attrName>
                                        </p:attrNameLst>
                                      </p:cBhvr>
                                      <p:to>
                                        <p:strVal val="visible"/>
                                      </p:to>
                                    </p:set>
                                    <p:animEffect transition="in" filter="barn(inVertical)">
                                      <p:cBhvr>
                                        <p:cTn id="15" dur="500"/>
                                        <p:tgtEl>
                                          <p:spTgt spid="40">
                                            <p:txEl>
                                              <p:pRg st="0" end="0"/>
                                            </p:txEl>
                                          </p:spTgt>
                                        </p:tgtEl>
                                      </p:cBhvr>
                                    </p:animEffect>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42" presetClass="entr" presetSubtype="0" fill="hold" grpId="0" nodeType="afterEffect" nodePh="1">
                                  <p:stCondLst>
                                    <p:cond delay="0"/>
                                  </p:stCondLst>
                                  <p:endCondLst>
                                    <p:cond evt="begin" delay="0">
                                      <p:tn val="23"/>
                                    </p:cond>
                                  </p:endCondLst>
                                  <p:childTnLst>
                                    <p:set>
                                      <p:cBhvr>
                                        <p:cTn id="24" dur="1" fill="hold">
                                          <p:stCondLst>
                                            <p:cond delay="0"/>
                                          </p:stCondLst>
                                        </p:cTn>
                                        <p:tgtEl>
                                          <p:spTgt spid="14"/>
                                        </p:tgtEl>
                                        <p:attrNameLst>
                                          <p:attrName>style.visibility</p:attrName>
                                        </p:attrNameLst>
                                      </p:cBhvr>
                                      <p:to>
                                        <p:strVal val="visible"/>
                                      </p:to>
                                    </p:set>
                                    <p:animEffect transition="in" filter="fade">
                                      <p:cBhvr>
                                        <p:cTn id="25" dur="1000"/>
                                        <p:tgtEl>
                                          <p:spTgt spid="14"/>
                                        </p:tgtEl>
                                      </p:cBhvr>
                                    </p:animEffect>
                                    <p:anim calcmode="lin" valueType="num">
                                      <p:cBhvr>
                                        <p:cTn id="26" dur="1000" fill="hold"/>
                                        <p:tgtEl>
                                          <p:spTgt spid="14"/>
                                        </p:tgtEl>
                                        <p:attrNameLst>
                                          <p:attrName>ppt_x</p:attrName>
                                        </p:attrNameLst>
                                      </p:cBhvr>
                                      <p:tavLst>
                                        <p:tav tm="0">
                                          <p:val>
                                            <p:strVal val="#ppt_x"/>
                                          </p:val>
                                        </p:tav>
                                        <p:tav tm="100000">
                                          <p:val>
                                            <p:strVal val="#ppt_x"/>
                                          </p:val>
                                        </p:tav>
                                      </p:tavLst>
                                    </p:anim>
                                    <p:anim calcmode="lin" valueType="num">
                                      <p:cBhvr>
                                        <p:cTn id="27" dur="1000" fill="hold"/>
                                        <p:tgtEl>
                                          <p:spTgt spid="14"/>
                                        </p:tgtEl>
                                        <p:attrNameLst>
                                          <p:attrName>ppt_y</p:attrName>
                                        </p:attrNameLst>
                                      </p:cBhvr>
                                      <p:tavLst>
                                        <p:tav tm="0">
                                          <p:val>
                                            <p:strVal val="#ppt_y+.1"/>
                                          </p:val>
                                        </p:tav>
                                        <p:tav tm="100000">
                                          <p:val>
                                            <p:strVal val="#ppt_y"/>
                                          </p:val>
                                        </p:tav>
                                      </p:tavLst>
                                    </p:anim>
                                  </p:childTnLst>
                                </p:cTn>
                              </p:par>
                            </p:childTnLst>
                          </p:cTn>
                        </p:par>
                        <p:par>
                          <p:cTn id="28" fill="hold">
                            <p:stCondLst>
                              <p:cond delay="4500"/>
                            </p:stCondLst>
                            <p:childTnLst>
                              <p:par>
                                <p:cTn id="29" presetID="42" presetClass="entr" presetSubtype="0" fill="hold" grpId="0" nodeType="afterEffect" nodePh="1">
                                  <p:stCondLst>
                                    <p:cond delay="0"/>
                                  </p:stCondLst>
                                  <p:endCondLst>
                                    <p:cond evt="begin" delay="0">
                                      <p:tn val="29"/>
                                    </p:cond>
                                  </p:endCondLst>
                                  <p:childTnLst>
                                    <p:set>
                                      <p:cBhvr>
                                        <p:cTn id="30" dur="1" fill="hold">
                                          <p:stCondLst>
                                            <p:cond delay="0"/>
                                          </p:stCondLst>
                                        </p:cTn>
                                        <p:tgtEl>
                                          <p:spTgt spid="16"/>
                                        </p:tgtEl>
                                        <p:attrNameLst>
                                          <p:attrName>style.visibility</p:attrName>
                                        </p:attrNameLst>
                                      </p:cBhvr>
                                      <p:to>
                                        <p:strVal val="visible"/>
                                      </p:to>
                                    </p:set>
                                    <p:animEffect transition="in" filter="fade">
                                      <p:cBhvr>
                                        <p:cTn id="31" dur="1000"/>
                                        <p:tgtEl>
                                          <p:spTgt spid="16"/>
                                        </p:tgtEl>
                                      </p:cBhvr>
                                    </p:animEffect>
                                    <p:anim calcmode="lin" valueType="num">
                                      <p:cBhvr>
                                        <p:cTn id="32" dur="1000" fill="hold"/>
                                        <p:tgtEl>
                                          <p:spTgt spid="16"/>
                                        </p:tgtEl>
                                        <p:attrNameLst>
                                          <p:attrName>ppt_x</p:attrName>
                                        </p:attrNameLst>
                                      </p:cBhvr>
                                      <p:tavLst>
                                        <p:tav tm="0">
                                          <p:val>
                                            <p:strVal val="#ppt_x"/>
                                          </p:val>
                                        </p:tav>
                                        <p:tav tm="100000">
                                          <p:val>
                                            <p:strVal val="#ppt_x"/>
                                          </p:val>
                                        </p:tav>
                                      </p:tavLst>
                                    </p:anim>
                                    <p:anim calcmode="lin" valueType="num">
                                      <p:cBhvr>
                                        <p:cTn id="33" dur="1000" fill="hold"/>
                                        <p:tgtEl>
                                          <p:spTgt spid="16"/>
                                        </p:tgtEl>
                                        <p:attrNameLst>
                                          <p:attrName>ppt_y</p:attrName>
                                        </p:attrNameLst>
                                      </p:cBhvr>
                                      <p:tavLst>
                                        <p:tav tm="0">
                                          <p:val>
                                            <p:strVal val="#ppt_y+.1"/>
                                          </p:val>
                                        </p:tav>
                                        <p:tav tm="100000">
                                          <p:val>
                                            <p:strVal val="#ppt_y"/>
                                          </p:val>
                                        </p:tav>
                                      </p:tavLst>
                                    </p:anim>
                                  </p:childTnLst>
                                </p:cTn>
                              </p:par>
                            </p:childTnLst>
                          </p:cTn>
                        </p:par>
                        <p:par>
                          <p:cTn id="34" fill="hold">
                            <p:stCondLst>
                              <p:cond delay="5500"/>
                            </p:stCondLst>
                            <p:childTnLst>
                              <p:par>
                                <p:cTn id="35" presetID="42" presetClass="entr" presetSubtype="0"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37" grpId="0"/>
      <p:bldP spid="14" grpId="0" animBg="1"/>
      <p:bldP spid="15" grpId="0" animBg="1"/>
      <p:bldP spid="16"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党的民主集中制的基本原则</a:t>
            </a:r>
          </a:p>
        </p:txBody>
      </p:sp>
      <p:sp>
        <p:nvSpPr>
          <p:cNvPr id="48" name="矩形 47"/>
          <p:cNvSpPr/>
          <p:nvPr/>
        </p:nvSpPr>
        <p:spPr>
          <a:xfrm>
            <a:off x="1933311" y="2854131"/>
            <a:ext cx="8867825" cy="895350"/>
          </a:xfrm>
          <a:prstGeom prst="rect">
            <a:avLst/>
          </a:prstGeom>
          <a:noFill/>
        </p:spPr>
        <p:txBody>
          <a:bodyPr wrap="square">
            <a:spAutoFit/>
          </a:bodyPr>
          <a:lstStyle/>
          <a:p>
            <a:pPr marL="171450" indent="-171450" algn="just" fontAlgn="base">
              <a:lnSpc>
                <a:spcPct val="130000"/>
              </a:lnSpc>
              <a:spcBef>
                <a:spcPct val="0"/>
              </a:spcBef>
              <a:spcAft>
                <a:spcPct val="0"/>
              </a:spcAft>
              <a:buClr>
                <a:srgbClr val="E71E17"/>
              </a:buClr>
              <a:buFont typeface="Wingdings" panose="05000000000000000000" pitchFamily="2" charset="2"/>
              <a:buChar char="u"/>
            </a:pPr>
            <a:r>
              <a:rPr sz="1335" dirty="0">
                <a:solidFill>
                  <a:srgbClr val="000000"/>
                </a:solidFill>
                <a:latin typeface="微软雅黑" panose="020B0503020204020204" pitchFamily="34" charset="-122"/>
                <a:ea typeface="微软雅黑" panose="020B0503020204020204" pitchFamily="34" charset="-122"/>
                <a:cs typeface="+mn-ea"/>
                <a:sym typeface="+mn-lt"/>
              </a:rPr>
              <a:t>【四】党的上级组织要经常听取下级组织和党员群众的意见，及时解决他们提出的问题。党的下级组织既要向上级组织请示和报告工作，又要独立负责地解决自己职责范围内的问题。上下级组织之间要互通情报、互相支持和互相监督。党的各级组织要按规定实行党务公开，使党员对党内事务有更多的了解和参与。</a:t>
            </a:r>
          </a:p>
        </p:txBody>
      </p:sp>
      <p:sp>
        <p:nvSpPr>
          <p:cNvPr id="49" name="矩形 48"/>
          <p:cNvSpPr/>
          <p:nvPr/>
        </p:nvSpPr>
        <p:spPr>
          <a:xfrm>
            <a:off x="1934093" y="3806295"/>
            <a:ext cx="8867825" cy="895350"/>
          </a:xfrm>
          <a:prstGeom prst="rect">
            <a:avLst/>
          </a:prstGeom>
          <a:noFill/>
        </p:spPr>
        <p:txBody>
          <a:bodyPr wrap="square">
            <a:spAutoFit/>
          </a:bodyPr>
          <a:lstStyle/>
          <a:p>
            <a:pPr marL="171450" indent="-171450" algn="just" fontAlgn="base">
              <a:lnSpc>
                <a:spcPct val="130000"/>
              </a:lnSpc>
              <a:spcBef>
                <a:spcPct val="0"/>
              </a:spcBef>
              <a:spcAft>
                <a:spcPct val="0"/>
              </a:spcAft>
              <a:buClr>
                <a:srgbClr val="E71E17"/>
              </a:buClr>
              <a:buFont typeface="Wingdings" panose="05000000000000000000" pitchFamily="2" charset="2"/>
              <a:buChar char="u"/>
            </a:pPr>
            <a:r>
              <a:rPr sz="1335" dirty="0">
                <a:solidFill>
                  <a:srgbClr val="000000"/>
                </a:solidFill>
                <a:latin typeface="微软雅黑" panose="020B0503020204020204" pitchFamily="34" charset="-122"/>
                <a:ea typeface="微软雅黑" panose="020B0503020204020204" pitchFamily="34" charset="-122"/>
                <a:cs typeface="+mn-ea"/>
                <a:sym typeface="+mn-lt"/>
              </a:rPr>
              <a:t>【五】党的各级委员会实行集体领导和个人分工负责相结合的制度。凡属重大问题都要按照集体领导、民主集中、个别酝酿、会议决定的原则，由党的委员会集体讨论，作出决定；委员会成员要根据集体的决定和分工，切实履行自己的职责。</a:t>
            </a:r>
          </a:p>
        </p:txBody>
      </p:sp>
      <p:sp>
        <p:nvSpPr>
          <p:cNvPr id="50" name="矩形 49"/>
          <p:cNvSpPr/>
          <p:nvPr/>
        </p:nvSpPr>
        <p:spPr>
          <a:xfrm>
            <a:off x="1934054" y="4766402"/>
            <a:ext cx="8867825" cy="627380"/>
          </a:xfrm>
          <a:prstGeom prst="rect">
            <a:avLst/>
          </a:prstGeom>
          <a:noFill/>
        </p:spPr>
        <p:txBody>
          <a:bodyPr wrap="square">
            <a:spAutoFit/>
          </a:bodyPr>
          <a:lstStyle/>
          <a:p>
            <a:pPr marL="171450" indent="-171450" algn="just" fontAlgn="base">
              <a:lnSpc>
                <a:spcPct val="130000"/>
              </a:lnSpc>
              <a:spcBef>
                <a:spcPct val="0"/>
              </a:spcBef>
              <a:spcAft>
                <a:spcPct val="0"/>
              </a:spcAft>
              <a:buClr>
                <a:srgbClr val="E71E17"/>
              </a:buClr>
              <a:buFont typeface="Wingdings" panose="05000000000000000000" pitchFamily="2" charset="2"/>
              <a:buChar char="u"/>
            </a:pPr>
            <a:r>
              <a:rPr sz="1335" dirty="0">
                <a:solidFill>
                  <a:srgbClr val="000000"/>
                </a:solidFill>
                <a:latin typeface="微软雅黑" panose="020B0503020204020204" pitchFamily="34" charset="-122"/>
                <a:ea typeface="微软雅黑" panose="020B0503020204020204" pitchFamily="34" charset="-122"/>
                <a:cs typeface="+mn-ea"/>
                <a:sym typeface="+mn-lt"/>
              </a:rPr>
              <a:t>【六】党禁止任何形式的个人崇拜。要保证党的领导人的活动处于党和人民的监督之下，同时维护一切代表党和人民利益的领导人的威信。</a:t>
            </a:r>
          </a:p>
        </p:txBody>
      </p:sp>
      <p:grpSp>
        <p:nvGrpSpPr>
          <p:cNvPr id="6" name="组合 5"/>
          <p:cNvGrpSpPr/>
          <p:nvPr/>
        </p:nvGrpSpPr>
        <p:grpSpPr>
          <a:xfrm>
            <a:off x="1606710" y="1356996"/>
            <a:ext cx="8884285" cy="1214755"/>
            <a:chOff x="-866850" y="2779590"/>
            <a:chExt cx="9948489" cy="1878966"/>
          </a:xfrm>
        </p:grpSpPr>
        <p:sp>
          <p:nvSpPr>
            <p:cNvPr id="7" name="对角圆角矩形 6"/>
            <p:cNvSpPr/>
            <p:nvPr/>
          </p:nvSpPr>
          <p:spPr>
            <a:xfrm>
              <a:off x="-866850" y="3426866"/>
              <a:ext cx="6279402" cy="1231690"/>
            </a:xfrm>
            <a:prstGeom prst="round2DiagRect">
              <a:avLst>
                <a:gd name="adj1" fmla="val 50000"/>
                <a:gd name="adj2" fmla="val 0"/>
              </a:avLst>
            </a:prstGeom>
            <a:gradFill>
              <a:gsLst>
                <a:gs pos="0">
                  <a:srgbClr val="E30000"/>
                </a:gs>
                <a:gs pos="100000">
                  <a:srgbClr val="760303"/>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2" name="矩形 1"/>
            <p:cNvSpPr/>
            <p:nvPr/>
          </p:nvSpPr>
          <p:spPr>
            <a:xfrm>
              <a:off x="-63348" y="3639023"/>
              <a:ext cx="9144987" cy="807376"/>
            </a:xfrm>
            <a:prstGeom prst="rect">
              <a:avLst/>
            </a:prstGeom>
          </p:spPr>
          <p:txBody>
            <a:bodyPr wrap="square">
              <a:spAutoFit/>
            </a:bodyPr>
            <a:lstStyle/>
            <a:p>
              <a:pPr fontAlgn="base">
                <a:spcBef>
                  <a:spcPct val="0"/>
                </a:spcBef>
                <a:spcAft>
                  <a:spcPct val="0"/>
                </a:spcAft>
              </a:pPr>
              <a:r>
                <a:rPr lang="zh-CN" altLang="en-US" sz="2800" b="1" dirty="0">
                  <a:solidFill>
                    <a:srgbClr val="FFFFFF"/>
                  </a:solidFill>
                  <a:latin typeface="微软雅黑" panose="020B0503020204020204" pitchFamily="34" charset="-122"/>
                  <a:ea typeface="微软雅黑" panose="020B0503020204020204" pitchFamily="34" charset="-122"/>
                </a:rPr>
                <a:t>党的民主集中制的基本原则</a:t>
              </a:r>
            </a:p>
          </p:txBody>
        </p:sp>
        <p:pic>
          <p:nvPicPr>
            <p:cNvPr id="3" name="Picture 7" descr="G:\2016我图\两会\ooopic_10194892_b0c64675b11c678cafbc\003.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flipH="1">
              <a:off x="-866850" y="2779590"/>
              <a:ext cx="802791" cy="1878966"/>
            </a:xfrm>
            <a:prstGeom prst="rect">
              <a:avLst/>
            </a:prstGeom>
            <a:noFill/>
            <a:extLst>
              <a:ext uri="{909E8E84-426E-40DD-AFC4-6F175D3DCCD1}">
                <a14:hiddenFill xmlns="" xmlns:a14="http://schemas.microsoft.com/office/drawing/2010/main">
                  <a:solidFill>
                    <a:srgbClr val="FFFFFF"/>
                  </a:solidFill>
                </a14:hiddenFill>
              </a:ext>
            </a:extLst>
          </p:spPr>
        </p:pic>
      </p:grpSp>
    </p:spTree>
    <p:extLst>
      <p:ext uri="{BB962C8B-B14F-4D97-AF65-F5344CB8AC3E}">
        <p14:creationId xmlns="" xmlns:p14="http://schemas.microsoft.com/office/powerpoint/2010/main" val="1264514790"/>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fade">
                                      <p:cBhvr>
                                        <p:cTn id="17" dur="1000"/>
                                        <p:tgtEl>
                                          <p:spTgt spid="48"/>
                                        </p:tgtEl>
                                      </p:cBhvr>
                                    </p:animEffect>
                                    <p:anim calcmode="lin" valueType="num">
                                      <p:cBhvr>
                                        <p:cTn id="18" dur="1000" fill="hold"/>
                                        <p:tgtEl>
                                          <p:spTgt spid="48"/>
                                        </p:tgtEl>
                                        <p:attrNameLst>
                                          <p:attrName>ppt_x</p:attrName>
                                        </p:attrNameLst>
                                      </p:cBhvr>
                                      <p:tavLst>
                                        <p:tav tm="0">
                                          <p:val>
                                            <p:strVal val="#ppt_x"/>
                                          </p:val>
                                        </p:tav>
                                        <p:tav tm="100000">
                                          <p:val>
                                            <p:strVal val="#ppt_x"/>
                                          </p:val>
                                        </p:tav>
                                      </p:tavLst>
                                    </p:anim>
                                    <p:anim calcmode="lin" valueType="num">
                                      <p:cBhvr>
                                        <p:cTn id="19" dur="1000" fill="hold"/>
                                        <p:tgtEl>
                                          <p:spTgt spid="4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500"/>
                                  </p:stCondLst>
                                  <p:childTnLst>
                                    <p:set>
                                      <p:cBhvr>
                                        <p:cTn id="21" dur="1" fill="hold">
                                          <p:stCondLst>
                                            <p:cond delay="0"/>
                                          </p:stCondLst>
                                        </p:cTn>
                                        <p:tgtEl>
                                          <p:spTgt spid="49"/>
                                        </p:tgtEl>
                                        <p:attrNameLst>
                                          <p:attrName>style.visibility</p:attrName>
                                        </p:attrNameLst>
                                      </p:cBhvr>
                                      <p:to>
                                        <p:strVal val="visible"/>
                                      </p:to>
                                    </p:set>
                                    <p:animEffect transition="in" filter="fade">
                                      <p:cBhvr>
                                        <p:cTn id="22" dur="1000"/>
                                        <p:tgtEl>
                                          <p:spTgt spid="49"/>
                                        </p:tgtEl>
                                      </p:cBhvr>
                                    </p:animEffect>
                                    <p:anim calcmode="lin" valueType="num">
                                      <p:cBhvr>
                                        <p:cTn id="23" dur="1000" fill="hold"/>
                                        <p:tgtEl>
                                          <p:spTgt spid="49"/>
                                        </p:tgtEl>
                                        <p:attrNameLst>
                                          <p:attrName>ppt_x</p:attrName>
                                        </p:attrNameLst>
                                      </p:cBhvr>
                                      <p:tavLst>
                                        <p:tav tm="0">
                                          <p:val>
                                            <p:strVal val="#ppt_x"/>
                                          </p:val>
                                        </p:tav>
                                        <p:tav tm="100000">
                                          <p:val>
                                            <p:strVal val="#ppt_x"/>
                                          </p:val>
                                        </p:tav>
                                      </p:tavLst>
                                    </p:anim>
                                    <p:anim calcmode="lin" valueType="num">
                                      <p:cBhvr>
                                        <p:cTn id="24" dur="1000" fill="hold"/>
                                        <p:tgtEl>
                                          <p:spTgt spid="4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100"/>
                                  </p:stCondLst>
                                  <p:childTnLst>
                                    <p:set>
                                      <p:cBhvr>
                                        <p:cTn id="26" dur="1" fill="hold">
                                          <p:stCondLst>
                                            <p:cond delay="0"/>
                                          </p:stCondLst>
                                        </p:cTn>
                                        <p:tgtEl>
                                          <p:spTgt spid="50"/>
                                        </p:tgtEl>
                                        <p:attrNameLst>
                                          <p:attrName>style.visibility</p:attrName>
                                        </p:attrNameLst>
                                      </p:cBhvr>
                                      <p:to>
                                        <p:strVal val="visible"/>
                                      </p:to>
                                    </p:set>
                                    <p:animEffect transition="in" filter="fade">
                                      <p:cBhvr>
                                        <p:cTn id="27" dur="1000"/>
                                        <p:tgtEl>
                                          <p:spTgt spid="50"/>
                                        </p:tgtEl>
                                      </p:cBhvr>
                                    </p:animEffect>
                                    <p:anim calcmode="lin" valueType="num">
                                      <p:cBhvr>
                                        <p:cTn id="28" dur="1000" fill="hold"/>
                                        <p:tgtEl>
                                          <p:spTgt spid="50"/>
                                        </p:tgtEl>
                                        <p:attrNameLst>
                                          <p:attrName>ppt_x</p:attrName>
                                        </p:attrNameLst>
                                      </p:cBhvr>
                                      <p:tavLst>
                                        <p:tav tm="0">
                                          <p:val>
                                            <p:strVal val="#ppt_x"/>
                                          </p:val>
                                        </p:tav>
                                        <p:tav tm="100000">
                                          <p:val>
                                            <p:strVal val="#ppt_x"/>
                                          </p:val>
                                        </p:tav>
                                      </p:tavLst>
                                    </p:anim>
                                    <p:anim calcmode="lin" valueType="num">
                                      <p:cBhvr>
                                        <p:cTn id="29"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0"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E:\素材\国庆\588ku_093bf53e47dcf21de706704e822208f6\22.png22"/>
          <p:cNvPicPr>
            <a:picLocks noChangeAspect="1"/>
          </p:cNvPicPr>
          <p:nvPr/>
        </p:nvPicPr>
        <p:blipFill>
          <a:blip r:embed="rId3"/>
          <a:srcRect/>
          <a:stretch>
            <a:fillRect/>
          </a:stretch>
        </p:blipFill>
        <p:spPr>
          <a:xfrm rot="1620000">
            <a:off x="9172489" y="670950"/>
            <a:ext cx="2533651" cy="1072727"/>
          </a:xfrm>
          <a:prstGeom prst="rect">
            <a:avLst/>
          </a:prstGeom>
        </p:spPr>
      </p:pic>
      <p:sp>
        <p:nvSpPr>
          <p:cNvPr id="7" name="文本框 6"/>
          <p:cNvSpPr txBox="1"/>
          <p:nvPr/>
        </p:nvSpPr>
        <p:spPr>
          <a:xfrm>
            <a:off x="5191920" y="2498091"/>
            <a:ext cx="6544945" cy="1089025"/>
          </a:xfrm>
          <a:prstGeom prst="rect">
            <a:avLst/>
          </a:prstGeom>
          <a:noFill/>
        </p:spPr>
        <p:txBody>
          <a:bodyPr wrap="square" lIns="121889" tIns="60944" rIns="121889" bIns="60944" rtlCol="0">
            <a:spAutoFit/>
          </a:bodyPr>
          <a:lstStyle/>
          <a:p>
            <a:pPr fontAlgn="base">
              <a:lnSpc>
                <a:spcPct val="105000"/>
              </a:lnSpc>
              <a:spcBef>
                <a:spcPct val="0"/>
              </a:spcBef>
              <a:spcAft>
                <a:spcPct val="0"/>
              </a:spcAft>
            </a:pPr>
            <a:r>
              <a:rPr lang="zh-CN" altLang="en-US" sz="1600" b="1" dirty="0">
                <a:solidFill>
                  <a:srgbClr val="C00000"/>
                </a:solidFill>
                <a:latin typeface="微软雅黑" panose="020B0503020204020204" pitchFamily="34" charset="-122"/>
                <a:ea typeface="微软雅黑" panose="020B0503020204020204" pitchFamily="34" charset="-122"/>
              </a:rPr>
              <a:t>【第三章】【第四章】【第五章】【第九章】</a:t>
            </a:r>
          </a:p>
          <a:p>
            <a:pPr fontAlgn="base">
              <a:lnSpc>
                <a:spcPct val="105000"/>
              </a:lnSpc>
              <a:spcBef>
                <a:spcPct val="0"/>
              </a:spcBef>
              <a:spcAft>
                <a:spcPct val="0"/>
              </a:spcAft>
            </a:pPr>
            <a:r>
              <a:rPr lang="zh-CN" altLang="en-US" sz="4400" b="1" dirty="0">
                <a:solidFill>
                  <a:srgbClr val="C00000"/>
                </a:solidFill>
                <a:latin typeface="微软雅黑" panose="020B0503020204020204" pitchFamily="34" charset="-122"/>
                <a:ea typeface="微软雅黑" panose="020B0503020204020204" pitchFamily="34" charset="-122"/>
              </a:rPr>
              <a:t>党的组织体系</a:t>
            </a:r>
          </a:p>
        </p:txBody>
      </p:sp>
      <p:sp>
        <p:nvSpPr>
          <p:cNvPr id="14" name="矩形 13"/>
          <p:cNvSpPr/>
          <p:nvPr/>
        </p:nvSpPr>
        <p:spPr>
          <a:xfrm>
            <a:off x="5156360" y="3517865"/>
            <a:ext cx="4863465" cy="397510"/>
          </a:xfrm>
          <a:prstGeom prst="rect">
            <a:avLst/>
          </a:prstGeom>
        </p:spPr>
        <p:txBody>
          <a:bodyPr wrap="square" lIns="121889" tIns="60944" rIns="121889" bIns="60944">
            <a:spAutoFit/>
          </a:bodyPr>
          <a:lstStyle/>
          <a:p>
            <a:pPr>
              <a:defRPr/>
            </a:pPr>
            <a:r>
              <a:rPr lang="zh-CN" altLang="en-US" dirty="0">
                <a:solidFill>
                  <a:srgbClr val="C00000"/>
                </a:solidFill>
                <a:latin typeface="微软雅黑" panose="020B0503020204020204" pitchFamily="34" charset="-122"/>
                <a:ea typeface="微软雅黑" panose="020B0503020204020204" pitchFamily="34" charset="-122"/>
              </a:rPr>
              <a:t>十九大党章全方位解读学习中国共产党章程</a:t>
            </a:r>
          </a:p>
        </p:txBody>
      </p:sp>
      <p:pic>
        <p:nvPicPr>
          <p:cNvPr id="15" name="Picture 2"/>
          <p:cNvPicPr>
            <a:picLocks noChangeAspect="1" noChangeArrowheads="1"/>
          </p:cNvPicPr>
          <p:nvPr/>
        </p:nvPicPr>
        <p:blipFill>
          <a:blip r:embed="rId4" cstate="print">
            <a:extLst>
              <a:ext uri="{28A0092B-C50C-407E-A947-70E740481C1C}">
                <a14:useLocalDpi xmlns="" xmlns:a14="http://schemas.microsoft.com/office/drawing/2010/main" val="0"/>
              </a:ext>
            </a:extLst>
          </a:blip>
          <a:stretch>
            <a:fillRect/>
          </a:stretch>
        </p:blipFill>
        <p:spPr bwMode="auto">
          <a:xfrm>
            <a:off x="2463325" y="1813560"/>
            <a:ext cx="2806065" cy="255397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4008300107"/>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800" decel="100000"/>
                                        <p:tgtEl>
                                          <p:spTgt spid="5"/>
                                        </p:tgtEl>
                                      </p:cBhvr>
                                    </p:animEffect>
                                    <p:anim calcmode="lin" valueType="num">
                                      <p:cBhvr>
                                        <p:cTn id="8" dur="800" decel="100000" fill="hold"/>
                                        <p:tgtEl>
                                          <p:spTgt spid="5"/>
                                        </p:tgtEl>
                                        <p:attrNameLst>
                                          <p:attrName>style.rotation</p:attrName>
                                        </p:attrNameLst>
                                      </p:cBhvr>
                                      <p:tavLst>
                                        <p:tav tm="0">
                                          <p:val>
                                            <p:fltVal val="-90"/>
                                          </p:val>
                                        </p:tav>
                                        <p:tav tm="100000">
                                          <p:val>
                                            <p:fltVal val="0"/>
                                          </p:val>
                                        </p:tav>
                                      </p:tavLst>
                                    </p:anim>
                                    <p:anim calcmode="lin" valueType="num">
                                      <p:cBhvr>
                                        <p:cTn id="9" dur="800" decel="100000" fill="hold"/>
                                        <p:tgtEl>
                                          <p:spTgt spid="5"/>
                                        </p:tgtEl>
                                        <p:attrNameLst>
                                          <p:attrName>ppt_x</p:attrName>
                                        </p:attrNameLst>
                                      </p:cBhvr>
                                      <p:tavLst>
                                        <p:tav tm="0">
                                          <p:val>
                                            <p:strVal val="#ppt_x+0.4"/>
                                          </p:val>
                                        </p:tav>
                                        <p:tav tm="100000">
                                          <p:val>
                                            <p:strVal val="#ppt_x-0.05"/>
                                          </p:val>
                                        </p:tav>
                                      </p:tavLst>
                                    </p:anim>
                                    <p:anim calcmode="lin" valueType="num">
                                      <p:cBhvr>
                                        <p:cTn id="10" dur="800" decel="100000" fill="hold"/>
                                        <p:tgtEl>
                                          <p:spTgt spid="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par>
                                <p:cTn id="13" presetID="53" presetClass="entr" presetSubtype="16"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p:cTn id="20" dur="500" fill="hold"/>
                                        <p:tgtEl>
                                          <p:spTgt spid="14"/>
                                        </p:tgtEl>
                                        <p:attrNameLst>
                                          <p:attrName>ppt_w</p:attrName>
                                        </p:attrNameLst>
                                      </p:cBhvr>
                                      <p:tavLst>
                                        <p:tav tm="0">
                                          <p:val>
                                            <p:fltVal val="0"/>
                                          </p:val>
                                        </p:tav>
                                        <p:tav tm="100000">
                                          <p:val>
                                            <p:strVal val="#ppt_w"/>
                                          </p:val>
                                        </p:tav>
                                      </p:tavLst>
                                    </p:anim>
                                    <p:anim calcmode="lin" valueType="num">
                                      <p:cBhvr>
                                        <p:cTn id="21" dur="500" fill="hold"/>
                                        <p:tgtEl>
                                          <p:spTgt spid="14"/>
                                        </p:tgtEl>
                                        <p:attrNameLst>
                                          <p:attrName>ppt_h</p:attrName>
                                        </p:attrNameLst>
                                      </p:cBhvr>
                                      <p:tavLst>
                                        <p:tav tm="0">
                                          <p:val>
                                            <p:fltVal val="0"/>
                                          </p:val>
                                        </p:tav>
                                        <p:tav tm="100000">
                                          <p:val>
                                            <p:strVal val="#ppt_h"/>
                                          </p:val>
                                        </p:tav>
                                      </p:tavLst>
                                    </p:anim>
                                    <p:animEffect transition="in" filter="fade">
                                      <p:cBhvr>
                                        <p:cTn id="22" dur="500"/>
                                        <p:tgtEl>
                                          <p:spTgt spid="14"/>
                                        </p:tgtEl>
                                      </p:cBhvr>
                                    </p:animEffect>
                                  </p:childTnLst>
                                </p:cTn>
                              </p:par>
                              <p:par>
                                <p:cTn id="23" presetID="53" presetClass="entr" presetSubtype="16"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253332"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新时代 新思想</a:t>
            </a:r>
          </a:p>
        </p:txBody>
      </p:sp>
      <p:sp>
        <p:nvSpPr>
          <p:cNvPr id="46" name="文本框 45"/>
          <p:cNvSpPr txBox="1"/>
          <p:nvPr/>
        </p:nvSpPr>
        <p:spPr>
          <a:xfrm>
            <a:off x="5080794" y="2989581"/>
            <a:ext cx="6590030" cy="1753235"/>
          </a:xfrm>
          <a:prstGeom prst="rect">
            <a:avLst/>
          </a:prstGeom>
          <a:noFill/>
        </p:spPr>
        <p:txBody>
          <a:bodyPr wrap="square" rtlCol="0">
            <a:spAutoFit/>
          </a:bodyPr>
          <a:lstStyle/>
          <a:p>
            <a:pPr>
              <a:lnSpc>
                <a:spcPct val="150000"/>
              </a:lnSpc>
              <a:spcBef>
                <a:spcPct val="0"/>
              </a:spcBef>
              <a:spcAft>
                <a:spcPct val="0"/>
              </a:spcAft>
            </a:pPr>
            <a:r>
              <a:rPr lang="zh-CN" altLang="en-US" spc="300" noProof="1">
                <a:solidFill>
                  <a:srgbClr val="000000">
                    <a:lumMod val="85000"/>
                    <a:lumOff val="15000"/>
                  </a:srgbClr>
                </a:solidFill>
                <a:latin typeface="微软雅黑" panose="020B0503020204020204" pitchFamily="34" charset="-122"/>
                <a:ea typeface="微软雅黑" panose="020B0503020204020204" pitchFamily="34" charset="-122"/>
                <a:cs typeface="+mn-ea"/>
                <a:sym typeface="+mn-lt"/>
              </a:rPr>
              <a:t>全党以习近平新时代中国特色社会主义思想统一思想和行动，增强学习贯彻的自觉性和坚定性，把习近平新时代中国特色社会主义思想贯彻到社会主义现代化建设全过程、体现到党的建设各方面。</a:t>
            </a:r>
          </a:p>
        </p:txBody>
      </p:sp>
      <p:sp>
        <p:nvSpPr>
          <p:cNvPr id="49" name="圆角矩形 18"/>
          <p:cNvSpPr/>
          <p:nvPr/>
        </p:nvSpPr>
        <p:spPr>
          <a:xfrm>
            <a:off x="4972528" y="1916113"/>
            <a:ext cx="2587625" cy="838200"/>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spcBef>
                <a:spcPct val="0"/>
              </a:spcBef>
              <a:spcAft>
                <a:spcPct val="0"/>
              </a:spcAft>
            </a:pPr>
            <a:r>
              <a:rPr lang="zh-CN" altLang="en-US" sz="3500" b="1" spc="300" noProof="1">
                <a:solidFill>
                  <a:srgbClr val="FFFFFF"/>
                </a:solidFill>
                <a:latin typeface="微软雅黑" panose="020B0503020204020204" pitchFamily="34" charset="-122"/>
                <a:ea typeface="微软雅黑" panose="020B0503020204020204" pitchFamily="34" charset="-122"/>
              </a:rPr>
              <a:t>学习要求</a:t>
            </a:r>
          </a:p>
        </p:txBody>
      </p:sp>
      <p:pic>
        <p:nvPicPr>
          <p:cNvPr id="3" name="图片 2" descr="E:\素材\国庆\479bce84d66528df2992d76f28ffb4dd.png479bce84d66528df2992d76f28ffb4dd"/>
          <p:cNvPicPr>
            <a:picLocks noChangeAspect="1"/>
          </p:cNvPicPr>
          <p:nvPr/>
        </p:nvPicPr>
        <p:blipFill rotWithShape="1">
          <a:blip r:embed="rId4" cstate="print"/>
          <a:srcRect/>
          <a:stretch>
            <a:fillRect/>
          </a:stretch>
        </p:blipFill>
        <p:spPr>
          <a:xfrm>
            <a:off x="832962" y="1280160"/>
            <a:ext cx="3695700" cy="429768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 xmlns:p14="http://schemas.microsoft.com/office/powerpoint/2010/main" val="2134187075"/>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p:cTn id="11" dur="500" fill="hold"/>
                                        <p:tgtEl>
                                          <p:spTgt spid="49"/>
                                        </p:tgtEl>
                                        <p:attrNameLst>
                                          <p:attrName>ppt_w</p:attrName>
                                        </p:attrNameLst>
                                      </p:cBhvr>
                                      <p:tavLst>
                                        <p:tav tm="0">
                                          <p:val>
                                            <p:fltVal val="0"/>
                                          </p:val>
                                        </p:tav>
                                        <p:tav tm="100000">
                                          <p:val>
                                            <p:strVal val="#ppt_w"/>
                                          </p:val>
                                        </p:tav>
                                      </p:tavLst>
                                    </p:anim>
                                    <p:anim calcmode="lin" valueType="num">
                                      <p:cBhvr>
                                        <p:cTn id="12" dur="500" fill="hold"/>
                                        <p:tgtEl>
                                          <p:spTgt spid="49"/>
                                        </p:tgtEl>
                                        <p:attrNameLst>
                                          <p:attrName>ppt_h</p:attrName>
                                        </p:attrNameLst>
                                      </p:cBhvr>
                                      <p:tavLst>
                                        <p:tav tm="0">
                                          <p:val>
                                            <p:fltVal val="0"/>
                                          </p:val>
                                        </p:tav>
                                        <p:tav tm="100000">
                                          <p:val>
                                            <p:strVal val="#ppt_h"/>
                                          </p:val>
                                        </p:tav>
                                      </p:tavLst>
                                    </p:anim>
                                    <p:animEffect transition="in" filter="fade">
                                      <p:cBhvr>
                                        <p:cTn id="13" dur="500"/>
                                        <p:tgtEl>
                                          <p:spTgt spid="49"/>
                                        </p:tgtEl>
                                      </p:cBhvr>
                                    </p:animEffect>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46"/>
                                        </p:tgtEl>
                                        <p:attrNameLst>
                                          <p:attrName>style.visibility</p:attrName>
                                        </p:attrNameLst>
                                      </p:cBhvr>
                                      <p:to>
                                        <p:strVal val="visible"/>
                                      </p:to>
                                    </p:set>
                                    <p:anim calcmode="lin" valueType="num">
                                      <p:cBhvr>
                                        <p:cTn id="17" dur="25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18" dur="250" fill="hold"/>
                                        <p:tgtEl>
                                          <p:spTgt spid="46"/>
                                        </p:tgtEl>
                                        <p:attrNameLst>
                                          <p:attrName>ppt_y</p:attrName>
                                        </p:attrNameLst>
                                      </p:cBhvr>
                                      <p:tavLst>
                                        <p:tav tm="0">
                                          <p:val>
                                            <p:strVal val="#ppt_y"/>
                                          </p:val>
                                        </p:tav>
                                        <p:tav tm="100000">
                                          <p:val>
                                            <p:strVal val="#ppt_y"/>
                                          </p:val>
                                        </p:tav>
                                      </p:tavLst>
                                    </p:anim>
                                    <p:anim calcmode="lin" valueType="num">
                                      <p:cBhvr>
                                        <p:cTn id="19" dur="25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20" dur="25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21" dur="250" tmFilter="0,0; .5, 1; 1, 1"/>
                                        <p:tgtEl>
                                          <p:spTgt spid="46"/>
                                        </p:tgtEl>
                                      </p:cBhvr>
                                    </p:animEffect>
                                  </p:childTnLst>
                                </p:cTn>
                              </p:par>
                              <p:par>
                                <p:cTn id="22" presetID="22" presetClass="entr" presetSubtype="4"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down)">
                                      <p:cBhvr>
                                        <p:cTn id="24" dur="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bldLvl="0" animBg="1"/>
      <p:bldP spid="46" grpId="0"/>
      <p:bldP spid="49"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党的组织体系</a:t>
            </a:r>
          </a:p>
        </p:txBody>
      </p:sp>
      <p:sp>
        <p:nvSpPr>
          <p:cNvPr id="55" name="Rectangle 3"/>
          <p:cNvSpPr/>
          <p:nvPr/>
        </p:nvSpPr>
        <p:spPr>
          <a:xfrm>
            <a:off x="-13493" y="1892301"/>
            <a:ext cx="12217400" cy="1992313"/>
          </a:xfrm>
          <a:prstGeom prst="rect">
            <a:avLst/>
          </a:prstGeom>
          <a:gradFill>
            <a:gsLst>
              <a:gs pos="0">
                <a:srgbClr val="E30000"/>
              </a:gs>
              <a:gs pos="100000">
                <a:srgbClr val="76030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en-GB" noProof="1">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37" name="矩形 36"/>
          <p:cNvSpPr/>
          <p:nvPr/>
        </p:nvSpPr>
        <p:spPr>
          <a:xfrm>
            <a:off x="5553870" y="2874964"/>
            <a:ext cx="5903913" cy="720197"/>
          </a:xfrm>
          <a:prstGeom prst="rect">
            <a:avLst/>
          </a:prstGeom>
        </p:spPr>
        <p:txBody>
          <a:bodyPr wrap="square">
            <a:spAutoFit/>
          </a:bodyPr>
          <a:lstStyle/>
          <a:p>
            <a:pPr algn="just">
              <a:lnSpc>
                <a:spcPct val="120000"/>
              </a:lnSpc>
              <a:spcBef>
                <a:spcPct val="0"/>
              </a:spcBef>
              <a:spcAft>
                <a:spcPct val="0"/>
              </a:spcAft>
            </a:pPr>
            <a:r>
              <a:rPr lang="en-US" altLang="zh-CN" sz="1700" b="1" spc="300" noProof="1">
                <a:solidFill>
                  <a:srgbClr val="FFFFFF"/>
                </a:solidFill>
                <a:latin typeface="微软雅黑" panose="020B0503020204020204" pitchFamily="34" charset="-122"/>
                <a:ea typeface="微软雅黑" panose="020B0503020204020204" pitchFamily="34" charset="-122"/>
                <a:cs typeface="+mn-ea"/>
                <a:sym typeface="+mn-lt"/>
              </a:rPr>
              <a:t>【</a:t>
            </a:r>
            <a:r>
              <a:rPr lang="zh-CN" altLang="en-US" sz="1700" b="1" spc="300" noProof="1">
                <a:solidFill>
                  <a:srgbClr val="FFFFFF"/>
                </a:solidFill>
                <a:latin typeface="微软雅黑" panose="020B0503020204020204" pitchFamily="34" charset="-122"/>
                <a:ea typeface="微软雅黑" panose="020B0503020204020204" pitchFamily="34" charset="-122"/>
                <a:cs typeface="+mn-ea"/>
                <a:sym typeface="+mn-lt"/>
              </a:rPr>
              <a:t>党的组织体系</a:t>
            </a:r>
            <a:r>
              <a:rPr lang="en-US" altLang="zh-CN" sz="1700" b="1" spc="300" noProof="1">
                <a:solidFill>
                  <a:srgbClr val="FFFFFF"/>
                </a:solidFill>
                <a:latin typeface="微软雅黑" panose="020B0503020204020204" pitchFamily="34" charset="-122"/>
                <a:ea typeface="微软雅黑" panose="020B0503020204020204" pitchFamily="34" charset="-122"/>
                <a:cs typeface="+mn-ea"/>
                <a:sym typeface="+mn-lt"/>
              </a:rPr>
              <a:t>】</a:t>
            </a:r>
            <a:r>
              <a:rPr lang="zh-CN" altLang="en-US" sz="1700" b="1" spc="300" noProof="1">
                <a:solidFill>
                  <a:srgbClr val="FFFFFF"/>
                </a:solidFill>
                <a:latin typeface="微软雅黑" panose="020B0503020204020204" pitchFamily="34" charset="-122"/>
                <a:ea typeface="微软雅黑" panose="020B0503020204020204" pitchFamily="34" charset="-122"/>
                <a:cs typeface="+mn-ea"/>
                <a:sym typeface="+mn-lt"/>
              </a:rPr>
              <a:t>包括党的中央组织、党的地方组织、党的基层组织和党组。</a:t>
            </a:r>
          </a:p>
        </p:txBody>
      </p:sp>
      <p:sp>
        <p:nvSpPr>
          <p:cNvPr id="40" name="TextBox 19"/>
          <p:cNvSpPr txBox="1"/>
          <p:nvPr/>
        </p:nvSpPr>
        <p:spPr>
          <a:xfrm>
            <a:off x="5520532" y="1887539"/>
            <a:ext cx="5937250" cy="978729"/>
          </a:xfrm>
          <a:prstGeom prst="rect">
            <a:avLst/>
          </a:prstGeom>
          <a:noFill/>
          <a:ln w="9525">
            <a:noFill/>
          </a:ln>
        </p:spPr>
        <p:txBody>
          <a:bodyPr wrap="square" anchor="t">
            <a:spAutoFit/>
          </a:bodyPr>
          <a:lstStyle/>
          <a:p>
            <a:pPr fontAlgn="base">
              <a:lnSpc>
                <a:spcPct val="120000"/>
              </a:lnSpc>
              <a:spcBef>
                <a:spcPct val="0"/>
              </a:spcBef>
              <a:spcAft>
                <a:spcPct val="0"/>
              </a:spcAft>
            </a:pPr>
            <a:r>
              <a:rPr lang="zh-CN" altLang="en-US" sz="4800" b="1">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rPr>
              <a:t>党的组织体系</a:t>
            </a:r>
          </a:p>
        </p:txBody>
      </p:sp>
      <p:grpSp>
        <p:nvGrpSpPr>
          <p:cNvPr id="21" name="组合 20"/>
          <p:cNvGrpSpPr/>
          <p:nvPr/>
        </p:nvGrpSpPr>
        <p:grpSpPr>
          <a:xfrm>
            <a:off x="1367633" y="4300538"/>
            <a:ext cx="3951287" cy="501650"/>
            <a:chOff x="7621760" y="2283944"/>
            <a:chExt cx="3952464" cy="502766"/>
          </a:xfrm>
        </p:grpSpPr>
        <p:sp>
          <p:nvSpPr>
            <p:cNvPr id="22" name="矩形 21"/>
            <p:cNvSpPr/>
            <p:nvPr/>
          </p:nvSpPr>
          <p:spPr>
            <a:xfrm>
              <a:off x="8835553" y="2283944"/>
              <a:ext cx="2738671" cy="502766"/>
            </a:xfrm>
            <a:prstGeom prst="rect">
              <a:avLst/>
            </a:prstGeom>
            <a:solidFill>
              <a:schemeClr val="bg1">
                <a:lumMod val="95000"/>
              </a:schemeClr>
            </a:solidFill>
            <a:ln>
              <a:noFill/>
            </a:ln>
          </p:spPr>
          <p:txBody>
            <a:bodyPr wrap="square">
              <a:spAutoFit/>
            </a:bodyPr>
            <a:lstStyle/>
            <a:p>
              <a:pPr algn="ctr">
                <a:spcBef>
                  <a:spcPct val="0"/>
                </a:spcBef>
                <a:spcAft>
                  <a:spcPct val="0"/>
                </a:spcAft>
              </a:pPr>
              <a:r>
                <a:rPr lang="zh-CN" altLang="zh-CN" sz="266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党的中央组织</a:t>
              </a:r>
            </a:p>
          </p:txBody>
        </p:sp>
        <p:sp>
          <p:nvSpPr>
            <p:cNvPr id="23" name="矩形 22"/>
            <p:cNvSpPr/>
            <p:nvPr/>
          </p:nvSpPr>
          <p:spPr>
            <a:xfrm>
              <a:off x="7621760" y="2283944"/>
              <a:ext cx="1213793" cy="502766"/>
            </a:xfrm>
            <a:prstGeom prst="rect">
              <a:avLst/>
            </a:prstGeom>
            <a:solidFill>
              <a:srgbClr val="FF0000"/>
            </a:solidFill>
            <a:ln>
              <a:noFill/>
            </a:ln>
            <a:effectLst/>
          </p:spPr>
          <p:txBody>
            <a:bodyPr wrap="none">
              <a:spAutoFit/>
            </a:bodyPr>
            <a:lstStyle/>
            <a:p>
              <a:pPr>
                <a:spcBef>
                  <a:spcPct val="0"/>
                </a:spcBef>
                <a:spcAft>
                  <a:spcPct val="0"/>
                </a:spcAft>
              </a:pPr>
              <a:r>
                <a:rPr lang="zh-CN" altLang="zh-CN" sz="2665" b="1" noProof="1">
                  <a:solidFill>
                    <a:srgbClr val="FFFFFF"/>
                  </a:solidFill>
                  <a:latin typeface="微软雅黑" panose="020B0503020204020204" pitchFamily="34" charset="-122"/>
                  <a:ea typeface="微软雅黑" panose="020B0503020204020204" pitchFamily="34" charset="-122"/>
                  <a:cs typeface="+mn-ea"/>
                  <a:sym typeface="+mn-lt"/>
                </a:rPr>
                <a:t>第三章</a:t>
              </a:r>
            </a:p>
          </p:txBody>
        </p:sp>
      </p:grpSp>
      <p:grpSp>
        <p:nvGrpSpPr>
          <p:cNvPr id="24" name="组合 23"/>
          <p:cNvGrpSpPr/>
          <p:nvPr/>
        </p:nvGrpSpPr>
        <p:grpSpPr>
          <a:xfrm>
            <a:off x="1367633" y="5240339"/>
            <a:ext cx="3951287" cy="503237"/>
            <a:chOff x="7621760" y="3224307"/>
            <a:chExt cx="3952464" cy="502766"/>
          </a:xfrm>
        </p:grpSpPr>
        <p:sp>
          <p:nvSpPr>
            <p:cNvPr id="25" name="矩形 24"/>
            <p:cNvSpPr/>
            <p:nvPr/>
          </p:nvSpPr>
          <p:spPr>
            <a:xfrm>
              <a:off x="8835553" y="3224307"/>
              <a:ext cx="2738671" cy="502766"/>
            </a:xfrm>
            <a:prstGeom prst="rect">
              <a:avLst/>
            </a:prstGeom>
            <a:solidFill>
              <a:schemeClr val="bg1">
                <a:lumMod val="95000"/>
              </a:schemeClr>
            </a:solidFill>
            <a:ln>
              <a:noFill/>
            </a:ln>
          </p:spPr>
          <p:txBody>
            <a:bodyPr wrap="square">
              <a:spAutoFit/>
            </a:bodyPr>
            <a:lstStyle/>
            <a:p>
              <a:pPr algn="ctr">
                <a:spcBef>
                  <a:spcPct val="0"/>
                </a:spcBef>
                <a:spcAft>
                  <a:spcPct val="0"/>
                </a:spcAft>
              </a:pPr>
              <a:r>
                <a:rPr lang="zh-CN" altLang="zh-CN" sz="266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党的</a:t>
              </a:r>
              <a:r>
                <a:rPr lang="zh-CN" altLang="en-US" sz="266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地方</a:t>
              </a:r>
              <a:r>
                <a:rPr lang="zh-CN" altLang="zh-CN" sz="266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组织</a:t>
              </a:r>
              <a:endParaRPr lang="zh-CN" altLang="en-US" sz="266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endParaRPr>
            </a:p>
          </p:txBody>
        </p:sp>
        <p:sp>
          <p:nvSpPr>
            <p:cNvPr id="26" name="矩形 25"/>
            <p:cNvSpPr/>
            <p:nvPr/>
          </p:nvSpPr>
          <p:spPr>
            <a:xfrm>
              <a:off x="7621760" y="3224307"/>
              <a:ext cx="1213793" cy="502766"/>
            </a:xfrm>
            <a:prstGeom prst="rect">
              <a:avLst/>
            </a:prstGeom>
            <a:solidFill>
              <a:srgbClr val="FF0000"/>
            </a:solidFill>
            <a:ln>
              <a:noFill/>
            </a:ln>
            <a:effectLst/>
          </p:spPr>
          <p:txBody>
            <a:bodyPr wrap="none">
              <a:spAutoFit/>
            </a:bodyPr>
            <a:lstStyle/>
            <a:p>
              <a:pPr>
                <a:spcBef>
                  <a:spcPct val="0"/>
                </a:spcBef>
                <a:spcAft>
                  <a:spcPct val="0"/>
                </a:spcAft>
              </a:pPr>
              <a:r>
                <a:rPr lang="zh-CN" altLang="zh-CN" sz="2665" b="1" noProof="1">
                  <a:solidFill>
                    <a:srgbClr val="FFFFFF"/>
                  </a:solidFill>
                  <a:latin typeface="微软雅黑" panose="020B0503020204020204" pitchFamily="34" charset="-122"/>
                  <a:ea typeface="微软雅黑" panose="020B0503020204020204" pitchFamily="34" charset="-122"/>
                  <a:cs typeface="+mn-ea"/>
                  <a:sym typeface="+mn-lt"/>
                </a:rPr>
                <a:t>第</a:t>
              </a:r>
              <a:r>
                <a:rPr lang="zh-CN" altLang="en-US" sz="2665" b="1" noProof="1">
                  <a:solidFill>
                    <a:srgbClr val="FFFFFF"/>
                  </a:solidFill>
                  <a:latin typeface="微软雅黑" panose="020B0503020204020204" pitchFamily="34" charset="-122"/>
                  <a:ea typeface="微软雅黑" panose="020B0503020204020204" pitchFamily="34" charset="-122"/>
                  <a:cs typeface="+mn-ea"/>
                  <a:sym typeface="+mn-lt"/>
                </a:rPr>
                <a:t>四</a:t>
              </a:r>
              <a:r>
                <a:rPr lang="zh-CN" altLang="zh-CN" sz="2665" b="1" noProof="1">
                  <a:solidFill>
                    <a:srgbClr val="FFFFFF"/>
                  </a:solidFill>
                  <a:latin typeface="微软雅黑" panose="020B0503020204020204" pitchFamily="34" charset="-122"/>
                  <a:ea typeface="微软雅黑" panose="020B0503020204020204" pitchFamily="34" charset="-122"/>
                  <a:cs typeface="+mn-ea"/>
                  <a:sym typeface="+mn-lt"/>
                </a:rPr>
                <a:t>章</a:t>
              </a:r>
              <a:endParaRPr lang="zh-CN" altLang="en-US" sz="2665" b="1" noProof="1">
                <a:solidFill>
                  <a:srgbClr val="FFFFFF"/>
                </a:solidFill>
                <a:latin typeface="微软雅黑" panose="020B0503020204020204" pitchFamily="34" charset="-122"/>
                <a:ea typeface="微软雅黑" panose="020B0503020204020204" pitchFamily="34" charset="-122"/>
                <a:cs typeface="+mn-ea"/>
                <a:sym typeface="+mn-lt"/>
              </a:endParaRPr>
            </a:p>
          </p:txBody>
        </p:sp>
      </p:grpSp>
      <p:grpSp>
        <p:nvGrpSpPr>
          <p:cNvPr id="27" name="组合 26"/>
          <p:cNvGrpSpPr/>
          <p:nvPr/>
        </p:nvGrpSpPr>
        <p:grpSpPr>
          <a:xfrm>
            <a:off x="6023770" y="4300539"/>
            <a:ext cx="3952875" cy="503237"/>
            <a:chOff x="7621760" y="4164664"/>
            <a:chExt cx="3952464" cy="502766"/>
          </a:xfrm>
        </p:grpSpPr>
        <p:sp>
          <p:nvSpPr>
            <p:cNvPr id="28" name="矩形 27"/>
            <p:cNvSpPr/>
            <p:nvPr/>
          </p:nvSpPr>
          <p:spPr>
            <a:xfrm>
              <a:off x="8835553" y="4164664"/>
              <a:ext cx="2738671" cy="502766"/>
            </a:xfrm>
            <a:prstGeom prst="rect">
              <a:avLst/>
            </a:prstGeom>
            <a:solidFill>
              <a:schemeClr val="bg1">
                <a:lumMod val="95000"/>
              </a:schemeClr>
            </a:solidFill>
            <a:ln>
              <a:noFill/>
            </a:ln>
          </p:spPr>
          <p:txBody>
            <a:bodyPr wrap="square">
              <a:spAutoFit/>
            </a:bodyPr>
            <a:lstStyle/>
            <a:p>
              <a:pPr algn="ctr">
                <a:spcBef>
                  <a:spcPct val="0"/>
                </a:spcBef>
                <a:spcAft>
                  <a:spcPct val="0"/>
                </a:spcAft>
              </a:pPr>
              <a:r>
                <a:rPr lang="zh-CN" altLang="zh-CN" sz="266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党的</a:t>
              </a:r>
              <a:r>
                <a:rPr lang="zh-CN" altLang="en-US" sz="266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基层</a:t>
              </a:r>
              <a:r>
                <a:rPr lang="zh-CN" altLang="zh-CN" sz="266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组织</a:t>
              </a:r>
              <a:endParaRPr lang="zh-CN" altLang="en-US" sz="266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endParaRPr>
            </a:p>
          </p:txBody>
        </p:sp>
        <p:sp>
          <p:nvSpPr>
            <p:cNvPr id="29" name="矩形 28"/>
            <p:cNvSpPr/>
            <p:nvPr/>
          </p:nvSpPr>
          <p:spPr>
            <a:xfrm>
              <a:off x="7621760" y="4164664"/>
              <a:ext cx="1213793" cy="502766"/>
            </a:xfrm>
            <a:prstGeom prst="rect">
              <a:avLst/>
            </a:prstGeom>
            <a:solidFill>
              <a:srgbClr val="FF0000"/>
            </a:solidFill>
            <a:ln>
              <a:solidFill>
                <a:srgbClr val="C00000"/>
              </a:solidFill>
            </a:ln>
            <a:effectLst/>
          </p:spPr>
          <p:txBody>
            <a:bodyPr wrap="none">
              <a:spAutoFit/>
            </a:bodyPr>
            <a:lstStyle/>
            <a:p>
              <a:pPr>
                <a:spcBef>
                  <a:spcPct val="0"/>
                </a:spcBef>
                <a:spcAft>
                  <a:spcPct val="0"/>
                </a:spcAft>
              </a:pPr>
              <a:r>
                <a:rPr lang="zh-CN" altLang="zh-CN" sz="2665" b="1" noProof="1">
                  <a:solidFill>
                    <a:srgbClr val="FFFFFF"/>
                  </a:solidFill>
                  <a:latin typeface="微软雅黑" panose="020B0503020204020204" pitchFamily="34" charset="-122"/>
                  <a:ea typeface="微软雅黑" panose="020B0503020204020204" pitchFamily="34" charset="-122"/>
                  <a:cs typeface="+mn-ea"/>
                  <a:sym typeface="+mn-lt"/>
                </a:rPr>
                <a:t>第</a:t>
              </a:r>
              <a:r>
                <a:rPr lang="zh-CN" altLang="en-US" sz="2665" b="1" noProof="1">
                  <a:solidFill>
                    <a:srgbClr val="FFFFFF"/>
                  </a:solidFill>
                  <a:latin typeface="微软雅黑" panose="020B0503020204020204" pitchFamily="34" charset="-122"/>
                  <a:ea typeface="微软雅黑" panose="020B0503020204020204" pitchFamily="34" charset="-122"/>
                  <a:cs typeface="+mn-ea"/>
                  <a:sym typeface="+mn-lt"/>
                </a:rPr>
                <a:t>五</a:t>
              </a:r>
              <a:r>
                <a:rPr lang="zh-CN" altLang="zh-CN" sz="2665" b="1" noProof="1">
                  <a:solidFill>
                    <a:srgbClr val="FFFFFF"/>
                  </a:solidFill>
                  <a:latin typeface="微软雅黑" panose="020B0503020204020204" pitchFamily="34" charset="-122"/>
                  <a:ea typeface="微软雅黑" panose="020B0503020204020204" pitchFamily="34" charset="-122"/>
                  <a:cs typeface="+mn-ea"/>
                  <a:sym typeface="+mn-lt"/>
                </a:rPr>
                <a:t>章</a:t>
              </a:r>
              <a:endParaRPr lang="zh-CN" altLang="en-US" sz="2665" noProof="1">
                <a:solidFill>
                  <a:srgbClr val="FFFFFF"/>
                </a:solidFill>
                <a:latin typeface="微软雅黑" panose="020B0503020204020204" pitchFamily="34" charset="-122"/>
                <a:ea typeface="微软雅黑" panose="020B0503020204020204" pitchFamily="34" charset="-122"/>
                <a:cs typeface="+mn-ea"/>
                <a:sym typeface="+mn-lt"/>
              </a:endParaRPr>
            </a:p>
          </p:txBody>
        </p:sp>
      </p:grpSp>
      <p:grpSp>
        <p:nvGrpSpPr>
          <p:cNvPr id="30" name="组合 29"/>
          <p:cNvGrpSpPr/>
          <p:nvPr/>
        </p:nvGrpSpPr>
        <p:grpSpPr>
          <a:xfrm>
            <a:off x="6023770" y="5240339"/>
            <a:ext cx="3952875" cy="503237"/>
            <a:chOff x="7621760" y="5105022"/>
            <a:chExt cx="3952464" cy="502766"/>
          </a:xfrm>
        </p:grpSpPr>
        <p:sp>
          <p:nvSpPr>
            <p:cNvPr id="31" name="矩形 30"/>
            <p:cNvSpPr/>
            <p:nvPr/>
          </p:nvSpPr>
          <p:spPr>
            <a:xfrm>
              <a:off x="8835553" y="5105022"/>
              <a:ext cx="2738671" cy="502766"/>
            </a:xfrm>
            <a:prstGeom prst="rect">
              <a:avLst/>
            </a:prstGeom>
            <a:solidFill>
              <a:schemeClr val="bg1">
                <a:lumMod val="95000"/>
              </a:schemeClr>
            </a:solidFill>
            <a:ln>
              <a:noFill/>
            </a:ln>
          </p:spPr>
          <p:txBody>
            <a:bodyPr wrap="square">
              <a:spAutoFit/>
            </a:bodyPr>
            <a:lstStyle/>
            <a:p>
              <a:pPr algn="ctr">
                <a:spcBef>
                  <a:spcPct val="0"/>
                </a:spcBef>
                <a:spcAft>
                  <a:spcPct val="0"/>
                </a:spcAft>
              </a:pPr>
              <a:r>
                <a:rPr lang="zh-CN" altLang="en-US" sz="266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党组</a:t>
              </a:r>
            </a:p>
          </p:txBody>
        </p:sp>
        <p:sp>
          <p:nvSpPr>
            <p:cNvPr id="32" name="矩形 31"/>
            <p:cNvSpPr/>
            <p:nvPr/>
          </p:nvSpPr>
          <p:spPr>
            <a:xfrm>
              <a:off x="7621760" y="5105022"/>
              <a:ext cx="1213793" cy="502766"/>
            </a:xfrm>
            <a:prstGeom prst="rect">
              <a:avLst/>
            </a:prstGeom>
            <a:solidFill>
              <a:srgbClr val="FF0000"/>
            </a:solidFill>
            <a:ln>
              <a:solidFill>
                <a:srgbClr val="C00000"/>
              </a:solidFill>
            </a:ln>
            <a:effectLst/>
          </p:spPr>
          <p:txBody>
            <a:bodyPr wrap="none">
              <a:spAutoFit/>
            </a:bodyPr>
            <a:lstStyle/>
            <a:p>
              <a:pPr>
                <a:spcBef>
                  <a:spcPct val="0"/>
                </a:spcBef>
                <a:spcAft>
                  <a:spcPct val="0"/>
                </a:spcAft>
              </a:pPr>
              <a:r>
                <a:rPr lang="zh-CN" altLang="zh-CN" sz="2665" b="1" noProof="1">
                  <a:solidFill>
                    <a:srgbClr val="FFFFFF"/>
                  </a:solidFill>
                  <a:latin typeface="微软雅黑" panose="020B0503020204020204" pitchFamily="34" charset="-122"/>
                  <a:ea typeface="微软雅黑" panose="020B0503020204020204" pitchFamily="34" charset="-122"/>
                  <a:cs typeface="+mn-ea"/>
                  <a:sym typeface="+mn-lt"/>
                </a:rPr>
                <a:t>第</a:t>
              </a:r>
              <a:r>
                <a:rPr lang="zh-CN" altLang="en-US" sz="2665" b="1" noProof="1">
                  <a:solidFill>
                    <a:srgbClr val="FFFFFF"/>
                  </a:solidFill>
                  <a:latin typeface="微软雅黑" panose="020B0503020204020204" pitchFamily="34" charset="-122"/>
                  <a:ea typeface="微软雅黑" panose="020B0503020204020204" pitchFamily="34" charset="-122"/>
                  <a:cs typeface="+mn-ea"/>
                  <a:sym typeface="+mn-lt"/>
                </a:rPr>
                <a:t>九</a:t>
              </a:r>
              <a:r>
                <a:rPr lang="zh-CN" altLang="zh-CN" sz="2665" b="1" noProof="1">
                  <a:solidFill>
                    <a:srgbClr val="FFFFFF"/>
                  </a:solidFill>
                  <a:latin typeface="微软雅黑" panose="020B0503020204020204" pitchFamily="34" charset="-122"/>
                  <a:ea typeface="微软雅黑" panose="020B0503020204020204" pitchFamily="34" charset="-122"/>
                  <a:cs typeface="+mn-ea"/>
                  <a:sym typeface="+mn-lt"/>
                </a:rPr>
                <a:t>章</a:t>
              </a:r>
              <a:endParaRPr lang="zh-CN" altLang="en-US" sz="2665" noProof="1">
                <a:solidFill>
                  <a:srgbClr val="FFFFFF"/>
                </a:solidFill>
                <a:latin typeface="微软雅黑" panose="020B0503020204020204" pitchFamily="34" charset="-122"/>
                <a:ea typeface="微软雅黑" panose="020B0503020204020204" pitchFamily="34" charset="-122"/>
                <a:cs typeface="+mn-ea"/>
                <a:sym typeface="+mn-lt"/>
              </a:endParaRPr>
            </a:p>
          </p:txBody>
        </p:sp>
      </p:grpSp>
      <p:pic>
        <p:nvPicPr>
          <p:cNvPr id="4" name="图片 3" descr="49719b19e1b80467a7b82ffedb099f1d"/>
          <p:cNvPicPr>
            <a:picLocks noChangeAspect="1"/>
          </p:cNvPicPr>
          <p:nvPr/>
        </p:nvPicPr>
        <p:blipFill>
          <a:blip r:embed="rId3" cstate="print"/>
          <a:stretch>
            <a:fillRect/>
          </a:stretch>
        </p:blipFill>
        <p:spPr>
          <a:xfrm>
            <a:off x="1397795" y="634365"/>
            <a:ext cx="4041775" cy="3792220"/>
          </a:xfrm>
          <a:prstGeom prst="rect">
            <a:avLst/>
          </a:prstGeom>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114696929"/>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16" presetClass="entr" presetSubtype="21" fill="hold" grpId="0" nodeType="afterEffect">
                                  <p:stCondLst>
                                    <p:cond delay="500"/>
                                  </p:stCondLst>
                                  <p:childTnLst>
                                    <p:set>
                                      <p:cBhvr>
                                        <p:cTn id="10" dur="1" fill="hold">
                                          <p:stCondLst>
                                            <p:cond delay="0"/>
                                          </p:stCondLst>
                                        </p:cTn>
                                        <p:tgtEl>
                                          <p:spTgt spid="55"/>
                                        </p:tgtEl>
                                        <p:attrNameLst>
                                          <p:attrName>style.visibility</p:attrName>
                                        </p:attrNameLst>
                                      </p:cBhvr>
                                      <p:to>
                                        <p:strVal val="visible"/>
                                      </p:to>
                                    </p:set>
                                    <p:animEffect transition="in" filter="barn(inVertical)">
                                      <p:cBhvr>
                                        <p:cTn id="11" dur="750"/>
                                        <p:tgtEl>
                                          <p:spTgt spid="55"/>
                                        </p:tgtEl>
                                      </p:cBhvr>
                                    </p:animEffect>
                                  </p:childTnLst>
                                </p:cTn>
                              </p:par>
                            </p:childTnLst>
                          </p:cTn>
                        </p:par>
                        <p:par>
                          <p:cTn id="12" fill="hold">
                            <p:stCondLst>
                              <p:cond delay="2000"/>
                            </p:stCondLst>
                            <p:childTnLst>
                              <p:par>
                                <p:cTn id="13" presetID="16" presetClass="entr" presetSubtype="21" fill="hold" nodeType="afterEffect">
                                  <p:stCondLst>
                                    <p:cond delay="0"/>
                                  </p:stCondLst>
                                  <p:childTnLst>
                                    <p:set>
                                      <p:cBhvr>
                                        <p:cTn id="14" dur="1" fill="hold">
                                          <p:stCondLst>
                                            <p:cond delay="0"/>
                                          </p:stCondLst>
                                        </p:cTn>
                                        <p:tgtEl>
                                          <p:spTgt spid="40">
                                            <p:txEl>
                                              <p:pRg st="0" end="0"/>
                                            </p:txEl>
                                          </p:spTgt>
                                        </p:tgtEl>
                                        <p:attrNameLst>
                                          <p:attrName>style.visibility</p:attrName>
                                        </p:attrNameLst>
                                      </p:cBhvr>
                                      <p:to>
                                        <p:strVal val="visible"/>
                                      </p:to>
                                    </p:set>
                                    <p:animEffect transition="in" filter="barn(inVertical)">
                                      <p:cBhvr>
                                        <p:cTn id="15" dur="500"/>
                                        <p:tgtEl>
                                          <p:spTgt spid="40">
                                            <p:txEl>
                                              <p:pRg st="0" end="0"/>
                                            </p:txEl>
                                          </p:spTgt>
                                        </p:tgtEl>
                                      </p:cBhvr>
                                    </p:animEffect>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2" presetClass="entr" presetSubtype="4"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ppt_x</p:attrName>
                                        </p:attrNameLst>
                                      </p:cBhvr>
                                      <p:tavLst>
                                        <p:tav tm="0">
                                          <p:val>
                                            <p:strVal val="#ppt_x"/>
                                          </p:val>
                                        </p:tav>
                                        <p:tav tm="100000">
                                          <p:val>
                                            <p:strVal val="#ppt_x"/>
                                          </p:val>
                                        </p:tav>
                                      </p:tavLst>
                                    </p:anim>
                                    <p:anim calcmode="lin" valueType="num">
                                      <p:cBhvr>
                                        <p:cTn id="26" dur="500" fill="hold"/>
                                        <p:tgtEl>
                                          <p:spTgt spid="21"/>
                                        </p:tgtEl>
                                        <p:attrNameLst>
                                          <p:attrName>ppt_y</p:attrName>
                                        </p:attrNameLst>
                                      </p:cBhvr>
                                      <p:tavLst>
                                        <p:tav tm="0">
                                          <p:val>
                                            <p:strVal val="1+#ppt_h/2"/>
                                          </p:val>
                                        </p:tav>
                                        <p:tav tm="100000">
                                          <p:val>
                                            <p:strVal val="#ppt_y"/>
                                          </p:val>
                                        </p:tav>
                                      </p:tavLst>
                                    </p:anim>
                                  </p:childTnLst>
                                </p:cTn>
                              </p:par>
                            </p:childTnLst>
                          </p:cTn>
                        </p:par>
                        <p:par>
                          <p:cTn id="27" fill="hold">
                            <p:stCondLst>
                              <p:cond delay="4000"/>
                            </p:stCondLst>
                            <p:childTnLst>
                              <p:par>
                                <p:cTn id="28" presetID="2" presetClass="entr" presetSubtype="4"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ppt_x</p:attrName>
                                        </p:attrNameLst>
                                      </p:cBhvr>
                                      <p:tavLst>
                                        <p:tav tm="0">
                                          <p:val>
                                            <p:strVal val="#ppt_x"/>
                                          </p:val>
                                        </p:tav>
                                        <p:tav tm="100000">
                                          <p:val>
                                            <p:strVal val="#ppt_x"/>
                                          </p:val>
                                        </p:tav>
                                      </p:tavLst>
                                    </p:anim>
                                    <p:anim calcmode="lin" valueType="num">
                                      <p:cBhvr>
                                        <p:cTn id="31" dur="500" fill="hold"/>
                                        <p:tgtEl>
                                          <p:spTgt spid="24"/>
                                        </p:tgtEl>
                                        <p:attrNameLst>
                                          <p:attrName>ppt_y</p:attrName>
                                        </p:attrNameLst>
                                      </p:cBhvr>
                                      <p:tavLst>
                                        <p:tav tm="0">
                                          <p:val>
                                            <p:strVal val="1+#ppt_h/2"/>
                                          </p:val>
                                        </p:tav>
                                        <p:tav tm="100000">
                                          <p:val>
                                            <p:strVal val="#ppt_y"/>
                                          </p:val>
                                        </p:tav>
                                      </p:tavLst>
                                    </p:anim>
                                  </p:childTnLst>
                                </p:cTn>
                              </p:par>
                            </p:childTnLst>
                          </p:cTn>
                        </p:par>
                        <p:par>
                          <p:cTn id="32" fill="hold">
                            <p:stCondLst>
                              <p:cond delay="4500"/>
                            </p:stCondLst>
                            <p:childTnLst>
                              <p:par>
                                <p:cTn id="33" presetID="2" presetClass="entr" presetSubtype="4" fill="hold" nodeType="after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p:cTn id="35" dur="500" fill="hold"/>
                                        <p:tgtEl>
                                          <p:spTgt spid="27"/>
                                        </p:tgtEl>
                                        <p:attrNameLst>
                                          <p:attrName>ppt_x</p:attrName>
                                        </p:attrNameLst>
                                      </p:cBhvr>
                                      <p:tavLst>
                                        <p:tav tm="0">
                                          <p:val>
                                            <p:strVal val="#ppt_x"/>
                                          </p:val>
                                        </p:tav>
                                        <p:tav tm="100000">
                                          <p:val>
                                            <p:strVal val="#ppt_x"/>
                                          </p:val>
                                        </p:tav>
                                      </p:tavLst>
                                    </p:anim>
                                    <p:anim calcmode="lin" valueType="num">
                                      <p:cBhvr>
                                        <p:cTn id="36" dur="500" fill="hold"/>
                                        <p:tgtEl>
                                          <p:spTgt spid="27"/>
                                        </p:tgtEl>
                                        <p:attrNameLst>
                                          <p:attrName>ppt_y</p:attrName>
                                        </p:attrNameLst>
                                      </p:cBhvr>
                                      <p:tavLst>
                                        <p:tav tm="0">
                                          <p:val>
                                            <p:strVal val="1+#ppt_h/2"/>
                                          </p:val>
                                        </p:tav>
                                        <p:tav tm="100000">
                                          <p:val>
                                            <p:strVal val="#ppt_y"/>
                                          </p:val>
                                        </p:tav>
                                      </p:tavLst>
                                    </p:anim>
                                  </p:childTnLst>
                                </p:cTn>
                              </p:par>
                            </p:childTnLst>
                          </p:cTn>
                        </p:par>
                        <p:par>
                          <p:cTn id="37" fill="hold">
                            <p:stCondLst>
                              <p:cond delay="5000"/>
                            </p:stCondLst>
                            <p:childTnLst>
                              <p:par>
                                <p:cTn id="38" presetID="2" presetClass="entr" presetSubtype="4" fill="hold" nodeType="afterEffect">
                                  <p:stCondLst>
                                    <p:cond delay="0"/>
                                  </p:stCondLst>
                                  <p:childTnLst>
                                    <p:set>
                                      <p:cBhvr>
                                        <p:cTn id="39" dur="1" fill="hold">
                                          <p:stCondLst>
                                            <p:cond delay="0"/>
                                          </p:stCondLst>
                                        </p:cTn>
                                        <p:tgtEl>
                                          <p:spTgt spid="30"/>
                                        </p:tgtEl>
                                        <p:attrNameLst>
                                          <p:attrName>style.visibility</p:attrName>
                                        </p:attrNameLst>
                                      </p:cBhvr>
                                      <p:to>
                                        <p:strVal val="visible"/>
                                      </p:to>
                                    </p:set>
                                    <p:anim calcmode="lin" valueType="num">
                                      <p:cBhvr>
                                        <p:cTn id="40" dur="500" fill="hold"/>
                                        <p:tgtEl>
                                          <p:spTgt spid="30"/>
                                        </p:tgtEl>
                                        <p:attrNameLst>
                                          <p:attrName>ppt_x</p:attrName>
                                        </p:attrNameLst>
                                      </p:cBhvr>
                                      <p:tavLst>
                                        <p:tav tm="0">
                                          <p:val>
                                            <p:strVal val="#ppt_x"/>
                                          </p:val>
                                        </p:tav>
                                        <p:tav tm="100000">
                                          <p:val>
                                            <p:strVal val="#ppt_x"/>
                                          </p:val>
                                        </p:tav>
                                      </p:tavLst>
                                    </p:anim>
                                    <p:anim calcmode="lin" valueType="num">
                                      <p:cBhvr>
                                        <p:cTn id="41"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37"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49"/>
          <p:cNvSpPr/>
          <p:nvPr/>
        </p:nvSpPr>
        <p:spPr>
          <a:xfrm>
            <a:off x="2389029" y="4221164"/>
            <a:ext cx="3505200" cy="1649413"/>
          </a:xfrm>
          <a:prstGeom prst="rect">
            <a:avLst/>
          </a:prstGeom>
          <a:solidFill>
            <a:srgbClr val="E6E6E6"/>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zh-CN" altLang="en-US" sz="2665" b="1" noProof="1">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34" name="Text Box 12"/>
          <p:cNvSpPr txBox="1">
            <a:spLocks noChangeArrowheads="1"/>
          </p:cNvSpPr>
          <p:nvPr/>
        </p:nvSpPr>
        <p:spPr bwMode="auto">
          <a:xfrm>
            <a:off x="1397794" y="508000"/>
            <a:ext cx="5346700" cy="40005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第四章：党的地方组织</a:t>
            </a:r>
          </a:p>
        </p:txBody>
      </p:sp>
      <p:sp>
        <p:nvSpPr>
          <p:cNvPr id="37" name="矩形 36"/>
          <p:cNvSpPr/>
          <p:nvPr/>
        </p:nvSpPr>
        <p:spPr>
          <a:xfrm>
            <a:off x="7711599" y="1870711"/>
            <a:ext cx="3624580" cy="1753235"/>
          </a:xfrm>
          <a:prstGeom prst="rect">
            <a:avLst/>
          </a:prstGeom>
        </p:spPr>
        <p:txBody>
          <a:bodyPr wrap="square">
            <a:spAutoFit/>
          </a:bodyPr>
          <a:lstStyle/>
          <a:p>
            <a:pPr algn="just">
              <a:lnSpc>
                <a:spcPct val="120000"/>
              </a:lnSpc>
              <a:spcBef>
                <a:spcPct val="0"/>
              </a:spcBef>
              <a:spcAft>
                <a:spcPct val="0"/>
              </a:spcAft>
            </a:pPr>
            <a:r>
              <a:rPr lang="en-US" altLang="zh-CN" sz="1500" spc="300" noProof="1">
                <a:solidFill>
                  <a:srgbClr val="000000">
                    <a:lumMod val="85000"/>
                    <a:lumOff val="15000"/>
                  </a:srgbClr>
                </a:solidFill>
                <a:latin typeface="微软雅黑" panose="020B0503020204020204" pitchFamily="34" charset="-122"/>
                <a:ea typeface="微软雅黑" panose="020B0503020204020204" pitchFamily="34" charset="-122"/>
                <a:cs typeface="+mn-ea"/>
                <a:sym typeface="+mn-lt"/>
              </a:rPr>
              <a:t>【</a:t>
            </a:r>
            <a:r>
              <a:rPr lang="zh-CN" altLang="en-US" sz="1500" spc="300" noProof="1">
                <a:solidFill>
                  <a:srgbClr val="000000">
                    <a:lumMod val="85000"/>
                    <a:lumOff val="15000"/>
                  </a:srgbClr>
                </a:solidFill>
                <a:latin typeface="微软雅黑" panose="020B0503020204020204" pitchFamily="34" charset="-122"/>
                <a:ea typeface="微软雅黑" panose="020B0503020204020204" pitchFamily="34" charset="-122"/>
                <a:cs typeface="+mn-ea"/>
                <a:sym typeface="+mn-lt"/>
              </a:rPr>
              <a:t>党的地方组织</a:t>
            </a:r>
            <a:r>
              <a:rPr lang="en-US" altLang="zh-CN" sz="1500" spc="300" noProof="1">
                <a:solidFill>
                  <a:srgbClr val="000000">
                    <a:lumMod val="85000"/>
                    <a:lumOff val="15000"/>
                  </a:srgbClr>
                </a:solidFill>
                <a:latin typeface="微软雅黑" panose="020B0503020204020204" pitchFamily="34" charset="-122"/>
                <a:ea typeface="微软雅黑" panose="020B0503020204020204" pitchFamily="34" charset="-122"/>
                <a:cs typeface="+mn-ea"/>
                <a:sym typeface="+mn-lt"/>
              </a:rPr>
              <a:t>】</a:t>
            </a:r>
            <a:r>
              <a:rPr lang="zh-CN" altLang="en-US" sz="1500" spc="300" noProof="1">
                <a:solidFill>
                  <a:srgbClr val="000000">
                    <a:lumMod val="85000"/>
                    <a:lumOff val="15000"/>
                  </a:srgbClr>
                </a:solidFill>
                <a:latin typeface="微软雅黑" panose="020B0503020204020204" pitchFamily="34" charset="-122"/>
                <a:ea typeface="微软雅黑" panose="020B0503020204020204" pitchFamily="34" charset="-122"/>
                <a:cs typeface="+mn-ea"/>
                <a:sym typeface="+mn-lt"/>
              </a:rPr>
              <a:t>是指党的省、自治区、直辖市，设区的市和自治州以及县（旗）、自治县、不设区的市和市辖区的代表大会和它们所产生的委员会，还包括经党代表大会选举产生的纪律检查委员会</a:t>
            </a:r>
          </a:p>
        </p:txBody>
      </p:sp>
      <p:sp>
        <p:nvSpPr>
          <p:cNvPr id="40" name="TextBox 19"/>
          <p:cNvSpPr txBox="1"/>
          <p:nvPr/>
        </p:nvSpPr>
        <p:spPr>
          <a:xfrm>
            <a:off x="856005" y="1935164"/>
            <a:ext cx="1071062" cy="4113213"/>
          </a:xfrm>
          <a:prstGeom prst="rect">
            <a:avLst/>
          </a:prstGeom>
          <a:noFill/>
        </p:spPr>
        <p:txBody>
          <a:bodyPr vert="eaVert" wrap="square" rtlCol="0">
            <a:spAutoFit/>
          </a:bodyPr>
          <a:lstStyle/>
          <a:p>
            <a:pPr>
              <a:lnSpc>
                <a:spcPct val="120000"/>
              </a:lnSpc>
              <a:spcBef>
                <a:spcPct val="0"/>
              </a:spcBef>
              <a:spcAft>
                <a:spcPct val="0"/>
              </a:spcAft>
            </a:pPr>
            <a:r>
              <a:rPr lang="zh-CN" altLang="en-US" sz="4800" b="1" spc="300" noProof="1">
                <a:solidFill>
                  <a:srgbClr val="F40000"/>
                </a:solidFill>
                <a:latin typeface="微软雅黑" panose="020B0503020204020204" pitchFamily="34" charset="-122"/>
                <a:ea typeface="微软雅黑" panose="020B0503020204020204" pitchFamily="34" charset="-122"/>
                <a:cs typeface="+mn-ea"/>
                <a:sym typeface="+mn-lt"/>
              </a:rPr>
              <a:t>党的地方组织</a:t>
            </a:r>
          </a:p>
        </p:txBody>
      </p:sp>
      <p:sp>
        <p:nvSpPr>
          <p:cNvPr id="14" name="矩形 13"/>
          <p:cNvSpPr/>
          <p:nvPr/>
        </p:nvSpPr>
        <p:spPr>
          <a:xfrm>
            <a:off x="912019" y="3933825"/>
            <a:ext cx="10872788" cy="1347788"/>
          </a:xfrm>
          <a:prstGeom prst="rect">
            <a:avLst/>
          </a:prstGeom>
          <a:ln>
            <a:noFill/>
          </a:ln>
        </p:spPr>
        <p:txBody>
          <a:bodyPr wrap="square" anchor="ctr" anchorCtr="1">
            <a:noAutofit/>
          </a:bodyPr>
          <a:lstStyle/>
          <a:p>
            <a:pPr>
              <a:lnSpc>
                <a:spcPct val="120000"/>
              </a:lnSpc>
              <a:spcBef>
                <a:spcPct val="0"/>
              </a:spcBef>
              <a:spcAft>
                <a:spcPct val="0"/>
              </a:spcAft>
            </a:pPr>
            <a:endParaRPr lang="zh-CN" altLang="zh-CN" sz="1600" b="1"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endParaRPr>
          </a:p>
        </p:txBody>
      </p:sp>
      <p:sp>
        <p:nvSpPr>
          <p:cNvPr id="39" name="矩形 38"/>
          <p:cNvSpPr/>
          <p:nvPr/>
        </p:nvSpPr>
        <p:spPr>
          <a:xfrm>
            <a:off x="2389029" y="1355726"/>
            <a:ext cx="4654550" cy="442913"/>
          </a:xfrm>
          <a:prstGeom prst="rect">
            <a:avLst/>
          </a:prstGeom>
          <a:no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266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三个层级</a:t>
            </a:r>
          </a:p>
        </p:txBody>
      </p:sp>
      <p:sp>
        <p:nvSpPr>
          <p:cNvPr id="41" name="矩形 40"/>
          <p:cNvSpPr/>
          <p:nvPr/>
        </p:nvSpPr>
        <p:spPr>
          <a:xfrm>
            <a:off x="2389029" y="1909764"/>
            <a:ext cx="4654550" cy="479425"/>
          </a:xfrm>
          <a:prstGeom prst="rect">
            <a:avLst/>
          </a:prstGeom>
          <a:gradFill>
            <a:gsLst>
              <a:gs pos="0">
                <a:srgbClr val="E30000"/>
              </a:gs>
              <a:gs pos="100000">
                <a:srgbClr val="760303"/>
              </a:gs>
            </a:gsLst>
            <a:lin ang="36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zh-CN" sz="2135" b="1" noProof="1">
                <a:solidFill>
                  <a:srgbClr val="FFFFFF"/>
                </a:solidFill>
                <a:latin typeface="微软雅黑" panose="020B0503020204020204" pitchFamily="34" charset="-122"/>
                <a:ea typeface="微软雅黑" panose="020B0503020204020204" pitchFamily="34" charset="-122"/>
                <a:cs typeface="+mn-ea"/>
                <a:sym typeface="+mn-lt"/>
              </a:rPr>
              <a:t>省、自治区、直辖市</a:t>
            </a:r>
          </a:p>
        </p:txBody>
      </p:sp>
      <p:sp>
        <p:nvSpPr>
          <p:cNvPr id="42" name="矩形 41"/>
          <p:cNvSpPr/>
          <p:nvPr/>
        </p:nvSpPr>
        <p:spPr>
          <a:xfrm>
            <a:off x="2389029" y="2711451"/>
            <a:ext cx="4654550" cy="479425"/>
          </a:xfrm>
          <a:prstGeom prst="rect">
            <a:avLst/>
          </a:prstGeom>
          <a:gradFill>
            <a:gsLst>
              <a:gs pos="0">
                <a:srgbClr val="E30000"/>
              </a:gs>
              <a:gs pos="100000">
                <a:srgbClr val="760303"/>
              </a:gs>
            </a:gsLst>
            <a:lin ang="36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zh-CN" sz="2135" b="1" noProof="1">
                <a:solidFill>
                  <a:srgbClr val="FFFFFF"/>
                </a:solidFill>
                <a:latin typeface="微软雅黑" panose="020B0503020204020204" pitchFamily="34" charset="-122"/>
                <a:ea typeface="微软雅黑" panose="020B0503020204020204" pitchFamily="34" charset="-122"/>
                <a:cs typeface="+mn-ea"/>
                <a:sym typeface="+mn-lt"/>
              </a:rPr>
              <a:t>设区的市和自治州</a:t>
            </a:r>
          </a:p>
        </p:txBody>
      </p:sp>
      <p:sp>
        <p:nvSpPr>
          <p:cNvPr id="43" name="矩形 42"/>
          <p:cNvSpPr/>
          <p:nvPr/>
        </p:nvSpPr>
        <p:spPr>
          <a:xfrm>
            <a:off x="2389029" y="3513139"/>
            <a:ext cx="4654550" cy="481013"/>
          </a:xfrm>
          <a:prstGeom prst="rect">
            <a:avLst/>
          </a:prstGeom>
          <a:gradFill>
            <a:gsLst>
              <a:gs pos="0">
                <a:srgbClr val="E30000"/>
              </a:gs>
              <a:gs pos="100000">
                <a:srgbClr val="760303"/>
              </a:gs>
            </a:gsLst>
            <a:lin ang="36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1865" b="1" noProof="1">
                <a:solidFill>
                  <a:srgbClr val="FFFFFF"/>
                </a:solidFill>
                <a:latin typeface="微软雅黑" panose="020B0503020204020204" pitchFamily="34" charset="-122"/>
                <a:ea typeface="微软雅黑" panose="020B0503020204020204" pitchFamily="34" charset="-122"/>
                <a:cs typeface="+mn-ea"/>
                <a:sym typeface="+mn-lt"/>
              </a:rPr>
              <a:t>县（旗）、自治县、不设区的市和市辖区</a:t>
            </a:r>
          </a:p>
        </p:txBody>
      </p:sp>
      <p:sp>
        <p:nvSpPr>
          <p:cNvPr id="44" name="矩形 43"/>
          <p:cNvSpPr/>
          <p:nvPr/>
        </p:nvSpPr>
        <p:spPr>
          <a:xfrm>
            <a:off x="5894230" y="4221164"/>
            <a:ext cx="1185863" cy="1649413"/>
          </a:xfrm>
          <a:prstGeom prst="rect">
            <a:avLst/>
          </a:prstGeom>
          <a:gradFill>
            <a:gsLst>
              <a:gs pos="0">
                <a:srgbClr val="E30000"/>
              </a:gs>
              <a:gs pos="100000">
                <a:srgbClr val="760303"/>
              </a:gs>
            </a:gsLst>
            <a:lin ang="36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2665" b="1" noProof="1">
                <a:solidFill>
                  <a:srgbClr val="FFFFFF"/>
                </a:solidFill>
                <a:latin typeface="微软雅黑" panose="020B0503020204020204" pitchFamily="34" charset="-122"/>
                <a:ea typeface="微软雅黑" panose="020B0503020204020204" pitchFamily="34" charset="-122"/>
                <a:cs typeface="+mn-ea"/>
                <a:sym typeface="+mn-lt"/>
              </a:rPr>
              <a:t>三会</a:t>
            </a:r>
          </a:p>
        </p:txBody>
      </p:sp>
      <p:sp>
        <p:nvSpPr>
          <p:cNvPr id="45" name="矩形 44"/>
          <p:cNvSpPr/>
          <p:nvPr/>
        </p:nvSpPr>
        <p:spPr>
          <a:xfrm>
            <a:off x="2620805" y="4348164"/>
            <a:ext cx="3171825" cy="479425"/>
          </a:xfrm>
          <a:prstGeom prst="rect">
            <a:avLst/>
          </a:prstGeom>
          <a:no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0"/>
              </a:spcBef>
              <a:spcAft>
                <a:spcPct val="0"/>
              </a:spcAft>
            </a:pPr>
            <a:r>
              <a:rPr lang="en-US"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1</a:t>
            </a:r>
            <a:r>
              <a:rPr lang="zh-CN" altLang="en-US"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、党的代表大会</a:t>
            </a:r>
          </a:p>
        </p:txBody>
      </p:sp>
      <p:sp>
        <p:nvSpPr>
          <p:cNvPr id="46" name="矩形 45"/>
          <p:cNvSpPr/>
          <p:nvPr/>
        </p:nvSpPr>
        <p:spPr>
          <a:xfrm>
            <a:off x="2620805" y="4813301"/>
            <a:ext cx="3171825" cy="479425"/>
          </a:xfrm>
          <a:prstGeom prst="rect">
            <a:avLst/>
          </a:prstGeom>
          <a:no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0"/>
              </a:spcBef>
              <a:spcAft>
                <a:spcPct val="0"/>
              </a:spcAft>
            </a:pPr>
            <a:r>
              <a:rPr lang="en-US"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2</a:t>
            </a:r>
            <a:r>
              <a:rPr lang="zh-CN" altLang="en-US"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、党的委员会</a:t>
            </a:r>
          </a:p>
        </p:txBody>
      </p:sp>
      <p:sp>
        <p:nvSpPr>
          <p:cNvPr id="47" name="矩形 46"/>
          <p:cNvSpPr/>
          <p:nvPr/>
        </p:nvSpPr>
        <p:spPr>
          <a:xfrm>
            <a:off x="2620805" y="5287964"/>
            <a:ext cx="3171825" cy="481013"/>
          </a:xfrm>
          <a:prstGeom prst="rect">
            <a:avLst/>
          </a:prstGeom>
          <a:no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0"/>
              </a:spcBef>
              <a:spcAft>
                <a:spcPct val="0"/>
              </a:spcAft>
            </a:pPr>
            <a:r>
              <a:rPr lang="en-US" altLang="zh-CN"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3</a:t>
            </a:r>
            <a:r>
              <a:rPr lang="zh-CN" altLang="en-US" sz="2135" b="1"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、党的纪律检查委员会</a:t>
            </a:r>
          </a:p>
        </p:txBody>
      </p:sp>
      <p:sp>
        <p:nvSpPr>
          <p:cNvPr id="48" name="燕尾形 4"/>
          <p:cNvSpPr/>
          <p:nvPr/>
        </p:nvSpPr>
        <p:spPr>
          <a:xfrm rot="5400000">
            <a:off x="4592479" y="2322513"/>
            <a:ext cx="247650" cy="419100"/>
          </a:xfrm>
          <a:prstGeom prst="chevron">
            <a:avLst/>
          </a:prstGeom>
          <a:solidFill>
            <a:srgbClr val="F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zh-CN" altLang="en-US" noProof="1">
              <a:solidFill>
                <a:srgbClr val="000000"/>
              </a:solidFill>
              <a:latin typeface="微软雅黑" panose="020B0503020204020204" pitchFamily="34" charset="-122"/>
              <a:ea typeface="微软雅黑" panose="020B0503020204020204" pitchFamily="34" charset="-122"/>
            </a:endParaRPr>
          </a:p>
        </p:txBody>
      </p:sp>
      <p:sp>
        <p:nvSpPr>
          <p:cNvPr id="49" name="燕尾形 19"/>
          <p:cNvSpPr/>
          <p:nvPr/>
        </p:nvSpPr>
        <p:spPr>
          <a:xfrm rot="5400000">
            <a:off x="4592479" y="3151188"/>
            <a:ext cx="247650" cy="419100"/>
          </a:xfrm>
          <a:prstGeom prst="chevron">
            <a:avLst/>
          </a:prstGeom>
          <a:solidFill>
            <a:srgbClr val="F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zh-CN" altLang="en-US" noProof="1">
              <a:solidFill>
                <a:srgbClr val="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7711600" y="3825241"/>
            <a:ext cx="4576445" cy="2914015"/>
          </a:xfrm>
          <a:prstGeom prst="rect">
            <a:avLst/>
          </a:prstGeom>
        </p:spPr>
      </p:pic>
    </p:spTree>
    <p:extLst>
      <p:ext uri="{BB962C8B-B14F-4D97-AF65-F5344CB8AC3E}">
        <p14:creationId xmlns="" xmlns:p14="http://schemas.microsoft.com/office/powerpoint/2010/main" val="1619277191"/>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40">
                                            <p:txEl>
                                              <p:pRg st="0" end="0"/>
                                            </p:txEl>
                                          </p:spTgt>
                                        </p:tgtEl>
                                        <p:attrNameLst>
                                          <p:attrName>style.visibility</p:attrName>
                                        </p:attrNameLst>
                                      </p:cBhvr>
                                      <p:to>
                                        <p:strVal val="visible"/>
                                      </p:to>
                                    </p:set>
                                    <p:animEffect transition="in" filter="barn(inVertical)">
                                      <p:cBhvr>
                                        <p:cTn id="11" dur="500"/>
                                        <p:tgtEl>
                                          <p:spTgt spid="40">
                                            <p:txEl>
                                              <p:pRg st="0" end="0"/>
                                            </p:txEl>
                                          </p:spTgt>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fade">
                                      <p:cBhvr>
                                        <p:cTn id="15" dur="1000"/>
                                        <p:tgtEl>
                                          <p:spTgt spid="37"/>
                                        </p:tgtEl>
                                      </p:cBhvr>
                                    </p:animEffect>
                                    <p:anim calcmode="lin" valueType="num">
                                      <p:cBhvr>
                                        <p:cTn id="16" dur="1000" fill="hold"/>
                                        <p:tgtEl>
                                          <p:spTgt spid="37"/>
                                        </p:tgtEl>
                                        <p:attrNameLst>
                                          <p:attrName>ppt_x</p:attrName>
                                        </p:attrNameLst>
                                      </p:cBhvr>
                                      <p:tavLst>
                                        <p:tav tm="0">
                                          <p:val>
                                            <p:strVal val="#ppt_x"/>
                                          </p:val>
                                        </p:tav>
                                        <p:tav tm="100000">
                                          <p:val>
                                            <p:strVal val="#ppt_x"/>
                                          </p:val>
                                        </p:tav>
                                      </p:tavLst>
                                    </p:anim>
                                    <p:anim calcmode="lin" valueType="num">
                                      <p:cBhvr>
                                        <p:cTn id="17" dur="1000" fill="hold"/>
                                        <p:tgtEl>
                                          <p:spTgt spid="37"/>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2" presetClass="entr" presetSubtype="0" fill="hold" grpId="0" nodeType="afterEffect" nodePh="1">
                                  <p:stCondLst>
                                    <p:cond delay="0"/>
                                  </p:stCondLst>
                                  <p:endCondLst>
                                    <p:cond evt="begin" delay="0">
                                      <p:tn val="19"/>
                                    </p:cond>
                                  </p:end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16" presetClass="entr" presetSubtype="21" fill="hold" grpId="0"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barn(inVertical)">
                                      <p:cBhvr>
                                        <p:cTn id="27" dur="500"/>
                                        <p:tgtEl>
                                          <p:spTgt spid="39"/>
                                        </p:tgtEl>
                                      </p:cBhvr>
                                    </p:animEffect>
                                  </p:childTnLst>
                                </p:cTn>
                              </p:par>
                            </p:childTnLst>
                          </p:cTn>
                        </p:par>
                        <p:par>
                          <p:cTn id="28" fill="hold">
                            <p:stCondLst>
                              <p:cond delay="3500"/>
                            </p:stCondLst>
                            <p:childTnLst>
                              <p:par>
                                <p:cTn id="29" presetID="16" presetClass="entr" presetSubtype="21" fill="hold" grpId="0"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barn(inVertical)">
                                      <p:cBhvr>
                                        <p:cTn id="31" dur="500"/>
                                        <p:tgtEl>
                                          <p:spTgt spid="41"/>
                                        </p:tgtEl>
                                      </p:cBhvr>
                                    </p:animEffect>
                                  </p:childTnLst>
                                </p:cTn>
                              </p:par>
                            </p:childTnLst>
                          </p:cTn>
                        </p:par>
                        <p:par>
                          <p:cTn id="32" fill="hold">
                            <p:stCondLst>
                              <p:cond delay="4000"/>
                            </p:stCondLst>
                            <p:childTnLst>
                              <p:par>
                                <p:cTn id="33" presetID="22" presetClass="entr" presetSubtype="1" fill="hold" grpId="0" nodeType="after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wipe(up)">
                                      <p:cBhvr>
                                        <p:cTn id="35" dur="500"/>
                                        <p:tgtEl>
                                          <p:spTgt spid="48"/>
                                        </p:tgtEl>
                                      </p:cBhvr>
                                    </p:animEffect>
                                  </p:childTnLst>
                                </p:cTn>
                              </p:par>
                            </p:childTnLst>
                          </p:cTn>
                        </p:par>
                        <p:par>
                          <p:cTn id="36" fill="hold">
                            <p:stCondLst>
                              <p:cond delay="4500"/>
                            </p:stCondLst>
                            <p:childTnLst>
                              <p:par>
                                <p:cTn id="37" presetID="16" presetClass="entr" presetSubtype="21" fill="hold" grpId="0" nodeType="after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barn(inVertical)">
                                      <p:cBhvr>
                                        <p:cTn id="39" dur="500"/>
                                        <p:tgtEl>
                                          <p:spTgt spid="42"/>
                                        </p:tgtEl>
                                      </p:cBhvr>
                                    </p:animEffect>
                                  </p:childTnLst>
                                </p:cTn>
                              </p:par>
                            </p:childTnLst>
                          </p:cTn>
                        </p:par>
                        <p:par>
                          <p:cTn id="40" fill="hold">
                            <p:stCondLst>
                              <p:cond delay="5000"/>
                            </p:stCondLst>
                            <p:childTnLst>
                              <p:par>
                                <p:cTn id="41" presetID="22" presetClass="entr" presetSubtype="1" fill="hold" grpId="0" nodeType="after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wipe(up)">
                                      <p:cBhvr>
                                        <p:cTn id="43" dur="500"/>
                                        <p:tgtEl>
                                          <p:spTgt spid="49"/>
                                        </p:tgtEl>
                                      </p:cBhvr>
                                    </p:animEffect>
                                  </p:childTnLst>
                                </p:cTn>
                              </p:par>
                            </p:childTnLst>
                          </p:cTn>
                        </p:par>
                        <p:par>
                          <p:cTn id="44" fill="hold">
                            <p:stCondLst>
                              <p:cond delay="5500"/>
                            </p:stCondLst>
                            <p:childTnLst>
                              <p:par>
                                <p:cTn id="45" presetID="16" presetClass="entr" presetSubtype="21" fill="hold" grpId="0" nodeType="after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barn(inVertical)">
                                      <p:cBhvr>
                                        <p:cTn id="47" dur="500"/>
                                        <p:tgtEl>
                                          <p:spTgt spid="43"/>
                                        </p:tgtEl>
                                      </p:cBhvr>
                                    </p:animEffect>
                                  </p:childTnLst>
                                </p:cTn>
                              </p:par>
                            </p:childTnLst>
                          </p:cTn>
                        </p:par>
                        <p:par>
                          <p:cTn id="48" fill="hold">
                            <p:stCondLst>
                              <p:cond delay="6000"/>
                            </p:stCondLst>
                            <p:childTnLst>
                              <p:par>
                                <p:cTn id="49" presetID="21" presetClass="entr" presetSubtype="1" fill="hold" grpId="0" nodeType="after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wheel(1)">
                                      <p:cBhvr>
                                        <p:cTn id="51" dur="500"/>
                                        <p:tgtEl>
                                          <p:spTgt spid="44"/>
                                        </p:tgtEl>
                                      </p:cBhvr>
                                    </p:animEffect>
                                  </p:childTnLst>
                                </p:cTn>
                              </p:par>
                            </p:childTnLst>
                          </p:cTn>
                        </p:par>
                        <p:par>
                          <p:cTn id="52" fill="hold">
                            <p:stCondLst>
                              <p:cond delay="6500"/>
                            </p:stCondLst>
                            <p:childTnLst>
                              <p:par>
                                <p:cTn id="53" presetID="22" presetClass="entr" presetSubtype="2" fill="hold" grpId="0" nodeType="afterEffect">
                                  <p:stCondLst>
                                    <p:cond delay="0"/>
                                  </p:stCondLst>
                                  <p:childTnLst>
                                    <p:set>
                                      <p:cBhvr>
                                        <p:cTn id="54" dur="1" fill="hold">
                                          <p:stCondLst>
                                            <p:cond delay="0"/>
                                          </p:stCondLst>
                                        </p:cTn>
                                        <p:tgtEl>
                                          <p:spTgt spid="50"/>
                                        </p:tgtEl>
                                        <p:attrNameLst>
                                          <p:attrName>style.visibility</p:attrName>
                                        </p:attrNameLst>
                                      </p:cBhvr>
                                      <p:to>
                                        <p:strVal val="visible"/>
                                      </p:to>
                                    </p:set>
                                    <p:animEffect transition="in" filter="wipe(right)">
                                      <p:cBhvr>
                                        <p:cTn id="55" dur="500"/>
                                        <p:tgtEl>
                                          <p:spTgt spid="50"/>
                                        </p:tgtEl>
                                      </p:cBhvr>
                                    </p:animEffect>
                                  </p:childTnLst>
                                </p:cTn>
                              </p:par>
                            </p:childTnLst>
                          </p:cTn>
                        </p:par>
                        <p:par>
                          <p:cTn id="56" fill="hold">
                            <p:stCondLst>
                              <p:cond delay="7000"/>
                            </p:stCondLst>
                            <p:childTnLst>
                              <p:par>
                                <p:cTn id="57" presetID="42" presetClass="entr" presetSubtype="0" fill="hold" grpId="0" nodeType="afterEffect">
                                  <p:stCondLst>
                                    <p:cond delay="0"/>
                                  </p:stCondLst>
                                  <p:childTnLst>
                                    <p:set>
                                      <p:cBhvr>
                                        <p:cTn id="58" dur="1" fill="hold">
                                          <p:stCondLst>
                                            <p:cond delay="0"/>
                                          </p:stCondLst>
                                        </p:cTn>
                                        <p:tgtEl>
                                          <p:spTgt spid="45"/>
                                        </p:tgtEl>
                                        <p:attrNameLst>
                                          <p:attrName>style.visibility</p:attrName>
                                        </p:attrNameLst>
                                      </p:cBhvr>
                                      <p:to>
                                        <p:strVal val="visible"/>
                                      </p:to>
                                    </p:set>
                                    <p:animEffect transition="in" filter="fade">
                                      <p:cBhvr>
                                        <p:cTn id="59" dur="1000"/>
                                        <p:tgtEl>
                                          <p:spTgt spid="45"/>
                                        </p:tgtEl>
                                      </p:cBhvr>
                                    </p:animEffect>
                                    <p:anim calcmode="lin" valueType="num">
                                      <p:cBhvr>
                                        <p:cTn id="60" dur="1000" fill="hold"/>
                                        <p:tgtEl>
                                          <p:spTgt spid="45"/>
                                        </p:tgtEl>
                                        <p:attrNameLst>
                                          <p:attrName>ppt_x</p:attrName>
                                        </p:attrNameLst>
                                      </p:cBhvr>
                                      <p:tavLst>
                                        <p:tav tm="0">
                                          <p:val>
                                            <p:strVal val="#ppt_x"/>
                                          </p:val>
                                        </p:tav>
                                        <p:tav tm="100000">
                                          <p:val>
                                            <p:strVal val="#ppt_x"/>
                                          </p:val>
                                        </p:tav>
                                      </p:tavLst>
                                    </p:anim>
                                    <p:anim calcmode="lin" valueType="num">
                                      <p:cBhvr>
                                        <p:cTn id="61" dur="1000" fill="hold"/>
                                        <p:tgtEl>
                                          <p:spTgt spid="45"/>
                                        </p:tgtEl>
                                        <p:attrNameLst>
                                          <p:attrName>ppt_y</p:attrName>
                                        </p:attrNameLst>
                                      </p:cBhvr>
                                      <p:tavLst>
                                        <p:tav tm="0">
                                          <p:val>
                                            <p:strVal val="#ppt_y+.1"/>
                                          </p:val>
                                        </p:tav>
                                        <p:tav tm="100000">
                                          <p:val>
                                            <p:strVal val="#ppt_y"/>
                                          </p:val>
                                        </p:tav>
                                      </p:tavLst>
                                    </p:anim>
                                  </p:childTnLst>
                                </p:cTn>
                              </p:par>
                            </p:childTnLst>
                          </p:cTn>
                        </p:par>
                        <p:par>
                          <p:cTn id="62" fill="hold">
                            <p:stCondLst>
                              <p:cond delay="8000"/>
                            </p:stCondLst>
                            <p:childTnLst>
                              <p:par>
                                <p:cTn id="63" presetID="42" presetClass="entr" presetSubtype="0" fill="hold" grpId="0" nodeType="afterEffect">
                                  <p:stCondLst>
                                    <p:cond delay="0"/>
                                  </p:stCondLst>
                                  <p:childTnLst>
                                    <p:set>
                                      <p:cBhvr>
                                        <p:cTn id="64" dur="1" fill="hold">
                                          <p:stCondLst>
                                            <p:cond delay="0"/>
                                          </p:stCondLst>
                                        </p:cTn>
                                        <p:tgtEl>
                                          <p:spTgt spid="46"/>
                                        </p:tgtEl>
                                        <p:attrNameLst>
                                          <p:attrName>style.visibility</p:attrName>
                                        </p:attrNameLst>
                                      </p:cBhvr>
                                      <p:to>
                                        <p:strVal val="visible"/>
                                      </p:to>
                                    </p:set>
                                    <p:animEffect transition="in" filter="fade">
                                      <p:cBhvr>
                                        <p:cTn id="65" dur="1000"/>
                                        <p:tgtEl>
                                          <p:spTgt spid="46"/>
                                        </p:tgtEl>
                                      </p:cBhvr>
                                    </p:animEffect>
                                    <p:anim calcmode="lin" valueType="num">
                                      <p:cBhvr>
                                        <p:cTn id="66" dur="1000" fill="hold"/>
                                        <p:tgtEl>
                                          <p:spTgt spid="46"/>
                                        </p:tgtEl>
                                        <p:attrNameLst>
                                          <p:attrName>ppt_x</p:attrName>
                                        </p:attrNameLst>
                                      </p:cBhvr>
                                      <p:tavLst>
                                        <p:tav tm="0">
                                          <p:val>
                                            <p:strVal val="#ppt_x"/>
                                          </p:val>
                                        </p:tav>
                                        <p:tav tm="100000">
                                          <p:val>
                                            <p:strVal val="#ppt_x"/>
                                          </p:val>
                                        </p:tav>
                                      </p:tavLst>
                                    </p:anim>
                                    <p:anim calcmode="lin" valueType="num">
                                      <p:cBhvr>
                                        <p:cTn id="67" dur="1000" fill="hold"/>
                                        <p:tgtEl>
                                          <p:spTgt spid="46"/>
                                        </p:tgtEl>
                                        <p:attrNameLst>
                                          <p:attrName>ppt_y</p:attrName>
                                        </p:attrNameLst>
                                      </p:cBhvr>
                                      <p:tavLst>
                                        <p:tav tm="0">
                                          <p:val>
                                            <p:strVal val="#ppt_y+.1"/>
                                          </p:val>
                                        </p:tav>
                                        <p:tav tm="100000">
                                          <p:val>
                                            <p:strVal val="#ppt_y"/>
                                          </p:val>
                                        </p:tav>
                                      </p:tavLst>
                                    </p:anim>
                                  </p:childTnLst>
                                </p:cTn>
                              </p:par>
                            </p:childTnLst>
                          </p:cTn>
                        </p:par>
                        <p:par>
                          <p:cTn id="68" fill="hold">
                            <p:stCondLst>
                              <p:cond delay="9000"/>
                            </p:stCondLst>
                            <p:childTnLst>
                              <p:par>
                                <p:cTn id="69" presetID="42" presetClass="entr" presetSubtype="0" fill="hold" grpId="0" nodeType="afterEffect">
                                  <p:stCondLst>
                                    <p:cond delay="0"/>
                                  </p:stCondLst>
                                  <p:childTnLst>
                                    <p:set>
                                      <p:cBhvr>
                                        <p:cTn id="70" dur="1" fill="hold">
                                          <p:stCondLst>
                                            <p:cond delay="0"/>
                                          </p:stCondLst>
                                        </p:cTn>
                                        <p:tgtEl>
                                          <p:spTgt spid="47"/>
                                        </p:tgtEl>
                                        <p:attrNameLst>
                                          <p:attrName>style.visibility</p:attrName>
                                        </p:attrNameLst>
                                      </p:cBhvr>
                                      <p:to>
                                        <p:strVal val="visible"/>
                                      </p:to>
                                    </p:set>
                                    <p:animEffect transition="in" filter="fade">
                                      <p:cBhvr>
                                        <p:cTn id="71" dur="1000"/>
                                        <p:tgtEl>
                                          <p:spTgt spid="47"/>
                                        </p:tgtEl>
                                      </p:cBhvr>
                                    </p:animEffect>
                                    <p:anim calcmode="lin" valueType="num">
                                      <p:cBhvr>
                                        <p:cTn id="72" dur="1000" fill="hold"/>
                                        <p:tgtEl>
                                          <p:spTgt spid="47"/>
                                        </p:tgtEl>
                                        <p:attrNameLst>
                                          <p:attrName>ppt_x</p:attrName>
                                        </p:attrNameLst>
                                      </p:cBhvr>
                                      <p:tavLst>
                                        <p:tav tm="0">
                                          <p:val>
                                            <p:strVal val="#ppt_x"/>
                                          </p:val>
                                        </p:tav>
                                        <p:tav tm="100000">
                                          <p:val>
                                            <p:strVal val="#ppt_x"/>
                                          </p:val>
                                        </p:tav>
                                      </p:tavLst>
                                    </p:anim>
                                    <p:anim calcmode="lin" valueType="num">
                                      <p:cBhvr>
                                        <p:cTn id="73"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bldLvl="0" animBg="1"/>
      <p:bldP spid="37" grpId="0"/>
      <p:bldP spid="14" grpId="0" animBg="1"/>
      <p:bldP spid="39" grpId="0" bldLvl="0" animBg="1"/>
      <p:bldP spid="41" grpId="0" bldLvl="0" animBg="1"/>
      <p:bldP spid="42" grpId="0" bldLvl="0" animBg="1"/>
      <p:bldP spid="43" grpId="0" bldLvl="0" animBg="1"/>
      <p:bldP spid="44" grpId="0" bldLvl="0" animBg="1"/>
      <p:bldP spid="45" grpId="0" bldLvl="0" animBg="1"/>
      <p:bldP spid="46" grpId="0" bldLvl="0" animBg="1"/>
      <p:bldP spid="47" grpId="0" bldLvl="0" animBg="1"/>
      <p:bldP spid="48" grpId="0" bldLvl="0" animBg="1"/>
      <p:bldP spid="49" grpId="0" bldLvl="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第三章：党的中央组织</a:t>
            </a:r>
          </a:p>
        </p:txBody>
      </p:sp>
      <p:sp>
        <p:nvSpPr>
          <p:cNvPr id="37" name="矩形 36"/>
          <p:cNvSpPr/>
          <p:nvPr/>
        </p:nvSpPr>
        <p:spPr>
          <a:xfrm>
            <a:off x="6744495" y="1543051"/>
            <a:ext cx="4642485" cy="2030095"/>
          </a:xfrm>
          <a:prstGeom prst="rect">
            <a:avLst/>
          </a:prstGeom>
        </p:spPr>
        <p:txBody>
          <a:bodyPr wrap="square">
            <a:spAutoFit/>
          </a:bodyPr>
          <a:lstStyle/>
          <a:p>
            <a:pPr algn="just">
              <a:lnSpc>
                <a:spcPct val="120000"/>
              </a:lnSpc>
              <a:spcBef>
                <a:spcPct val="0"/>
              </a:spcBef>
              <a:spcAft>
                <a:spcPct val="0"/>
              </a:spcAft>
            </a:pPr>
            <a:r>
              <a:rPr lang="en-US" altLang="zh-CN" sz="1500" spc="300" noProof="1">
                <a:solidFill>
                  <a:srgbClr val="000000">
                    <a:lumMod val="85000"/>
                    <a:lumOff val="15000"/>
                  </a:srgbClr>
                </a:solidFill>
                <a:latin typeface="微软雅黑" panose="020B0503020204020204" pitchFamily="34" charset="-122"/>
                <a:ea typeface="微软雅黑" panose="020B0503020204020204" pitchFamily="34" charset="-122"/>
                <a:cs typeface="+mn-ea"/>
                <a:sym typeface="+mn-lt"/>
              </a:rPr>
              <a:t>【</a:t>
            </a:r>
            <a:r>
              <a:rPr lang="zh-CN" altLang="en-US" sz="1500" spc="300" noProof="1">
                <a:solidFill>
                  <a:srgbClr val="000000">
                    <a:lumMod val="85000"/>
                    <a:lumOff val="15000"/>
                  </a:srgbClr>
                </a:solidFill>
                <a:latin typeface="微软雅黑" panose="020B0503020204020204" pitchFamily="34" charset="-122"/>
                <a:ea typeface="微软雅黑" panose="020B0503020204020204" pitchFamily="34" charset="-122"/>
                <a:cs typeface="+mn-ea"/>
                <a:sym typeface="+mn-lt"/>
              </a:rPr>
              <a:t>党的中央组织</a:t>
            </a:r>
            <a:r>
              <a:rPr lang="en-US" altLang="zh-CN" sz="1500" spc="300" noProof="1">
                <a:solidFill>
                  <a:srgbClr val="000000">
                    <a:lumMod val="85000"/>
                    <a:lumOff val="15000"/>
                  </a:srgbClr>
                </a:solidFill>
                <a:latin typeface="微软雅黑" panose="020B0503020204020204" pitchFamily="34" charset="-122"/>
                <a:ea typeface="微软雅黑" panose="020B0503020204020204" pitchFamily="34" charset="-122"/>
                <a:cs typeface="+mn-ea"/>
                <a:sym typeface="+mn-lt"/>
              </a:rPr>
              <a:t>】</a:t>
            </a:r>
            <a:r>
              <a:rPr lang="zh-CN" altLang="en-US" sz="1500" spc="300" noProof="1">
                <a:solidFill>
                  <a:srgbClr val="000000">
                    <a:lumMod val="85000"/>
                    <a:lumOff val="15000"/>
                  </a:srgbClr>
                </a:solidFill>
                <a:latin typeface="微软雅黑" panose="020B0503020204020204" pitchFamily="34" charset="-122"/>
                <a:ea typeface="微软雅黑" panose="020B0503020204020204" pitchFamily="34" charset="-122"/>
                <a:cs typeface="+mn-ea"/>
                <a:sym typeface="+mn-lt"/>
              </a:rPr>
              <a:t>是指党的全国代表大会和它产生的中央委员会、中央纪律检查委员会；由中央委员会全体会议选举产生的中央政治局、中央政治局常务委员会；由中央委员会决定的中央军事委员会，以及由中央政治局常务委员会提名、中央委员会全体会议通过的中央书记处</a:t>
            </a:r>
          </a:p>
        </p:txBody>
      </p:sp>
      <p:sp>
        <p:nvSpPr>
          <p:cNvPr id="40" name="TextBox 19"/>
          <p:cNvSpPr txBox="1"/>
          <p:nvPr/>
        </p:nvSpPr>
        <p:spPr>
          <a:xfrm>
            <a:off x="796315" y="1766254"/>
            <a:ext cx="1071062" cy="4113213"/>
          </a:xfrm>
          <a:prstGeom prst="rect">
            <a:avLst/>
          </a:prstGeom>
          <a:noFill/>
        </p:spPr>
        <p:txBody>
          <a:bodyPr vert="eaVert" wrap="square" rtlCol="0">
            <a:spAutoFit/>
          </a:bodyPr>
          <a:lstStyle/>
          <a:p>
            <a:pPr>
              <a:lnSpc>
                <a:spcPct val="120000"/>
              </a:lnSpc>
              <a:spcBef>
                <a:spcPct val="0"/>
              </a:spcBef>
              <a:spcAft>
                <a:spcPct val="0"/>
              </a:spcAft>
            </a:pPr>
            <a:r>
              <a:rPr lang="zh-CN" altLang="en-US" sz="4800" b="1" spc="300" noProof="1">
                <a:solidFill>
                  <a:srgbClr val="F40000"/>
                </a:solidFill>
                <a:latin typeface="微软雅黑" panose="020B0503020204020204" pitchFamily="34" charset="-122"/>
                <a:ea typeface="微软雅黑" panose="020B0503020204020204" pitchFamily="34" charset="-122"/>
                <a:cs typeface="+mn-ea"/>
                <a:sym typeface="+mn-lt"/>
              </a:rPr>
              <a:t>党的中央组织</a:t>
            </a:r>
          </a:p>
        </p:txBody>
      </p:sp>
      <p:sp>
        <p:nvSpPr>
          <p:cNvPr id="14" name="矩形 13"/>
          <p:cNvSpPr/>
          <p:nvPr/>
        </p:nvSpPr>
        <p:spPr>
          <a:xfrm>
            <a:off x="912019" y="3933825"/>
            <a:ext cx="10872788" cy="1347788"/>
          </a:xfrm>
          <a:prstGeom prst="rect">
            <a:avLst/>
          </a:prstGeom>
          <a:ln>
            <a:noFill/>
          </a:ln>
        </p:spPr>
        <p:txBody>
          <a:bodyPr wrap="square" anchor="ctr" anchorCtr="1">
            <a:noAutofit/>
          </a:bodyPr>
          <a:lstStyle/>
          <a:p>
            <a:pPr>
              <a:lnSpc>
                <a:spcPct val="120000"/>
              </a:lnSpc>
              <a:spcBef>
                <a:spcPct val="0"/>
              </a:spcBef>
              <a:spcAft>
                <a:spcPct val="0"/>
              </a:spcAft>
            </a:pPr>
            <a:endParaRPr lang="zh-CN" altLang="zh-CN" sz="1600" b="1"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endParaRPr>
          </a:p>
        </p:txBody>
      </p:sp>
      <p:sp>
        <p:nvSpPr>
          <p:cNvPr id="19" name="矩形 18"/>
          <p:cNvSpPr/>
          <p:nvPr/>
        </p:nvSpPr>
        <p:spPr>
          <a:xfrm>
            <a:off x="2508728" y="1407479"/>
            <a:ext cx="3852863" cy="481013"/>
          </a:xfrm>
          <a:prstGeom prst="rect">
            <a:avLst/>
          </a:prstGeom>
          <a:gradFill>
            <a:gsLst>
              <a:gs pos="0">
                <a:srgbClr val="E30000"/>
              </a:gs>
              <a:gs pos="100000">
                <a:srgbClr val="760303"/>
              </a:gs>
            </a:gsLst>
            <a:lin ang="36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0"/>
              </a:spcBef>
              <a:spcAft>
                <a:spcPct val="0"/>
              </a:spcAft>
            </a:pPr>
            <a:r>
              <a:rPr lang="zh-CN" altLang="zh-CN" sz="2135" b="1" spc="300" noProof="1">
                <a:solidFill>
                  <a:srgbClr val="FFFFFF"/>
                </a:solidFill>
                <a:latin typeface="微软雅黑" panose="020B0503020204020204" pitchFamily="34" charset="-122"/>
                <a:ea typeface="微软雅黑" panose="020B0503020204020204" pitchFamily="34" charset="-122"/>
                <a:cs typeface="+mn-ea"/>
                <a:sym typeface="+mn-lt"/>
              </a:rPr>
              <a:t>党的全国代表大会</a:t>
            </a:r>
          </a:p>
        </p:txBody>
      </p:sp>
      <p:sp>
        <p:nvSpPr>
          <p:cNvPr id="20" name="矩形 19"/>
          <p:cNvSpPr/>
          <p:nvPr/>
        </p:nvSpPr>
        <p:spPr>
          <a:xfrm>
            <a:off x="2511902" y="2059941"/>
            <a:ext cx="3259138" cy="479425"/>
          </a:xfrm>
          <a:prstGeom prst="rect">
            <a:avLst/>
          </a:prstGeom>
          <a:gradFill>
            <a:gsLst>
              <a:gs pos="0">
                <a:srgbClr val="E30000"/>
              </a:gs>
              <a:gs pos="100000">
                <a:srgbClr val="760303"/>
              </a:gs>
            </a:gsLst>
            <a:lin ang="36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0"/>
              </a:spcBef>
              <a:spcAft>
                <a:spcPct val="0"/>
              </a:spcAft>
            </a:pPr>
            <a:r>
              <a:rPr lang="zh-CN" altLang="en-US" sz="2135" b="1" spc="300" noProof="1">
                <a:solidFill>
                  <a:srgbClr val="FFFFFF"/>
                </a:solidFill>
                <a:latin typeface="微软雅黑" panose="020B0503020204020204" pitchFamily="34" charset="-122"/>
                <a:ea typeface="微软雅黑" panose="020B0503020204020204" pitchFamily="34" charset="-122"/>
                <a:cs typeface="+mn-ea"/>
                <a:sym typeface="+mn-lt"/>
              </a:rPr>
              <a:t>党的中央委员会</a:t>
            </a:r>
          </a:p>
        </p:txBody>
      </p:sp>
      <p:sp>
        <p:nvSpPr>
          <p:cNvPr id="21" name="矩形 20"/>
          <p:cNvSpPr/>
          <p:nvPr/>
        </p:nvSpPr>
        <p:spPr>
          <a:xfrm>
            <a:off x="2527777" y="5382579"/>
            <a:ext cx="3441700" cy="479425"/>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0"/>
              </a:spcBef>
              <a:spcAft>
                <a:spcPct val="0"/>
              </a:spcAft>
            </a:pPr>
            <a:r>
              <a:rPr lang="zh-CN" altLang="en-US" sz="1865" b="1" noProof="1">
                <a:solidFill>
                  <a:srgbClr val="C00000"/>
                </a:solidFill>
                <a:latin typeface="微软雅黑" panose="020B0503020204020204" pitchFamily="34" charset="-122"/>
                <a:ea typeface="微软雅黑" panose="020B0503020204020204" pitchFamily="34" charset="-122"/>
                <a:cs typeface="+mn-ea"/>
                <a:sym typeface="+mn-lt"/>
              </a:rPr>
              <a:t>中央军事委员会</a:t>
            </a:r>
          </a:p>
        </p:txBody>
      </p:sp>
      <p:sp>
        <p:nvSpPr>
          <p:cNvPr id="22" name="矩形 21"/>
          <p:cNvSpPr/>
          <p:nvPr/>
        </p:nvSpPr>
        <p:spPr>
          <a:xfrm>
            <a:off x="2527777" y="2794954"/>
            <a:ext cx="3257550" cy="481013"/>
          </a:xfrm>
          <a:prstGeom prst="rect">
            <a:avLst/>
          </a:prstGeom>
          <a:gradFill>
            <a:gsLst>
              <a:gs pos="0">
                <a:srgbClr val="E30000"/>
              </a:gs>
              <a:gs pos="100000">
                <a:srgbClr val="760303"/>
              </a:gs>
            </a:gsLst>
            <a:lin ang="3600000" scaled="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0"/>
              </a:spcBef>
              <a:spcAft>
                <a:spcPct val="0"/>
              </a:spcAft>
            </a:pPr>
            <a:r>
              <a:rPr lang="zh-CN" altLang="en-US" sz="2135" b="1" spc="300" noProof="1">
                <a:solidFill>
                  <a:srgbClr val="FFFFFF"/>
                </a:solidFill>
                <a:latin typeface="微软雅黑" panose="020B0503020204020204" pitchFamily="34" charset="-122"/>
                <a:ea typeface="微软雅黑" panose="020B0503020204020204" pitchFamily="34" charset="-122"/>
                <a:cs typeface="+mn-ea"/>
                <a:sym typeface="+mn-lt"/>
              </a:rPr>
              <a:t>中央纪律检查委员会</a:t>
            </a:r>
          </a:p>
        </p:txBody>
      </p:sp>
      <p:grpSp>
        <p:nvGrpSpPr>
          <p:cNvPr id="30" name="组合 29"/>
          <p:cNvGrpSpPr/>
          <p:nvPr/>
        </p:nvGrpSpPr>
        <p:grpSpPr>
          <a:xfrm>
            <a:off x="2527777" y="3572829"/>
            <a:ext cx="3441700" cy="1685925"/>
            <a:chOff x="6300191" y="2500550"/>
            <a:chExt cx="2580618" cy="1264754"/>
          </a:xfrm>
        </p:grpSpPr>
        <p:sp>
          <p:nvSpPr>
            <p:cNvPr id="33" name="矩形 32"/>
            <p:cNvSpPr/>
            <p:nvPr/>
          </p:nvSpPr>
          <p:spPr>
            <a:xfrm>
              <a:off x="6300192" y="2952927"/>
              <a:ext cx="1613494" cy="3600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0"/>
                </a:spcBef>
                <a:spcAft>
                  <a:spcPct val="0"/>
                </a:spcAft>
              </a:pPr>
              <a:r>
                <a:rPr lang="zh-CN" altLang="en-US" sz="1865" b="1" noProof="1">
                  <a:solidFill>
                    <a:srgbClr val="C00000"/>
                  </a:solidFill>
                  <a:latin typeface="微软雅黑" panose="020B0503020204020204" pitchFamily="34" charset="-122"/>
                  <a:ea typeface="微软雅黑" panose="020B0503020204020204" pitchFamily="34" charset="-122"/>
                  <a:cs typeface="+mn-ea"/>
                  <a:sym typeface="+mn-lt"/>
                </a:rPr>
                <a:t>中央政治局常委会</a:t>
              </a:r>
            </a:p>
          </p:txBody>
        </p:sp>
        <p:sp>
          <p:nvSpPr>
            <p:cNvPr id="35" name="矩形 34"/>
            <p:cNvSpPr/>
            <p:nvPr/>
          </p:nvSpPr>
          <p:spPr>
            <a:xfrm>
              <a:off x="6300192" y="3405304"/>
              <a:ext cx="1613494" cy="3600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0"/>
                </a:spcBef>
                <a:spcAft>
                  <a:spcPct val="0"/>
                </a:spcAft>
              </a:pPr>
              <a:r>
                <a:rPr lang="zh-CN" altLang="en-US" sz="1865" b="1" noProof="1">
                  <a:solidFill>
                    <a:srgbClr val="C00000"/>
                  </a:solidFill>
                  <a:latin typeface="微软雅黑" panose="020B0503020204020204" pitchFamily="34" charset="-122"/>
                  <a:ea typeface="微软雅黑" panose="020B0503020204020204" pitchFamily="34" charset="-122"/>
                  <a:cs typeface="+mn-ea"/>
                  <a:sym typeface="+mn-lt"/>
                </a:rPr>
                <a:t>中央政治局</a:t>
              </a:r>
            </a:p>
          </p:txBody>
        </p:sp>
        <p:sp>
          <p:nvSpPr>
            <p:cNvPr id="36" name="矩形 35"/>
            <p:cNvSpPr/>
            <p:nvPr/>
          </p:nvSpPr>
          <p:spPr>
            <a:xfrm>
              <a:off x="6300191" y="2500550"/>
              <a:ext cx="2580617" cy="36000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0"/>
                </a:spcBef>
                <a:spcAft>
                  <a:spcPct val="0"/>
                </a:spcAft>
              </a:pPr>
              <a:r>
                <a:rPr lang="zh-CN" altLang="en-US" sz="1865" b="1" noProof="1">
                  <a:solidFill>
                    <a:srgbClr val="C00000"/>
                  </a:solidFill>
                  <a:latin typeface="微软雅黑" panose="020B0503020204020204" pitchFamily="34" charset="-122"/>
                  <a:ea typeface="微软雅黑" panose="020B0503020204020204" pitchFamily="34" charset="-122"/>
                  <a:cs typeface="+mn-ea"/>
                  <a:sym typeface="+mn-lt"/>
                </a:rPr>
                <a:t>总书记</a:t>
              </a:r>
            </a:p>
          </p:txBody>
        </p:sp>
        <p:sp>
          <p:nvSpPr>
            <p:cNvPr id="38" name="矩形 37"/>
            <p:cNvSpPr/>
            <p:nvPr/>
          </p:nvSpPr>
          <p:spPr>
            <a:xfrm>
              <a:off x="8043241" y="2952926"/>
              <a:ext cx="837568" cy="812377"/>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0"/>
                </a:spcBef>
                <a:spcAft>
                  <a:spcPct val="0"/>
                </a:spcAft>
              </a:pPr>
              <a:r>
                <a:rPr lang="zh-CN" altLang="en-US" sz="1600" b="1" noProof="1">
                  <a:solidFill>
                    <a:srgbClr val="C00000"/>
                  </a:solidFill>
                  <a:latin typeface="微软雅黑" panose="020B0503020204020204" pitchFamily="34" charset="-122"/>
                  <a:ea typeface="微软雅黑" panose="020B0503020204020204" pitchFamily="34" charset="-122"/>
                  <a:cs typeface="+mn-ea"/>
                  <a:sym typeface="+mn-lt"/>
                </a:rPr>
                <a:t>办事机构</a:t>
              </a:r>
              <a:endParaRPr lang="en-US" altLang="zh-CN" sz="1600" b="1" noProof="1">
                <a:solidFill>
                  <a:srgbClr val="C00000"/>
                </a:solidFill>
                <a:latin typeface="微软雅黑" panose="020B0503020204020204" pitchFamily="34" charset="-122"/>
                <a:ea typeface="微软雅黑" panose="020B0503020204020204" pitchFamily="34" charset="-122"/>
                <a:cs typeface="+mn-ea"/>
                <a:sym typeface="+mn-lt"/>
              </a:endParaRPr>
            </a:p>
            <a:p>
              <a:pPr>
                <a:spcBef>
                  <a:spcPct val="0"/>
                </a:spcBef>
                <a:spcAft>
                  <a:spcPct val="0"/>
                </a:spcAft>
              </a:pPr>
              <a:r>
                <a:rPr lang="zh-CN" altLang="en-US" sz="1600" b="1" noProof="1">
                  <a:solidFill>
                    <a:srgbClr val="C00000"/>
                  </a:solidFill>
                  <a:latin typeface="微软雅黑" panose="020B0503020204020204" pitchFamily="34" charset="-122"/>
                  <a:ea typeface="微软雅黑" panose="020B0503020204020204" pitchFamily="34" charset="-122"/>
                  <a:cs typeface="+mn-ea"/>
                  <a:sym typeface="+mn-lt"/>
                </a:rPr>
                <a:t>中央</a:t>
              </a:r>
              <a:endParaRPr lang="en-US" altLang="zh-CN" sz="1600" b="1" noProof="1">
                <a:solidFill>
                  <a:srgbClr val="C00000"/>
                </a:solidFill>
                <a:latin typeface="微软雅黑" panose="020B0503020204020204" pitchFamily="34" charset="-122"/>
                <a:ea typeface="微软雅黑" panose="020B0503020204020204" pitchFamily="34" charset="-122"/>
                <a:cs typeface="+mn-ea"/>
                <a:sym typeface="+mn-lt"/>
              </a:endParaRPr>
            </a:p>
            <a:p>
              <a:pPr>
                <a:spcBef>
                  <a:spcPct val="0"/>
                </a:spcBef>
                <a:spcAft>
                  <a:spcPct val="0"/>
                </a:spcAft>
              </a:pPr>
              <a:r>
                <a:rPr lang="zh-CN" altLang="en-US" sz="1600" b="1" noProof="1">
                  <a:solidFill>
                    <a:srgbClr val="C00000"/>
                  </a:solidFill>
                  <a:latin typeface="微软雅黑" panose="020B0503020204020204" pitchFamily="34" charset="-122"/>
                  <a:ea typeface="微软雅黑" panose="020B0503020204020204" pitchFamily="34" charset="-122"/>
                  <a:cs typeface="+mn-ea"/>
                  <a:sym typeface="+mn-lt"/>
                </a:rPr>
                <a:t>书记处</a:t>
              </a:r>
            </a:p>
          </p:txBody>
        </p:sp>
      </p:grpSp>
      <p:pic>
        <p:nvPicPr>
          <p:cNvPr id="16" name="图片 1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7711600" y="3825241"/>
            <a:ext cx="4576445" cy="2914015"/>
          </a:xfrm>
          <a:prstGeom prst="rect">
            <a:avLst/>
          </a:prstGeom>
        </p:spPr>
      </p:pic>
    </p:spTree>
    <p:extLst>
      <p:ext uri="{BB962C8B-B14F-4D97-AF65-F5344CB8AC3E}">
        <p14:creationId xmlns="" xmlns:p14="http://schemas.microsoft.com/office/powerpoint/2010/main" val="397647784"/>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40">
                                            <p:txEl>
                                              <p:pRg st="0" end="0"/>
                                            </p:txEl>
                                          </p:spTgt>
                                        </p:tgtEl>
                                        <p:attrNameLst>
                                          <p:attrName>style.visibility</p:attrName>
                                        </p:attrNameLst>
                                      </p:cBhvr>
                                      <p:to>
                                        <p:strVal val="visible"/>
                                      </p:to>
                                    </p:set>
                                    <p:animEffect transition="in" filter="barn(inVertical)">
                                      <p:cBhvr>
                                        <p:cTn id="11" dur="500"/>
                                        <p:tgtEl>
                                          <p:spTgt spid="40">
                                            <p:txEl>
                                              <p:pRg st="0" end="0"/>
                                            </p:txEl>
                                          </p:spTgt>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fade">
                                      <p:cBhvr>
                                        <p:cTn id="15" dur="1000"/>
                                        <p:tgtEl>
                                          <p:spTgt spid="37"/>
                                        </p:tgtEl>
                                      </p:cBhvr>
                                    </p:animEffect>
                                    <p:anim calcmode="lin" valueType="num">
                                      <p:cBhvr>
                                        <p:cTn id="16" dur="1000" fill="hold"/>
                                        <p:tgtEl>
                                          <p:spTgt spid="37"/>
                                        </p:tgtEl>
                                        <p:attrNameLst>
                                          <p:attrName>ppt_x</p:attrName>
                                        </p:attrNameLst>
                                      </p:cBhvr>
                                      <p:tavLst>
                                        <p:tav tm="0">
                                          <p:val>
                                            <p:strVal val="#ppt_x"/>
                                          </p:val>
                                        </p:tav>
                                        <p:tav tm="100000">
                                          <p:val>
                                            <p:strVal val="#ppt_x"/>
                                          </p:val>
                                        </p:tav>
                                      </p:tavLst>
                                    </p:anim>
                                    <p:anim calcmode="lin" valueType="num">
                                      <p:cBhvr>
                                        <p:cTn id="17" dur="1000" fill="hold"/>
                                        <p:tgtEl>
                                          <p:spTgt spid="37"/>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2" presetClass="entr" presetSubtype="0" fill="hold" grpId="0" nodeType="afterEffect" nodePh="1">
                                  <p:stCondLst>
                                    <p:cond delay="0"/>
                                  </p:stCondLst>
                                  <p:endCondLst>
                                    <p:cond evt="begin" delay="0">
                                      <p:tn val="19"/>
                                    </p:cond>
                                  </p:end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 presetClass="entr" presetSubtype="2"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ppt_x</p:attrName>
                                        </p:attrNameLst>
                                      </p:cBhvr>
                                      <p:tavLst>
                                        <p:tav tm="0">
                                          <p:val>
                                            <p:strVal val="1+#ppt_w/2"/>
                                          </p:val>
                                        </p:tav>
                                        <p:tav tm="100000">
                                          <p:val>
                                            <p:strVal val="#ppt_x"/>
                                          </p:val>
                                        </p:tav>
                                      </p:tavLst>
                                    </p:anim>
                                    <p:anim calcmode="lin" valueType="num">
                                      <p:cBhvr>
                                        <p:cTn id="28" dur="500" fill="hold"/>
                                        <p:tgtEl>
                                          <p:spTgt spid="19"/>
                                        </p:tgtEl>
                                        <p:attrNameLst>
                                          <p:attrName>ppt_y</p:attrName>
                                        </p:attrNameLst>
                                      </p:cBhvr>
                                      <p:tavLst>
                                        <p:tav tm="0">
                                          <p:val>
                                            <p:strVal val="#ppt_y"/>
                                          </p:val>
                                        </p:tav>
                                        <p:tav tm="100000">
                                          <p:val>
                                            <p:strVal val="#ppt_y"/>
                                          </p:val>
                                        </p:tav>
                                      </p:tavLst>
                                    </p:anim>
                                  </p:childTnLst>
                                </p:cTn>
                              </p:par>
                            </p:childTnLst>
                          </p:cTn>
                        </p:par>
                        <p:par>
                          <p:cTn id="29" fill="hold">
                            <p:stCondLst>
                              <p:cond delay="3500"/>
                            </p:stCondLst>
                            <p:childTnLst>
                              <p:par>
                                <p:cTn id="30" presetID="2" presetClass="entr" presetSubtype="2"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ppt_x</p:attrName>
                                        </p:attrNameLst>
                                      </p:cBhvr>
                                      <p:tavLst>
                                        <p:tav tm="0">
                                          <p:val>
                                            <p:strVal val="1+#ppt_w/2"/>
                                          </p:val>
                                        </p:tav>
                                        <p:tav tm="100000">
                                          <p:val>
                                            <p:strVal val="#ppt_x"/>
                                          </p:val>
                                        </p:tav>
                                      </p:tavLst>
                                    </p:anim>
                                    <p:anim calcmode="lin" valueType="num">
                                      <p:cBhvr>
                                        <p:cTn id="33" dur="500" fill="hold"/>
                                        <p:tgtEl>
                                          <p:spTgt spid="20"/>
                                        </p:tgtEl>
                                        <p:attrNameLst>
                                          <p:attrName>ppt_y</p:attrName>
                                        </p:attrNameLst>
                                      </p:cBhvr>
                                      <p:tavLst>
                                        <p:tav tm="0">
                                          <p:val>
                                            <p:strVal val="#ppt_y"/>
                                          </p:val>
                                        </p:tav>
                                        <p:tav tm="100000">
                                          <p:val>
                                            <p:strVal val="#ppt_y"/>
                                          </p:val>
                                        </p:tav>
                                      </p:tavLst>
                                    </p:anim>
                                  </p:childTnLst>
                                </p:cTn>
                              </p:par>
                            </p:childTnLst>
                          </p:cTn>
                        </p:par>
                        <p:par>
                          <p:cTn id="34" fill="hold">
                            <p:stCondLst>
                              <p:cond delay="4000"/>
                            </p:stCondLst>
                            <p:childTnLst>
                              <p:par>
                                <p:cTn id="35" presetID="2" presetClass="entr" presetSubtype="2"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ppt_x</p:attrName>
                                        </p:attrNameLst>
                                      </p:cBhvr>
                                      <p:tavLst>
                                        <p:tav tm="0">
                                          <p:val>
                                            <p:strVal val="1+#ppt_w/2"/>
                                          </p:val>
                                        </p:tav>
                                        <p:tav tm="100000">
                                          <p:val>
                                            <p:strVal val="#ppt_x"/>
                                          </p:val>
                                        </p:tav>
                                      </p:tavLst>
                                    </p:anim>
                                    <p:anim calcmode="lin" valueType="num">
                                      <p:cBhvr>
                                        <p:cTn id="38" dur="500" fill="hold"/>
                                        <p:tgtEl>
                                          <p:spTgt spid="22"/>
                                        </p:tgtEl>
                                        <p:attrNameLst>
                                          <p:attrName>ppt_y</p:attrName>
                                        </p:attrNameLst>
                                      </p:cBhvr>
                                      <p:tavLst>
                                        <p:tav tm="0">
                                          <p:val>
                                            <p:strVal val="#ppt_y"/>
                                          </p:val>
                                        </p:tav>
                                        <p:tav tm="100000">
                                          <p:val>
                                            <p:strVal val="#ppt_y"/>
                                          </p:val>
                                        </p:tav>
                                      </p:tavLst>
                                    </p:anim>
                                  </p:childTnLst>
                                </p:cTn>
                              </p:par>
                            </p:childTnLst>
                          </p:cTn>
                        </p:par>
                        <p:par>
                          <p:cTn id="39" fill="hold">
                            <p:stCondLst>
                              <p:cond delay="4500"/>
                            </p:stCondLst>
                            <p:childTnLst>
                              <p:par>
                                <p:cTn id="40" presetID="22" presetClass="entr" presetSubtype="2"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right)">
                                      <p:cBhvr>
                                        <p:cTn id="42" dur="500"/>
                                        <p:tgtEl>
                                          <p:spTgt spid="21"/>
                                        </p:tgtEl>
                                      </p:cBhvr>
                                    </p:animEffect>
                                  </p:childTnLst>
                                </p:cTn>
                              </p:par>
                            </p:childTnLst>
                          </p:cTn>
                        </p:par>
                        <p:par>
                          <p:cTn id="43" fill="hold">
                            <p:stCondLst>
                              <p:cond delay="5000"/>
                            </p:stCondLst>
                            <p:childTnLst>
                              <p:par>
                                <p:cTn id="44" presetID="22" presetClass="entr" presetSubtype="2" fill="hold"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wipe(right)">
                                      <p:cBhvr>
                                        <p:cTn id="4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14" grpId="0" animBg="1"/>
      <p:bldP spid="19" grpId="0" bldLvl="0" animBg="1"/>
      <p:bldP spid="20" grpId="0" bldLvl="0" animBg="1"/>
      <p:bldP spid="21" grpId="0" bldLvl="0" animBg="1"/>
      <p:bldP spid="22" grpId="0" bldLvl="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第五章：党的基层组织</a:t>
            </a:r>
          </a:p>
        </p:txBody>
      </p:sp>
      <p:sp>
        <p:nvSpPr>
          <p:cNvPr id="37" name="矩形 36"/>
          <p:cNvSpPr/>
          <p:nvPr/>
        </p:nvSpPr>
        <p:spPr>
          <a:xfrm>
            <a:off x="6888004" y="1529081"/>
            <a:ext cx="4020820" cy="2306955"/>
          </a:xfrm>
          <a:prstGeom prst="rect">
            <a:avLst/>
          </a:prstGeom>
        </p:spPr>
        <p:txBody>
          <a:bodyPr wrap="square">
            <a:spAutoFit/>
          </a:bodyPr>
          <a:lstStyle/>
          <a:p>
            <a:pPr algn="just">
              <a:lnSpc>
                <a:spcPct val="120000"/>
              </a:lnSpc>
              <a:spcBef>
                <a:spcPct val="0"/>
              </a:spcBef>
              <a:spcAft>
                <a:spcPct val="0"/>
              </a:spcAft>
            </a:pPr>
            <a:r>
              <a:rPr lang="en-US" altLang="zh-CN" sz="1500" spc="300" noProof="1">
                <a:solidFill>
                  <a:srgbClr val="000000">
                    <a:lumMod val="85000"/>
                    <a:lumOff val="15000"/>
                  </a:srgbClr>
                </a:solidFill>
                <a:latin typeface="微软雅黑" panose="020B0503020204020204" pitchFamily="34" charset="-122"/>
                <a:ea typeface="微软雅黑" panose="020B0503020204020204" pitchFamily="34" charset="-122"/>
                <a:cs typeface="+mn-ea"/>
                <a:sym typeface="+mn-lt"/>
              </a:rPr>
              <a:t>【</a:t>
            </a:r>
            <a:r>
              <a:rPr lang="zh-CN" altLang="en-US" sz="1500" spc="300" noProof="1">
                <a:solidFill>
                  <a:srgbClr val="000000">
                    <a:lumMod val="85000"/>
                    <a:lumOff val="15000"/>
                  </a:srgbClr>
                </a:solidFill>
                <a:latin typeface="微软雅黑" panose="020B0503020204020204" pitchFamily="34" charset="-122"/>
                <a:ea typeface="微软雅黑" panose="020B0503020204020204" pitchFamily="34" charset="-122"/>
                <a:cs typeface="+mn-ea"/>
                <a:sym typeface="+mn-lt"/>
              </a:rPr>
              <a:t>党章</a:t>
            </a:r>
            <a:r>
              <a:rPr lang="en-US" altLang="zh-CN" sz="1500" spc="300" noProof="1">
                <a:solidFill>
                  <a:srgbClr val="000000">
                    <a:lumMod val="85000"/>
                    <a:lumOff val="15000"/>
                  </a:srgbClr>
                </a:solidFill>
                <a:latin typeface="微软雅黑" panose="020B0503020204020204" pitchFamily="34" charset="-122"/>
                <a:ea typeface="微软雅黑" panose="020B0503020204020204" pitchFamily="34" charset="-122"/>
                <a:cs typeface="+mn-ea"/>
                <a:sym typeface="+mn-lt"/>
              </a:rPr>
              <a:t>】</a:t>
            </a:r>
            <a:r>
              <a:rPr lang="zh-CN" altLang="en-US" sz="1500" spc="300" noProof="1">
                <a:solidFill>
                  <a:srgbClr val="000000">
                    <a:lumMod val="85000"/>
                    <a:lumOff val="15000"/>
                  </a:srgbClr>
                </a:solidFill>
                <a:latin typeface="微软雅黑" panose="020B0503020204020204" pitchFamily="34" charset="-122"/>
                <a:ea typeface="微软雅黑" panose="020B0503020204020204" pitchFamily="34" charset="-122"/>
                <a:cs typeface="+mn-ea"/>
                <a:sym typeface="+mn-lt"/>
              </a:rPr>
              <a:t>规定，企业、农村、机关、学校、科研院所、街道社区、社会组织、人民解放军连队和其他基层单位，凡是有正式党员三人以上的，都应当成立党的基层组织。党的基层组织，根据工作需要和党员人数，经上级党组织批准，分别设立党的基层委员会、总支部委员会、支部委员会。</a:t>
            </a:r>
          </a:p>
        </p:txBody>
      </p:sp>
      <p:sp>
        <p:nvSpPr>
          <p:cNvPr id="40" name="TextBox 19"/>
          <p:cNvSpPr txBox="1"/>
          <p:nvPr/>
        </p:nvSpPr>
        <p:spPr>
          <a:xfrm>
            <a:off x="4313326" y="3858260"/>
            <a:ext cx="1957459" cy="2529840"/>
          </a:xfrm>
          <a:prstGeom prst="rect">
            <a:avLst/>
          </a:prstGeom>
          <a:noFill/>
        </p:spPr>
        <p:txBody>
          <a:bodyPr vert="eaVert" wrap="square" rtlCol="0">
            <a:spAutoFit/>
          </a:bodyPr>
          <a:lstStyle/>
          <a:p>
            <a:pPr>
              <a:lnSpc>
                <a:spcPct val="120000"/>
              </a:lnSpc>
              <a:spcBef>
                <a:spcPct val="0"/>
              </a:spcBef>
              <a:spcAft>
                <a:spcPct val="0"/>
              </a:spcAft>
            </a:pPr>
            <a:r>
              <a:rPr lang="zh-CN" altLang="en-US" sz="4800" b="1" spc="300" noProof="1">
                <a:solidFill>
                  <a:srgbClr val="F40000"/>
                </a:solidFill>
                <a:latin typeface="微软雅黑" panose="020B0503020204020204" pitchFamily="34" charset="-122"/>
                <a:ea typeface="微软雅黑" panose="020B0503020204020204" pitchFamily="34" charset="-122"/>
                <a:cs typeface="+mn-ea"/>
                <a:sym typeface="+mn-lt"/>
              </a:rPr>
              <a:t>党的基</a:t>
            </a:r>
          </a:p>
          <a:p>
            <a:pPr>
              <a:lnSpc>
                <a:spcPct val="120000"/>
              </a:lnSpc>
              <a:spcBef>
                <a:spcPct val="0"/>
              </a:spcBef>
              <a:spcAft>
                <a:spcPct val="0"/>
              </a:spcAft>
            </a:pPr>
            <a:r>
              <a:rPr lang="zh-CN" altLang="en-US" sz="4800" b="1" spc="300" noProof="1">
                <a:solidFill>
                  <a:srgbClr val="F40000"/>
                </a:solidFill>
                <a:latin typeface="微软雅黑" panose="020B0503020204020204" pitchFamily="34" charset="-122"/>
                <a:ea typeface="微软雅黑" panose="020B0503020204020204" pitchFamily="34" charset="-122"/>
                <a:cs typeface="+mn-ea"/>
                <a:sym typeface="+mn-lt"/>
              </a:rPr>
              <a:t>层组织</a:t>
            </a:r>
          </a:p>
        </p:txBody>
      </p:sp>
      <p:sp>
        <p:nvSpPr>
          <p:cNvPr id="14" name="矩形 13"/>
          <p:cNvSpPr/>
          <p:nvPr/>
        </p:nvSpPr>
        <p:spPr>
          <a:xfrm>
            <a:off x="912019" y="3933825"/>
            <a:ext cx="10872788" cy="1347788"/>
          </a:xfrm>
          <a:prstGeom prst="rect">
            <a:avLst/>
          </a:prstGeom>
          <a:ln>
            <a:noFill/>
          </a:ln>
        </p:spPr>
        <p:txBody>
          <a:bodyPr wrap="square" anchor="ctr" anchorCtr="1">
            <a:noAutofit/>
          </a:bodyPr>
          <a:lstStyle/>
          <a:p>
            <a:pPr>
              <a:lnSpc>
                <a:spcPct val="120000"/>
              </a:lnSpc>
              <a:spcBef>
                <a:spcPct val="0"/>
              </a:spcBef>
              <a:spcAft>
                <a:spcPct val="0"/>
              </a:spcAft>
            </a:pPr>
            <a:endParaRPr lang="zh-CN" altLang="zh-CN" sz="1600" b="1"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endParaRPr>
          </a:p>
        </p:txBody>
      </p:sp>
      <p:sp>
        <p:nvSpPr>
          <p:cNvPr id="16" name="矩形 15"/>
          <p:cNvSpPr/>
          <p:nvPr/>
        </p:nvSpPr>
        <p:spPr>
          <a:xfrm>
            <a:off x="1791812" y="3114994"/>
            <a:ext cx="2408238" cy="481013"/>
          </a:xfrm>
          <a:prstGeom prst="rect">
            <a:avLst/>
          </a:prstGeom>
          <a:gradFill>
            <a:gsLst>
              <a:gs pos="0">
                <a:srgbClr val="E30000"/>
              </a:gs>
              <a:gs pos="100000">
                <a:srgbClr val="760303"/>
              </a:gs>
            </a:gsLst>
            <a:lin ang="36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2400" b="1" noProof="1">
                <a:solidFill>
                  <a:srgbClr val="FFFFFF"/>
                </a:solidFill>
                <a:latin typeface="微软雅黑" panose="020B0503020204020204" pitchFamily="34" charset="-122"/>
                <a:ea typeface="微软雅黑" panose="020B0503020204020204" pitchFamily="34" charset="-122"/>
                <a:cs typeface="+mn-ea"/>
                <a:sym typeface="+mn-lt"/>
              </a:rPr>
              <a:t>党的基层委员会</a:t>
            </a:r>
          </a:p>
        </p:txBody>
      </p:sp>
      <p:sp>
        <p:nvSpPr>
          <p:cNvPr id="18" name="矩形 17"/>
          <p:cNvSpPr/>
          <p:nvPr/>
        </p:nvSpPr>
        <p:spPr>
          <a:xfrm>
            <a:off x="4247674" y="3114994"/>
            <a:ext cx="2408238" cy="481013"/>
          </a:xfrm>
          <a:prstGeom prst="rect">
            <a:avLst/>
          </a:prstGeom>
          <a:gradFill>
            <a:gsLst>
              <a:gs pos="0">
                <a:srgbClr val="E30000"/>
              </a:gs>
              <a:gs pos="100000">
                <a:srgbClr val="760303"/>
              </a:gs>
            </a:gsLst>
            <a:lin ang="36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2400" b="1" noProof="1">
                <a:solidFill>
                  <a:srgbClr val="FFFFFF"/>
                </a:solidFill>
                <a:latin typeface="微软雅黑" panose="020B0503020204020204" pitchFamily="34" charset="-122"/>
                <a:ea typeface="微软雅黑" panose="020B0503020204020204" pitchFamily="34" charset="-122"/>
                <a:cs typeface="+mn-ea"/>
                <a:sym typeface="+mn-lt"/>
              </a:rPr>
              <a:t>总支部委员会</a:t>
            </a:r>
          </a:p>
        </p:txBody>
      </p:sp>
      <p:sp>
        <p:nvSpPr>
          <p:cNvPr id="23" name="矩形 22"/>
          <p:cNvSpPr/>
          <p:nvPr/>
        </p:nvSpPr>
        <p:spPr>
          <a:xfrm>
            <a:off x="1785463" y="5443856"/>
            <a:ext cx="2074863" cy="479425"/>
          </a:xfrm>
          <a:prstGeom prst="rect">
            <a:avLst/>
          </a:prstGeom>
          <a:gradFill>
            <a:gsLst>
              <a:gs pos="0">
                <a:srgbClr val="E30000"/>
              </a:gs>
              <a:gs pos="100000">
                <a:srgbClr val="760303"/>
              </a:gs>
            </a:gsLst>
            <a:lin ang="36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2400" b="1" noProof="1">
                <a:solidFill>
                  <a:srgbClr val="FFFFFF"/>
                </a:solidFill>
                <a:latin typeface="微软雅黑" panose="020B0503020204020204" pitchFamily="34" charset="-122"/>
                <a:ea typeface="微软雅黑" panose="020B0503020204020204" pitchFamily="34" charset="-122"/>
                <a:cs typeface="+mn-ea"/>
                <a:sym typeface="+mn-lt"/>
              </a:rPr>
              <a:t>支部委员会</a:t>
            </a:r>
          </a:p>
        </p:txBody>
      </p:sp>
      <p:grpSp>
        <p:nvGrpSpPr>
          <p:cNvPr id="24" name="组合 23"/>
          <p:cNvGrpSpPr/>
          <p:nvPr/>
        </p:nvGrpSpPr>
        <p:grpSpPr>
          <a:xfrm>
            <a:off x="1785463" y="1529081"/>
            <a:ext cx="2414587" cy="1171575"/>
            <a:chOff x="4748343" y="2277673"/>
            <a:chExt cx="2414865" cy="1172000"/>
          </a:xfrm>
          <a:gradFill>
            <a:gsLst>
              <a:gs pos="0">
                <a:srgbClr val="E30000"/>
              </a:gs>
              <a:gs pos="100000">
                <a:srgbClr val="760303"/>
              </a:gs>
            </a:gsLst>
            <a:lin ang="3600000" scaled="0"/>
          </a:gradFill>
        </p:grpSpPr>
        <p:sp>
          <p:nvSpPr>
            <p:cNvPr id="26" name="矩形 25"/>
            <p:cNvSpPr/>
            <p:nvPr/>
          </p:nvSpPr>
          <p:spPr>
            <a:xfrm>
              <a:off x="4748343" y="2277673"/>
              <a:ext cx="2414865" cy="1172000"/>
            </a:xfrm>
            <a:prstGeom prst="rect">
              <a:avLst/>
            </a:prstGeom>
            <a:gr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zh-CN" altLang="en-US" sz="2400" noProof="1">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113675" name="文本框 24"/>
            <p:cNvSpPr txBox="1"/>
            <p:nvPr/>
          </p:nvSpPr>
          <p:spPr>
            <a:xfrm>
              <a:off x="5136527" y="2555897"/>
              <a:ext cx="1638496" cy="584775"/>
            </a:xfrm>
            <a:prstGeom prst="rect">
              <a:avLst/>
            </a:prstGeom>
            <a:grpFill/>
            <a:ln w="9525">
              <a:noFill/>
            </a:ln>
          </p:spPr>
          <p:txBody>
            <a:bodyPr wrap="square" anchor="t">
              <a:spAutoFit/>
            </a:bodyPr>
            <a:lstStyle/>
            <a:p>
              <a:pPr algn="ctr" fontAlgn="base">
                <a:spcBef>
                  <a:spcPct val="0"/>
                </a:spcBef>
                <a:spcAft>
                  <a:spcPct val="0"/>
                </a:spcAft>
              </a:pPr>
              <a:r>
                <a:rPr lang="zh-CN" altLang="en-US" sz="3200" b="1" dirty="0">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rPr>
                <a:t>党    委</a:t>
              </a:r>
            </a:p>
          </p:txBody>
        </p:sp>
      </p:grpSp>
      <p:grpSp>
        <p:nvGrpSpPr>
          <p:cNvPr id="27" name="组合 26"/>
          <p:cNvGrpSpPr/>
          <p:nvPr/>
        </p:nvGrpSpPr>
        <p:grpSpPr>
          <a:xfrm>
            <a:off x="4247674" y="1529081"/>
            <a:ext cx="2408238" cy="1171575"/>
            <a:chOff x="7211345" y="2277673"/>
            <a:chExt cx="2408772" cy="1172000"/>
          </a:xfrm>
          <a:gradFill>
            <a:gsLst>
              <a:gs pos="0">
                <a:srgbClr val="E30000"/>
              </a:gs>
              <a:gs pos="100000">
                <a:srgbClr val="760303"/>
              </a:gs>
            </a:gsLst>
            <a:lin ang="3600000" scaled="0"/>
          </a:gradFill>
        </p:grpSpPr>
        <p:sp>
          <p:nvSpPr>
            <p:cNvPr id="29" name="矩形 28"/>
            <p:cNvSpPr/>
            <p:nvPr/>
          </p:nvSpPr>
          <p:spPr>
            <a:xfrm>
              <a:off x="7211345" y="2277673"/>
              <a:ext cx="2408772" cy="1172000"/>
            </a:xfrm>
            <a:prstGeom prst="rect">
              <a:avLst/>
            </a:prstGeom>
            <a:gr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zh-CN" altLang="en-US" sz="2400" noProof="1">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113678" name="文本框 27"/>
            <p:cNvSpPr txBox="1"/>
            <p:nvPr/>
          </p:nvSpPr>
          <p:spPr>
            <a:xfrm>
              <a:off x="7596483" y="2555897"/>
              <a:ext cx="1638496" cy="584775"/>
            </a:xfrm>
            <a:prstGeom prst="rect">
              <a:avLst/>
            </a:prstGeom>
            <a:grpFill/>
            <a:ln w="9525">
              <a:noFill/>
            </a:ln>
          </p:spPr>
          <p:txBody>
            <a:bodyPr wrap="square" anchor="t">
              <a:spAutoFit/>
            </a:bodyPr>
            <a:lstStyle/>
            <a:p>
              <a:pPr algn="ctr" fontAlgn="base">
                <a:spcBef>
                  <a:spcPct val="0"/>
                </a:spcBef>
                <a:spcAft>
                  <a:spcPct val="0"/>
                </a:spcAft>
              </a:pPr>
              <a:r>
                <a:rPr lang="zh-CN" altLang="en-US" sz="3200" b="1" dirty="0">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rPr>
                <a:t>党总支</a:t>
              </a:r>
            </a:p>
          </p:txBody>
        </p:sp>
      </p:grpSp>
      <p:grpSp>
        <p:nvGrpSpPr>
          <p:cNvPr id="31" name="组合 30"/>
          <p:cNvGrpSpPr/>
          <p:nvPr/>
        </p:nvGrpSpPr>
        <p:grpSpPr>
          <a:xfrm>
            <a:off x="1785462" y="3857944"/>
            <a:ext cx="2074862" cy="1171575"/>
            <a:chOff x="9668254" y="2277673"/>
            <a:chExt cx="2076043" cy="1172000"/>
          </a:xfrm>
          <a:gradFill>
            <a:gsLst>
              <a:gs pos="0">
                <a:srgbClr val="E30000"/>
              </a:gs>
              <a:gs pos="100000">
                <a:srgbClr val="760303"/>
              </a:gs>
            </a:gsLst>
            <a:lin ang="3600000" scaled="0"/>
          </a:gradFill>
        </p:grpSpPr>
        <p:sp>
          <p:nvSpPr>
            <p:cNvPr id="39" name="矩形 38"/>
            <p:cNvSpPr/>
            <p:nvPr/>
          </p:nvSpPr>
          <p:spPr>
            <a:xfrm>
              <a:off x="9668254" y="2277673"/>
              <a:ext cx="2076043" cy="1172000"/>
            </a:xfrm>
            <a:prstGeom prst="rect">
              <a:avLst/>
            </a:prstGeom>
            <a:gr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zh-CN" altLang="en-US" sz="2400" noProof="1">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113681" name="文本框 31"/>
            <p:cNvSpPr txBox="1"/>
            <p:nvPr/>
          </p:nvSpPr>
          <p:spPr>
            <a:xfrm>
              <a:off x="9887027" y="2555897"/>
              <a:ext cx="1638496" cy="584775"/>
            </a:xfrm>
            <a:prstGeom prst="rect">
              <a:avLst/>
            </a:prstGeom>
            <a:grpFill/>
            <a:ln w="9525">
              <a:noFill/>
            </a:ln>
          </p:spPr>
          <p:txBody>
            <a:bodyPr wrap="square" anchor="t">
              <a:spAutoFit/>
            </a:bodyPr>
            <a:lstStyle/>
            <a:p>
              <a:pPr algn="ctr" fontAlgn="base">
                <a:spcBef>
                  <a:spcPct val="0"/>
                </a:spcBef>
                <a:spcAft>
                  <a:spcPct val="0"/>
                </a:spcAft>
              </a:pPr>
              <a:r>
                <a:rPr lang="zh-CN" altLang="en-US" sz="3200" b="1" dirty="0">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rPr>
                <a:t>党支部</a:t>
              </a:r>
            </a:p>
          </p:txBody>
        </p:sp>
      </p:grpSp>
      <p:sp>
        <p:nvSpPr>
          <p:cNvPr id="41" name="燕尾形 4"/>
          <p:cNvSpPr/>
          <p:nvPr/>
        </p:nvSpPr>
        <p:spPr>
          <a:xfrm rot="16200000" flipV="1">
            <a:off x="2872106" y="2714150"/>
            <a:ext cx="328613" cy="473075"/>
          </a:xfrm>
          <a:prstGeom prst="chevron">
            <a:avLst/>
          </a:prstGeom>
          <a:solidFill>
            <a:srgbClr val="F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zh-CN" altLang="en-US" noProof="1">
              <a:solidFill>
                <a:srgbClr val="000000"/>
              </a:solidFill>
              <a:latin typeface="微软雅黑" panose="020B0503020204020204" pitchFamily="34" charset="-122"/>
              <a:ea typeface="微软雅黑" panose="020B0503020204020204" pitchFamily="34" charset="-122"/>
            </a:endParaRPr>
          </a:p>
        </p:txBody>
      </p:sp>
      <p:sp>
        <p:nvSpPr>
          <p:cNvPr id="42" name="燕尾形 18"/>
          <p:cNvSpPr/>
          <p:nvPr/>
        </p:nvSpPr>
        <p:spPr>
          <a:xfrm rot="16200000" flipV="1">
            <a:off x="5288281" y="2714150"/>
            <a:ext cx="328613" cy="473075"/>
          </a:xfrm>
          <a:prstGeom prst="chevron">
            <a:avLst/>
          </a:prstGeom>
          <a:solidFill>
            <a:srgbClr val="F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zh-CN" altLang="en-US" noProof="1">
              <a:solidFill>
                <a:srgbClr val="000000"/>
              </a:solidFill>
              <a:latin typeface="微软雅黑" panose="020B0503020204020204" pitchFamily="34" charset="-122"/>
              <a:ea typeface="微软雅黑" panose="020B0503020204020204" pitchFamily="34" charset="-122"/>
            </a:endParaRPr>
          </a:p>
        </p:txBody>
      </p:sp>
      <p:sp>
        <p:nvSpPr>
          <p:cNvPr id="43" name="燕尾形 19"/>
          <p:cNvSpPr/>
          <p:nvPr/>
        </p:nvSpPr>
        <p:spPr>
          <a:xfrm rot="16200000" flipV="1">
            <a:off x="2658588" y="5042219"/>
            <a:ext cx="328613" cy="474663"/>
          </a:xfrm>
          <a:prstGeom prst="chevron">
            <a:avLst/>
          </a:prstGeom>
          <a:solidFill>
            <a:srgbClr val="F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zh-CN" altLang="en-US" noProof="1">
              <a:solidFill>
                <a:srgbClr val="000000"/>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6888005" y="3823336"/>
            <a:ext cx="4576445" cy="2914015"/>
          </a:xfrm>
          <a:prstGeom prst="rect">
            <a:avLst/>
          </a:prstGeom>
        </p:spPr>
      </p:pic>
    </p:spTree>
    <p:extLst>
      <p:ext uri="{BB962C8B-B14F-4D97-AF65-F5344CB8AC3E}">
        <p14:creationId xmlns="" xmlns:p14="http://schemas.microsoft.com/office/powerpoint/2010/main" val="2728205774"/>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40">
                                            <p:txEl>
                                              <p:charRg st="0" end="7"/>
                                            </p:txEl>
                                          </p:spTgt>
                                        </p:tgtEl>
                                        <p:attrNameLst>
                                          <p:attrName>style.visibility</p:attrName>
                                        </p:attrNameLst>
                                      </p:cBhvr>
                                      <p:to>
                                        <p:strVal val="visible"/>
                                      </p:to>
                                    </p:set>
                                    <p:animEffect transition="in" filter="barn(inVertical)">
                                      <p:cBhvr>
                                        <p:cTn id="11" dur="500"/>
                                        <p:tgtEl>
                                          <p:spTgt spid="40">
                                            <p:txEl>
                                              <p:charRg st="0" end="7"/>
                                            </p:txEl>
                                          </p:spTgt>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40">
                                            <p:txEl>
                                              <p:charRg st="1" end="1"/>
                                            </p:txEl>
                                          </p:spTgt>
                                        </p:tgtEl>
                                        <p:attrNameLst>
                                          <p:attrName>style.visibility</p:attrName>
                                        </p:attrNameLst>
                                      </p:cBhvr>
                                      <p:to>
                                        <p:strVal val="visible"/>
                                      </p:to>
                                    </p:set>
                                    <p:animEffect transition="in" filter="barn(inVertical)">
                                      <p:cBhvr>
                                        <p:cTn id="15" dur="500"/>
                                        <p:tgtEl>
                                          <p:spTgt spid="40">
                                            <p:txEl>
                                              <p:charRg st="1" end="1"/>
                                            </p:txEl>
                                          </p:spTgt>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2" presetClass="entr" presetSubtype="0" fill="hold" grpId="0" nodeType="afterEffect" nodePh="1">
                                  <p:stCondLst>
                                    <p:cond delay="0"/>
                                  </p:stCondLst>
                                  <p:endCondLst>
                                    <p:cond evt="begin" delay="0">
                                      <p:tn val="23"/>
                                    </p:cond>
                                  </p:endCondLst>
                                  <p:childTnLst>
                                    <p:set>
                                      <p:cBhvr>
                                        <p:cTn id="24" dur="1" fill="hold">
                                          <p:stCondLst>
                                            <p:cond delay="0"/>
                                          </p:stCondLst>
                                        </p:cTn>
                                        <p:tgtEl>
                                          <p:spTgt spid="14"/>
                                        </p:tgtEl>
                                        <p:attrNameLst>
                                          <p:attrName>style.visibility</p:attrName>
                                        </p:attrNameLst>
                                      </p:cBhvr>
                                      <p:to>
                                        <p:strVal val="visible"/>
                                      </p:to>
                                    </p:set>
                                    <p:animEffect transition="in" filter="fade">
                                      <p:cBhvr>
                                        <p:cTn id="25" dur="1000"/>
                                        <p:tgtEl>
                                          <p:spTgt spid="14"/>
                                        </p:tgtEl>
                                      </p:cBhvr>
                                    </p:animEffect>
                                    <p:anim calcmode="lin" valueType="num">
                                      <p:cBhvr>
                                        <p:cTn id="26" dur="1000" fill="hold"/>
                                        <p:tgtEl>
                                          <p:spTgt spid="14"/>
                                        </p:tgtEl>
                                        <p:attrNameLst>
                                          <p:attrName>ppt_x</p:attrName>
                                        </p:attrNameLst>
                                      </p:cBhvr>
                                      <p:tavLst>
                                        <p:tav tm="0">
                                          <p:val>
                                            <p:strVal val="#ppt_x"/>
                                          </p:val>
                                        </p:tav>
                                        <p:tav tm="100000">
                                          <p:val>
                                            <p:strVal val="#ppt_x"/>
                                          </p:val>
                                        </p:tav>
                                      </p:tavLst>
                                    </p:anim>
                                    <p:anim calcmode="lin" valueType="num">
                                      <p:cBhvr>
                                        <p:cTn id="27" dur="1000" fill="hold"/>
                                        <p:tgtEl>
                                          <p:spTgt spid="14"/>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16" presetClass="entr" presetSubtype="21"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barn(inVertical)">
                                      <p:cBhvr>
                                        <p:cTn id="31" dur="500"/>
                                        <p:tgtEl>
                                          <p:spTgt spid="16"/>
                                        </p:tgtEl>
                                      </p:cBhvr>
                                    </p:animEffect>
                                  </p:childTnLst>
                                </p:cTn>
                              </p:par>
                            </p:childTnLst>
                          </p:cTn>
                        </p:par>
                        <p:par>
                          <p:cTn id="32" fill="hold">
                            <p:stCondLst>
                              <p:cond delay="4000"/>
                            </p:stCondLst>
                            <p:childTnLst>
                              <p:par>
                                <p:cTn id="33" presetID="22" presetClass="entr" presetSubtype="4"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wipe(down)">
                                      <p:cBhvr>
                                        <p:cTn id="35" dur="500"/>
                                        <p:tgtEl>
                                          <p:spTgt spid="41"/>
                                        </p:tgtEl>
                                      </p:cBhvr>
                                    </p:animEffect>
                                  </p:childTnLst>
                                </p:cTn>
                              </p:par>
                            </p:childTnLst>
                          </p:cTn>
                        </p:par>
                        <p:par>
                          <p:cTn id="36" fill="hold">
                            <p:stCondLst>
                              <p:cond delay="4500"/>
                            </p:stCondLst>
                            <p:childTnLst>
                              <p:par>
                                <p:cTn id="37" presetID="47" presetClass="entr" presetSubtype="0" fill="hold"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1000"/>
                                        <p:tgtEl>
                                          <p:spTgt spid="24"/>
                                        </p:tgtEl>
                                      </p:cBhvr>
                                    </p:animEffect>
                                    <p:anim calcmode="lin" valueType="num">
                                      <p:cBhvr>
                                        <p:cTn id="40" dur="1000" fill="hold"/>
                                        <p:tgtEl>
                                          <p:spTgt spid="24"/>
                                        </p:tgtEl>
                                        <p:attrNameLst>
                                          <p:attrName>ppt_x</p:attrName>
                                        </p:attrNameLst>
                                      </p:cBhvr>
                                      <p:tavLst>
                                        <p:tav tm="0">
                                          <p:val>
                                            <p:strVal val="#ppt_x"/>
                                          </p:val>
                                        </p:tav>
                                        <p:tav tm="100000">
                                          <p:val>
                                            <p:strVal val="#ppt_x"/>
                                          </p:val>
                                        </p:tav>
                                      </p:tavLst>
                                    </p:anim>
                                    <p:anim calcmode="lin" valueType="num">
                                      <p:cBhvr>
                                        <p:cTn id="41" dur="1000" fill="hold"/>
                                        <p:tgtEl>
                                          <p:spTgt spid="24"/>
                                        </p:tgtEl>
                                        <p:attrNameLst>
                                          <p:attrName>ppt_y</p:attrName>
                                        </p:attrNameLst>
                                      </p:cBhvr>
                                      <p:tavLst>
                                        <p:tav tm="0">
                                          <p:val>
                                            <p:strVal val="#ppt_y-.1"/>
                                          </p:val>
                                        </p:tav>
                                        <p:tav tm="100000">
                                          <p:val>
                                            <p:strVal val="#ppt_y"/>
                                          </p:val>
                                        </p:tav>
                                      </p:tavLst>
                                    </p:anim>
                                  </p:childTnLst>
                                </p:cTn>
                              </p:par>
                            </p:childTnLst>
                          </p:cTn>
                        </p:par>
                        <p:par>
                          <p:cTn id="42" fill="hold">
                            <p:stCondLst>
                              <p:cond delay="5500"/>
                            </p:stCondLst>
                            <p:childTnLst>
                              <p:par>
                                <p:cTn id="43" presetID="16" presetClass="entr" presetSubtype="21"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barn(inVertical)">
                                      <p:cBhvr>
                                        <p:cTn id="45" dur="500"/>
                                        <p:tgtEl>
                                          <p:spTgt spid="18"/>
                                        </p:tgtEl>
                                      </p:cBhvr>
                                    </p:animEffect>
                                  </p:childTnLst>
                                </p:cTn>
                              </p:par>
                            </p:childTnLst>
                          </p:cTn>
                        </p:par>
                        <p:par>
                          <p:cTn id="46" fill="hold">
                            <p:stCondLst>
                              <p:cond delay="6000"/>
                            </p:stCondLst>
                            <p:childTnLst>
                              <p:par>
                                <p:cTn id="47" presetID="22" presetClass="entr" presetSubtype="4" fill="hold" grpId="0" nodeType="after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wipe(down)">
                                      <p:cBhvr>
                                        <p:cTn id="49" dur="500"/>
                                        <p:tgtEl>
                                          <p:spTgt spid="42"/>
                                        </p:tgtEl>
                                      </p:cBhvr>
                                    </p:animEffect>
                                  </p:childTnLst>
                                </p:cTn>
                              </p:par>
                            </p:childTnLst>
                          </p:cTn>
                        </p:par>
                        <p:par>
                          <p:cTn id="50" fill="hold">
                            <p:stCondLst>
                              <p:cond delay="6500"/>
                            </p:stCondLst>
                            <p:childTnLst>
                              <p:par>
                                <p:cTn id="51" presetID="47" presetClass="entr" presetSubtype="0" fill="hold" nodeType="after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1000"/>
                                        <p:tgtEl>
                                          <p:spTgt spid="27"/>
                                        </p:tgtEl>
                                      </p:cBhvr>
                                    </p:animEffect>
                                    <p:anim calcmode="lin" valueType="num">
                                      <p:cBhvr>
                                        <p:cTn id="54" dur="1000" fill="hold"/>
                                        <p:tgtEl>
                                          <p:spTgt spid="27"/>
                                        </p:tgtEl>
                                        <p:attrNameLst>
                                          <p:attrName>ppt_x</p:attrName>
                                        </p:attrNameLst>
                                      </p:cBhvr>
                                      <p:tavLst>
                                        <p:tav tm="0">
                                          <p:val>
                                            <p:strVal val="#ppt_x"/>
                                          </p:val>
                                        </p:tav>
                                        <p:tav tm="100000">
                                          <p:val>
                                            <p:strVal val="#ppt_x"/>
                                          </p:val>
                                        </p:tav>
                                      </p:tavLst>
                                    </p:anim>
                                    <p:anim calcmode="lin" valueType="num">
                                      <p:cBhvr>
                                        <p:cTn id="55" dur="1000" fill="hold"/>
                                        <p:tgtEl>
                                          <p:spTgt spid="27"/>
                                        </p:tgtEl>
                                        <p:attrNameLst>
                                          <p:attrName>ppt_y</p:attrName>
                                        </p:attrNameLst>
                                      </p:cBhvr>
                                      <p:tavLst>
                                        <p:tav tm="0">
                                          <p:val>
                                            <p:strVal val="#ppt_y-.1"/>
                                          </p:val>
                                        </p:tav>
                                        <p:tav tm="100000">
                                          <p:val>
                                            <p:strVal val="#ppt_y"/>
                                          </p:val>
                                        </p:tav>
                                      </p:tavLst>
                                    </p:anim>
                                  </p:childTnLst>
                                </p:cTn>
                              </p:par>
                            </p:childTnLst>
                          </p:cTn>
                        </p:par>
                        <p:par>
                          <p:cTn id="56" fill="hold">
                            <p:stCondLst>
                              <p:cond delay="7500"/>
                            </p:stCondLst>
                            <p:childTnLst>
                              <p:par>
                                <p:cTn id="57" presetID="16" presetClass="entr" presetSubtype="21"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barn(inVertical)">
                                      <p:cBhvr>
                                        <p:cTn id="59" dur="500"/>
                                        <p:tgtEl>
                                          <p:spTgt spid="23"/>
                                        </p:tgtEl>
                                      </p:cBhvr>
                                    </p:animEffect>
                                  </p:childTnLst>
                                </p:cTn>
                              </p:par>
                            </p:childTnLst>
                          </p:cTn>
                        </p:par>
                        <p:par>
                          <p:cTn id="60" fill="hold">
                            <p:stCondLst>
                              <p:cond delay="8000"/>
                            </p:stCondLst>
                            <p:childTnLst>
                              <p:par>
                                <p:cTn id="61" presetID="22" presetClass="entr" presetSubtype="4" fill="hold" grpId="0" nodeType="afterEffect">
                                  <p:stCondLst>
                                    <p:cond delay="0"/>
                                  </p:stCondLst>
                                  <p:childTnLst>
                                    <p:set>
                                      <p:cBhvr>
                                        <p:cTn id="62" dur="1" fill="hold">
                                          <p:stCondLst>
                                            <p:cond delay="0"/>
                                          </p:stCondLst>
                                        </p:cTn>
                                        <p:tgtEl>
                                          <p:spTgt spid="43"/>
                                        </p:tgtEl>
                                        <p:attrNameLst>
                                          <p:attrName>style.visibility</p:attrName>
                                        </p:attrNameLst>
                                      </p:cBhvr>
                                      <p:to>
                                        <p:strVal val="visible"/>
                                      </p:to>
                                    </p:set>
                                    <p:animEffect transition="in" filter="wipe(down)">
                                      <p:cBhvr>
                                        <p:cTn id="63" dur="500"/>
                                        <p:tgtEl>
                                          <p:spTgt spid="43"/>
                                        </p:tgtEl>
                                      </p:cBhvr>
                                    </p:animEffect>
                                  </p:childTnLst>
                                </p:cTn>
                              </p:par>
                            </p:childTnLst>
                          </p:cTn>
                        </p:par>
                        <p:par>
                          <p:cTn id="64" fill="hold">
                            <p:stCondLst>
                              <p:cond delay="8500"/>
                            </p:stCondLst>
                            <p:childTnLst>
                              <p:par>
                                <p:cTn id="65" presetID="47" presetClass="entr" presetSubtype="0" fill="hold" nodeType="after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fade">
                                      <p:cBhvr>
                                        <p:cTn id="67" dur="1000"/>
                                        <p:tgtEl>
                                          <p:spTgt spid="31"/>
                                        </p:tgtEl>
                                      </p:cBhvr>
                                    </p:animEffect>
                                    <p:anim calcmode="lin" valueType="num">
                                      <p:cBhvr>
                                        <p:cTn id="68" dur="1000" fill="hold"/>
                                        <p:tgtEl>
                                          <p:spTgt spid="31"/>
                                        </p:tgtEl>
                                        <p:attrNameLst>
                                          <p:attrName>ppt_x</p:attrName>
                                        </p:attrNameLst>
                                      </p:cBhvr>
                                      <p:tavLst>
                                        <p:tav tm="0">
                                          <p:val>
                                            <p:strVal val="#ppt_x"/>
                                          </p:val>
                                        </p:tav>
                                        <p:tav tm="100000">
                                          <p:val>
                                            <p:strVal val="#ppt_x"/>
                                          </p:val>
                                        </p:tav>
                                      </p:tavLst>
                                    </p:anim>
                                    <p:anim calcmode="lin" valueType="num">
                                      <p:cBhvr>
                                        <p:cTn id="6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14" grpId="0" animBg="1"/>
      <p:bldP spid="16" grpId="0" bldLvl="0" animBg="1"/>
      <p:bldP spid="18" grpId="0" bldLvl="0" animBg="1"/>
      <p:bldP spid="23" grpId="0" bldLvl="0" animBg="1"/>
      <p:bldP spid="41" grpId="0" bldLvl="0" animBg="1"/>
      <p:bldP spid="42" grpId="0" bldLvl="0" animBg="1"/>
      <p:bldP spid="43" grpId="0" bldLvl="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第九章：党组</a:t>
            </a:r>
          </a:p>
        </p:txBody>
      </p:sp>
      <p:sp>
        <p:nvSpPr>
          <p:cNvPr id="55" name="Rectangle 3"/>
          <p:cNvSpPr/>
          <p:nvPr/>
        </p:nvSpPr>
        <p:spPr>
          <a:xfrm>
            <a:off x="-13493" y="1892301"/>
            <a:ext cx="12217400" cy="1992313"/>
          </a:xfrm>
          <a:prstGeom prst="rect">
            <a:avLst/>
          </a:prstGeom>
          <a:gradFill>
            <a:gsLst>
              <a:gs pos="0">
                <a:srgbClr val="E30000"/>
              </a:gs>
              <a:gs pos="100000">
                <a:srgbClr val="76030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en-GB" noProof="1">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37" name="矩形 36"/>
          <p:cNvSpPr/>
          <p:nvPr/>
        </p:nvSpPr>
        <p:spPr>
          <a:xfrm>
            <a:off x="5553870" y="2874964"/>
            <a:ext cx="5903913" cy="1034129"/>
          </a:xfrm>
          <a:prstGeom prst="rect">
            <a:avLst/>
          </a:prstGeom>
        </p:spPr>
        <p:txBody>
          <a:bodyPr wrap="square">
            <a:spAutoFit/>
          </a:bodyPr>
          <a:lstStyle/>
          <a:p>
            <a:pPr algn="just">
              <a:lnSpc>
                <a:spcPct val="120000"/>
              </a:lnSpc>
              <a:spcBef>
                <a:spcPct val="0"/>
              </a:spcBef>
              <a:spcAft>
                <a:spcPct val="0"/>
              </a:spcAft>
            </a:pPr>
            <a:r>
              <a:rPr lang="en-US" altLang="zh-CN" sz="1700" b="1" spc="300" noProof="1">
                <a:solidFill>
                  <a:srgbClr val="FFFFFF"/>
                </a:solidFill>
                <a:latin typeface="微软雅黑" panose="020B0503020204020204" pitchFamily="34" charset="-122"/>
                <a:ea typeface="微软雅黑" panose="020B0503020204020204" pitchFamily="34" charset="-122"/>
                <a:cs typeface="+mn-ea"/>
                <a:sym typeface="+mn-lt"/>
              </a:rPr>
              <a:t>【</a:t>
            </a:r>
            <a:r>
              <a:rPr lang="zh-CN" altLang="en-US" sz="1700" b="1" spc="300" noProof="1">
                <a:solidFill>
                  <a:srgbClr val="FFFFFF"/>
                </a:solidFill>
                <a:latin typeface="微软雅黑" panose="020B0503020204020204" pitchFamily="34" charset="-122"/>
                <a:ea typeface="微软雅黑" panose="020B0503020204020204" pitchFamily="34" charset="-122"/>
                <a:cs typeface="+mn-ea"/>
                <a:sym typeface="+mn-lt"/>
              </a:rPr>
              <a:t>党章</a:t>
            </a:r>
            <a:r>
              <a:rPr lang="en-US" altLang="zh-CN" sz="1700" b="1" spc="300" noProof="1">
                <a:solidFill>
                  <a:srgbClr val="FFFFFF"/>
                </a:solidFill>
                <a:latin typeface="微软雅黑" panose="020B0503020204020204" pitchFamily="34" charset="-122"/>
                <a:ea typeface="微软雅黑" panose="020B0503020204020204" pitchFamily="34" charset="-122"/>
                <a:cs typeface="+mn-ea"/>
                <a:sym typeface="+mn-lt"/>
              </a:rPr>
              <a:t>】</a:t>
            </a:r>
            <a:r>
              <a:rPr lang="zh-CN" altLang="en-US" sz="1700" b="1" spc="300" noProof="1">
                <a:solidFill>
                  <a:srgbClr val="FFFFFF"/>
                </a:solidFill>
                <a:latin typeface="微软雅黑" panose="020B0503020204020204" pitchFamily="34" charset="-122"/>
                <a:ea typeface="微软雅黑" panose="020B0503020204020204" pitchFamily="34" charset="-122"/>
                <a:cs typeface="+mn-ea"/>
                <a:sym typeface="+mn-lt"/>
              </a:rPr>
              <a:t>规定，在中央和地方国家机关、人民团体、经济组织、文化组织和其他非党组织的领导机关中，可以成立党组。</a:t>
            </a:r>
          </a:p>
        </p:txBody>
      </p:sp>
      <p:sp>
        <p:nvSpPr>
          <p:cNvPr id="40" name="TextBox 19"/>
          <p:cNvSpPr txBox="1"/>
          <p:nvPr/>
        </p:nvSpPr>
        <p:spPr>
          <a:xfrm>
            <a:off x="5520532" y="1887539"/>
            <a:ext cx="5937250" cy="978729"/>
          </a:xfrm>
          <a:prstGeom prst="rect">
            <a:avLst/>
          </a:prstGeom>
          <a:noFill/>
          <a:ln w="9525">
            <a:noFill/>
          </a:ln>
        </p:spPr>
        <p:txBody>
          <a:bodyPr wrap="square" anchor="t">
            <a:spAutoFit/>
          </a:bodyPr>
          <a:lstStyle/>
          <a:p>
            <a:pPr fontAlgn="base">
              <a:lnSpc>
                <a:spcPct val="120000"/>
              </a:lnSpc>
              <a:spcBef>
                <a:spcPct val="0"/>
              </a:spcBef>
              <a:spcAft>
                <a:spcPct val="0"/>
              </a:spcAft>
            </a:pPr>
            <a:r>
              <a:rPr lang="zh-CN" altLang="en-US" sz="4800" b="1">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rPr>
              <a:t>党 组</a:t>
            </a:r>
          </a:p>
        </p:txBody>
      </p:sp>
      <p:sp>
        <p:nvSpPr>
          <p:cNvPr id="33" name="矩形 32"/>
          <p:cNvSpPr/>
          <p:nvPr/>
        </p:nvSpPr>
        <p:spPr>
          <a:xfrm>
            <a:off x="1694657" y="4618039"/>
            <a:ext cx="9793288" cy="1200329"/>
          </a:xfrm>
          <a:prstGeom prst="rect">
            <a:avLst/>
          </a:prstGeom>
        </p:spPr>
        <p:txBody>
          <a:bodyPr wrap="square">
            <a:spAutoFit/>
          </a:bodyPr>
          <a:lstStyle/>
          <a:p>
            <a:pPr algn="just">
              <a:lnSpc>
                <a:spcPct val="150000"/>
              </a:lnSpc>
              <a:spcBef>
                <a:spcPct val="0"/>
              </a:spcBef>
              <a:spcAft>
                <a:spcPct val="0"/>
              </a:spcAft>
            </a:pPr>
            <a:r>
              <a:rPr lang="zh-CN" altLang="en-US" sz="1600" b="1" spc="300" noProof="1">
                <a:solidFill>
                  <a:srgbClr val="C00000"/>
                </a:solidFill>
                <a:latin typeface="微软雅黑" panose="020B0503020204020204" pitchFamily="34" charset="-122"/>
                <a:ea typeface="微软雅黑" panose="020B0503020204020204" pitchFamily="34" charset="-122"/>
                <a:cs typeface="+mn-ea"/>
                <a:sym typeface="+mn-lt"/>
              </a:rPr>
              <a:t>党组的任务主要是：</a:t>
            </a:r>
            <a:r>
              <a:rPr lang="zh-CN" altLang="en-US" sz="1600"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负责贯彻执行党的路线、方针、政策；讨论和决定本单位的重大问题；做好干部管理工作；团结党外干部和群众，完成党和国家交给的任务；指导机关和直属单位党组织的工作。</a:t>
            </a:r>
          </a:p>
        </p:txBody>
      </p:sp>
      <p:sp>
        <p:nvSpPr>
          <p:cNvPr id="35" name="矩形 34"/>
          <p:cNvSpPr/>
          <p:nvPr/>
        </p:nvSpPr>
        <p:spPr>
          <a:xfrm>
            <a:off x="3264694" y="5848351"/>
            <a:ext cx="6072188" cy="460375"/>
          </a:xfrm>
          <a:prstGeom prst="rect">
            <a:avLst/>
          </a:prstGeom>
        </p:spPr>
        <p:txBody>
          <a:bodyPr wrap="none">
            <a:spAutoFit/>
          </a:bodyPr>
          <a:lstStyle/>
          <a:p>
            <a:pPr>
              <a:spcBef>
                <a:spcPct val="0"/>
              </a:spcBef>
              <a:spcAft>
                <a:spcPct val="0"/>
              </a:spcAft>
            </a:pPr>
            <a:r>
              <a:rPr lang="zh-CN" altLang="zh-CN" sz="2400" b="1" spc="300" noProof="1">
                <a:solidFill>
                  <a:srgbClr val="C00000"/>
                </a:solidFill>
                <a:latin typeface="微软雅黑" panose="020B0503020204020204" pitchFamily="34" charset="-122"/>
                <a:ea typeface="微软雅黑" panose="020B0503020204020204" pitchFamily="34" charset="-122"/>
                <a:cs typeface="+mn-ea"/>
                <a:sym typeface="+mn-lt"/>
              </a:rPr>
              <a:t>党组必须服从批准它成立的党组织领导</a:t>
            </a:r>
          </a:p>
        </p:txBody>
      </p:sp>
      <p:sp>
        <p:nvSpPr>
          <p:cNvPr id="38" name="矩形 37"/>
          <p:cNvSpPr/>
          <p:nvPr/>
        </p:nvSpPr>
        <p:spPr>
          <a:xfrm>
            <a:off x="3782219" y="4076701"/>
            <a:ext cx="5060950" cy="576263"/>
          </a:xfrm>
          <a:prstGeom prst="rect">
            <a:avLst/>
          </a:prstGeom>
          <a:no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Bef>
                <a:spcPct val="0"/>
              </a:spcBef>
              <a:spcAft>
                <a:spcPct val="0"/>
              </a:spcAft>
            </a:pPr>
            <a:r>
              <a:rPr lang="zh-CN" altLang="en-US" sz="2400" b="1" spc="300" noProof="1">
                <a:solidFill>
                  <a:srgbClr val="C00000"/>
                </a:solidFill>
                <a:latin typeface="微软雅黑" panose="020B0503020204020204" pitchFamily="34" charset="-122"/>
                <a:ea typeface="微软雅黑" panose="020B0503020204020204" pitchFamily="34" charset="-122"/>
                <a:cs typeface="+mn-ea"/>
                <a:sym typeface="+mn-lt"/>
              </a:rPr>
              <a:t>党组发挥领导核心作用</a:t>
            </a:r>
          </a:p>
        </p:txBody>
      </p:sp>
      <p:pic>
        <p:nvPicPr>
          <p:cNvPr id="4" name="图片 3" descr="49719b19e1b80467a7b82ffedb099f1d"/>
          <p:cNvPicPr>
            <a:picLocks noChangeAspect="1"/>
          </p:cNvPicPr>
          <p:nvPr/>
        </p:nvPicPr>
        <p:blipFill>
          <a:blip r:embed="rId3" cstate="print"/>
          <a:stretch>
            <a:fillRect/>
          </a:stretch>
        </p:blipFill>
        <p:spPr>
          <a:xfrm>
            <a:off x="1397795" y="634365"/>
            <a:ext cx="4041775" cy="3792220"/>
          </a:xfrm>
          <a:prstGeom prst="rect">
            <a:avLst/>
          </a:prstGeom>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716778000"/>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16" presetClass="entr" presetSubtype="21" fill="hold" grpId="0" nodeType="afterEffect">
                                  <p:stCondLst>
                                    <p:cond delay="500"/>
                                  </p:stCondLst>
                                  <p:childTnLst>
                                    <p:set>
                                      <p:cBhvr>
                                        <p:cTn id="10" dur="1" fill="hold">
                                          <p:stCondLst>
                                            <p:cond delay="0"/>
                                          </p:stCondLst>
                                        </p:cTn>
                                        <p:tgtEl>
                                          <p:spTgt spid="55"/>
                                        </p:tgtEl>
                                        <p:attrNameLst>
                                          <p:attrName>style.visibility</p:attrName>
                                        </p:attrNameLst>
                                      </p:cBhvr>
                                      <p:to>
                                        <p:strVal val="visible"/>
                                      </p:to>
                                    </p:set>
                                    <p:animEffect transition="in" filter="barn(inVertical)">
                                      <p:cBhvr>
                                        <p:cTn id="11" dur="750"/>
                                        <p:tgtEl>
                                          <p:spTgt spid="55"/>
                                        </p:tgtEl>
                                      </p:cBhvr>
                                    </p:animEffect>
                                  </p:childTnLst>
                                </p:cTn>
                              </p:par>
                            </p:childTnLst>
                          </p:cTn>
                        </p:par>
                        <p:par>
                          <p:cTn id="12" fill="hold">
                            <p:stCondLst>
                              <p:cond delay="2000"/>
                            </p:stCondLst>
                            <p:childTnLst>
                              <p:par>
                                <p:cTn id="13" presetID="16" presetClass="entr" presetSubtype="21" fill="hold" nodeType="afterEffect">
                                  <p:stCondLst>
                                    <p:cond delay="0"/>
                                  </p:stCondLst>
                                  <p:childTnLst>
                                    <p:set>
                                      <p:cBhvr>
                                        <p:cTn id="14" dur="1" fill="hold">
                                          <p:stCondLst>
                                            <p:cond delay="0"/>
                                          </p:stCondLst>
                                        </p:cTn>
                                        <p:tgtEl>
                                          <p:spTgt spid="40">
                                            <p:txEl>
                                              <p:pRg st="0" end="0"/>
                                            </p:txEl>
                                          </p:spTgt>
                                        </p:tgtEl>
                                        <p:attrNameLst>
                                          <p:attrName>style.visibility</p:attrName>
                                        </p:attrNameLst>
                                      </p:cBhvr>
                                      <p:to>
                                        <p:strVal val="visible"/>
                                      </p:to>
                                    </p:set>
                                    <p:animEffect transition="in" filter="barn(inVertical)">
                                      <p:cBhvr>
                                        <p:cTn id="15" dur="500"/>
                                        <p:tgtEl>
                                          <p:spTgt spid="40">
                                            <p:txEl>
                                              <p:pRg st="0" end="0"/>
                                            </p:txEl>
                                          </p:spTgt>
                                        </p:tgtEl>
                                      </p:cBhvr>
                                    </p:animEffect>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16" presetClass="entr" presetSubtype="21" fill="hold" grpId="0"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barn(inVertical)">
                                      <p:cBhvr>
                                        <p:cTn id="25" dur="500"/>
                                        <p:tgtEl>
                                          <p:spTgt spid="38"/>
                                        </p:tgtEl>
                                      </p:cBhvr>
                                    </p:animEffect>
                                  </p:childTnLst>
                                </p:cTn>
                              </p:par>
                            </p:childTnLst>
                          </p:cTn>
                        </p:par>
                        <p:par>
                          <p:cTn id="26" fill="hold">
                            <p:stCondLst>
                              <p:cond delay="4000"/>
                            </p:stCondLst>
                            <p:childTnLst>
                              <p:par>
                                <p:cTn id="27" presetID="42" presetClass="entr" presetSubtype="0"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fade">
                                      <p:cBhvr>
                                        <p:cTn id="29" dur="1000"/>
                                        <p:tgtEl>
                                          <p:spTgt spid="33"/>
                                        </p:tgtEl>
                                      </p:cBhvr>
                                    </p:animEffect>
                                    <p:anim calcmode="lin" valueType="num">
                                      <p:cBhvr>
                                        <p:cTn id="30" dur="1000" fill="hold"/>
                                        <p:tgtEl>
                                          <p:spTgt spid="33"/>
                                        </p:tgtEl>
                                        <p:attrNameLst>
                                          <p:attrName>ppt_x</p:attrName>
                                        </p:attrNameLst>
                                      </p:cBhvr>
                                      <p:tavLst>
                                        <p:tav tm="0">
                                          <p:val>
                                            <p:strVal val="#ppt_x"/>
                                          </p:val>
                                        </p:tav>
                                        <p:tav tm="100000">
                                          <p:val>
                                            <p:strVal val="#ppt_x"/>
                                          </p:val>
                                        </p:tav>
                                      </p:tavLst>
                                    </p:anim>
                                    <p:anim calcmode="lin" valueType="num">
                                      <p:cBhvr>
                                        <p:cTn id="31" dur="1000" fill="hold"/>
                                        <p:tgtEl>
                                          <p:spTgt spid="33"/>
                                        </p:tgtEl>
                                        <p:attrNameLst>
                                          <p:attrName>ppt_y</p:attrName>
                                        </p:attrNameLst>
                                      </p:cBhvr>
                                      <p:tavLst>
                                        <p:tav tm="0">
                                          <p:val>
                                            <p:strVal val="#ppt_y+.1"/>
                                          </p:val>
                                        </p:tav>
                                        <p:tav tm="100000">
                                          <p:val>
                                            <p:strVal val="#ppt_y"/>
                                          </p:val>
                                        </p:tav>
                                      </p:tavLst>
                                    </p:anim>
                                  </p:childTnLst>
                                </p:cTn>
                              </p:par>
                            </p:childTnLst>
                          </p:cTn>
                        </p:par>
                        <p:par>
                          <p:cTn id="32" fill="hold">
                            <p:stCondLst>
                              <p:cond delay="5000"/>
                            </p:stCondLst>
                            <p:childTnLst>
                              <p:par>
                                <p:cTn id="33" presetID="42" presetClass="entr" presetSubtype="0"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1000"/>
                                        <p:tgtEl>
                                          <p:spTgt spid="35"/>
                                        </p:tgtEl>
                                      </p:cBhvr>
                                    </p:animEffect>
                                    <p:anim calcmode="lin" valueType="num">
                                      <p:cBhvr>
                                        <p:cTn id="36" dur="1000" fill="hold"/>
                                        <p:tgtEl>
                                          <p:spTgt spid="35"/>
                                        </p:tgtEl>
                                        <p:attrNameLst>
                                          <p:attrName>ppt_x</p:attrName>
                                        </p:attrNameLst>
                                      </p:cBhvr>
                                      <p:tavLst>
                                        <p:tav tm="0">
                                          <p:val>
                                            <p:strVal val="#ppt_x"/>
                                          </p:val>
                                        </p:tav>
                                        <p:tav tm="100000">
                                          <p:val>
                                            <p:strVal val="#ppt_x"/>
                                          </p:val>
                                        </p:tav>
                                      </p:tavLst>
                                    </p:anim>
                                    <p:anim calcmode="lin" valueType="num">
                                      <p:cBhvr>
                                        <p:cTn id="37"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37" grpId="0"/>
      <p:bldP spid="33" grpId="0"/>
      <p:bldP spid="35" grpId="0"/>
      <p:bldP spid="38" grpId="0" bldLvl="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E:\素材\国庆\588ku_093bf53e47dcf21de706704e822208f6\22.png22"/>
          <p:cNvPicPr>
            <a:picLocks noChangeAspect="1"/>
          </p:cNvPicPr>
          <p:nvPr/>
        </p:nvPicPr>
        <p:blipFill>
          <a:blip r:embed="rId3"/>
          <a:srcRect/>
          <a:stretch>
            <a:fillRect/>
          </a:stretch>
        </p:blipFill>
        <p:spPr>
          <a:xfrm rot="1620000">
            <a:off x="9172489" y="670950"/>
            <a:ext cx="2533651" cy="1072727"/>
          </a:xfrm>
          <a:prstGeom prst="rect">
            <a:avLst/>
          </a:prstGeom>
        </p:spPr>
      </p:pic>
      <p:sp>
        <p:nvSpPr>
          <p:cNvPr id="7" name="文本框 6"/>
          <p:cNvSpPr txBox="1"/>
          <p:nvPr/>
        </p:nvSpPr>
        <p:spPr>
          <a:xfrm>
            <a:off x="4757580" y="2644775"/>
            <a:ext cx="6544945" cy="966470"/>
          </a:xfrm>
          <a:prstGeom prst="rect">
            <a:avLst/>
          </a:prstGeom>
          <a:noFill/>
        </p:spPr>
        <p:txBody>
          <a:bodyPr wrap="square" lIns="121889" tIns="60944" rIns="121889" bIns="60944" rtlCol="0">
            <a:spAutoFit/>
          </a:bodyPr>
          <a:lstStyle/>
          <a:p>
            <a:pPr fontAlgn="base">
              <a:lnSpc>
                <a:spcPct val="125000"/>
              </a:lnSpc>
              <a:spcBef>
                <a:spcPct val="0"/>
              </a:spcBef>
              <a:spcAft>
                <a:spcPct val="0"/>
              </a:spcAft>
            </a:pPr>
            <a:r>
              <a:rPr lang="zh-CN" altLang="en-US" sz="4400" b="1" dirty="0">
                <a:solidFill>
                  <a:srgbClr val="C00000"/>
                </a:solidFill>
                <a:latin typeface="微软雅黑" panose="020B0503020204020204" pitchFamily="34" charset="-122"/>
                <a:ea typeface="微软雅黑" panose="020B0503020204020204" pitchFamily="34" charset="-122"/>
              </a:rPr>
              <a:t>【第六章】党的干部</a:t>
            </a:r>
          </a:p>
        </p:txBody>
      </p:sp>
      <p:sp>
        <p:nvSpPr>
          <p:cNvPr id="14" name="矩形 13"/>
          <p:cNvSpPr/>
          <p:nvPr/>
        </p:nvSpPr>
        <p:spPr>
          <a:xfrm>
            <a:off x="5156360" y="3517865"/>
            <a:ext cx="4863465" cy="397510"/>
          </a:xfrm>
          <a:prstGeom prst="rect">
            <a:avLst/>
          </a:prstGeom>
        </p:spPr>
        <p:txBody>
          <a:bodyPr wrap="square" lIns="121889" tIns="60944" rIns="121889" bIns="60944">
            <a:spAutoFit/>
          </a:bodyPr>
          <a:lstStyle/>
          <a:p>
            <a:pPr>
              <a:defRPr/>
            </a:pPr>
            <a:r>
              <a:rPr lang="zh-CN" altLang="en-US" dirty="0">
                <a:solidFill>
                  <a:srgbClr val="C00000"/>
                </a:solidFill>
                <a:latin typeface="微软雅黑" panose="020B0503020204020204" pitchFamily="34" charset="-122"/>
                <a:ea typeface="微软雅黑" panose="020B0503020204020204" pitchFamily="34" charset="-122"/>
              </a:rPr>
              <a:t>十九大党章全方位解读学习中国共产党章程</a:t>
            </a:r>
          </a:p>
        </p:txBody>
      </p:sp>
      <p:pic>
        <p:nvPicPr>
          <p:cNvPr id="15" name="Picture 2"/>
          <p:cNvPicPr>
            <a:picLocks noChangeAspect="1" noChangeArrowheads="1"/>
          </p:cNvPicPr>
          <p:nvPr/>
        </p:nvPicPr>
        <p:blipFill>
          <a:blip r:embed="rId4" cstate="print">
            <a:extLst>
              <a:ext uri="{28A0092B-C50C-407E-A947-70E740481C1C}">
                <a14:useLocalDpi xmlns="" xmlns:a14="http://schemas.microsoft.com/office/drawing/2010/main" val="0"/>
              </a:ext>
            </a:extLst>
          </a:blip>
          <a:stretch>
            <a:fillRect/>
          </a:stretch>
        </p:blipFill>
        <p:spPr bwMode="auto">
          <a:xfrm>
            <a:off x="2463325" y="1813560"/>
            <a:ext cx="2806065" cy="255397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851304284"/>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800" decel="100000"/>
                                        <p:tgtEl>
                                          <p:spTgt spid="5"/>
                                        </p:tgtEl>
                                      </p:cBhvr>
                                    </p:animEffect>
                                    <p:anim calcmode="lin" valueType="num">
                                      <p:cBhvr>
                                        <p:cTn id="8" dur="800" decel="100000" fill="hold"/>
                                        <p:tgtEl>
                                          <p:spTgt spid="5"/>
                                        </p:tgtEl>
                                        <p:attrNameLst>
                                          <p:attrName>style.rotation</p:attrName>
                                        </p:attrNameLst>
                                      </p:cBhvr>
                                      <p:tavLst>
                                        <p:tav tm="0">
                                          <p:val>
                                            <p:fltVal val="-90"/>
                                          </p:val>
                                        </p:tav>
                                        <p:tav tm="100000">
                                          <p:val>
                                            <p:fltVal val="0"/>
                                          </p:val>
                                        </p:tav>
                                      </p:tavLst>
                                    </p:anim>
                                    <p:anim calcmode="lin" valueType="num">
                                      <p:cBhvr>
                                        <p:cTn id="9" dur="800" decel="100000" fill="hold"/>
                                        <p:tgtEl>
                                          <p:spTgt spid="5"/>
                                        </p:tgtEl>
                                        <p:attrNameLst>
                                          <p:attrName>ppt_x</p:attrName>
                                        </p:attrNameLst>
                                      </p:cBhvr>
                                      <p:tavLst>
                                        <p:tav tm="0">
                                          <p:val>
                                            <p:strVal val="#ppt_x+0.4"/>
                                          </p:val>
                                        </p:tav>
                                        <p:tav tm="100000">
                                          <p:val>
                                            <p:strVal val="#ppt_x-0.05"/>
                                          </p:val>
                                        </p:tav>
                                      </p:tavLst>
                                    </p:anim>
                                    <p:anim calcmode="lin" valueType="num">
                                      <p:cBhvr>
                                        <p:cTn id="10" dur="800" decel="100000" fill="hold"/>
                                        <p:tgtEl>
                                          <p:spTgt spid="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par>
                                <p:cTn id="13" presetID="53" presetClass="entr" presetSubtype="16"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p:cTn id="20" dur="500" fill="hold"/>
                                        <p:tgtEl>
                                          <p:spTgt spid="14"/>
                                        </p:tgtEl>
                                        <p:attrNameLst>
                                          <p:attrName>ppt_w</p:attrName>
                                        </p:attrNameLst>
                                      </p:cBhvr>
                                      <p:tavLst>
                                        <p:tav tm="0">
                                          <p:val>
                                            <p:fltVal val="0"/>
                                          </p:val>
                                        </p:tav>
                                        <p:tav tm="100000">
                                          <p:val>
                                            <p:strVal val="#ppt_w"/>
                                          </p:val>
                                        </p:tav>
                                      </p:tavLst>
                                    </p:anim>
                                    <p:anim calcmode="lin" valueType="num">
                                      <p:cBhvr>
                                        <p:cTn id="21" dur="500" fill="hold"/>
                                        <p:tgtEl>
                                          <p:spTgt spid="14"/>
                                        </p:tgtEl>
                                        <p:attrNameLst>
                                          <p:attrName>ppt_h</p:attrName>
                                        </p:attrNameLst>
                                      </p:cBhvr>
                                      <p:tavLst>
                                        <p:tav tm="0">
                                          <p:val>
                                            <p:fltVal val="0"/>
                                          </p:val>
                                        </p:tav>
                                        <p:tav tm="100000">
                                          <p:val>
                                            <p:strVal val="#ppt_h"/>
                                          </p:val>
                                        </p:tav>
                                      </p:tavLst>
                                    </p:anim>
                                    <p:animEffect transition="in" filter="fade">
                                      <p:cBhvr>
                                        <p:cTn id="22" dur="500"/>
                                        <p:tgtEl>
                                          <p:spTgt spid="14"/>
                                        </p:tgtEl>
                                      </p:cBhvr>
                                    </p:animEffect>
                                  </p:childTnLst>
                                </p:cTn>
                              </p:par>
                              <p:par>
                                <p:cTn id="23" presetID="53" presetClass="entr" presetSubtype="16"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党的干部</a:t>
            </a:r>
          </a:p>
        </p:txBody>
      </p:sp>
      <p:sp>
        <p:nvSpPr>
          <p:cNvPr id="55" name="Rectangle 3"/>
          <p:cNvSpPr/>
          <p:nvPr/>
        </p:nvSpPr>
        <p:spPr>
          <a:xfrm>
            <a:off x="-13493" y="1892301"/>
            <a:ext cx="12217400" cy="1992313"/>
          </a:xfrm>
          <a:prstGeom prst="rect">
            <a:avLst/>
          </a:prstGeom>
          <a:gradFill>
            <a:gsLst>
              <a:gs pos="0">
                <a:srgbClr val="E30000"/>
              </a:gs>
              <a:gs pos="100000">
                <a:srgbClr val="76030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en-GB" noProof="1">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37" name="矩形 36"/>
          <p:cNvSpPr/>
          <p:nvPr/>
        </p:nvSpPr>
        <p:spPr>
          <a:xfrm>
            <a:off x="5553870" y="2874964"/>
            <a:ext cx="5903913" cy="1034129"/>
          </a:xfrm>
          <a:prstGeom prst="rect">
            <a:avLst/>
          </a:prstGeom>
        </p:spPr>
        <p:txBody>
          <a:bodyPr wrap="square">
            <a:spAutoFit/>
          </a:bodyPr>
          <a:lstStyle/>
          <a:p>
            <a:pPr algn="just">
              <a:lnSpc>
                <a:spcPct val="120000"/>
              </a:lnSpc>
              <a:spcBef>
                <a:spcPct val="0"/>
              </a:spcBef>
              <a:spcAft>
                <a:spcPct val="0"/>
              </a:spcAft>
            </a:pPr>
            <a:r>
              <a:rPr lang="en-US" altLang="zh-CN" sz="1700" b="1" spc="300" noProof="1">
                <a:solidFill>
                  <a:srgbClr val="FFFFFF"/>
                </a:solidFill>
                <a:latin typeface="微软雅黑" panose="020B0503020204020204" pitchFamily="34" charset="-122"/>
                <a:ea typeface="微软雅黑" panose="020B0503020204020204" pitchFamily="34" charset="-122"/>
                <a:cs typeface="+mn-ea"/>
                <a:sym typeface="+mn-lt"/>
              </a:rPr>
              <a:t>【</a:t>
            </a:r>
            <a:r>
              <a:rPr lang="zh-CN" altLang="en-US" sz="1700" b="1" spc="300" noProof="1">
                <a:solidFill>
                  <a:srgbClr val="FFFFFF"/>
                </a:solidFill>
                <a:latin typeface="微软雅黑" panose="020B0503020204020204" pitchFamily="34" charset="-122"/>
                <a:ea typeface="微软雅黑" panose="020B0503020204020204" pitchFamily="34" charset="-122"/>
                <a:cs typeface="+mn-ea"/>
                <a:sym typeface="+mn-lt"/>
              </a:rPr>
              <a:t>第六章</a:t>
            </a:r>
            <a:r>
              <a:rPr lang="en-US" altLang="zh-CN" sz="1700" b="1" spc="300" noProof="1">
                <a:solidFill>
                  <a:srgbClr val="FFFFFF"/>
                </a:solidFill>
                <a:latin typeface="微软雅黑" panose="020B0503020204020204" pitchFamily="34" charset="-122"/>
                <a:ea typeface="微软雅黑" panose="020B0503020204020204" pitchFamily="34" charset="-122"/>
                <a:cs typeface="+mn-ea"/>
                <a:sym typeface="+mn-lt"/>
              </a:rPr>
              <a:t>】</a:t>
            </a:r>
            <a:r>
              <a:rPr lang="zh-CN" altLang="en-US" sz="1700" b="1" spc="300" noProof="1">
                <a:solidFill>
                  <a:srgbClr val="FFFFFF"/>
                </a:solidFill>
                <a:latin typeface="微软雅黑" panose="020B0503020204020204" pitchFamily="34" charset="-122"/>
                <a:ea typeface="微软雅黑" panose="020B0503020204020204" pitchFamily="34" charset="-122"/>
                <a:cs typeface="+mn-ea"/>
                <a:sym typeface="+mn-lt"/>
              </a:rPr>
              <a:t>（第三十三条至第三十六条）党的干部是党的事业的骨干，对他们的要求应当更高、更严格。因此，党章第六章对此专门作了规定。</a:t>
            </a:r>
          </a:p>
        </p:txBody>
      </p:sp>
      <p:sp>
        <p:nvSpPr>
          <p:cNvPr id="40" name="TextBox 19"/>
          <p:cNvSpPr txBox="1"/>
          <p:nvPr/>
        </p:nvSpPr>
        <p:spPr>
          <a:xfrm>
            <a:off x="5520532" y="1887539"/>
            <a:ext cx="5937250" cy="978729"/>
          </a:xfrm>
          <a:prstGeom prst="rect">
            <a:avLst/>
          </a:prstGeom>
          <a:noFill/>
          <a:ln w="9525">
            <a:noFill/>
          </a:ln>
        </p:spPr>
        <p:txBody>
          <a:bodyPr wrap="square" anchor="t">
            <a:spAutoFit/>
          </a:bodyPr>
          <a:lstStyle/>
          <a:p>
            <a:pPr fontAlgn="base">
              <a:lnSpc>
                <a:spcPct val="120000"/>
              </a:lnSpc>
              <a:spcBef>
                <a:spcPct val="0"/>
              </a:spcBef>
              <a:spcAft>
                <a:spcPct val="0"/>
              </a:spcAft>
            </a:pPr>
            <a:r>
              <a:rPr lang="zh-CN" altLang="en-US" sz="4800" b="1">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rPr>
              <a:t>党的干部</a:t>
            </a:r>
          </a:p>
        </p:txBody>
      </p:sp>
      <p:grpSp>
        <p:nvGrpSpPr>
          <p:cNvPr id="14" name="组合 13"/>
          <p:cNvGrpSpPr/>
          <p:nvPr/>
        </p:nvGrpSpPr>
        <p:grpSpPr>
          <a:xfrm>
            <a:off x="488158" y="4562475"/>
            <a:ext cx="5464175" cy="482600"/>
            <a:chOff x="5433957" y="2457899"/>
            <a:chExt cx="6543738" cy="626140"/>
          </a:xfrm>
        </p:grpSpPr>
        <p:sp>
          <p:nvSpPr>
            <p:cNvPr id="119819" name="矩形 14"/>
            <p:cNvSpPr/>
            <p:nvPr/>
          </p:nvSpPr>
          <p:spPr>
            <a:xfrm>
              <a:off x="7334291" y="2457899"/>
              <a:ext cx="4643404" cy="626140"/>
            </a:xfrm>
            <a:prstGeom prst="rect">
              <a:avLst/>
            </a:prstGeom>
            <a:solidFill>
              <a:srgbClr val="F2F2F2"/>
            </a:solidFill>
            <a:ln w="9525">
              <a:noFill/>
            </a:ln>
          </p:spPr>
          <p:txBody>
            <a:bodyPr wrap="square" anchor="ctr" anchorCtr="1"/>
            <a:lstStyle/>
            <a:p>
              <a:pPr algn="just" fontAlgn="base">
                <a:spcBef>
                  <a:spcPct val="0"/>
                </a:spcBef>
                <a:spcAft>
                  <a:spcPct val="0"/>
                </a:spcAft>
              </a:pPr>
              <a:r>
                <a:rPr lang="zh-CN" altLang="en-US" b="1" dirty="0">
                  <a:solidFill>
                    <a:srgbClr val="404040"/>
                  </a:solidFill>
                  <a:latin typeface="微软雅黑" panose="020B0503020204020204" pitchFamily="34" charset="-122"/>
                  <a:ea typeface="微软雅黑" panose="020B0503020204020204" pitchFamily="34" charset="-122"/>
                  <a:cs typeface="微软雅黑Light" charset="0"/>
                  <a:sym typeface="Calibri" panose="020F0502020204030204" charset="0"/>
                </a:rPr>
                <a:t>选拔干部的原则、方针和基本政策</a:t>
              </a:r>
            </a:p>
          </p:txBody>
        </p:sp>
        <p:sp>
          <p:nvSpPr>
            <p:cNvPr id="16" name="矩形 15"/>
            <p:cNvSpPr/>
            <p:nvPr/>
          </p:nvSpPr>
          <p:spPr>
            <a:xfrm>
              <a:off x="5433957" y="2457899"/>
              <a:ext cx="1920213" cy="626140"/>
            </a:xfrm>
            <a:prstGeom prst="rect">
              <a:avLst/>
            </a:prstGeom>
            <a:gradFill>
              <a:gsLst>
                <a:gs pos="0">
                  <a:srgbClr val="E30000"/>
                </a:gs>
                <a:gs pos="100000">
                  <a:srgbClr val="760303"/>
                </a:gs>
              </a:gsLst>
              <a:lin ang="36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b="1" noProof="1">
                  <a:solidFill>
                    <a:srgbClr val="FFFFFF"/>
                  </a:solidFill>
                  <a:latin typeface="微软雅黑" panose="020B0503020204020204" pitchFamily="34" charset="-122"/>
                  <a:ea typeface="微软雅黑" panose="020B0503020204020204" pitchFamily="34" charset="-122"/>
                  <a:cs typeface="+mn-ea"/>
                  <a:sym typeface="+mn-lt"/>
                </a:rPr>
                <a:t>第三十三条</a:t>
              </a:r>
            </a:p>
          </p:txBody>
        </p:sp>
      </p:grpSp>
      <p:grpSp>
        <p:nvGrpSpPr>
          <p:cNvPr id="17" name="组合 16"/>
          <p:cNvGrpSpPr/>
          <p:nvPr/>
        </p:nvGrpSpPr>
        <p:grpSpPr>
          <a:xfrm>
            <a:off x="488158" y="5251451"/>
            <a:ext cx="5464175" cy="481013"/>
            <a:chOff x="5433957" y="3251429"/>
            <a:chExt cx="6543738" cy="626140"/>
          </a:xfrm>
        </p:grpSpPr>
        <p:sp>
          <p:nvSpPr>
            <p:cNvPr id="119822" name="矩形 17"/>
            <p:cNvSpPr/>
            <p:nvPr/>
          </p:nvSpPr>
          <p:spPr>
            <a:xfrm>
              <a:off x="7334291" y="3251429"/>
              <a:ext cx="4643404" cy="626140"/>
            </a:xfrm>
            <a:prstGeom prst="rect">
              <a:avLst/>
            </a:prstGeom>
            <a:solidFill>
              <a:srgbClr val="F2F2F2"/>
            </a:solidFill>
            <a:ln w="9525">
              <a:noFill/>
            </a:ln>
          </p:spPr>
          <p:txBody>
            <a:bodyPr wrap="square" anchor="ctr" anchorCtr="1"/>
            <a:lstStyle/>
            <a:p>
              <a:pPr algn="just" fontAlgn="base">
                <a:spcBef>
                  <a:spcPct val="0"/>
                </a:spcBef>
                <a:spcAft>
                  <a:spcPct val="0"/>
                </a:spcAft>
              </a:pPr>
              <a:r>
                <a:rPr lang="zh-CN" altLang="en-US" b="1" dirty="0">
                  <a:solidFill>
                    <a:srgbClr val="404040"/>
                  </a:solidFill>
                  <a:latin typeface="微软雅黑" panose="020B0503020204020204" pitchFamily="34" charset="-122"/>
                  <a:ea typeface="微软雅黑" panose="020B0503020204020204" pitchFamily="34" charset="-122"/>
                  <a:cs typeface="微软雅黑Light" charset="0"/>
                  <a:sym typeface="Calibri" panose="020F0502020204030204" charset="0"/>
                </a:rPr>
                <a:t>党员干部必须具备的六项基本条件</a:t>
              </a:r>
            </a:p>
          </p:txBody>
        </p:sp>
        <p:sp>
          <p:nvSpPr>
            <p:cNvPr id="19" name="矩形 18"/>
            <p:cNvSpPr/>
            <p:nvPr/>
          </p:nvSpPr>
          <p:spPr>
            <a:xfrm>
              <a:off x="5433957" y="3251429"/>
              <a:ext cx="1920213" cy="626140"/>
            </a:xfrm>
            <a:prstGeom prst="rect">
              <a:avLst/>
            </a:prstGeom>
            <a:gradFill>
              <a:gsLst>
                <a:gs pos="0">
                  <a:srgbClr val="E30000"/>
                </a:gs>
                <a:gs pos="100000">
                  <a:srgbClr val="760303"/>
                </a:gs>
              </a:gsLst>
              <a:lin ang="36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b="1" noProof="1">
                  <a:solidFill>
                    <a:srgbClr val="FFFFFF"/>
                  </a:solidFill>
                  <a:latin typeface="微软雅黑" panose="020B0503020204020204" pitchFamily="34" charset="-122"/>
                  <a:ea typeface="微软雅黑" panose="020B0503020204020204" pitchFamily="34" charset="-122"/>
                  <a:cs typeface="+mn-ea"/>
                  <a:sym typeface="+mn-lt"/>
                </a:rPr>
                <a:t>第三十四条</a:t>
              </a:r>
            </a:p>
          </p:txBody>
        </p:sp>
      </p:grpSp>
      <p:grpSp>
        <p:nvGrpSpPr>
          <p:cNvPr id="20" name="组合 19"/>
          <p:cNvGrpSpPr/>
          <p:nvPr/>
        </p:nvGrpSpPr>
        <p:grpSpPr>
          <a:xfrm>
            <a:off x="6249195" y="4557713"/>
            <a:ext cx="5464175" cy="482600"/>
            <a:chOff x="5433957" y="4044958"/>
            <a:chExt cx="6543738" cy="626140"/>
          </a:xfrm>
        </p:grpSpPr>
        <p:sp>
          <p:nvSpPr>
            <p:cNvPr id="119825" name="矩形 20"/>
            <p:cNvSpPr/>
            <p:nvPr/>
          </p:nvSpPr>
          <p:spPr>
            <a:xfrm>
              <a:off x="7334291" y="4044958"/>
              <a:ext cx="4643404" cy="626140"/>
            </a:xfrm>
            <a:prstGeom prst="rect">
              <a:avLst/>
            </a:prstGeom>
            <a:solidFill>
              <a:srgbClr val="F2F2F2"/>
            </a:solidFill>
            <a:ln w="9525">
              <a:noFill/>
            </a:ln>
          </p:spPr>
          <p:txBody>
            <a:bodyPr wrap="square" anchor="ctr" anchorCtr="1"/>
            <a:lstStyle/>
            <a:p>
              <a:pPr algn="just" fontAlgn="base">
                <a:spcBef>
                  <a:spcPct val="0"/>
                </a:spcBef>
                <a:spcAft>
                  <a:spcPct val="0"/>
                </a:spcAft>
              </a:pPr>
              <a:r>
                <a:rPr lang="zh-CN" altLang="en-US" b="1" dirty="0">
                  <a:solidFill>
                    <a:srgbClr val="404040"/>
                  </a:solidFill>
                  <a:latin typeface="微软雅黑" panose="020B0503020204020204" pitchFamily="34" charset="-122"/>
                  <a:ea typeface="微软雅黑" panose="020B0503020204020204" pitchFamily="34" charset="-122"/>
                  <a:cs typeface="微软雅黑Light" charset="0"/>
                  <a:sym typeface="Calibri" panose="020F0502020204030204" charset="0"/>
                </a:rPr>
                <a:t>党员干部要善于同党外干部合作共事</a:t>
              </a:r>
            </a:p>
          </p:txBody>
        </p:sp>
        <p:sp>
          <p:nvSpPr>
            <p:cNvPr id="22" name="矩形 21"/>
            <p:cNvSpPr/>
            <p:nvPr/>
          </p:nvSpPr>
          <p:spPr>
            <a:xfrm>
              <a:off x="5433957" y="4044958"/>
              <a:ext cx="1920213" cy="626140"/>
            </a:xfrm>
            <a:prstGeom prst="rect">
              <a:avLst/>
            </a:prstGeom>
            <a:gradFill>
              <a:gsLst>
                <a:gs pos="0">
                  <a:srgbClr val="E30000"/>
                </a:gs>
                <a:gs pos="100000">
                  <a:srgbClr val="760303"/>
                </a:gs>
              </a:gsLst>
              <a:lin ang="36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b="1" noProof="1">
                  <a:solidFill>
                    <a:srgbClr val="FFFFFF"/>
                  </a:solidFill>
                  <a:latin typeface="微软雅黑" panose="020B0503020204020204" pitchFamily="34" charset="-122"/>
                  <a:ea typeface="微软雅黑" panose="020B0503020204020204" pitchFamily="34" charset="-122"/>
                  <a:cs typeface="+mn-ea"/>
                  <a:sym typeface="+mn-lt"/>
                </a:rPr>
                <a:t>第三十五条</a:t>
              </a:r>
            </a:p>
          </p:txBody>
        </p:sp>
      </p:grpSp>
      <p:grpSp>
        <p:nvGrpSpPr>
          <p:cNvPr id="23" name="组合 22"/>
          <p:cNvGrpSpPr/>
          <p:nvPr/>
        </p:nvGrpSpPr>
        <p:grpSpPr>
          <a:xfrm>
            <a:off x="6249195" y="5246688"/>
            <a:ext cx="5464175" cy="482600"/>
            <a:chOff x="5433957" y="4838489"/>
            <a:chExt cx="6543738" cy="626140"/>
          </a:xfrm>
        </p:grpSpPr>
        <p:sp>
          <p:nvSpPr>
            <p:cNvPr id="119828" name="矩形 23"/>
            <p:cNvSpPr/>
            <p:nvPr/>
          </p:nvSpPr>
          <p:spPr>
            <a:xfrm>
              <a:off x="7334291" y="4838489"/>
              <a:ext cx="4643404" cy="626140"/>
            </a:xfrm>
            <a:prstGeom prst="rect">
              <a:avLst/>
            </a:prstGeom>
            <a:solidFill>
              <a:srgbClr val="F2F2F2"/>
            </a:solidFill>
            <a:ln w="9525">
              <a:noFill/>
            </a:ln>
          </p:spPr>
          <p:txBody>
            <a:bodyPr wrap="square" anchor="ctr" anchorCtr="1"/>
            <a:lstStyle/>
            <a:p>
              <a:pPr algn="just" fontAlgn="base">
                <a:spcBef>
                  <a:spcPct val="0"/>
                </a:spcBef>
                <a:spcAft>
                  <a:spcPct val="0"/>
                </a:spcAft>
              </a:pPr>
              <a:r>
                <a:rPr lang="zh-CN" altLang="en-US" b="1" dirty="0">
                  <a:solidFill>
                    <a:srgbClr val="404040"/>
                  </a:solidFill>
                  <a:latin typeface="微软雅黑" panose="020B0503020204020204" pitchFamily="34" charset="-122"/>
                  <a:ea typeface="微软雅黑" panose="020B0503020204020204" pitchFamily="34" charset="-122"/>
                  <a:cs typeface="微软雅黑Light" charset="0"/>
                  <a:sym typeface="Calibri" panose="020F0502020204030204" charset="0"/>
                </a:rPr>
                <a:t>干部职务的变动或解除、退休离休</a:t>
              </a:r>
            </a:p>
          </p:txBody>
        </p:sp>
        <p:sp>
          <p:nvSpPr>
            <p:cNvPr id="25" name="矩形 24"/>
            <p:cNvSpPr/>
            <p:nvPr/>
          </p:nvSpPr>
          <p:spPr>
            <a:xfrm>
              <a:off x="5433957" y="4838489"/>
              <a:ext cx="1920213" cy="626140"/>
            </a:xfrm>
            <a:prstGeom prst="rect">
              <a:avLst/>
            </a:prstGeom>
            <a:gradFill>
              <a:gsLst>
                <a:gs pos="0">
                  <a:srgbClr val="E30000"/>
                </a:gs>
                <a:gs pos="100000">
                  <a:srgbClr val="760303"/>
                </a:gs>
              </a:gsLst>
              <a:lin ang="36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b="1" noProof="1">
                  <a:solidFill>
                    <a:srgbClr val="FFFFFF"/>
                  </a:solidFill>
                  <a:latin typeface="微软雅黑" panose="020B0503020204020204" pitchFamily="34" charset="-122"/>
                  <a:ea typeface="微软雅黑" panose="020B0503020204020204" pitchFamily="34" charset="-122"/>
                  <a:cs typeface="+mn-ea"/>
                  <a:sym typeface="+mn-lt"/>
                </a:rPr>
                <a:t>第三十六条</a:t>
              </a:r>
            </a:p>
          </p:txBody>
        </p:sp>
      </p:grpSp>
      <p:pic>
        <p:nvPicPr>
          <p:cNvPr id="4" name="图片 3" descr="49719b19e1b80467a7b82ffedb099f1d"/>
          <p:cNvPicPr>
            <a:picLocks noChangeAspect="1"/>
          </p:cNvPicPr>
          <p:nvPr/>
        </p:nvPicPr>
        <p:blipFill>
          <a:blip r:embed="rId3" cstate="print"/>
          <a:stretch>
            <a:fillRect/>
          </a:stretch>
        </p:blipFill>
        <p:spPr>
          <a:xfrm>
            <a:off x="1397795" y="634365"/>
            <a:ext cx="4041775" cy="3792220"/>
          </a:xfrm>
          <a:prstGeom prst="rect">
            <a:avLst/>
          </a:prstGeom>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1730453425"/>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16" presetClass="entr" presetSubtype="21" fill="hold" grpId="0" nodeType="afterEffect">
                                  <p:stCondLst>
                                    <p:cond delay="500"/>
                                  </p:stCondLst>
                                  <p:childTnLst>
                                    <p:set>
                                      <p:cBhvr>
                                        <p:cTn id="10" dur="1" fill="hold">
                                          <p:stCondLst>
                                            <p:cond delay="0"/>
                                          </p:stCondLst>
                                        </p:cTn>
                                        <p:tgtEl>
                                          <p:spTgt spid="55"/>
                                        </p:tgtEl>
                                        <p:attrNameLst>
                                          <p:attrName>style.visibility</p:attrName>
                                        </p:attrNameLst>
                                      </p:cBhvr>
                                      <p:to>
                                        <p:strVal val="visible"/>
                                      </p:to>
                                    </p:set>
                                    <p:animEffect transition="in" filter="barn(inVertical)">
                                      <p:cBhvr>
                                        <p:cTn id="11" dur="750"/>
                                        <p:tgtEl>
                                          <p:spTgt spid="55"/>
                                        </p:tgtEl>
                                      </p:cBhvr>
                                    </p:animEffect>
                                  </p:childTnLst>
                                </p:cTn>
                              </p:par>
                            </p:childTnLst>
                          </p:cTn>
                        </p:par>
                        <p:par>
                          <p:cTn id="12" fill="hold">
                            <p:stCondLst>
                              <p:cond delay="2000"/>
                            </p:stCondLst>
                            <p:childTnLst>
                              <p:par>
                                <p:cTn id="13" presetID="16" presetClass="entr" presetSubtype="21" fill="hold" nodeType="afterEffect">
                                  <p:stCondLst>
                                    <p:cond delay="0"/>
                                  </p:stCondLst>
                                  <p:childTnLst>
                                    <p:set>
                                      <p:cBhvr>
                                        <p:cTn id="14" dur="1" fill="hold">
                                          <p:stCondLst>
                                            <p:cond delay="0"/>
                                          </p:stCondLst>
                                        </p:cTn>
                                        <p:tgtEl>
                                          <p:spTgt spid="40">
                                            <p:txEl>
                                              <p:pRg st="0" end="0"/>
                                            </p:txEl>
                                          </p:spTgt>
                                        </p:tgtEl>
                                        <p:attrNameLst>
                                          <p:attrName>style.visibility</p:attrName>
                                        </p:attrNameLst>
                                      </p:cBhvr>
                                      <p:to>
                                        <p:strVal val="visible"/>
                                      </p:to>
                                    </p:set>
                                    <p:animEffect transition="in" filter="barn(inVertical)">
                                      <p:cBhvr>
                                        <p:cTn id="15" dur="500"/>
                                        <p:tgtEl>
                                          <p:spTgt spid="40">
                                            <p:txEl>
                                              <p:pRg st="0" end="0"/>
                                            </p:txEl>
                                          </p:spTgt>
                                        </p:tgtEl>
                                      </p:cBhvr>
                                    </p:animEffect>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2" presetClass="entr" presetSubtype="4"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ppt_x</p:attrName>
                                        </p:attrNameLst>
                                      </p:cBhvr>
                                      <p:tavLst>
                                        <p:tav tm="0">
                                          <p:val>
                                            <p:strVal val="#ppt_x"/>
                                          </p:val>
                                        </p:tav>
                                        <p:tav tm="100000">
                                          <p:val>
                                            <p:strVal val="#ppt_x"/>
                                          </p:val>
                                        </p:tav>
                                      </p:tavLst>
                                    </p:anim>
                                    <p:anim calcmode="lin" valueType="num">
                                      <p:cBhvr>
                                        <p:cTn id="26" dur="500" fill="hold"/>
                                        <p:tgtEl>
                                          <p:spTgt spid="14"/>
                                        </p:tgtEl>
                                        <p:attrNameLst>
                                          <p:attrName>ppt_y</p:attrName>
                                        </p:attrNameLst>
                                      </p:cBhvr>
                                      <p:tavLst>
                                        <p:tav tm="0">
                                          <p:val>
                                            <p:strVal val="1+#ppt_h/2"/>
                                          </p:val>
                                        </p:tav>
                                        <p:tav tm="100000">
                                          <p:val>
                                            <p:strVal val="#ppt_y"/>
                                          </p:val>
                                        </p:tav>
                                      </p:tavLst>
                                    </p:anim>
                                  </p:childTnLst>
                                </p:cTn>
                              </p:par>
                            </p:childTnLst>
                          </p:cTn>
                        </p:par>
                        <p:par>
                          <p:cTn id="27" fill="hold">
                            <p:stCondLst>
                              <p:cond delay="4000"/>
                            </p:stCondLst>
                            <p:childTnLst>
                              <p:par>
                                <p:cTn id="28" presetID="2" presetClass="entr" presetSubtype="4"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p:cTn id="30" dur="500" fill="hold"/>
                                        <p:tgtEl>
                                          <p:spTgt spid="17"/>
                                        </p:tgtEl>
                                        <p:attrNameLst>
                                          <p:attrName>ppt_x</p:attrName>
                                        </p:attrNameLst>
                                      </p:cBhvr>
                                      <p:tavLst>
                                        <p:tav tm="0">
                                          <p:val>
                                            <p:strVal val="#ppt_x"/>
                                          </p:val>
                                        </p:tav>
                                        <p:tav tm="100000">
                                          <p:val>
                                            <p:strVal val="#ppt_x"/>
                                          </p:val>
                                        </p:tav>
                                      </p:tavLst>
                                    </p:anim>
                                    <p:anim calcmode="lin" valueType="num">
                                      <p:cBhvr>
                                        <p:cTn id="31" dur="500" fill="hold"/>
                                        <p:tgtEl>
                                          <p:spTgt spid="17"/>
                                        </p:tgtEl>
                                        <p:attrNameLst>
                                          <p:attrName>ppt_y</p:attrName>
                                        </p:attrNameLst>
                                      </p:cBhvr>
                                      <p:tavLst>
                                        <p:tav tm="0">
                                          <p:val>
                                            <p:strVal val="1+#ppt_h/2"/>
                                          </p:val>
                                        </p:tav>
                                        <p:tav tm="100000">
                                          <p:val>
                                            <p:strVal val="#ppt_y"/>
                                          </p:val>
                                        </p:tav>
                                      </p:tavLst>
                                    </p:anim>
                                  </p:childTnLst>
                                </p:cTn>
                              </p:par>
                            </p:childTnLst>
                          </p:cTn>
                        </p:par>
                        <p:par>
                          <p:cTn id="32" fill="hold">
                            <p:stCondLst>
                              <p:cond delay="4500"/>
                            </p:stCondLst>
                            <p:childTnLst>
                              <p:par>
                                <p:cTn id="33" presetID="2" presetClass="entr" presetSubtype="4"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500" fill="hold"/>
                                        <p:tgtEl>
                                          <p:spTgt spid="20"/>
                                        </p:tgtEl>
                                        <p:attrNameLst>
                                          <p:attrName>ppt_x</p:attrName>
                                        </p:attrNameLst>
                                      </p:cBhvr>
                                      <p:tavLst>
                                        <p:tav tm="0">
                                          <p:val>
                                            <p:strVal val="#ppt_x"/>
                                          </p:val>
                                        </p:tav>
                                        <p:tav tm="100000">
                                          <p:val>
                                            <p:strVal val="#ppt_x"/>
                                          </p:val>
                                        </p:tav>
                                      </p:tavLst>
                                    </p:anim>
                                    <p:anim calcmode="lin" valueType="num">
                                      <p:cBhvr>
                                        <p:cTn id="36" dur="500" fill="hold"/>
                                        <p:tgtEl>
                                          <p:spTgt spid="20"/>
                                        </p:tgtEl>
                                        <p:attrNameLst>
                                          <p:attrName>ppt_y</p:attrName>
                                        </p:attrNameLst>
                                      </p:cBhvr>
                                      <p:tavLst>
                                        <p:tav tm="0">
                                          <p:val>
                                            <p:strVal val="1+#ppt_h/2"/>
                                          </p:val>
                                        </p:tav>
                                        <p:tav tm="100000">
                                          <p:val>
                                            <p:strVal val="#ppt_y"/>
                                          </p:val>
                                        </p:tav>
                                      </p:tavLst>
                                    </p:anim>
                                  </p:childTnLst>
                                </p:cTn>
                              </p:par>
                            </p:childTnLst>
                          </p:cTn>
                        </p:par>
                        <p:par>
                          <p:cTn id="37" fill="hold">
                            <p:stCondLst>
                              <p:cond delay="5000"/>
                            </p:stCondLst>
                            <p:childTnLst>
                              <p:par>
                                <p:cTn id="38" presetID="2" presetClass="entr" presetSubtype="4" fill="hold" nodeType="afterEffect">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cBhvr>
                                        <p:cTn id="40" dur="500" fill="hold"/>
                                        <p:tgtEl>
                                          <p:spTgt spid="23"/>
                                        </p:tgtEl>
                                        <p:attrNameLst>
                                          <p:attrName>ppt_x</p:attrName>
                                        </p:attrNameLst>
                                      </p:cBhvr>
                                      <p:tavLst>
                                        <p:tav tm="0">
                                          <p:val>
                                            <p:strVal val="#ppt_x"/>
                                          </p:val>
                                        </p:tav>
                                        <p:tav tm="100000">
                                          <p:val>
                                            <p:strVal val="#ppt_x"/>
                                          </p:val>
                                        </p:tav>
                                      </p:tavLst>
                                    </p:anim>
                                    <p:anim calcmode="lin" valueType="num">
                                      <p:cBhvr>
                                        <p:cTn id="41"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37"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党的干部政策</a:t>
            </a:r>
          </a:p>
        </p:txBody>
      </p:sp>
      <p:sp>
        <p:nvSpPr>
          <p:cNvPr id="55" name="Rectangle 3"/>
          <p:cNvSpPr/>
          <p:nvPr/>
        </p:nvSpPr>
        <p:spPr>
          <a:xfrm>
            <a:off x="-13493" y="1892301"/>
            <a:ext cx="12217400" cy="1992313"/>
          </a:xfrm>
          <a:prstGeom prst="rect">
            <a:avLst/>
          </a:prstGeom>
          <a:gradFill>
            <a:gsLst>
              <a:gs pos="0">
                <a:srgbClr val="E30000"/>
              </a:gs>
              <a:gs pos="100000">
                <a:srgbClr val="76030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en-GB" noProof="1">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37" name="矩形 36"/>
          <p:cNvSpPr/>
          <p:nvPr/>
        </p:nvSpPr>
        <p:spPr>
          <a:xfrm>
            <a:off x="5553870" y="2874964"/>
            <a:ext cx="5903913" cy="1015663"/>
          </a:xfrm>
          <a:prstGeom prst="rect">
            <a:avLst/>
          </a:prstGeom>
        </p:spPr>
        <p:txBody>
          <a:bodyPr wrap="square">
            <a:spAutoFit/>
          </a:bodyPr>
          <a:lstStyle/>
          <a:p>
            <a:pPr algn="just">
              <a:lnSpc>
                <a:spcPct val="120000"/>
              </a:lnSpc>
              <a:spcBef>
                <a:spcPct val="0"/>
              </a:spcBef>
              <a:spcAft>
                <a:spcPct val="0"/>
              </a:spcAft>
            </a:pPr>
            <a:r>
              <a:rPr lang="zh-CN" altLang="en-US" sz="2500" b="1" spc="300" noProof="1">
                <a:solidFill>
                  <a:srgbClr val="FFFFFF"/>
                </a:solidFill>
                <a:latin typeface="微软雅黑" panose="020B0503020204020204" pitchFamily="34" charset="-122"/>
                <a:ea typeface="微软雅黑" panose="020B0503020204020204" pitchFamily="34" charset="-122"/>
                <a:cs typeface="+mn-ea"/>
                <a:sym typeface="+mn-lt"/>
              </a:rPr>
              <a:t>党管干部的原则</a:t>
            </a:r>
          </a:p>
          <a:p>
            <a:pPr algn="just">
              <a:lnSpc>
                <a:spcPct val="120000"/>
              </a:lnSpc>
              <a:spcBef>
                <a:spcPct val="0"/>
              </a:spcBef>
              <a:spcAft>
                <a:spcPct val="0"/>
              </a:spcAft>
            </a:pPr>
            <a:r>
              <a:rPr lang="zh-CN" altLang="en-US" sz="2500" b="1" spc="300" noProof="1">
                <a:solidFill>
                  <a:srgbClr val="FFFFFF"/>
                </a:solidFill>
                <a:latin typeface="微软雅黑" panose="020B0503020204020204" pitchFamily="34" charset="-122"/>
                <a:ea typeface="微软雅黑" panose="020B0503020204020204" pitchFamily="34" charset="-122"/>
                <a:cs typeface="+mn-ea"/>
                <a:sym typeface="+mn-lt"/>
              </a:rPr>
              <a:t>方针和基本政策</a:t>
            </a:r>
          </a:p>
        </p:txBody>
      </p:sp>
      <p:sp>
        <p:nvSpPr>
          <p:cNvPr id="40" name="TextBox 19"/>
          <p:cNvSpPr txBox="1"/>
          <p:nvPr/>
        </p:nvSpPr>
        <p:spPr>
          <a:xfrm>
            <a:off x="5520532" y="1887539"/>
            <a:ext cx="5937250" cy="978729"/>
          </a:xfrm>
          <a:prstGeom prst="rect">
            <a:avLst/>
          </a:prstGeom>
          <a:noFill/>
          <a:ln w="9525">
            <a:noFill/>
          </a:ln>
        </p:spPr>
        <p:txBody>
          <a:bodyPr wrap="square" anchor="t">
            <a:spAutoFit/>
          </a:bodyPr>
          <a:lstStyle/>
          <a:p>
            <a:pPr fontAlgn="base">
              <a:lnSpc>
                <a:spcPct val="120000"/>
              </a:lnSpc>
              <a:spcBef>
                <a:spcPct val="0"/>
              </a:spcBef>
              <a:spcAft>
                <a:spcPct val="0"/>
              </a:spcAft>
            </a:pPr>
            <a:r>
              <a:rPr lang="zh-CN" altLang="en-US" sz="4800" b="1">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rPr>
              <a:t>党的干部政策</a:t>
            </a:r>
          </a:p>
        </p:txBody>
      </p:sp>
      <p:sp>
        <p:nvSpPr>
          <p:cNvPr id="26" name="矩形 25"/>
          <p:cNvSpPr/>
          <p:nvPr/>
        </p:nvSpPr>
        <p:spPr>
          <a:xfrm>
            <a:off x="1213645" y="4327525"/>
            <a:ext cx="9763125" cy="1924050"/>
          </a:xfrm>
          <a:prstGeom prst="rect">
            <a:avLst/>
          </a:prstGeom>
        </p:spPr>
        <p:txBody>
          <a:bodyPr wrap="square">
            <a:spAutoFit/>
          </a:bodyPr>
          <a:lstStyle/>
          <a:p>
            <a:pPr algn="ctr">
              <a:spcBef>
                <a:spcPct val="0"/>
              </a:spcBef>
              <a:spcAft>
                <a:spcPct val="0"/>
              </a:spcAft>
            </a:pPr>
            <a:r>
              <a:rPr lang="en-US" altLang="zh-CN" sz="1700" b="1" spc="300" noProof="1">
                <a:solidFill>
                  <a:srgbClr val="000000"/>
                </a:solidFill>
                <a:latin typeface="微软雅黑" panose="020B0503020204020204" pitchFamily="34" charset="-122"/>
                <a:ea typeface="微软雅黑" panose="020B0503020204020204" pitchFamily="34" charset="-122"/>
                <a:cs typeface="+mn-ea"/>
                <a:sym typeface="+mn-lt"/>
              </a:rPr>
              <a:t>【</a:t>
            </a:r>
            <a:r>
              <a:rPr lang="zh-CN" altLang="en-US" sz="1700" b="1" spc="300" noProof="1">
                <a:solidFill>
                  <a:srgbClr val="000000"/>
                </a:solidFill>
                <a:latin typeface="微软雅黑" panose="020B0503020204020204" pitchFamily="34" charset="-122"/>
                <a:ea typeface="微软雅黑" panose="020B0503020204020204" pitchFamily="34" charset="-122"/>
                <a:cs typeface="+mn-ea"/>
                <a:sym typeface="+mn-lt"/>
              </a:rPr>
              <a:t>第三十三条</a:t>
            </a:r>
            <a:r>
              <a:rPr lang="en-US" altLang="zh-CN" sz="1700" b="1" spc="300" noProof="1">
                <a:solidFill>
                  <a:srgbClr val="000000"/>
                </a:solidFill>
                <a:latin typeface="微软雅黑" panose="020B0503020204020204" pitchFamily="34" charset="-122"/>
                <a:ea typeface="微软雅黑" panose="020B0503020204020204" pitchFamily="34" charset="-122"/>
                <a:cs typeface="+mn-ea"/>
                <a:sym typeface="+mn-lt"/>
              </a:rPr>
              <a:t>】</a:t>
            </a:r>
            <a:r>
              <a:rPr lang="zh-CN" altLang="en-US" sz="1700" spc="300" noProof="1">
                <a:solidFill>
                  <a:srgbClr val="000000"/>
                </a:solidFill>
                <a:latin typeface="微软雅黑" panose="020B0503020204020204" pitchFamily="34" charset="-122"/>
                <a:ea typeface="微软雅黑" panose="020B0503020204020204" pitchFamily="34" charset="-122"/>
                <a:cs typeface="+mn-ea"/>
                <a:sym typeface="+mn-lt"/>
              </a:rPr>
              <a:t>党的干部是党的事业的骨干，是人民的公仆。党按照德才兼备、以德为先的原则选拔干部，坚持五湖四海、任人唯贤，反对任人唯亲，努力实现干部队伍的</a:t>
            </a:r>
            <a:r>
              <a:rPr lang="zh-CN" altLang="en-US" sz="1700" b="1" spc="300" noProof="1">
                <a:solidFill>
                  <a:srgbClr val="000000"/>
                </a:solidFill>
                <a:latin typeface="微软雅黑" panose="020B0503020204020204" pitchFamily="34" charset="-122"/>
                <a:ea typeface="微软雅黑" panose="020B0503020204020204" pitchFamily="34" charset="-122"/>
                <a:cs typeface="+mn-ea"/>
                <a:sym typeface="+mn-lt"/>
              </a:rPr>
              <a:t>革命化、年轻化、知识化、专业化</a:t>
            </a:r>
            <a:r>
              <a:rPr lang="zh-CN" altLang="en-US" sz="1700" spc="300" noProof="1">
                <a:solidFill>
                  <a:srgbClr val="000000"/>
                </a:solidFill>
                <a:latin typeface="微软雅黑" panose="020B0503020204020204" pitchFamily="34" charset="-122"/>
                <a:ea typeface="微软雅黑" panose="020B0503020204020204" pitchFamily="34" charset="-122"/>
                <a:cs typeface="+mn-ea"/>
                <a:sym typeface="+mn-lt"/>
              </a:rPr>
              <a:t>。</a:t>
            </a:r>
          </a:p>
          <a:p>
            <a:pPr algn="ctr">
              <a:spcBef>
                <a:spcPct val="0"/>
              </a:spcBef>
              <a:spcAft>
                <a:spcPct val="0"/>
              </a:spcAft>
            </a:pPr>
            <a:r>
              <a:rPr lang="zh-CN" altLang="en-US" sz="1700" spc="300" noProof="1">
                <a:solidFill>
                  <a:srgbClr val="000000"/>
                </a:solidFill>
                <a:latin typeface="微软雅黑" panose="020B0503020204020204" pitchFamily="34" charset="-122"/>
                <a:ea typeface="微软雅黑" panose="020B0503020204020204" pitchFamily="34" charset="-122"/>
                <a:cs typeface="+mn-ea"/>
                <a:sym typeface="+mn-lt"/>
              </a:rPr>
              <a:t>党重视教育、培训、选拔、考核和监督干部，特别是培养、选拔优秀年轻干部。积极推进干部制度改革。</a:t>
            </a:r>
          </a:p>
          <a:p>
            <a:pPr algn="ctr">
              <a:spcBef>
                <a:spcPct val="0"/>
              </a:spcBef>
              <a:spcAft>
                <a:spcPct val="0"/>
              </a:spcAft>
            </a:pPr>
            <a:r>
              <a:rPr lang="zh-CN" altLang="en-US" sz="1700" spc="300" noProof="1">
                <a:solidFill>
                  <a:srgbClr val="000000"/>
                </a:solidFill>
                <a:latin typeface="微软雅黑" panose="020B0503020204020204" pitchFamily="34" charset="-122"/>
                <a:ea typeface="微软雅黑" panose="020B0503020204020204" pitchFamily="34" charset="-122"/>
                <a:cs typeface="+mn-ea"/>
                <a:sym typeface="+mn-lt"/>
              </a:rPr>
              <a:t>党重视培养、选拔女干部和少数民族干部。</a:t>
            </a:r>
          </a:p>
          <a:p>
            <a:pPr algn="ctr">
              <a:spcBef>
                <a:spcPct val="0"/>
              </a:spcBef>
              <a:spcAft>
                <a:spcPct val="0"/>
              </a:spcAft>
            </a:pPr>
            <a:endParaRPr lang="zh-CN" altLang="en-US" sz="1700" spc="300" noProof="1">
              <a:solidFill>
                <a:srgbClr val="000000"/>
              </a:solidFill>
              <a:latin typeface="微软雅黑" panose="020B0503020204020204" pitchFamily="34" charset="-122"/>
              <a:ea typeface="微软雅黑" panose="020B0503020204020204" pitchFamily="34" charset="-122"/>
              <a:cs typeface="+mn-ea"/>
              <a:sym typeface="+mn-lt"/>
            </a:endParaRPr>
          </a:p>
        </p:txBody>
      </p:sp>
      <p:pic>
        <p:nvPicPr>
          <p:cNvPr id="4" name="图片 3" descr="49719b19e1b80467a7b82ffedb099f1d"/>
          <p:cNvPicPr>
            <a:picLocks noChangeAspect="1"/>
          </p:cNvPicPr>
          <p:nvPr/>
        </p:nvPicPr>
        <p:blipFill>
          <a:blip r:embed="rId3" cstate="print"/>
          <a:stretch>
            <a:fillRect/>
          </a:stretch>
        </p:blipFill>
        <p:spPr>
          <a:xfrm>
            <a:off x="1397795" y="634365"/>
            <a:ext cx="4041775" cy="3792220"/>
          </a:xfrm>
          <a:prstGeom prst="rect">
            <a:avLst/>
          </a:prstGeom>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1363346976"/>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16" presetClass="entr" presetSubtype="21" fill="hold" grpId="0" nodeType="afterEffect">
                                  <p:stCondLst>
                                    <p:cond delay="500"/>
                                  </p:stCondLst>
                                  <p:childTnLst>
                                    <p:set>
                                      <p:cBhvr>
                                        <p:cTn id="10" dur="1" fill="hold">
                                          <p:stCondLst>
                                            <p:cond delay="0"/>
                                          </p:stCondLst>
                                        </p:cTn>
                                        <p:tgtEl>
                                          <p:spTgt spid="55"/>
                                        </p:tgtEl>
                                        <p:attrNameLst>
                                          <p:attrName>style.visibility</p:attrName>
                                        </p:attrNameLst>
                                      </p:cBhvr>
                                      <p:to>
                                        <p:strVal val="visible"/>
                                      </p:to>
                                    </p:set>
                                    <p:animEffect transition="in" filter="barn(inVertical)">
                                      <p:cBhvr>
                                        <p:cTn id="11" dur="750"/>
                                        <p:tgtEl>
                                          <p:spTgt spid="55"/>
                                        </p:tgtEl>
                                      </p:cBhvr>
                                    </p:animEffect>
                                  </p:childTnLst>
                                </p:cTn>
                              </p:par>
                            </p:childTnLst>
                          </p:cTn>
                        </p:par>
                        <p:par>
                          <p:cTn id="12" fill="hold">
                            <p:stCondLst>
                              <p:cond delay="2000"/>
                            </p:stCondLst>
                            <p:childTnLst>
                              <p:par>
                                <p:cTn id="13" presetID="16" presetClass="entr" presetSubtype="21" fill="hold" nodeType="afterEffect">
                                  <p:stCondLst>
                                    <p:cond delay="0"/>
                                  </p:stCondLst>
                                  <p:childTnLst>
                                    <p:set>
                                      <p:cBhvr>
                                        <p:cTn id="14" dur="1" fill="hold">
                                          <p:stCondLst>
                                            <p:cond delay="0"/>
                                          </p:stCondLst>
                                        </p:cTn>
                                        <p:tgtEl>
                                          <p:spTgt spid="40">
                                            <p:txEl>
                                              <p:pRg st="0" end="0"/>
                                            </p:txEl>
                                          </p:spTgt>
                                        </p:tgtEl>
                                        <p:attrNameLst>
                                          <p:attrName>style.visibility</p:attrName>
                                        </p:attrNameLst>
                                      </p:cBhvr>
                                      <p:to>
                                        <p:strVal val="visible"/>
                                      </p:to>
                                    </p:set>
                                    <p:animEffect transition="in" filter="barn(inVertical)">
                                      <p:cBhvr>
                                        <p:cTn id="15" dur="500"/>
                                        <p:tgtEl>
                                          <p:spTgt spid="40">
                                            <p:txEl>
                                              <p:pRg st="0" end="0"/>
                                            </p:txEl>
                                          </p:spTgt>
                                        </p:tgtEl>
                                      </p:cBhvr>
                                    </p:animEffect>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37" grpId="0"/>
      <p:bldP spid="26" grpId="0"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领导干部必须具备的基本条件</a:t>
            </a:r>
          </a:p>
        </p:txBody>
      </p:sp>
      <p:sp>
        <p:nvSpPr>
          <p:cNvPr id="55" name="Rectangle 3"/>
          <p:cNvSpPr/>
          <p:nvPr/>
        </p:nvSpPr>
        <p:spPr>
          <a:xfrm>
            <a:off x="-13493" y="1892301"/>
            <a:ext cx="12217400" cy="1992313"/>
          </a:xfrm>
          <a:prstGeom prst="rect">
            <a:avLst/>
          </a:prstGeom>
          <a:gradFill>
            <a:gsLst>
              <a:gs pos="0">
                <a:srgbClr val="E30000"/>
              </a:gs>
              <a:gs pos="100000">
                <a:srgbClr val="76030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en-GB" noProof="1">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37" name="矩形 36"/>
          <p:cNvSpPr/>
          <p:nvPr/>
        </p:nvSpPr>
        <p:spPr>
          <a:xfrm>
            <a:off x="5553870" y="2874964"/>
            <a:ext cx="5903913" cy="1348061"/>
          </a:xfrm>
          <a:prstGeom prst="rect">
            <a:avLst/>
          </a:prstGeom>
        </p:spPr>
        <p:txBody>
          <a:bodyPr wrap="square">
            <a:spAutoFit/>
          </a:bodyPr>
          <a:lstStyle/>
          <a:p>
            <a:pPr algn="just">
              <a:lnSpc>
                <a:spcPct val="120000"/>
              </a:lnSpc>
              <a:spcBef>
                <a:spcPct val="0"/>
              </a:spcBef>
              <a:spcAft>
                <a:spcPct val="0"/>
              </a:spcAft>
            </a:pPr>
            <a:r>
              <a:rPr lang="en-US" altLang="zh-CN" sz="1700" b="1" spc="300" noProof="1">
                <a:solidFill>
                  <a:srgbClr val="FFFFFF"/>
                </a:solidFill>
                <a:latin typeface="微软雅黑" panose="020B0503020204020204" pitchFamily="34" charset="-122"/>
                <a:ea typeface="微软雅黑" panose="020B0503020204020204" pitchFamily="34" charset="-122"/>
                <a:cs typeface="+mn-ea"/>
                <a:sym typeface="+mn-lt"/>
              </a:rPr>
              <a:t>【</a:t>
            </a:r>
            <a:r>
              <a:rPr lang="zh-CN" altLang="en-US" sz="1700" b="1" spc="300" noProof="1">
                <a:solidFill>
                  <a:srgbClr val="FFFFFF"/>
                </a:solidFill>
                <a:latin typeface="微软雅黑" panose="020B0503020204020204" pitchFamily="34" charset="-122"/>
                <a:ea typeface="微软雅黑" panose="020B0503020204020204" pitchFamily="34" charset="-122"/>
                <a:cs typeface="+mn-ea"/>
                <a:sym typeface="+mn-lt"/>
              </a:rPr>
              <a:t>第三十四条</a:t>
            </a:r>
            <a:r>
              <a:rPr lang="en-US" altLang="zh-CN" sz="1700" b="1" spc="300" noProof="1">
                <a:solidFill>
                  <a:srgbClr val="FFFFFF"/>
                </a:solidFill>
                <a:latin typeface="微软雅黑" panose="020B0503020204020204" pitchFamily="34" charset="-122"/>
                <a:ea typeface="微软雅黑" panose="020B0503020204020204" pitchFamily="34" charset="-122"/>
                <a:cs typeface="+mn-ea"/>
                <a:sym typeface="+mn-lt"/>
              </a:rPr>
              <a:t>】</a:t>
            </a:r>
            <a:r>
              <a:rPr lang="zh-CN" altLang="en-US" sz="1700" b="1" spc="300" noProof="1">
                <a:solidFill>
                  <a:srgbClr val="FFFFFF"/>
                </a:solidFill>
                <a:latin typeface="微软雅黑" panose="020B0503020204020204" pitchFamily="34" charset="-122"/>
                <a:ea typeface="微软雅黑" panose="020B0503020204020204" pitchFamily="34" charset="-122"/>
                <a:cs typeface="+mn-ea"/>
                <a:sym typeface="+mn-lt"/>
              </a:rPr>
              <a:t>党的各级领导干部必须模范地履行本章程第三条所规定的党员的各项义务，并且必须具备的基本条件：</a:t>
            </a:r>
          </a:p>
          <a:p>
            <a:pPr algn="just">
              <a:lnSpc>
                <a:spcPct val="120000"/>
              </a:lnSpc>
              <a:spcBef>
                <a:spcPct val="0"/>
              </a:spcBef>
              <a:spcAft>
                <a:spcPct val="0"/>
              </a:spcAft>
            </a:pPr>
            <a:endParaRPr lang="zh-CN" altLang="en-US" sz="1700" b="1" spc="300" noProof="1">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40" name="TextBox 19"/>
          <p:cNvSpPr txBox="1"/>
          <p:nvPr/>
        </p:nvSpPr>
        <p:spPr>
          <a:xfrm>
            <a:off x="5520533" y="1887538"/>
            <a:ext cx="8783637" cy="977900"/>
          </a:xfrm>
          <a:prstGeom prst="rect">
            <a:avLst/>
          </a:prstGeom>
          <a:noFill/>
          <a:ln w="9525">
            <a:noFill/>
          </a:ln>
        </p:spPr>
        <p:txBody>
          <a:bodyPr wrap="square" anchor="t">
            <a:spAutoFit/>
          </a:bodyPr>
          <a:lstStyle/>
          <a:p>
            <a:pPr fontAlgn="base">
              <a:lnSpc>
                <a:spcPct val="120000"/>
              </a:lnSpc>
              <a:spcBef>
                <a:spcPct val="0"/>
              </a:spcBef>
              <a:spcAft>
                <a:spcPct val="0"/>
              </a:spcAft>
            </a:pPr>
            <a:r>
              <a:rPr lang="zh-CN" altLang="en-US" sz="4800" b="1">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rPr>
              <a:t>具备的基本条件</a:t>
            </a:r>
          </a:p>
        </p:txBody>
      </p:sp>
      <p:sp>
        <p:nvSpPr>
          <p:cNvPr id="14" name="矩形 13"/>
          <p:cNvSpPr/>
          <p:nvPr/>
        </p:nvSpPr>
        <p:spPr>
          <a:xfrm>
            <a:off x="3979069" y="4337051"/>
            <a:ext cx="2451100" cy="481013"/>
          </a:xfrm>
          <a:prstGeom prst="rect">
            <a:avLst/>
          </a:prstGeom>
          <a:gradFill>
            <a:gsLst>
              <a:gs pos="0">
                <a:srgbClr val="E30000"/>
              </a:gs>
              <a:gs pos="100000">
                <a:srgbClr val="760303"/>
              </a:gs>
            </a:gsLst>
            <a:lin ang="36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zh-CN" sz="2135" b="1" spc="300" noProof="1">
                <a:solidFill>
                  <a:srgbClr val="FFFFFF"/>
                </a:solidFill>
                <a:latin typeface="微软雅黑" panose="020B0503020204020204" pitchFamily="34" charset="-122"/>
                <a:ea typeface="微软雅黑" panose="020B0503020204020204" pitchFamily="34" charset="-122"/>
                <a:cs typeface="+mn-ea"/>
                <a:sym typeface="+mn-lt"/>
              </a:rPr>
              <a:t>政治理论</a:t>
            </a:r>
          </a:p>
        </p:txBody>
      </p:sp>
      <p:sp>
        <p:nvSpPr>
          <p:cNvPr id="15" name="矩形 14"/>
          <p:cNvSpPr/>
          <p:nvPr/>
        </p:nvSpPr>
        <p:spPr>
          <a:xfrm>
            <a:off x="7173119" y="4337051"/>
            <a:ext cx="2451100" cy="481013"/>
          </a:xfrm>
          <a:prstGeom prst="rect">
            <a:avLst/>
          </a:prstGeom>
          <a:gradFill>
            <a:gsLst>
              <a:gs pos="0">
                <a:srgbClr val="E30000"/>
              </a:gs>
              <a:gs pos="100000">
                <a:srgbClr val="760303"/>
              </a:gs>
            </a:gsLst>
            <a:lin ang="36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2135" b="1" spc="300" noProof="1">
                <a:solidFill>
                  <a:srgbClr val="FFFFFF"/>
                </a:solidFill>
                <a:latin typeface="微软雅黑" panose="020B0503020204020204" pitchFamily="34" charset="-122"/>
                <a:ea typeface="微软雅黑" panose="020B0503020204020204" pitchFamily="34" charset="-122"/>
                <a:cs typeface="+mn-ea"/>
                <a:sym typeface="+mn-lt"/>
              </a:rPr>
              <a:t>理想信念</a:t>
            </a:r>
          </a:p>
        </p:txBody>
      </p:sp>
      <p:sp>
        <p:nvSpPr>
          <p:cNvPr id="16" name="矩形 15"/>
          <p:cNvSpPr/>
          <p:nvPr/>
        </p:nvSpPr>
        <p:spPr>
          <a:xfrm>
            <a:off x="3979069" y="4922839"/>
            <a:ext cx="2451100" cy="479425"/>
          </a:xfrm>
          <a:prstGeom prst="rect">
            <a:avLst/>
          </a:prstGeom>
          <a:gradFill>
            <a:gsLst>
              <a:gs pos="0">
                <a:srgbClr val="E30000"/>
              </a:gs>
              <a:gs pos="100000">
                <a:srgbClr val="760303"/>
              </a:gs>
            </a:gsLst>
            <a:lin ang="36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2135" b="1" spc="300" noProof="1">
                <a:solidFill>
                  <a:srgbClr val="FFFFFF"/>
                </a:solidFill>
                <a:latin typeface="微软雅黑" panose="020B0503020204020204" pitchFamily="34" charset="-122"/>
                <a:ea typeface="微软雅黑" panose="020B0503020204020204" pitchFamily="34" charset="-122"/>
                <a:cs typeface="+mn-ea"/>
                <a:sym typeface="+mn-lt"/>
              </a:rPr>
              <a:t>思想作风</a:t>
            </a:r>
          </a:p>
        </p:txBody>
      </p:sp>
      <p:sp>
        <p:nvSpPr>
          <p:cNvPr id="17" name="矩形 16"/>
          <p:cNvSpPr/>
          <p:nvPr/>
        </p:nvSpPr>
        <p:spPr>
          <a:xfrm>
            <a:off x="7173119" y="4922839"/>
            <a:ext cx="2451100" cy="479425"/>
          </a:xfrm>
          <a:prstGeom prst="rect">
            <a:avLst/>
          </a:prstGeom>
          <a:gradFill>
            <a:gsLst>
              <a:gs pos="0">
                <a:srgbClr val="E30000"/>
              </a:gs>
              <a:gs pos="100000">
                <a:srgbClr val="760303"/>
              </a:gs>
            </a:gsLst>
            <a:lin ang="36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2135" b="1" spc="300" noProof="1">
                <a:solidFill>
                  <a:srgbClr val="FFFFFF"/>
                </a:solidFill>
                <a:latin typeface="微软雅黑" panose="020B0503020204020204" pitchFamily="34" charset="-122"/>
                <a:ea typeface="微软雅黑" panose="020B0503020204020204" pitchFamily="34" charset="-122"/>
                <a:cs typeface="+mn-ea"/>
                <a:sym typeface="+mn-lt"/>
              </a:rPr>
              <a:t>能力水平</a:t>
            </a:r>
          </a:p>
        </p:txBody>
      </p:sp>
      <p:sp>
        <p:nvSpPr>
          <p:cNvPr id="18" name="矩形 17"/>
          <p:cNvSpPr/>
          <p:nvPr/>
        </p:nvSpPr>
        <p:spPr>
          <a:xfrm>
            <a:off x="3979069" y="5521326"/>
            <a:ext cx="2451100" cy="479425"/>
          </a:xfrm>
          <a:prstGeom prst="rect">
            <a:avLst/>
          </a:prstGeom>
          <a:gradFill>
            <a:gsLst>
              <a:gs pos="0">
                <a:srgbClr val="E30000"/>
              </a:gs>
              <a:gs pos="100000">
                <a:srgbClr val="760303"/>
              </a:gs>
            </a:gsLst>
            <a:lin ang="36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2135" b="1" spc="300" noProof="1">
                <a:solidFill>
                  <a:srgbClr val="FFFFFF"/>
                </a:solidFill>
                <a:latin typeface="微软雅黑" panose="020B0503020204020204" pitchFamily="34" charset="-122"/>
                <a:ea typeface="微软雅黑" panose="020B0503020204020204" pitchFamily="34" charset="-122"/>
                <a:cs typeface="+mn-ea"/>
                <a:sym typeface="+mn-lt"/>
              </a:rPr>
              <a:t>勤政廉洁</a:t>
            </a:r>
          </a:p>
        </p:txBody>
      </p:sp>
      <p:sp>
        <p:nvSpPr>
          <p:cNvPr id="19" name="矩形 18"/>
          <p:cNvSpPr/>
          <p:nvPr/>
        </p:nvSpPr>
        <p:spPr>
          <a:xfrm>
            <a:off x="7173119" y="5521326"/>
            <a:ext cx="2451100" cy="479425"/>
          </a:xfrm>
          <a:prstGeom prst="rect">
            <a:avLst/>
          </a:prstGeom>
          <a:gradFill>
            <a:gsLst>
              <a:gs pos="0">
                <a:srgbClr val="E30000"/>
              </a:gs>
              <a:gs pos="100000">
                <a:srgbClr val="760303"/>
              </a:gs>
            </a:gsLst>
            <a:lin ang="36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2135" b="1" spc="300" noProof="1">
                <a:solidFill>
                  <a:srgbClr val="FFFFFF"/>
                </a:solidFill>
                <a:latin typeface="微软雅黑" panose="020B0503020204020204" pitchFamily="34" charset="-122"/>
                <a:ea typeface="微软雅黑" panose="020B0503020204020204" pitchFamily="34" charset="-122"/>
                <a:cs typeface="+mn-ea"/>
                <a:sym typeface="+mn-lt"/>
              </a:rPr>
              <a:t>民主团结</a:t>
            </a:r>
          </a:p>
        </p:txBody>
      </p:sp>
      <p:sp>
        <p:nvSpPr>
          <p:cNvPr id="20" name="矩形 19"/>
          <p:cNvSpPr/>
          <p:nvPr/>
        </p:nvSpPr>
        <p:spPr>
          <a:xfrm>
            <a:off x="2597944" y="4149725"/>
            <a:ext cx="647700" cy="2127250"/>
          </a:xfrm>
          <a:prstGeom prst="rect">
            <a:avLst/>
          </a:prstGeom>
          <a:gradFill>
            <a:gsLst>
              <a:gs pos="0">
                <a:srgbClr val="E30000"/>
              </a:gs>
              <a:gs pos="100000">
                <a:srgbClr val="760303"/>
              </a:gs>
            </a:gsLst>
            <a:lin ang="3600000" scaled="0"/>
          </a:gra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spcBef>
                <a:spcPct val="0"/>
              </a:spcBef>
              <a:spcAft>
                <a:spcPct val="0"/>
              </a:spcAft>
            </a:pPr>
            <a:r>
              <a:rPr lang="zh-CN" altLang="en-US" sz="3600" b="1" spc="300" noProof="1">
                <a:solidFill>
                  <a:srgbClr val="FFFFFF"/>
                </a:solidFill>
                <a:latin typeface="微软雅黑" panose="020B0503020204020204" pitchFamily="34" charset="-122"/>
                <a:ea typeface="微软雅黑" panose="020B0503020204020204" pitchFamily="34" charset="-122"/>
                <a:cs typeface="+mn-ea"/>
                <a:sym typeface="+mn-lt"/>
              </a:rPr>
              <a:t>六个方面</a:t>
            </a:r>
          </a:p>
        </p:txBody>
      </p:sp>
      <p:pic>
        <p:nvPicPr>
          <p:cNvPr id="4" name="图片 3" descr="49719b19e1b80467a7b82ffedb099f1d"/>
          <p:cNvPicPr>
            <a:picLocks noChangeAspect="1"/>
          </p:cNvPicPr>
          <p:nvPr/>
        </p:nvPicPr>
        <p:blipFill>
          <a:blip r:embed="rId3" cstate="print"/>
          <a:stretch>
            <a:fillRect/>
          </a:stretch>
        </p:blipFill>
        <p:spPr>
          <a:xfrm>
            <a:off x="1397795" y="634365"/>
            <a:ext cx="4041775" cy="3792220"/>
          </a:xfrm>
          <a:prstGeom prst="rect">
            <a:avLst/>
          </a:prstGeom>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4112759166"/>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16" presetClass="entr" presetSubtype="21" fill="hold" grpId="0" nodeType="afterEffect">
                                  <p:stCondLst>
                                    <p:cond delay="500"/>
                                  </p:stCondLst>
                                  <p:childTnLst>
                                    <p:set>
                                      <p:cBhvr>
                                        <p:cTn id="10" dur="1" fill="hold">
                                          <p:stCondLst>
                                            <p:cond delay="0"/>
                                          </p:stCondLst>
                                        </p:cTn>
                                        <p:tgtEl>
                                          <p:spTgt spid="55"/>
                                        </p:tgtEl>
                                        <p:attrNameLst>
                                          <p:attrName>style.visibility</p:attrName>
                                        </p:attrNameLst>
                                      </p:cBhvr>
                                      <p:to>
                                        <p:strVal val="visible"/>
                                      </p:to>
                                    </p:set>
                                    <p:animEffect transition="in" filter="barn(inVertical)">
                                      <p:cBhvr>
                                        <p:cTn id="11" dur="750"/>
                                        <p:tgtEl>
                                          <p:spTgt spid="55"/>
                                        </p:tgtEl>
                                      </p:cBhvr>
                                    </p:animEffect>
                                  </p:childTnLst>
                                </p:cTn>
                              </p:par>
                            </p:childTnLst>
                          </p:cTn>
                        </p:par>
                        <p:par>
                          <p:cTn id="12" fill="hold">
                            <p:stCondLst>
                              <p:cond delay="2000"/>
                            </p:stCondLst>
                            <p:childTnLst>
                              <p:par>
                                <p:cTn id="13" presetID="16" presetClass="entr" presetSubtype="21" fill="hold" nodeType="afterEffect">
                                  <p:stCondLst>
                                    <p:cond delay="0"/>
                                  </p:stCondLst>
                                  <p:childTnLst>
                                    <p:set>
                                      <p:cBhvr>
                                        <p:cTn id="14" dur="1" fill="hold">
                                          <p:stCondLst>
                                            <p:cond delay="0"/>
                                          </p:stCondLst>
                                        </p:cTn>
                                        <p:tgtEl>
                                          <p:spTgt spid="40">
                                            <p:txEl>
                                              <p:pRg st="0" end="0"/>
                                            </p:txEl>
                                          </p:spTgt>
                                        </p:tgtEl>
                                        <p:attrNameLst>
                                          <p:attrName>style.visibility</p:attrName>
                                        </p:attrNameLst>
                                      </p:cBhvr>
                                      <p:to>
                                        <p:strVal val="visible"/>
                                      </p:to>
                                    </p:set>
                                    <p:animEffect transition="in" filter="barn(inVertical)">
                                      <p:cBhvr>
                                        <p:cTn id="15" dur="500"/>
                                        <p:tgtEl>
                                          <p:spTgt spid="40">
                                            <p:txEl>
                                              <p:pRg st="0" end="0"/>
                                            </p:txEl>
                                          </p:spTgt>
                                        </p:tgtEl>
                                      </p:cBhvr>
                                    </p:animEffect>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16" presetClass="entr" presetSubtype="21"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barn(inVertical)">
                                      <p:cBhvr>
                                        <p:cTn id="25" dur="500"/>
                                        <p:tgtEl>
                                          <p:spTgt spid="20"/>
                                        </p:tgtEl>
                                      </p:cBhvr>
                                    </p:animEffect>
                                  </p:childTnLst>
                                </p:cTn>
                              </p:par>
                            </p:childTnLst>
                          </p:cTn>
                        </p:par>
                        <p:par>
                          <p:cTn id="26" fill="hold">
                            <p:stCondLst>
                              <p:cond delay="4000"/>
                            </p:stCondLst>
                            <p:childTnLst>
                              <p:par>
                                <p:cTn id="27" presetID="2" presetClass="entr" presetSubtype="4"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1+#ppt_h/2"/>
                                          </p:val>
                                        </p:tav>
                                        <p:tav tm="100000">
                                          <p:val>
                                            <p:strVal val="#ppt_y"/>
                                          </p:val>
                                        </p:tav>
                                      </p:tavLst>
                                    </p:anim>
                                  </p:childTnLst>
                                </p:cTn>
                              </p:par>
                            </p:childTnLst>
                          </p:cTn>
                        </p:par>
                        <p:par>
                          <p:cTn id="31" fill="hold">
                            <p:stCondLst>
                              <p:cond delay="4500"/>
                            </p:stCondLst>
                            <p:childTnLst>
                              <p:par>
                                <p:cTn id="32" presetID="2" presetClass="entr" presetSubtype="4"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500" fill="hold"/>
                                        <p:tgtEl>
                                          <p:spTgt spid="15"/>
                                        </p:tgtEl>
                                        <p:attrNameLst>
                                          <p:attrName>ppt_x</p:attrName>
                                        </p:attrNameLst>
                                      </p:cBhvr>
                                      <p:tavLst>
                                        <p:tav tm="0">
                                          <p:val>
                                            <p:strVal val="#ppt_x"/>
                                          </p:val>
                                        </p:tav>
                                        <p:tav tm="100000">
                                          <p:val>
                                            <p:strVal val="#ppt_x"/>
                                          </p:val>
                                        </p:tav>
                                      </p:tavLst>
                                    </p:anim>
                                    <p:anim calcmode="lin" valueType="num">
                                      <p:cBhvr>
                                        <p:cTn id="35" dur="500" fill="hold"/>
                                        <p:tgtEl>
                                          <p:spTgt spid="15"/>
                                        </p:tgtEl>
                                        <p:attrNameLst>
                                          <p:attrName>ppt_y</p:attrName>
                                        </p:attrNameLst>
                                      </p:cBhvr>
                                      <p:tavLst>
                                        <p:tav tm="0">
                                          <p:val>
                                            <p:strVal val="1+#ppt_h/2"/>
                                          </p:val>
                                        </p:tav>
                                        <p:tav tm="100000">
                                          <p:val>
                                            <p:strVal val="#ppt_y"/>
                                          </p:val>
                                        </p:tav>
                                      </p:tavLst>
                                    </p:anim>
                                  </p:childTnLst>
                                </p:cTn>
                              </p:par>
                            </p:childTnLst>
                          </p:cTn>
                        </p:par>
                        <p:par>
                          <p:cTn id="36" fill="hold">
                            <p:stCondLst>
                              <p:cond delay="5000"/>
                            </p:stCondLst>
                            <p:childTnLst>
                              <p:par>
                                <p:cTn id="37" presetID="2" presetClass="entr" presetSubtype="4"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p:cTn id="39" dur="500" fill="hold"/>
                                        <p:tgtEl>
                                          <p:spTgt spid="16"/>
                                        </p:tgtEl>
                                        <p:attrNameLst>
                                          <p:attrName>ppt_x</p:attrName>
                                        </p:attrNameLst>
                                      </p:cBhvr>
                                      <p:tavLst>
                                        <p:tav tm="0">
                                          <p:val>
                                            <p:strVal val="#ppt_x"/>
                                          </p:val>
                                        </p:tav>
                                        <p:tav tm="100000">
                                          <p:val>
                                            <p:strVal val="#ppt_x"/>
                                          </p:val>
                                        </p:tav>
                                      </p:tavLst>
                                    </p:anim>
                                    <p:anim calcmode="lin" valueType="num">
                                      <p:cBhvr>
                                        <p:cTn id="40" dur="500" fill="hold"/>
                                        <p:tgtEl>
                                          <p:spTgt spid="16"/>
                                        </p:tgtEl>
                                        <p:attrNameLst>
                                          <p:attrName>ppt_y</p:attrName>
                                        </p:attrNameLst>
                                      </p:cBhvr>
                                      <p:tavLst>
                                        <p:tav tm="0">
                                          <p:val>
                                            <p:strVal val="1+#ppt_h/2"/>
                                          </p:val>
                                        </p:tav>
                                        <p:tav tm="100000">
                                          <p:val>
                                            <p:strVal val="#ppt_y"/>
                                          </p:val>
                                        </p:tav>
                                      </p:tavLst>
                                    </p:anim>
                                  </p:childTnLst>
                                </p:cTn>
                              </p:par>
                            </p:childTnLst>
                          </p:cTn>
                        </p:par>
                        <p:par>
                          <p:cTn id="41" fill="hold">
                            <p:stCondLst>
                              <p:cond delay="5500"/>
                            </p:stCondLst>
                            <p:childTnLst>
                              <p:par>
                                <p:cTn id="42" presetID="2" presetClass="entr" presetSubtype="4"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p:cTn id="44" dur="500" fill="hold"/>
                                        <p:tgtEl>
                                          <p:spTgt spid="17"/>
                                        </p:tgtEl>
                                        <p:attrNameLst>
                                          <p:attrName>ppt_x</p:attrName>
                                        </p:attrNameLst>
                                      </p:cBhvr>
                                      <p:tavLst>
                                        <p:tav tm="0">
                                          <p:val>
                                            <p:strVal val="#ppt_x"/>
                                          </p:val>
                                        </p:tav>
                                        <p:tav tm="100000">
                                          <p:val>
                                            <p:strVal val="#ppt_x"/>
                                          </p:val>
                                        </p:tav>
                                      </p:tavLst>
                                    </p:anim>
                                    <p:anim calcmode="lin" valueType="num">
                                      <p:cBhvr>
                                        <p:cTn id="45" dur="500" fill="hold"/>
                                        <p:tgtEl>
                                          <p:spTgt spid="17"/>
                                        </p:tgtEl>
                                        <p:attrNameLst>
                                          <p:attrName>ppt_y</p:attrName>
                                        </p:attrNameLst>
                                      </p:cBhvr>
                                      <p:tavLst>
                                        <p:tav tm="0">
                                          <p:val>
                                            <p:strVal val="1+#ppt_h/2"/>
                                          </p:val>
                                        </p:tav>
                                        <p:tav tm="100000">
                                          <p:val>
                                            <p:strVal val="#ppt_y"/>
                                          </p:val>
                                        </p:tav>
                                      </p:tavLst>
                                    </p:anim>
                                  </p:childTnLst>
                                </p:cTn>
                              </p:par>
                            </p:childTnLst>
                          </p:cTn>
                        </p:par>
                        <p:par>
                          <p:cTn id="46" fill="hold">
                            <p:stCondLst>
                              <p:cond delay="6000"/>
                            </p:stCondLst>
                            <p:childTnLst>
                              <p:par>
                                <p:cTn id="47" presetID="2" presetClass="entr" presetSubtype="4"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p:cTn id="49" dur="500" fill="hold"/>
                                        <p:tgtEl>
                                          <p:spTgt spid="18"/>
                                        </p:tgtEl>
                                        <p:attrNameLst>
                                          <p:attrName>ppt_x</p:attrName>
                                        </p:attrNameLst>
                                      </p:cBhvr>
                                      <p:tavLst>
                                        <p:tav tm="0">
                                          <p:val>
                                            <p:strVal val="#ppt_x"/>
                                          </p:val>
                                        </p:tav>
                                        <p:tav tm="100000">
                                          <p:val>
                                            <p:strVal val="#ppt_x"/>
                                          </p:val>
                                        </p:tav>
                                      </p:tavLst>
                                    </p:anim>
                                    <p:anim calcmode="lin" valueType="num">
                                      <p:cBhvr>
                                        <p:cTn id="50" dur="500" fill="hold"/>
                                        <p:tgtEl>
                                          <p:spTgt spid="18"/>
                                        </p:tgtEl>
                                        <p:attrNameLst>
                                          <p:attrName>ppt_y</p:attrName>
                                        </p:attrNameLst>
                                      </p:cBhvr>
                                      <p:tavLst>
                                        <p:tav tm="0">
                                          <p:val>
                                            <p:strVal val="1+#ppt_h/2"/>
                                          </p:val>
                                        </p:tav>
                                        <p:tav tm="100000">
                                          <p:val>
                                            <p:strVal val="#ppt_y"/>
                                          </p:val>
                                        </p:tav>
                                      </p:tavLst>
                                    </p:anim>
                                  </p:childTnLst>
                                </p:cTn>
                              </p:par>
                            </p:childTnLst>
                          </p:cTn>
                        </p:par>
                        <p:par>
                          <p:cTn id="51" fill="hold">
                            <p:stCondLst>
                              <p:cond delay="6500"/>
                            </p:stCondLst>
                            <p:childTnLst>
                              <p:par>
                                <p:cTn id="52" presetID="2" presetClass="entr" presetSubtype="4"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ppt_x</p:attrName>
                                        </p:attrNameLst>
                                      </p:cBhvr>
                                      <p:tavLst>
                                        <p:tav tm="0">
                                          <p:val>
                                            <p:strVal val="#ppt_x"/>
                                          </p:val>
                                        </p:tav>
                                        <p:tav tm="100000">
                                          <p:val>
                                            <p:strVal val="#ppt_x"/>
                                          </p:val>
                                        </p:tav>
                                      </p:tavLst>
                                    </p:anim>
                                    <p:anim calcmode="lin" valueType="num">
                                      <p:cBhvr>
                                        <p:cTn id="55"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37" grpId="0"/>
      <p:bldP spid="14" grpId="0" bldLvl="0" animBg="1"/>
      <p:bldP spid="15" grpId="0" bldLvl="0" animBg="1"/>
      <p:bldP spid="16" grpId="0" bldLvl="0" animBg="1"/>
      <p:bldP spid="17" grpId="0" bldLvl="0" animBg="1"/>
      <p:bldP spid="18" grpId="0" bldLvl="0" animBg="1"/>
      <p:bldP spid="19" grpId="0" bldLvl="0" animBg="1"/>
      <p:bldP spid="20" grpId="0" bldLvl="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党员干部的其他规定</a:t>
            </a:r>
          </a:p>
        </p:txBody>
      </p:sp>
      <p:sp>
        <p:nvSpPr>
          <p:cNvPr id="55" name="Rectangle 3"/>
          <p:cNvSpPr/>
          <p:nvPr/>
        </p:nvSpPr>
        <p:spPr>
          <a:xfrm>
            <a:off x="-13493" y="1892301"/>
            <a:ext cx="12217400" cy="1992313"/>
          </a:xfrm>
          <a:prstGeom prst="rect">
            <a:avLst/>
          </a:prstGeom>
          <a:gradFill>
            <a:gsLst>
              <a:gs pos="0">
                <a:srgbClr val="E30000"/>
              </a:gs>
              <a:gs pos="100000">
                <a:srgbClr val="76030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en-GB" noProof="1">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37" name="矩形 36"/>
          <p:cNvSpPr/>
          <p:nvPr/>
        </p:nvSpPr>
        <p:spPr>
          <a:xfrm>
            <a:off x="5591970" y="2735264"/>
            <a:ext cx="5903913" cy="1200329"/>
          </a:xfrm>
          <a:prstGeom prst="rect">
            <a:avLst/>
          </a:prstGeom>
        </p:spPr>
        <p:txBody>
          <a:bodyPr wrap="square">
            <a:spAutoFit/>
          </a:bodyPr>
          <a:lstStyle/>
          <a:p>
            <a:pPr algn="just">
              <a:lnSpc>
                <a:spcPct val="120000"/>
              </a:lnSpc>
              <a:spcBef>
                <a:spcPct val="0"/>
              </a:spcBef>
              <a:spcAft>
                <a:spcPct val="0"/>
              </a:spcAft>
            </a:pPr>
            <a:r>
              <a:rPr lang="en-US" altLang="zh-CN" sz="1500" b="1" spc="300" noProof="1">
                <a:solidFill>
                  <a:srgbClr val="FFFFFF"/>
                </a:solidFill>
                <a:latin typeface="微软雅黑" panose="020B0503020204020204" pitchFamily="34" charset="-122"/>
                <a:ea typeface="微软雅黑" panose="020B0503020204020204" pitchFamily="34" charset="-122"/>
                <a:cs typeface="+mn-ea"/>
                <a:sym typeface="+mn-lt"/>
              </a:rPr>
              <a:t>【</a:t>
            </a:r>
            <a:r>
              <a:rPr lang="zh-CN" altLang="en-US" sz="1500" b="1" spc="300" noProof="1">
                <a:solidFill>
                  <a:srgbClr val="FFFFFF"/>
                </a:solidFill>
                <a:latin typeface="微软雅黑" panose="020B0503020204020204" pitchFamily="34" charset="-122"/>
                <a:ea typeface="微软雅黑" panose="020B0503020204020204" pitchFamily="34" charset="-122"/>
                <a:cs typeface="+mn-ea"/>
                <a:sym typeface="+mn-lt"/>
              </a:rPr>
              <a:t>第三十五条</a:t>
            </a:r>
            <a:r>
              <a:rPr lang="en-US" altLang="zh-CN" sz="1500" b="1" spc="300" noProof="1">
                <a:solidFill>
                  <a:srgbClr val="FFFFFF"/>
                </a:solidFill>
                <a:latin typeface="微软雅黑" panose="020B0503020204020204" pitchFamily="34" charset="-122"/>
                <a:ea typeface="微软雅黑" panose="020B0503020204020204" pitchFamily="34" charset="-122"/>
                <a:cs typeface="+mn-ea"/>
                <a:sym typeface="+mn-lt"/>
              </a:rPr>
              <a:t>】 </a:t>
            </a:r>
            <a:r>
              <a:rPr lang="zh-CN" altLang="en-US" sz="1500" b="1" spc="300" noProof="1">
                <a:solidFill>
                  <a:srgbClr val="FFFFFF"/>
                </a:solidFill>
                <a:latin typeface="微软雅黑" panose="020B0503020204020204" pitchFamily="34" charset="-122"/>
                <a:ea typeface="微软雅黑" panose="020B0503020204020204" pitchFamily="34" charset="-122"/>
                <a:cs typeface="+mn-ea"/>
                <a:sym typeface="+mn-lt"/>
              </a:rPr>
              <a:t>党员干部要善于同党外干部合作共事，尊重他们，虚心学习他们的长处。</a:t>
            </a:r>
          </a:p>
          <a:p>
            <a:pPr algn="just">
              <a:lnSpc>
                <a:spcPct val="120000"/>
              </a:lnSpc>
              <a:spcBef>
                <a:spcPct val="0"/>
              </a:spcBef>
              <a:spcAft>
                <a:spcPct val="0"/>
              </a:spcAft>
            </a:pPr>
            <a:r>
              <a:rPr lang="zh-CN" altLang="en-US" sz="1500" b="1" spc="300" noProof="1">
                <a:solidFill>
                  <a:srgbClr val="FFFFFF"/>
                </a:solidFill>
                <a:latin typeface="微软雅黑" panose="020B0503020204020204" pitchFamily="34" charset="-122"/>
                <a:ea typeface="微软雅黑" panose="020B0503020204020204" pitchFamily="34" charset="-122"/>
                <a:cs typeface="+mn-ea"/>
                <a:sym typeface="+mn-lt"/>
              </a:rPr>
              <a:t>党的各级组织要善于发现和推荐有真才实学的党外干部担任领导工作，保证他们有职有权，充分发挥他们的作用。</a:t>
            </a:r>
          </a:p>
        </p:txBody>
      </p:sp>
      <p:sp>
        <p:nvSpPr>
          <p:cNvPr id="40" name="TextBox 19"/>
          <p:cNvSpPr txBox="1"/>
          <p:nvPr/>
        </p:nvSpPr>
        <p:spPr>
          <a:xfrm>
            <a:off x="5520532" y="1887539"/>
            <a:ext cx="5937250" cy="978729"/>
          </a:xfrm>
          <a:prstGeom prst="rect">
            <a:avLst/>
          </a:prstGeom>
          <a:noFill/>
          <a:ln w="9525">
            <a:noFill/>
          </a:ln>
        </p:spPr>
        <p:txBody>
          <a:bodyPr wrap="square" anchor="t">
            <a:spAutoFit/>
          </a:bodyPr>
          <a:lstStyle/>
          <a:p>
            <a:pPr fontAlgn="base">
              <a:lnSpc>
                <a:spcPct val="120000"/>
              </a:lnSpc>
              <a:spcBef>
                <a:spcPct val="0"/>
              </a:spcBef>
              <a:spcAft>
                <a:spcPct val="0"/>
              </a:spcAft>
            </a:pPr>
            <a:r>
              <a:rPr lang="zh-CN" altLang="en-US" sz="4800" b="1">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rPr>
              <a:t>党员干部的其他规定</a:t>
            </a:r>
          </a:p>
        </p:txBody>
      </p:sp>
      <p:sp>
        <p:nvSpPr>
          <p:cNvPr id="26" name="矩形 25"/>
          <p:cNvSpPr/>
          <p:nvPr/>
        </p:nvSpPr>
        <p:spPr>
          <a:xfrm>
            <a:off x="1227933" y="4221163"/>
            <a:ext cx="9764713" cy="1938992"/>
          </a:xfrm>
          <a:prstGeom prst="rect">
            <a:avLst/>
          </a:prstGeom>
        </p:spPr>
        <p:txBody>
          <a:bodyPr wrap="square">
            <a:spAutoFit/>
          </a:bodyPr>
          <a:lstStyle/>
          <a:p>
            <a:pPr>
              <a:lnSpc>
                <a:spcPct val="150000"/>
              </a:lnSpc>
              <a:spcBef>
                <a:spcPct val="0"/>
              </a:spcBef>
              <a:spcAft>
                <a:spcPct val="0"/>
              </a:spcAft>
            </a:pPr>
            <a:r>
              <a:rPr lang="en-US" altLang="zh-CN" sz="2000" b="1" spc="300" noProof="1">
                <a:solidFill>
                  <a:srgbClr val="C00000"/>
                </a:solidFill>
                <a:latin typeface="微软雅黑" panose="020B0503020204020204" pitchFamily="34" charset="-122"/>
                <a:ea typeface="微软雅黑" panose="020B0503020204020204" pitchFamily="34" charset="-122"/>
                <a:cs typeface="+mn-ea"/>
                <a:sym typeface="+mn-lt"/>
              </a:rPr>
              <a:t>【</a:t>
            </a:r>
            <a:r>
              <a:rPr lang="zh-CN" altLang="en-US" sz="2000" b="1" spc="300" noProof="1">
                <a:solidFill>
                  <a:srgbClr val="C00000"/>
                </a:solidFill>
                <a:latin typeface="微软雅黑" panose="020B0503020204020204" pitchFamily="34" charset="-122"/>
                <a:ea typeface="微软雅黑" panose="020B0503020204020204" pitchFamily="34" charset="-122"/>
                <a:cs typeface="+mn-ea"/>
                <a:sym typeface="+mn-lt"/>
              </a:rPr>
              <a:t>第三十四条</a:t>
            </a:r>
            <a:r>
              <a:rPr lang="en-US" altLang="zh-CN" sz="2000" b="1" spc="300" noProof="1">
                <a:solidFill>
                  <a:srgbClr val="C00000"/>
                </a:solidFill>
                <a:latin typeface="微软雅黑" panose="020B0503020204020204" pitchFamily="34" charset="-122"/>
                <a:ea typeface="微软雅黑" panose="020B0503020204020204" pitchFamily="34" charset="-122"/>
                <a:cs typeface="+mn-ea"/>
                <a:sym typeface="+mn-lt"/>
              </a:rPr>
              <a:t>】</a:t>
            </a:r>
            <a:r>
              <a:rPr lang="zh-CN" altLang="en-US" sz="2000" b="1"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党的各级领导干部，无论是由民主选举产生的，或是由领导机关任命的，他们的职务都不是终身的，都可以变动或解除。</a:t>
            </a:r>
          </a:p>
          <a:p>
            <a:pPr>
              <a:lnSpc>
                <a:spcPct val="150000"/>
              </a:lnSpc>
              <a:spcBef>
                <a:spcPct val="0"/>
              </a:spcBef>
              <a:spcAft>
                <a:spcPct val="0"/>
              </a:spcAft>
            </a:pPr>
            <a:r>
              <a:rPr lang="zh-CN" altLang="en-US" sz="2000" b="1"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年龄和健康状况不适宜于继续担任工作的干部，应当按照国家的规定退、离休。</a:t>
            </a:r>
          </a:p>
        </p:txBody>
      </p:sp>
      <p:pic>
        <p:nvPicPr>
          <p:cNvPr id="4" name="图片 3" descr="49719b19e1b80467a7b82ffedb099f1d"/>
          <p:cNvPicPr>
            <a:picLocks noChangeAspect="1"/>
          </p:cNvPicPr>
          <p:nvPr/>
        </p:nvPicPr>
        <p:blipFill>
          <a:blip r:embed="rId3" cstate="print"/>
          <a:stretch>
            <a:fillRect/>
          </a:stretch>
        </p:blipFill>
        <p:spPr>
          <a:xfrm>
            <a:off x="1397795" y="634365"/>
            <a:ext cx="4041775" cy="3792220"/>
          </a:xfrm>
          <a:prstGeom prst="rect">
            <a:avLst/>
          </a:prstGeom>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526581260"/>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16" presetClass="entr" presetSubtype="21" fill="hold" grpId="0" nodeType="afterEffect">
                                  <p:stCondLst>
                                    <p:cond delay="500"/>
                                  </p:stCondLst>
                                  <p:childTnLst>
                                    <p:set>
                                      <p:cBhvr>
                                        <p:cTn id="10" dur="1" fill="hold">
                                          <p:stCondLst>
                                            <p:cond delay="0"/>
                                          </p:stCondLst>
                                        </p:cTn>
                                        <p:tgtEl>
                                          <p:spTgt spid="55"/>
                                        </p:tgtEl>
                                        <p:attrNameLst>
                                          <p:attrName>style.visibility</p:attrName>
                                        </p:attrNameLst>
                                      </p:cBhvr>
                                      <p:to>
                                        <p:strVal val="visible"/>
                                      </p:to>
                                    </p:set>
                                    <p:animEffect transition="in" filter="barn(inVertical)">
                                      <p:cBhvr>
                                        <p:cTn id="11" dur="750"/>
                                        <p:tgtEl>
                                          <p:spTgt spid="55"/>
                                        </p:tgtEl>
                                      </p:cBhvr>
                                    </p:animEffect>
                                  </p:childTnLst>
                                </p:cTn>
                              </p:par>
                            </p:childTnLst>
                          </p:cTn>
                        </p:par>
                        <p:par>
                          <p:cTn id="12" fill="hold">
                            <p:stCondLst>
                              <p:cond delay="2000"/>
                            </p:stCondLst>
                            <p:childTnLst>
                              <p:par>
                                <p:cTn id="13" presetID="16" presetClass="entr" presetSubtype="21" fill="hold" nodeType="afterEffect">
                                  <p:stCondLst>
                                    <p:cond delay="0"/>
                                  </p:stCondLst>
                                  <p:childTnLst>
                                    <p:set>
                                      <p:cBhvr>
                                        <p:cTn id="14" dur="1" fill="hold">
                                          <p:stCondLst>
                                            <p:cond delay="0"/>
                                          </p:stCondLst>
                                        </p:cTn>
                                        <p:tgtEl>
                                          <p:spTgt spid="40">
                                            <p:txEl>
                                              <p:pRg st="0" end="0"/>
                                            </p:txEl>
                                          </p:spTgt>
                                        </p:tgtEl>
                                        <p:attrNameLst>
                                          <p:attrName>style.visibility</p:attrName>
                                        </p:attrNameLst>
                                      </p:cBhvr>
                                      <p:to>
                                        <p:strVal val="visible"/>
                                      </p:to>
                                    </p:set>
                                    <p:animEffect transition="in" filter="barn(inVertical)">
                                      <p:cBhvr>
                                        <p:cTn id="15" dur="500"/>
                                        <p:tgtEl>
                                          <p:spTgt spid="40">
                                            <p:txEl>
                                              <p:pRg st="0" end="0"/>
                                            </p:txEl>
                                          </p:spTgt>
                                        </p:tgtEl>
                                      </p:cBhvr>
                                    </p:animEffect>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37" grpId="0"/>
      <p:bldP spid="26"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253332" y="508000"/>
            <a:ext cx="5346700" cy="40005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方正粗宋简体" panose="03000509000000000000" pitchFamily="65" charset="-122"/>
                <a:ea typeface="方正粗宋简体" panose="03000509000000000000" pitchFamily="65" charset="-122"/>
              </a:rPr>
              <a:t>新时代中国特色社会主义思想</a:t>
            </a:r>
            <a:endParaRPr lang="zh-CN" altLang="en-US" spc="300" noProof="1">
              <a:solidFill>
                <a:srgbClr val="FFFFFF"/>
              </a:solidFill>
              <a:latin typeface="方正粗宋简体" panose="03000509000000000000" pitchFamily="65" charset="-122"/>
              <a:ea typeface="方正粗宋简体" panose="03000509000000000000" pitchFamily="65" charset="-122"/>
            </a:endParaRPr>
          </a:p>
        </p:txBody>
      </p:sp>
      <p:sp>
        <p:nvSpPr>
          <p:cNvPr id="70" name="文本框 69"/>
          <p:cNvSpPr txBox="1"/>
          <p:nvPr/>
        </p:nvSpPr>
        <p:spPr>
          <a:xfrm>
            <a:off x="5744718" y="1976220"/>
            <a:ext cx="4572101" cy="787400"/>
          </a:xfrm>
          <a:prstGeom prst="rect">
            <a:avLst/>
          </a:prstGeom>
          <a:noFill/>
        </p:spPr>
        <p:txBody>
          <a:bodyPr wrap="square" lIns="91433" tIns="45716" rIns="91433" bIns="45716"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pPr>
            <a:r>
              <a:rPr lang="zh-CN" altLang="en-US" sz="1600" b="1" dirty="0">
                <a:solidFill>
                  <a:srgbClr val="000000"/>
                </a:solidFill>
                <a:latin typeface="微软雅黑" panose="020B0503020204020204" pitchFamily="34" charset="-122"/>
                <a:ea typeface="微软雅黑" panose="020B0503020204020204" pitchFamily="34" charset="-122"/>
              </a:rPr>
              <a:t>马克思主义新境界</a:t>
            </a:r>
          </a:p>
          <a:p>
            <a:pPr fontAlgn="base">
              <a:spcBef>
                <a:spcPct val="0"/>
              </a:spcBef>
              <a:spcAft>
                <a:spcPct val="0"/>
              </a:spcAft>
            </a:pPr>
            <a:r>
              <a:rPr lang="en-US" altLang="zh-CN" sz="1465" dirty="0">
                <a:solidFill>
                  <a:srgbClr val="000000"/>
                </a:solidFill>
                <a:latin typeface="微软雅黑" panose="020B0503020204020204" pitchFamily="34" charset="-122"/>
                <a:ea typeface="微软雅黑" panose="020B0503020204020204" pitchFamily="34" charset="-122"/>
              </a:rPr>
              <a:t>Lorem ipsum dolor sit amet, consectetuer adipiscing elit. </a:t>
            </a:r>
          </a:p>
        </p:txBody>
      </p:sp>
      <p:sp>
        <p:nvSpPr>
          <p:cNvPr id="71" name="文本框 70"/>
          <p:cNvSpPr txBox="1"/>
          <p:nvPr/>
        </p:nvSpPr>
        <p:spPr>
          <a:xfrm>
            <a:off x="5744717" y="2879055"/>
            <a:ext cx="4810919" cy="787400"/>
          </a:xfrm>
          <a:prstGeom prst="rect">
            <a:avLst/>
          </a:prstGeom>
          <a:noFill/>
        </p:spPr>
        <p:txBody>
          <a:bodyPr wrap="square" lIns="91433" tIns="45716" rIns="91433" bIns="45716"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pPr>
            <a:r>
              <a:rPr lang="zh-CN" altLang="en-US" sz="1600" b="1" dirty="0">
                <a:solidFill>
                  <a:srgbClr val="000000"/>
                </a:solidFill>
                <a:latin typeface="微软雅黑" panose="020B0503020204020204" pitchFamily="34" charset="-122"/>
                <a:ea typeface="微软雅黑" panose="020B0503020204020204" pitchFamily="34" charset="-122"/>
              </a:rPr>
              <a:t>党治国理政新境界</a:t>
            </a:r>
          </a:p>
          <a:p>
            <a:pPr fontAlgn="base">
              <a:spcBef>
                <a:spcPct val="0"/>
              </a:spcBef>
              <a:spcAft>
                <a:spcPct val="0"/>
              </a:spcAft>
            </a:pPr>
            <a:r>
              <a:rPr lang="en-US" altLang="zh-CN" sz="1465" dirty="0">
                <a:solidFill>
                  <a:srgbClr val="000000"/>
                </a:solidFill>
                <a:latin typeface="微软雅黑" panose="020B0503020204020204" pitchFamily="34" charset="-122"/>
                <a:ea typeface="微软雅黑" panose="020B0503020204020204" pitchFamily="34" charset="-122"/>
              </a:rPr>
              <a:t>Lorem ipsum dolor sit </a:t>
            </a:r>
            <a:r>
              <a:rPr lang="en-US" altLang="zh-CN" sz="1465" dirty="0" err="1">
                <a:solidFill>
                  <a:srgbClr val="000000"/>
                </a:solidFill>
                <a:latin typeface="微软雅黑" panose="020B0503020204020204" pitchFamily="34" charset="-122"/>
                <a:ea typeface="微软雅黑" panose="020B0503020204020204" pitchFamily="34" charset="-122"/>
              </a:rPr>
              <a:t>amet</a:t>
            </a:r>
            <a:r>
              <a:rPr lang="en-US" altLang="zh-CN" sz="1465" dirty="0">
                <a:solidFill>
                  <a:srgbClr val="000000"/>
                </a:solidFill>
                <a:latin typeface="微软雅黑" panose="020B0503020204020204" pitchFamily="34" charset="-122"/>
                <a:ea typeface="微软雅黑" panose="020B0503020204020204" pitchFamily="34" charset="-122"/>
              </a:rPr>
              <a:t>, </a:t>
            </a:r>
            <a:r>
              <a:rPr lang="en-US" altLang="zh-CN" sz="1465" dirty="0" err="1">
                <a:solidFill>
                  <a:srgbClr val="000000"/>
                </a:solidFill>
                <a:latin typeface="微软雅黑" panose="020B0503020204020204" pitchFamily="34" charset="-122"/>
                <a:ea typeface="微软雅黑" panose="020B0503020204020204" pitchFamily="34" charset="-122"/>
              </a:rPr>
              <a:t>consectetuer</a:t>
            </a:r>
            <a:r>
              <a:rPr lang="en-US" altLang="zh-CN" sz="1465" dirty="0">
                <a:solidFill>
                  <a:srgbClr val="000000"/>
                </a:solidFill>
                <a:latin typeface="微软雅黑" panose="020B0503020204020204" pitchFamily="34" charset="-122"/>
                <a:ea typeface="微软雅黑" panose="020B0503020204020204" pitchFamily="34" charset="-122"/>
              </a:rPr>
              <a:t> </a:t>
            </a:r>
            <a:r>
              <a:rPr lang="en-US" altLang="zh-CN" sz="1465" dirty="0" err="1">
                <a:solidFill>
                  <a:srgbClr val="000000"/>
                </a:solidFill>
                <a:latin typeface="微软雅黑" panose="020B0503020204020204" pitchFamily="34" charset="-122"/>
                <a:ea typeface="微软雅黑" panose="020B0503020204020204" pitchFamily="34" charset="-122"/>
              </a:rPr>
              <a:t>adipiscing</a:t>
            </a:r>
            <a:r>
              <a:rPr lang="en-US" altLang="zh-CN" sz="1465" dirty="0">
                <a:solidFill>
                  <a:srgbClr val="000000"/>
                </a:solidFill>
                <a:latin typeface="微软雅黑" panose="020B0503020204020204" pitchFamily="34" charset="-122"/>
                <a:ea typeface="微软雅黑" panose="020B0503020204020204" pitchFamily="34" charset="-122"/>
              </a:rPr>
              <a:t> </a:t>
            </a:r>
            <a:r>
              <a:rPr lang="en-US" altLang="zh-CN" sz="1465" dirty="0" err="1">
                <a:solidFill>
                  <a:srgbClr val="000000"/>
                </a:solidFill>
                <a:latin typeface="微软雅黑" panose="020B0503020204020204" pitchFamily="34" charset="-122"/>
                <a:ea typeface="微软雅黑" panose="020B0503020204020204" pitchFamily="34" charset="-122"/>
              </a:rPr>
              <a:t>elit</a:t>
            </a:r>
            <a:r>
              <a:rPr lang="en-US" altLang="zh-CN" sz="1465" dirty="0">
                <a:solidFill>
                  <a:srgbClr val="000000"/>
                </a:solidFill>
                <a:latin typeface="微软雅黑" panose="020B0503020204020204" pitchFamily="34" charset="-122"/>
                <a:ea typeface="微软雅黑" panose="020B0503020204020204" pitchFamily="34" charset="-122"/>
              </a:rPr>
              <a:t>. </a:t>
            </a:r>
          </a:p>
        </p:txBody>
      </p:sp>
      <p:sp>
        <p:nvSpPr>
          <p:cNvPr id="72" name="文本框 71"/>
          <p:cNvSpPr txBox="1"/>
          <p:nvPr/>
        </p:nvSpPr>
        <p:spPr>
          <a:xfrm>
            <a:off x="5744717" y="3781891"/>
            <a:ext cx="4810919" cy="787400"/>
          </a:xfrm>
          <a:prstGeom prst="rect">
            <a:avLst/>
          </a:prstGeom>
          <a:noFill/>
        </p:spPr>
        <p:txBody>
          <a:bodyPr wrap="square" lIns="91433" tIns="45716" rIns="91433" bIns="45716"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pPr>
            <a:r>
              <a:rPr lang="zh-CN" altLang="en-US" sz="1600" b="1" dirty="0">
                <a:solidFill>
                  <a:srgbClr val="000000"/>
                </a:solidFill>
                <a:latin typeface="微软雅黑" panose="020B0503020204020204" pitchFamily="34" charset="-122"/>
                <a:ea typeface="微软雅黑" panose="020B0503020204020204" pitchFamily="34" charset="-122"/>
              </a:rPr>
              <a:t>中国特色社会主义新境界</a:t>
            </a:r>
          </a:p>
          <a:p>
            <a:pPr fontAlgn="base">
              <a:spcBef>
                <a:spcPct val="0"/>
              </a:spcBef>
              <a:spcAft>
                <a:spcPct val="0"/>
              </a:spcAft>
            </a:pPr>
            <a:r>
              <a:rPr lang="en-US" altLang="zh-CN" sz="1465" dirty="0">
                <a:solidFill>
                  <a:srgbClr val="000000"/>
                </a:solidFill>
                <a:latin typeface="微软雅黑" panose="020B0503020204020204" pitchFamily="34" charset="-122"/>
                <a:ea typeface="微软雅黑" panose="020B0503020204020204" pitchFamily="34" charset="-122"/>
              </a:rPr>
              <a:t>Lorem ipsum dolor sit </a:t>
            </a:r>
            <a:r>
              <a:rPr lang="en-US" altLang="zh-CN" sz="1465" dirty="0" err="1">
                <a:solidFill>
                  <a:srgbClr val="000000"/>
                </a:solidFill>
                <a:latin typeface="微软雅黑" panose="020B0503020204020204" pitchFamily="34" charset="-122"/>
                <a:ea typeface="微软雅黑" panose="020B0503020204020204" pitchFamily="34" charset="-122"/>
              </a:rPr>
              <a:t>amet</a:t>
            </a:r>
            <a:r>
              <a:rPr lang="en-US" altLang="zh-CN" sz="1465" dirty="0">
                <a:solidFill>
                  <a:srgbClr val="000000"/>
                </a:solidFill>
                <a:latin typeface="微软雅黑" panose="020B0503020204020204" pitchFamily="34" charset="-122"/>
                <a:ea typeface="微软雅黑" panose="020B0503020204020204" pitchFamily="34" charset="-122"/>
              </a:rPr>
              <a:t>, </a:t>
            </a:r>
            <a:r>
              <a:rPr lang="en-US" altLang="zh-CN" sz="1465" dirty="0" err="1">
                <a:solidFill>
                  <a:srgbClr val="000000"/>
                </a:solidFill>
                <a:latin typeface="微软雅黑" panose="020B0503020204020204" pitchFamily="34" charset="-122"/>
                <a:ea typeface="微软雅黑" panose="020B0503020204020204" pitchFamily="34" charset="-122"/>
              </a:rPr>
              <a:t>consectetuer</a:t>
            </a:r>
            <a:r>
              <a:rPr lang="en-US" altLang="zh-CN" sz="1465" dirty="0">
                <a:solidFill>
                  <a:srgbClr val="000000"/>
                </a:solidFill>
                <a:latin typeface="微软雅黑" panose="020B0503020204020204" pitchFamily="34" charset="-122"/>
                <a:ea typeface="微软雅黑" panose="020B0503020204020204" pitchFamily="34" charset="-122"/>
              </a:rPr>
              <a:t> </a:t>
            </a:r>
            <a:r>
              <a:rPr lang="en-US" altLang="zh-CN" sz="1465" dirty="0" err="1">
                <a:solidFill>
                  <a:srgbClr val="000000"/>
                </a:solidFill>
                <a:latin typeface="微软雅黑" panose="020B0503020204020204" pitchFamily="34" charset="-122"/>
                <a:ea typeface="微软雅黑" panose="020B0503020204020204" pitchFamily="34" charset="-122"/>
              </a:rPr>
              <a:t>adipiscing</a:t>
            </a:r>
            <a:r>
              <a:rPr lang="en-US" altLang="zh-CN" sz="1465" dirty="0">
                <a:solidFill>
                  <a:srgbClr val="000000"/>
                </a:solidFill>
                <a:latin typeface="微软雅黑" panose="020B0503020204020204" pitchFamily="34" charset="-122"/>
                <a:ea typeface="微软雅黑" panose="020B0503020204020204" pitchFamily="34" charset="-122"/>
              </a:rPr>
              <a:t> </a:t>
            </a:r>
            <a:r>
              <a:rPr lang="en-US" altLang="zh-CN" sz="1465" dirty="0" err="1">
                <a:solidFill>
                  <a:srgbClr val="000000"/>
                </a:solidFill>
                <a:latin typeface="微软雅黑" panose="020B0503020204020204" pitchFamily="34" charset="-122"/>
                <a:ea typeface="微软雅黑" panose="020B0503020204020204" pitchFamily="34" charset="-122"/>
              </a:rPr>
              <a:t>elit</a:t>
            </a:r>
            <a:r>
              <a:rPr lang="en-US" altLang="zh-CN" sz="1465" dirty="0">
                <a:solidFill>
                  <a:srgbClr val="000000"/>
                </a:solidFill>
                <a:latin typeface="微软雅黑" panose="020B0503020204020204" pitchFamily="34" charset="-122"/>
                <a:ea typeface="微软雅黑" panose="020B0503020204020204" pitchFamily="34" charset="-122"/>
              </a:rPr>
              <a:t>. </a:t>
            </a:r>
          </a:p>
        </p:txBody>
      </p:sp>
      <p:sp>
        <p:nvSpPr>
          <p:cNvPr id="73" name="文本框 72"/>
          <p:cNvSpPr txBox="1"/>
          <p:nvPr/>
        </p:nvSpPr>
        <p:spPr>
          <a:xfrm>
            <a:off x="5744717" y="4684726"/>
            <a:ext cx="4810919" cy="787400"/>
          </a:xfrm>
          <a:prstGeom prst="rect">
            <a:avLst/>
          </a:prstGeom>
          <a:noFill/>
        </p:spPr>
        <p:txBody>
          <a:bodyPr wrap="square" lIns="91433" tIns="45716" rIns="91433" bIns="45716"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pPr>
            <a:r>
              <a:rPr lang="zh-CN" altLang="en-US" sz="1600" b="1" dirty="0">
                <a:solidFill>
                  <a:srgbClr val="000000"/>
                </a:solidFill>
                <a:latin typeface="微软雅黑" panose="020B0503020204020204" pitchFamily="34" charset="-122"/>
                <a:ea typeface="微软雅黑" panose="020B0503020204020204" pitchFamily="34" charset="-122"/>
              </a:rPr>
              <a:t>管党治党新境界</a:t>
            </a:r>
          </a:p>
          <a:p>
            <a:pPr fontAlgn="base">
              <a:spcBef>
                <a:spcPct val="0"/>
              </a:spcBef>
              <a:spcAft>
                <a:spcPct val="0"/>
              </a:spcAft>
            </a:pPr>
            <a:r>
              <a:rPr lang="en-US" altLang="zh-CN" sz="1465" dirty="0">
                <a:solidFill>
                  <a:srgbClr val="000000"/>
                </a:solidFill>
                <a:latin typeface="微软雅黑" panose="020B0503020204020204" pitchFamily="34" charset="-122"/>
                <a:ea typeface="微软雅黑" panose="020B0503020204020204" pitchFamily="34" charset="-122"/>
              </a:rPr>
              <a:t>Lorem ipsum dolor sit </a:t>
            </a:r>
            <a:r>
              <a:rPr lang="en-US" altLang="zh-CN" sz="1465" dirty="0" err="1">
                <a:solidFill>
                  <a:srgbClr val="000000"/>
                </a:solidFill>
                <a:latin typeface="微软雅黑" panose="020B0503020204020204" pitchFamily="34" charset="-122"/>
                <a:ea typeface="微软雅黑" panose="020B0503020204020204" pitchFamily="34" charset="-122"/>
              </a:rPr>
              <a:t>amet</a:t>
            </a:r>
            <a:r>
              <a:rPr lang="en-US" altLang="zh-CN" sz="1465" dirty="0">
                <a:solidFill>
                  <a:srgbClr val="000000"/>
                </a:solidFill>
                <a:latin typeface="微软雅黑" panose="020B0503020204020204" pitchFamily="34" charset="-122"/>
                <a:ea typeface="微软雅黑" panose="020B0503020204020204" pitchFamily="34" charset="-122"/>
              </a:rPr>
              <a:t>, </a:t>
            </a:r>
            <a:r>
              <a:rPr lang="en-US" altLang="zh-CN" sz="1465" dirty="0" err="1">
                <a:solidFill>
                  <a:srgbClr val="000000"/>
                </a:solidFill>
                <a:latin typeface="微软雅黑" panose="020B0503020204020204" pitchFamily="34" charset="-122"/>
                <a:ea typeface="微软雅黑" panose="020B0503020204020204" pitchFamily="34" charset="-122"/>
              </a:rPr>
              <a:t>consectetuer</a:t>
            </a:r>
            <a:r>
              <a:rPr lang="en-US" altLang="zh-CN" sz="1465" dirty="0">
                <a:solidFill>
                  <a:srgbClr val="000000"/>
                </a:solidFill>
                <a:latin typeface="微软雅黑" panose="020B0503020204020204" pitchFamily="34" charset="-122"/>
                <a:ea typeface="微软雅黑" panose="020B0503020204020204" pitchFamily="34" charset="-122"/>
              </a:rPr>
              <a:t> </a:t>
            </a:r>
            <a:r>
              <a:rPr lang="en-US" altLang="zh-CN" sz="1465" dirty="0" err="1">
                <a:solidFill>
                  <a:srgbClr val="000000"/>
                </a:solidFill>
                <a:latin typeface="微软雅黑" panose="020B0503020204020204" pitchFamily="34" charset="-122"/>
                <a:ea typeface="微软雅黑" panose="020B0503020204020204" pitchFamily="34" charset="-122"/>
              </a:rPr>
              <a:t>adipiscing</a:t>
            </a:r>
            <a:r>
              <a:rPr lang="en-US" altLang="zh-CN" sz="1465" dirty="0">
                <a:solidFill>
                  <a:srgbClr val="000000"/>
                </a:solidFill>
                <a:latin typeface="微软雅黑" panose="020B0503020204020204" pitchFamily="34" charset="-122"/>
                <a:ea typeface="微软雅黑" panose="020B0503020204020204" pitchFamily="34" charset="-122"/>
              </a:rPr>
              <a:t> </a:t>
            </a:r>
            <a:r>
              <a:rPr lang="en-US" altLang="zh-CN" sz="1465" dirty="0" err="1">
                <a:solidFill>
                  <a:srgbClr val="000000"/>
                </a:solidFill>
                <a:latin typeface="微软雅黑" panose="020B0503020204020204" pitchFamily="34" charset="-122"/>
                <a:ea typeface="微软雅黑" panose="020B0503020204020204" pitchFamily="34" charset="-122"/>
              </a:rPr>
              <a:t>elit</a:t>
            </a:r>
            <a:r>
              <a:rPr lang="en-US" altLang="zh-CN" sz="1465" dirty="0">
                <a:solidFill>
                  <a:srgbClr val="000000"/>
                </a:solidFill>
                <a:latin typeface="微软雅黑" panose="020B0503020204020204" pitchFamily="34" charset="-122"/>
                <a:ea typeface="微软雅黑" panose="020B0503020204020204" pitchFamily="34" charset="-122"/>
              </a:rPr>
              <a:t>. </a:t>
            </a:r>
          </a:p>
        </p:txBody>
      </p:sp>
      <p:grpSp>
        <p:nvGrpSpPr>
          <p:cNvPr id="74" name="组合 11"/>
          <p:cNvGrpSpPr/>
          <p:nvPr/>
        </p:nvGrpSpPr>
        <p:grpSpPr>
          <a:xfrm>
            <a:off x="2310797" y="1975861"/>
            <a:ext cx="3341471" cy="3340713"/>
            <a:chOff x="2591856" y="2771221"/>
            <a:chExt cx="2241550" cy="2241550"/>
          </a:xfrm>
        </p:grpSpPr>
        <p:sp>
          <p:nvSpPr>
            <p:cNvPr id="75" name="Freeform 22"/>
            <p:cNvSpPr/>
            <p:nvPr/>
          </p:nvSpPr>
          <p:spPr bwMode="auto">
            <a:xfrm>
              <a:off x="3765018" y="2771221"/>
              <a:ext cx="1068388" cy="1281113"/>
            </a:xfrm>
            <a:custGeom>
              <a:avLst/>
              <a:gdLst>
                <a:gd name="T0" fmla="*/ 0 w 285"/>
                <a:gd name="T1" fmla="*/ 0 h 342"/>
                <a:gd name="T2" fmla="*/ 0 w 285"/>
                <a:gd name="T3" fmla="*/ 68 h 342"/>
                <a:gd name="T4" fmla="*/ 52 w 285"/>
                <a:gd name="T5" fmla="*/ 143 h 342"/>
                <a:gd name="T6" fmla="*/ 0 w 285"/>
                <a:gd name="T7" fmla="*/ 217 h 342"/>
                <a:gd name="T8" fmla="*/ 0 w 285"/>
                <a:gd name="T9" fmla="*/ 285 h 342"/>
                <a:gd name="T10" fmla="*/ 86 w 285"/>
                <a:gd name="T11" fmla="*/ 285 h 342"/>
                <a:gd name="T12" fmla="*/ 142 w 285"/>
                <a:gd name="T13" fmla="*/ 342 h 342"/>
                <a:gd name="T14" fmla="*/ 199 w 285"/>
                <a:gd name="T15" fmla="*/ 285 h 342"/>
                <a:gd name="T16" fmla="*/ 285 w 285"/>
                <a:gd name="T17" fmla="*/ 285 h 342"/>
                <a:gd name="T18" fmla="*/ 285 w 285"/>
                <a:gd name="T19" fmla="*/ 0 h 342"/>
                <a:gd name="T20" fmla="*/ 0 w 285"/>
                <a:gd name="T21"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5" h="342">
                  <a:moveTo>
                    <a:pt x="0" y="0"/>
                  </a:moveTo>
                  <a:cubicBezTo>
                    <a:pt x="0" y="68"/>
                    <a:pt x="0" y="68"/>
                    <a:pt x="0" y="68"/>
                  </a:cubicBezTo>
                  <a:cubicBezTo>
                    <a:pt x="30" y="79"/>
                    <a:pt x="52" y="108"/>
                    <a:pt x="52" y="143"/>
                  </a:cubicBezTo>
                  <a:cubicBezTo>
                    <a:pt x="52" y="177"/>
                    <a:pt x="30" y="206"/>
                    <a:pt x="0" y="217"/>
                  </a:cubicBezTo>
                  <a:cubicBezTo>
                    <a:pt x="0" y="285"/>
                    <a:pt x="0" y="285"/>
                    <a:pt x="0" y="285"/>
                  </a:cubicBezTo>
                  <a:cubicBezTo>
                    <a:pt x="86" y="285"/>
                    <a:pt x="86" y="285"/>
                    <a:pt x="86" y="285"/>
                  </a:cubicBezTo>
                  <a:cubicBezTo>
                    <a:pt x="86" y="316"/>
                    <a:pt x="111" y="342"/>
                    <a:pt x="142" y="342"/>
                  </a:cubicBezTo>
                  <a:cubicBezTo>
                    <a:pt x="173" y="342"/>
                    <a:pt x="199" y="316"/>
                    <a:pt x="199" y="285"/>
                  </a:cubicBezTo>
                  <a:cubicBezTo>
                    <a:pt x="285" y="285"/>
                    <a:pt x="285" y="285"/>
                    <a:pt x="285" y="285"/>
                  </a:cubicBezTo>
                  <a:cubicBezTo>
                    <a:pt x="285" y="0"/>
                    <a:pt x="285" y="0"/>
                    <a:pt x="285" y="0"/>
                  </a:cubicBezTo>
                  <a:lnTo>
                    <a:pt x="0" y="0"/>
                  </a:lnTo>
                  <a:close/>
                </a:path>
              </a:pathLst>
            </a:custGeom>
            <a:gradFill>
              <a:gsLst>
                <a:gs pos="0">
                  <a:srgbClr val="E30000"/>
                </a:gs>
                <a:gs pos="100000">
                  <a:srgbClr val="760303"/>
                </a:gs>
              </a:gsLst>
              <a:lin ang="5400000" scaled="0"/>
            </a:gradFill>
            <a:ln w="6350">
              <a:noFill/>
            </a:ln>
          </p:spPr>
          <p:txBody>
            <a:bodyPr/>
            <a:lstStyle/>
            <a:p>
              <a:pPr fontAlgn="base">
                <a:spcBef>
                  <a:spcPct val="0"/>
                </a:spcBef>
                <a:spcAft>
                  <a:spcPct val="0"/>
                </a:spcAft>
              </a:pPr>
              <a:endParaRPr lang="zh-CN" altLang="en-US" sz="135">
                <a:solidFill>
                  <a:srgbClr val="000000"/>
                </a:solidFill>
                <a:latin typeface="微软雅黑" panose="020B0503020204020204" pitchFamily="34" charset="-122"/>
                <a:ea typeface="微软雅黑" panose="020B0503020204020204" pitchFamily="34" charset="-122"/>
              </a:endParaRPr>
            </a:p>
          </p:txBody>
        </p:sp>
        <p:sp>
          <p:nvSpPr>
            <p:cNvPr id="76" name="Freeform 23"/>
            <p:cNvSpPr/>
            <p:nvPr/>
          </p:nvSpPr>
          <p:spPr bwMode="auto">
            <a:xfrm>
              <a:off x="3552293" y="3944384"/>
              <a:ext cx="1281113" cy="1068387"/>
            </a:xfrm>
            <a:custGeom>
              <a:avLst/>
              <a:gdLst>
                <a:gd name="T0" fmla="*/ 274 w 342"/>
                <a:gd name="T1" fmla="*/ 0 h 285"/>
                <a:gd name="T2" fmla="*/ 199 w 342"/>
                <a:gd name="T3" fmla="*/ 52 h 285"/>
                <a:gd name="T4" fmla="*/ 124 w 342"/>
                <a:gd name="T5" fmla="*/ 0 h 285"/>
                <a:gd name="T6" fmla="*/ 57 w 342"/>
                <a:gd name="T7" fmla="*/ 0 h 285"/>
                <a:gd name="T8" fmla="*/ 57 w 342"/>
                <a:gd name="T9" fmla="*/ 86 h 285"/>
                <a:gd name="T10" fmla="*/ 0 w 342"/>
                <a:gd name="T11" fmla="*/ 142 h 285"/>
                <a:gd name="T12" fmla="*/ 57 w 342"/>
                <a:gd name="T13" fmla="*/ 199 h 285"/>
                <a:gd name="T14" fmla="*/ 57 w 342"/>
                <a:gd name="T15" fmla="*/ 285 h 285"/>
                <a:gd name="T16" fmla="*/ 342 w 342"/>
                <a:gd name="T17" fmla="*/ 285 h 285"/>
                <a:gd name="T18" fmla="*/ 342 w 342"/>
                <a:gd name="T19" fmla="*/ 0 h 285"/>
                <a:gd name="T20" fmla="*/ 274 w 342"/>
                <a:gd name="T21" fmla="*/ 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2" h="285">
                  <a:moveTo>
                    <a:pt x="274" y="0"/>
                  </a:moveTo>
                  <a:cubicBezTo>
                    <a:pt x="263" y="30"/>
                    <a:pt x="234" y="52"/>
                    <a:pt x="199" y="52"/>
                  </a:cubicBezTo>
                  <a:cubicBezTo>
                    <a:pt x="165" y="52"/>
                    <a:pt x="136" y="30"/>
                    <a:pt x="124" y="0"/>
                  </a:cubicBezTo>
                  <a:cubicBezTo>
                    <a:pt x="57" y="0"/>
                    <a:pt x="57" y="0"/>
                    <a:pt x="57" y="0"/>
                  </a:cubicBezTo>
                  <a:cubicBezTo>
                    <a:pt x="57" y="86"/>
                    <a:pt x="57" y="86"/>
                    <a:pt x="57" y="86"/>
                  </a:cubicBezTo>
                  <a:cubicBezTo>
                    <a:pt x="25" y="86"/>
                    <a:pt x="0" y="111"/>
                    <a:pt x="0" y="142"/>
                  </a:cubicBezTo>
                  <a:cubicBezTo>
                    <a:pt x="0" y="173"/>
                    <a:pt x="25" y="199"/>
                    <a:pt x="57" y="199"/>
                  </a:cubicBezTo>
                  <a:cubicBezTo>
                    <a:pt x="57" y="285"/>
                    <a:pt x="57" y="285"/>
                    <a:pt x="57" y="285"/>
                  </a:cubicBezTo>
                  <a:cubicBezTo>
                    <a:pt x="342" y="285"/>
                    <a:pt x="342" y="285"/>
                    <a:pt x="342" y="285"/>
                  </a:cubicBezTo>
                  <a:cubicBezTo>
                    <a:pt x="342" y="0"/>
                    <a:pt x="342" y="0"/>
                    <a:pt x="342" y="0"/>
                  </a:cubicBezTo>
                  <a:lnTo>
                    <a:pt x="274" y="0"/>
                  </a:lnTo>
                  <a:close/>
                </a:path>
              </a:pathLst>
            </a:custGeom>
            <a:gradFill>
              <a:gsLst>
                <a:gs pos="0">
                  <a:srgbClr val="E30000"/>
                </a:gs>
                <a:gs pos="100000">
                  <a:srgbClr val="760303"/>
                </a:gs>
              </a:gsLst>
              <a:lin ang="5400000" scaled="0"/>
            </a:gradFill>
            <a:ln>
              <a:noFill/>
            </a:ln>
          </p:spPr>
          <p:txBody>
            <a:bodyPr/>
            <a:lstStyle/>
            <a:p>
              <a:pPr fontAlgn="base">
                <a:spcBef>
                  <a:spcPct val="0"/>
                </a:spcBef>
                <a:spcAft>
                  <a:spcPct val="0"/>
                </a:spcAft>
              </a:pPr>
              <a:endParaRPr lang="zh-CN" altLang="en-US" sz="135" dirty="0">
                <a:solidFill>
                  <a:srgbClr val="000000"/>
                </a:solidFill>
                <a:latin typeface="微软雅黑" panose="020B0503020204020204" pitchFamily="34" charset="-122"/>
                <a:ea typeface="微软雅黑" panose="020B0503020204020204" pitchFamily="34" charset="-122"/>
              </a:endParaRPr>
            </a:p>
          </p:txBody>
        </p:sp>
        <p:sp>
          <p:nvSpPr>
            <p:cNvPr id="77" name="Freeform 24"/>
            <p:cNvSpPr/>
            <p:nvPr/>
          </p:nvSpPr>
          <p:spPr bwMode="auto">
            <a:xfrm>
              <a:off x="2591856" y="3730071"/>
              <a:ext cx="1068387" cy="1282700"/>
            </a:xfrm>
            <a:custGeom>
              <a:avLst/>
              <a:gdLst>
                <a:gd name="T0" fmla="*/ 285 w 285"/>
                <a:gd name="T1" fmla="*/ 124 h 342"/>
                <a:gd name="T2" fmla="*/ 285 w 285"/>
                <a:gd name="T3" fmla="*/ 57 h 342"/>
                <a:gd name="T4" fmla="*/ 199 w 285"/>
                <a:gd name="T5" fmla="*/ 57 h 342"/>
                <a:gd name="T6" fmla="*/ 142 w 285"/>
                <a:gd name="T7" fmla="*/ 0 h 342"/>
                <a:gd name="T8" fmla="*/ 86 w 285"/>
                <a:gd name="T9" fmla="*/ 57 h 342"/>
                <a:gd name="T10" fmla="*/ 0 w 285"/>
                <a:gd name="T11" fmla="*/ 57 h 342"/>
                <a:gd name="T12" fmla="*/ 0 w 285"/>
                <a:gd name="T13" fmla="*/ 342 h 342"/>
                <a:gd name="T14" fmla="*/ 285 w 285"/>
                <a:gd name="T15" fmla="*/ 342 h 342"/>
                <a:gd name="T16" fmla="*/ 285 w 285"/>
                <a:gd name="T17" fmla="*/ 274 h 342"/>
                <a:gd name="T18" fmla="*/ 233 w 285"/>
                <a:gd name="T19" fmla="*/ 199 h 342"/>
                <a:gd name="T20" fmla="*/ 285 w 285"/>
                <a:gd name="T21" fmla="*/ 124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5" h="342">
                  <a:moveTo>
                    <a:pt x="285" y="124"/>
                  </a:moveTo>
                  <a:cubicBezTo>
                    <a:pt x="285" y="57"/>
                    <a:pt x="285" y="57"/>
                    <a:pt x="285" y="57"/>
                  </a:cubicBezTo>
                  <a:cubicBezTo>
                    <a:pt x="199" y="57"/>
                    <a:pt x="199" y="57"/>
                    <a:pt x="199" y="57"/>
                  </a:cubicBezTo>
                  <a:cubicBezTo>
                    <a:pt x="199" y="25"/>
                    <a:pt x="174" y="0"/>
                    <a:pt x="142" y="0"/>
                  </a:cubicBezTo>
                  <a:cubicBezTo>
                    <a:pt x="111" y="0"/>
                    <a:pt x="86" y="25"/>
                    <a:pt x="86" y="57"/>
                  </a:cubicBezTo>
                  <a:cubicBezTo>
                    <a:pt x="0" y="57"/>
                    <a:pt x="0" y="57"/>
                    <a:pt x="0" y="57"/>
                  </a:cubicBezTo>
                  <a:cubicBezTo>
                    <a:pt x="0" y="342"/>
                    <a:pt x="0" y="342"/>
                    <a:pt x="0" y="342"/>
                  </a:cubicBezTo>
                  <a:cubicBezTo>
                    <a:pt x="285" y="342"/>
                    <a:pt x="285" y="342"/>
                    <a:pt x="285" y="342"/>
                  </a:cubicBezTo>
                  <a:cubicBezTo>
                    <a:pt x="285" y="274"/>
                    <a:pt x="285" y="274"/>
                    <a:pt x="285" y="274"/>
                  </a:cubicBezTo>
                  <a:cubicBezTo>
                    <a:pt x="255" y="263"/>
                    <a:pt x="233" y="234"/>
                    <a:pt x="233" y="199"/>
                  </a:cubicBezTo>
                  <a:cubicBezTo>
                    <a:pt x="233" y="165"/>
                    <a:pt x="255" y="136"/>
                    <a:pt x="285" y="124"/>
                  </a:cubicBezTo>
                  <a:close/>
                </a:path>
              </a:pathLst>
            </a:custGeom>
            <a:gradFill>
              <a:gsLst>
                <a:gs pos="0">
                  <a:srgbClr val="E30000"/>
                </a:gs>
                <a:gs pos="100000">
                  <a:srgbClr val="760303"/>
                </a:gs>
              </a:gsLst>
              <a:lin ang="5400000" scaled="0"/>
            </a:gradFill>
            <a:ln w="6350">
              <a:noFill/>
            </a:ln>
          </p:spPr>
          <p:txBody>
            <a:bodyPr/>
            <a:lstStyle/>
            <a:p>
              <a:pPr fontAlgn="base">
                <a:spcBef>
                  <a:spcPct val="0"/>
                </a:spcBef>
                <a:spcAft>
                  <a:spcPct val="0"/>
                </a:spcAft>
              </a:pPr>
              <a:endParaRPr lang="zh-CN" altLang="en-US" sz="135">
                <a:solidFill>
                  <a:srgbClr val="000000"/>
                </a:solidFill>
                <a:latin typeface="微软雅黑" panose="020B0503020204020204" pitchFamily="34" charset="-122"/>
                <a:ea typeface="微软雅黑" panose="020B0503020204020204" pitchFamily="34" charset="-122"/>
              </a:endParaRPr>
            </a:p>
          </p:txBody>
        </p:sp>
        <p:sp>
          <p:nvSpPr>
            <p:cNvPr id="78" name="Freeform 25"/>
            <p:cNvSpPr/>
            <p:nvPr/>
          </p:nvSpPr>
          <p:spPr bwMode="auto">
            <a:xfrm>
              <a:off x="2591856" y="2771221"/>
              <a:ext cx="1277937" cy="1068388"/>
            </a:xfrm>
            <a:custGeom>
              <a:avLst/>
              <a:gdLst>
                <a:gd name="T0" fmla="*/ 217 w 341"/>
                <a:gd name="T1" fmla="*/ 285 h 285"/>
                <a:gd name="T2" fmla="*/ 285 w 341"/>
                <a:gd name="T3" fmla="*/ 285 h 285"/>
                <a:gd name="T4" fmla="*/ 285 w 341"/>
                <a:gd name="T5" fmla="*/ 199 h 285"/>
                <a:gd name="T6" fmla="*/ 341 w 341"/>
                <a:gd name="T7" fmla="*/ 143 h 285"/>
                <a:gd name="T8" fmla="*/ 285 w 341"/>
                <a:gd name="T9" fmla="*/ 86 h 285"/>
                <a:gd name="T10" fmla="*/ 285 w 341"/>
                <a:gd name="T11" fmla="*/ 0 h 285"/>
                <a:gd name="T12" fmla="*/ 0 w 341"/>
                <a:gd name="T13" fmla="*/ 0 h 285"/>
                <a:gd name="T14" fmla="*/ 0 w 341"/>
                <a:gd name="T15" fmla="*/ 285 h 285"/>
                <a:gd name="T16" fmla="*/ 68 w 341"/>
                <a:gd name="T17" fmla="*/ 285 h 285"/>
                <a:gd name="T18" fmla="*/ 142 w 341"/>
                <a:gd name="T19" fmla="*/ 233 h 285"/>
                <a:gd name="T20" fmla="*/ 217 w 341"/>
                <a:gd name="T21"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1" h="285">
                  <a:moveTo>
                    <a:pt x="217" y="285"/>
                  </a:moveTo>
                  <a:cubicBezTo>
                    <a:pt x="285" y="285"/>
                    <a:pt x="285" y="285"/>
                    <a:pt x="285" y="285"/>
                  </a:cubicBezTo>
                  <a:cubicBezTo>
                    <a:pt x="285" y="199"/>
                    <a:pt x="285" y="199"/>
                    <a:pt x="285" y="199"/>
                  </a:cubicBezTo>
                  <a:cubicBezTo>
                    <a:pt x="316" y="199"/>
                    <a:pt x="341" y="174"/>
                    <a:pt x="341" y="143"/>
                  </a:cubicBezTo>
                  <a:cubicBezTo>
                    <a:pt x="341" y="111"/>
                    <a:pt x="316" y="86"/>
                    <a:pt x="285" y="86"/>
                  </a:cubicBezTo>
                  <a:cubicBezTo>
                    <a:pt x="285" y="0"/>
                    <a:pt x="285" y="0"/>
                    <a:pt x="285" y="0"/>
                  </a:cubicBezTo>
                  <a:cubicBezTo>
                    <a:pt x="0" y="0"/>
                    <a:pt x="0" y="0"/>
                    <a:pt x="0" y="0"/>
                  </a:cubicBezTo>
                  <a:cubicBezTo>
                    <a:pt x="0" y="285"/>
                    <a:pt x="0" y="285"/>
                    <a:pt x="0" y="285"/>
                  </a:cubicBezTo>
                  <a:cubicBezTo>
                    <a:pt x="68" y="285"/>
                    <a:pt x="68" y="285"/>
                    <a:pt x="68" y="285"/>
                  </a:cubicBezTo>
                  <a:cubicBezTo>
                    <a:pt x="79" y="255"/>
                    <a:pt x="108" y="233"/>
                    <a:pt x="142" y="233"/>
                  </a:cubicBezTo>
                  <a:cubicBezTo>
                    <a:pt x="177" y="233"/>
                    <a:pt x="206" y="255"/>
                    <a:pt x="217" y="285"/>
                  </a:cubicBezTo>
                  <a:close/>
                </a:path>
              </a:pathLst>
            </a:custGeom>
            <a:gradFill>
              <a:gsLst>
                <a:gs pos="0">
                  <a:srgbClr val="E30000"/>
                </a:gs>
                <a:gs pos="100000">
                  <a:srgbClr val="760303"/>
                </a:gs>
              </a:gsLst>
              <a:lin ang="5400000" scaled="0"/>
            </a:gradFill>
            <a:ln>
              <a:noFill/>
            </a:ln>
          </p:spPr>
          <p:txBody>
            <a:bodyPr/>
            <a:lstStyle/>
            <a:p>
              <a:pPr fontAlgn="base">
                <a:spcBef>
                  <a:spcPct val="0"/>
                </a:spcBef>
                <a:spcAft>
                  <a:spcPct val="0"/>
                </a:spcAft>
              </a:pPr>
              <a:endParaRPr lang="zh-CN" altLang="en-US" sz="135" dirty="0">
                <a:solidFill>
                  <a:srgbClr val="000000"/>
                </a:solidFill>
                <a:latin typeface="微软雅黑" panose="020B0503020204020204" pitchFamily="34" charset="-122"/>
                <a:ea typeface="微软雅黑" panose="020B0503020204020204" pitchFamily="34" charset="-122"/>
              </a:endParaRPr>
            </a:p>
          </p:txBody>
        </p:sp>
        <p:sp>
          <p:nvSpPr>
            <p:cNvPr id="79" name="矩形 78"/>
            <p:cNvSpPr/>
            <p:nvPr/>
          </p:nvSpPr>
          <p:spPr>
            <a:xfrm>
              <a:off x="2817207" y="3025563"/>
              <a:ext cx="636425" cy="4501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3200" b="1" dirty="0">
                  <a:solidFill>
                    <a:srgbClr val="FFFFFF"/>
                  </a:solidFill>
                  <a:latin typeface="微软雅黑" panose="020B0503020204020204" pitchFamily="34" charset="-122"/>
                  <a:ea typeface="微软雅黑" panose="020B0503020204020204" pitchFamily="34" charset="-122"/>
                </a:rPr>
                <a:t>01</a:t>
              </a:r>
            </a:p>
          </p:txBody>
        </p:sp>
        <p:sp>
          <p:nvSpPr>
            <p:cNvPr id="80" name="矩形 79"/>
            <p:cNvSpPr/>
            <p:nvPr/>
          </p:nvSpPr>
          <p:spPr>
            <a:xfrm>
              <a:off x="4050646" y="3031135"/>
              <a:ext cx="636425" cy="4501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3200" b="1" dirty="0">
                  <a:solidFill>
                    <a:srgbClr val="FFFFFF"/>
                  </a:solidFill>
                  <a:latin typeface="微软雅黑" panose="020B0503020204020204" pitchFamily="34" charset="-122"/>
                  <a:ea typeface="微软雅黑" panose="020B0503020204020204" pitchFamily="34" charset="-122"/>
                </a:rPr>
                <a:t>02</a:t>
              </a:r>
            </a:p>
          </p:txBody>
        </p:sp>
        <p:sp>
          <p:nvSpPr>
            <p:cNvPr id="81" name="矩形 80"/>
            <p:cNvSpPr/>
            <p:nvPr/>
          </p:nvSpPr>
          <p:spPr>
            <a:xfrm>
              <a:off x="2817206" y="4253494"/>
              <a:ext cx="636425" cy="4501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3200" b="1" dirty="0">
                  <a:solidFill>
                    <a:srgbClr val="FFFFFF"/>
                  </a:solidFill>
                  <a:latin typeface="微软雅黑" panose="020B0503020204020204" pitchFamily="34" charset="-122"/>
                  <a:ea typeface="微软雅黑" panose="020B0503020204020204" pitchFamily="34" charset="-122"/>
                </a:rPr>
                <a:t>03</a:t>
              </a:r>
            </a:p>
          </p:txBody>
        </p:sp>
        <p:sp>
          <p:nvSpPr>
            <p:cNvPr id="82" name="矩形 81"/>
            <p:cNvSpPr/>
            <p:nvPr/>
          </p:nvSpPr>
          <p:spPr>
            <a:xfrm>
              <a:off x="3993626" y="4253494"/>
              <a:ext cx="636425" cy="4501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3200" b="1" dirty="0">
                  <a:solidFill>
                    <a:srgbClr val="FFFFFF"/>
                  </a:solidFill>
                  <a:latin typeface="微软雅黑" panose="020B0503020204020204" pitchFamily="34" charset="-122"/>
                  <a:ea typeface="微软雅黑" panose="020B0503020204020204" pitchFamily="34" charset="-122"/>
                </a:rPr>
                <a:t>04</a:t>
              </a:r>
            </a:p>
          </p:txBody>
        </p:sp>
      </p:grpSp>
    </p:spTree>
    <p:extLst>
      <p:ext uri="{BB962C8B-B14F-4D97-AF65-F5344CB8AC3E}">
        <p14:creationId xmlns="" xmlns:p14="http://schemas.microsoft.com/office/powerpoint/2010/main" val="2749190542"/>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70"/>
                                        </p:tgtEl>
                                        <p:attrNameLst>
                                          <p:attrName>style.visibility</p:attrName>
                                        </p:attrNameLst>
                                      </p:cBhvr>
                                      <p:to>
                                        <p:strVal val="visible"/>
                                      </p:to>
                                    </p:set>
                                    <p:anim calcmode="lin" valueType="num">
                                      <p:cBhvr additive="base">
                                        <p:cTn id="11" dur="250" fill="hold"/>
                                        <p:tgtEl>
                                          <p:spTgt spid="70"/>
                                        </p:tgtEl>
                                        <p:attrNameLst>
                                          <p:attrName>ppt_x</p:attrName>
                                        </p:attrNameLst>
                                      </p:cBhvr>
                                      <p:tavLst>
                                        <p:tav tm="0">
                                          <p:val>
                                            <p:strVal val="#ppt_x"/>
                                          </p:val>
                                        </p:tav>
                                        <p:tav tm="100000">
                                          <p:val>
                                            <p:strVal val="#ppt_x"/>
                                          </p:val>
                                        </p:tav>
                                      </p:tavLst>
                                    </p:anim>
                                    <p:anim calcmode="lin" valueType="num">
                                      <p:cBhvr additive="base">
                                        <p:cTn id="12" dur="250" fill="hold"/>
                                        <p:tgtEl>
                                          <p:spTgt spid="7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71"/>
                                        </p:tgtEl>
                                        <p:attrNameLst>
                                          <p:attrName>style.visibility</p:attrName>
                                        </p:attrNameLst>
                                      </p:cBhvr>
                                      <p:to>
                                        <p:strVal val="visible"/>
                                      </p:to>
                                    </p:set>
                                    <p:anim calcmode="lin" valueType="num">
                                      <p:cBhvr additive="base">
                                        <p:cTn id="16" dur="250" fill="hold"/>
                                        <p:tgtEl>
                                          <p:spTgt spid="71"/>
                                        </p:tgtEl>
                                        <p:attrNameLst>
                                          <p:attrName>ppt_x</p:attrName>
                                        </p:attrNameLst>
                                      </p:cBhvr>
                                      <p:tavLst>
                                        <p:tav tm="0">
                                          <p:val>
                                            <p:strVal val="#ppt_x"/>
                                          </p:val>
                                        </p:tav>
                                        <p:tav tm="100000">
                                          <p:val>
                                            <p:strVal val="#ppt_x"/>
                                          </p:val>
                                        </p:tav>
                                      </p:tavLst>
                                    </p:anim>
                                    <p:anim calcmode="lin" valueType="num">
                                      <p:cBhvr additive="base">
                                        <p:cTn id="17" dur="250" fill="hold"/>
                                        <p:tgtEl>
                                          <p:spTgt spid="71"/>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72"/>
                                        </p:tgtEl>
                                        <p:attrNameLst>
                                          <p:attrName>style.visibility</p:attrName>
                                        </p:attrNameLst>
                                      </p:cBhvr>
                                      <p:to>
                                        <p:strVal val="visible"/>
                                      </p:to>
                                    </p:set>
                                    <p:anim calcmode="lin" valueType="num">
                                      <p:cBhvr additive="base">
                                        <p:cTn id="21" dur="250" fill="hold"/>
                                        <p:tgtEl>
                                          <p:spTgt spid="72"/>
                                        </p:tgtEl>
                                        <p:attrNameLst>
                                          <p:attrName>ppt_x</p:attrName>
                                        </p:attrNameLst>
                                      </p:cBhvr>
                                      <p:tavLst>
                                        <p:tav tm="0">
                                          <p:val>
                                            <p:strVal val="#ppt_x"/>
                                          </p:val>
                                        </p:tav>
                                        <p:tav tm="100000">
                                          <p:val>
                                            <p:strVal val="#ppt_x"/>
                                          </p:val>
                                        </p:tav>
                                      </p:tavLst>
                                    </p:anim>
                                    <p:anim calcmode="lin" valueType="num">
                                      <p:cBhvr additive="base">
                                        <p:cTn id="22" dur="250" fill="hold"/>
                                        <p:tgtEl>
                                          <p:spTgt spid="72"/>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73"/>
                                        </p:tgtEl>
                                        <p:attrNameLst>
                                          <p:attrName>style.visibility</p:attrName>
                                        </p:attrNameLst>
                                      </p:cBhvr>
                                      <p:to>
                                        <p:strVal val="visible"/>
                                      </p:to>
                                    </p:set>
                                    <p:anim calcmode="lin" valueType="num">
                                      <p:cBhvr additive="base">
                                        <p:cTn id="26" dur="250" fill="hold"/>
                                        <p:tgtEl>
                                          <p:spTgt spid="73"/>
                                        </p:tgtEl>
                                        <p:attrNameLst>
                                          <p:attrName>ppt_x</p:attrName>
                                        </p:attrNameLst>
                                      </p:cBhvr>
                                      <p:tavLst>
                                        <p:tav tm="0">
                                          <p:val>
                                            <p:strVal val="#ppt_x"/>
                                          </p:val>
                                        </p:tav>
                                        <p:tav tm="100000">
                                          <p:val>
                                            <p:strVal val="#ppt_x"/>
                                          </p:val>
                                        </p:tav>
                                      </p:tavLst>
                                    </p:anim>
                                    <p:anim calcmode="lin" valueType="num">
                                      <p:cBhvr additive="base">
                                        <p:cTn id="27" dur="250" fill="hold"/>
                                        <p:tgtEl>
                                          <p:spTgt spid="7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8" fill="hold" nodeType="afterEffect">
                                  <p:stCondLst>
                                    <p:cond delay="0"/>
                                  </p:stCondLst>
                                  <p:childTnLst>
                                    <p:set>
                                      <p:cBhvr>
                                        <p:cTn id="30" dur="1" fill="hold">
                                          <p:stCondLst>
                                            <p:cond delay="0"/>
                                          </p:stCondLst>
                                        </p:cTn>
                                        <p:tgtEl>
                                          <p:spTgt spid="74"/>
                                        </p:tgtEl>
                                        <p:attrNameLst>
                                          <p:attrName>style.visibility</p:attrName>
                                        </p:attrNameLst>
                                      </p:cBhvr>
                                      <p:to>
                                        <p:strVal val="visible"/>
                                      </p:to>
                                    </p:set>
                                    <p:anim calcmode="lin" valueType="num">
                                      <p:cBhvr additive="base">
                                        <p:cTn id="31" dur="500" fill="hold"/>
                                        <p:tgtEl>
                                          <p:spTgt spid="74"/>
                                        </p:tgtEl>
                                        <p:attrNameLst>
                                          <p:attrName>ppt_x</p:attrName>
                                        </p:attrNameLst>
                                      </p:cBhvr>
                                      <p:tavLst>
                                        <p:tav tm="0">
                                          <p:val>
                                            <p:strVal val="0-#ppt_w/2"/>
                                          </p:val>
                                        </p:tav>
                                        <p:tav tm="100000">
                                          <p:val>
                                            <p:strVal val="#ppt_x"/>
                                          </p:val>
                                        </p:tav>
                                      </p:tavLst>
                                    </p:anim>
                                    <p:anim calcmode="lin" valueType="num">
                                      <p:cBhvr additive="base">
                                        <p:cTn id="32" dur="500" fill="hold"/>
                                        <p:tgtEl>
                                          <p:spTgt spid="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P spid="72" grpId="0"/>
      <p:bldP spid="7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E:\素材\国庆\588ku_093bf53e47dcf21de706704e822208f6\22.png22"/>
          <p:cNvPicPr>
            <a:picLocks noChangeAspect="1"/>
          </p:cNvPicPr>
          <p:nvPr/>
        </p:nvPicPr>
        <p:blipFill>
          <a:blip r:embed="rId3"/>
          <a:srcRect/>
          <a:stretch>
            <a:fillRect/>
          </a:stretch>
        </p:blipFill>
        <p:spPr>
          <a:xfrm rot="1620000">
            <a:off x="9172489" y="670950"/>
            <a:ext cx="2533651" cy="1072727"/>
          </a:xfrm>
          <a:prstGeom prst="rect">
            <a:avLst/>
          </a:prstGeom>
        </p:spPr>
      </p:pic>
      <p:sp>
        <p:nvSpPr>
          <p:cNvPr id="3" name="文本框 2"/>
          <p:cNvSpPr txBox="1"/>
          <p:nvPr/>
        </p:nvSpPr>
        <p:spPr>
          <a:xfrm>
            <a:off x="4757580" y="2644775"/>
            <a:ext cx="6544945" cy="966470"/>
          </a:xfrm>
          <a:prstGeom prst="rect">
            <a:avLst/>
          </a:prstGeom>
          <a:noFill/>
        </p:spPr>
        <p:txBody>
          <a:bodyPr wrap="square" lIns="121889" tIns="60944" rIns="121889" bIns="60944" rtlCol="0">
            <a:spAutoFit/>
          </a:bodyPr>
          <a:lstStyle/>
          <a:p>
            <a:pPr fontAlgn="base">
              <a:lnSpc>
                <a:spcPct val="125000"/>
              </a:lnSpc>
              <a:spcBef>
                <a:spcPct val="0"/>
              </a:spcBef>
              <a:spcAft>
                <a:spcPct val="0"/>
              </a:spcAft>
            </a:pPr>
            <a:r>
              <a:rPr lang="zh-CN" altLang="en-US" sz="4400" b="1" dirty="0">
                <a:solidFill>
                  <a:srgbClr val="C00000"/>
                </a:solidFill>
                <a:latin typeface="微软雅黑" panose="020B0503020204020204" pitchFamily="34" charset="-122"/>
                <a:ea typeface="微软雅黑" panose="020B0503020204020204" pitchFamily="34" charset="-122"/>
              </a:rPr>
              <a:t>【第七章】党的纪律</a:t>
            </a:r>
          </a:p>
        </p:txBody>
      </p:sp>
      <p:sp>
        <p:nvSpPr>
          <p:cNvPr id="14" name="矩形 13"/>
          <p:cNvSpPr/>
          <p:nvPr/>
        </p:nvSpPr>
        <p:spPr>
          <a:xfrm>
            <a:off x="5156360" y="3517865"/>
            <a:ext cx="4863465" cy="397510"/>
          </a:xfrm>
          <a:prstGeom prst="rect">
            <a:avLst/>
          </a:prstGeom>
        </p:spPr>
        <p:txBody>
          <a:bodyPr wrap="square" lIns="121889" tIns="60944" rIns="121889" bIns="60944">
            <a:spAutoFit/>
          </a:bodyPr>
          <a:lstStyle/>
          <a:p>
            <a:pPr>
              <a:defRPr/>
            </a:pPr>
            <a:r>
              <a:rPr lang="zh-CN" altLang="en-US" dirty="0">
                <a:solidFill>
                  <a:srgbClr val="C00000"/>
                </a:solidFill>
                <a:latin typeface="微软雅黑" panose="020B0503020204020204" pitchFamily="34" charset="-122"/>
                <a:ea typeface="微软雅黑" panose="020B0503020204020204" pitchFamily="34" charset="-122"/>
              </a:rPr>
              <a:t>十九大党章全方位解读学习中国共产党章程</a:t>
            </a:r>
          </a:p>
        </p:txBody>
      </p:sp>
      <p:pic>
        <p:nvPicPr>
          <p:cNvPr id="15" name="Picture 2"/>
          <p:cNvPicPr>
            <a:picLocks noChangeAspect="1" noChangeArrowheads="1"/>
          </p:cNvPicPr>
          <p:nvPr/>
        </p:nvPicPr>
        <p:blipFill>
          <a:blip r:embed="rId4" cstate="print">
            <a:extLst>
              <a:ext uri="{28A0092B-C50C-407E-A947-70E740481C1C}">
                <a14:useLocalDpi xmlns="" xmlns:a14="http://schemas.microsoft.com/office/drawing/2010/main" val="0"/>
              </a:ext>
            </a:extLst>
          </a:blip>
          <a:stretch>
            <a:fillRect/>
          </a:stretch>
        </p:blipFill>
        <p:spPr bwMode="auto">
          <a:xfrm>
            <a:off x="2463325" y="1813560"/>
            <a:ext cx="2806065" cy="255397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005014110"/>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800" decel="100000"/>
                                        <p:tgtEl>
                                          <p:spTgt spid="5"/>
                                        </p:tgtEl>
                                      </p:cBhvr>
                                    </p:animEffect>
                                    <p:anim calcmode="lin" valueType="num">
                                      <p:cBhvr>
                                        <p:cTn id="8" dur="800" decel="100000" fill="hold"/>
                                        <p:tgtEl>
                                          <p:spTgt spid="5"/>
                                        </p:tgtEl>
                                        <p:attrNameLst>
                                          <p:attrName>style.rotation</p:attrName>
                                        </p:attrNameLst>
                                      </p:cBhvr>
                                      <p:tavLst>
                                        <p:tav tm="0">
                                          <p:val>
                                            <p:fltVal val="-90"/>
                                          </p:val>
                                        </p:tav>
                                        <p:tav tm="100000">
                                          <p:val>
                                            <p:fltVal val="0"/>
                                          </p:val>
                                        </p:tav>
                                      </p:tavLst>
                                    </p:anim>
                                    <p:anim calcmode="lin" valueType="num">
                                      <p:cBhvr>
                                        <p:cTn id="9" dur="800" decel="100000" fill="hold"/>
                                        <p:tgtEl>
                                          <p:spTgt spid="5"/>
                                        </p:tgtEl>
                                        <p:attrNameLst>
                                          <p:attrName>ppt_x</p:attrName>
                                        </p:attrNameLst>
                                      </p:cBhvr>
                                      <p:tavLst>
                                        <p:tav tm="0">
                                          <p:val>
                                            <p:strVal val="#ppt_x+0.4"/>
                                          </p:val>
                                        </p:tav>
                                        <p:tav tm="100000">
                                          <p:val>
                                            <p:strVal val="#ppt_x-0.05"/>
                                          </p:val>
                                        </p:tav>
                                      </p:tavLst>
                                    </p:anim>
                                    <p:anim calcmode="lin" valueType="num">
                                      <p:cBhvr>
                                        <p:cTn id="10" dur="800" decel="100000" fill="hold"/>
                                        <p:tgtEl>
                                          <p:spTgt spid="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par>
                                <p:cTn id="13" presetID="53" presetClass="entr" presetSubtype="16"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p:cTn id="20" dur="500" fill="hold"/>
                                        <p:tgtEl>
                                          <p:spTgt spid="14"/>
                                        </p:tgtEl>
                                        <p:attrNameLst>
                                          <p:attrName>ppt_w</p:attrName>
                                        </p:attrNameLst>
                                      </p:cBhvr>
                                      <p:tavLst>
                                        <p:tav tm="0">
                                          <p:val>
                                            <p:fltVal val="0"/>
                                          </p:val>
                                        </p:tav>
                                        <p:tav tm="100000">
                                          <p:val>
                                            <p:strVal val="#ppt_w"/>
                                          </p:val>
                                        </p:tav>
                                      </p:tavLst>
                                    </p:anim>
                                    <p:anim calcmode="lin" valueType="num">
                                      <p:cBhvr>
                                        <p:cTn id="21" dur="500" fill="hold"/>
                                        <p:tgtEl>
                                          <p:spTgt spid="14"/>
                                        </p:tgtEl>
                                        <p:attrNameLst>
                                          <p:attrName>ppt_h</p:attrName>
                                        </p:attrNameLst>
                                      </p:cBhvr>
                                      <p:tavLst>
                                        <p:tav tm="0">
                                          <p:val>
                                            <p:fltVal val="0"/>
                                          </p:val>
                                        </p:tav>
                                        <p:tav tm="100000">
                                          <p:val>
                                            <p:strVal val="#ppt_h"/>
                                          </p:val>
                                        </p:tav>
                                      </p:tavLst>
                                    </p:anim>
                                    <p:animEffect transition="in" filter="fade">
                                      <p:cBhvr>
                                        <p:cTn id="22" dur="500"/>
                                        <p:tgtEl>
                                          <p:spTgt spid="14"/>
                                        </p:tgtEl>
                                      </p:cBhvr>
                                    </p:animEffect>
                                  </p:childTnLst>
                                </p:cTn>
                              </p:par>
                              <p:par>
                                <p:cTn id="23" presetID="53" presetClass="entr" presetSubtype="16"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党的纪律</a:t>
            </a:r>
          </a:p>
        </p:txBody>
      </p:sp>
      <p:sp>
        <p:nvSpPr>
          <p:cNvPr id="55" name="Rectangle 3"/>
          <p:cNvSpPr/>
          <p:nvPr/>
        </p:nvSpPr>
        <p:spPr>
          <a:xfrm>
            <a:off x="-13493" y="1892301"/>
            <a:ext cx="12217400" cy="1992313"/>
          </a:xfrm>
          <a:prstGeom prst="rect">
            <a:avLst/>
          </a:prstGeom>
          <a:gradFill>
            <a:gsLst>
              <a:gs pos="0">
                <a:srgbClr val="E30000"/>
              </a:gs>
              <a:gs pos="100000">
                <a:srgbClr val="76030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en-GB" noProof="1">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37" name="矩形 36"/>
          <p:cNvSpPr/>
          <p:nvPr/>
        </p:nvSpPr>
        <p:spPr>
          <a:xfrm>
            <a:off x="5553870" y="2874964"/>
            <a:ext cx="5903913" cy="1034129"/>
          </a:xfrm>
          <a:prstGeom prst="rect">
            <a:avLst/>
          </a:prstGeom>
        </p:spPr>
        <p:txBody>
          <a:bodyPr wrap="square">
            <a:spAutoFit/>
          </a:bodyPr>
          <a:lstStyle/>
          <a:p>
            <a:pPr algn="just">
              <a:lnSpc>
                <a:spcPct val="120000"/>
              </a:lnSpc>
              <a:spcBef>
                <a:spcPct val="0"/>
              </a:spcBef>
              <a:spcAft>
                <a:spcPct val="0"/>
              </a:spcAft>
            </a:pPr>
            <a:r>
              <a:rPr lang="en-US" altLang="zh-CN" sz="1700" b="1" spc="300" noProof="1">
                <a:solidFill>
                  <a:srgbClr val="FFFFFF"/>
                </a:solidFill>
                <a:latin typeface="微软雅黑" panose="020B0503020204020204" pitchFamily="34" charset="-122"/>
                <a:ea typeface="微软雅黑" panose="020B0503020204020204" pitchFamily="34" charset="-122"/>
                <a:cs typeface="+mn-ea"/>
                <a:sym typeface="+mn-lt"/>
              </a:rPr>
              <a:t>【</a:t>
            </a:r>
            <a:r>
              <a:rPr lang="zh-CN" altLang="en-US" sz="1700" b="1" spc="300" noProof="1">
                <a:solidFill>
                  <a:srgbClr val="FFFFFF"/>
                </a:solidFill>
                <a:latin typeface="微软雅黑" panose="020B0503020204020204" pitchFamily="34" charset="-122"/>
                <a:ea typeface="微软雅黑" panose="020B0503020204020204" pitchFamily="34" charset="-122"/>
                <a:cs typeface="+mn-ea"/>
                <a:sym typeface="+mn-lt"/>
              </a:rPr>
              <a:t>第七章</a:t>
            </a:r>
            <a:r>
              <a:rPr lang="en-US" altLang="zh-CN" sz="1700" b="1" spc="300" noProof="1">
                <a:solidFill>
                  <a:srgbClr val="FFFFFF"/>
                </a:solidFill>
                <a:latin typeface="微软雅黑" panose="020B0503020204020204" pitchFamily="34" charset="-122"/>
                <a:ea typeface="微软雅黑" panose="020B0503020204020204" pitchFamily="34" charset="-122"/>
                <a:cs typeface="+mn-ea"/>
                <a:sym typeface="+mn-lt"/>
              </a:rPr>
              <a:t>】</a:t>
            </a:r>
            <a:r>
              <a:rPr lang="zh-CN" altLang="en-US" sz="1700" b="1" spc="300" noProof="1">
                <a:solidFill>
                  <a:srgbClr val="FFFFFF"/>
                </a:solidFill>
                <a:latin typeface="微软雅黑" panose="020B0503020204020204" pitchFamily="34" charset="-122"/>
                <a:ea typeface="微软雅黑" panose="020B0503020204020204" pitchFamily="34" charset="-122"/>
                <a:cs typeface="+mn-ea"/>
                <a:sym typeface="+mn-lt"/>
              </a:rPr>
              <a:t>（第三十七条至第四十二条）强调党组织必须严格执行和维护党的纪律，共产党员必须自觉接受党的纪律的约束。</a:t>
            </a:r>
          </a:p>
        </p:txBody>
      </p:sp>
      <p:sp>
        <p:nvSpPr>
          <p:cNvPr id="40" name="TextBox 19"/>
          <p:cNvSpPr txBox="1"/>
          <p:nvPr/>
        </p:nvSpPr>
        <p:spPr>
          <a:xfrm>
            <a:off x="5520532" y="1887539"/>
            <a:ext cx="5937250" cy="978729"/>
          </a:xfrm>
          <a:prstGeom prst="rect">
            <a:avLst/>
          </a:prstGeom>
          <a:noFill/>
          <a:ln w="9525">
            <a:noFill/>
          </a:ln>
        </p:spPr>
        <p:txBody>
          <a:bodyPr wrap="square" anchor="t">
            <a:spAutoFit/>
          </a:bodyPr>
          <a:lstStyle/>
          <a:p>
            <a:pPr fontAlgn="base">
              <a:lnSpc>
                <a:spcPct val="120000"/>
              </a:lnSpc>
              <a:spcBef>
                <a:spcPct val="0"/>
              </a:spcBef>
              <a:spcAft>
                <a:spcPct val="0"/>
              </a:spcAft>
            </a:pPr>
            <a:r>
              <a:rPr lang="zh-CN" altLang="en-US" sz="4800" b="1">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rPr>
              <a:t>党的纪律</a:t>
            </a:r>
          </a:p>
        </p:txBody>
      </p:sp>
      <p:sp>
        <p:nvSpPr>
          <p:cNvPr id="33" name="矩形 32"/>
          <p:cNvSpPr/>
          <p:nvPr/>
        </p:nvSpPr>
        <p:spPr>
          <a:xfrm>
            <a:off x="983457" y="4238626"/>
            <a:ext cx="10656888" cy="2308225"/>
          </a:xfrm>
          <a:prstGeom prst="rect">
            <a:avLst/>
          </a:prstGeom>
        </p:spPr>
        <p:txBody>
          <a:bodyPr wrap="square">
            <a:spAutoFit/>
          </a:bodyPr>
          <a:lstStyle/>
          <a:p>
            <a:pPr algn="just">
              <a:spcBef>
                <a:spcPct val="0"/>
              </a:spcBef>
              <a:spcAft>
                <a:spcPct val="0"/>
              </a:spcAft>
            </a:pPr>
            <a:r>
              <a:rPr lang="en-US" altLang="zh-CN" sz="1600" b="1" spc="300" noProof="1">
                <a:solidFill>
                  <a:srgbClr val="F40000"/>
                </a:solidFill>
                <a:latin typeface="微软雅黑" panose="020B0503020204020204" pitchFamily="34" charset="-122"/>
                <a:ea typeface="微软雅黑" panose="020B0503020204020204" pitchFamily="34" charset="-122"/>
                <a:cs typeface="+mn-ea"/>
                <a:sym typeface="+mn-lt"/>
              </a:rPr>
              <a:t>【</a:t>
            </a:r>
            <a:r>
              <a:rPr lang="zh-CN" altLang="en-US" sz="1600" b="1" spc="300" noProof="1">
                <a:solidFill>
                  <a:srgbClr val="F40000"/>
                </a:solidFill>
                <a:latin typeface="微软雅黑" panose="020B0503020204020204" pitchFamily="34" charset="-122"/>
                <a:ea typeface="微软雅黑" panose="020B0503020204020204" pitchFamily="34" charset="-122"/>
                <a:cs typeface="+mn-ea"/>
                <a:sym typeface="+mn-lt"/>
              </a:rPr>
              <a:t>第三十七条</a:t>
            </a:r>
            <a:r>
              <a:rPr lang="en-US" altLang="zh-CN" sz="1600" b="1" spc="300" noProof="1">
                <a:solidFill>
                  <a:srgbClr val="F40000"/>
                </a:solidFill>
                <a:latin typeface="微软雅黑" panose="020B0503020204020204" pitchFamily="34" charset="-122"/>
                <a:ea typeface="微软雅黑" panose="020B0503020204020204" pitchFamily="34" charset="-122"/>
                <a:cs typeface="+mn-ea"/>
                <a:sym typeface="+mn-lt"/>
              </a:rPr>
              <a:t>】</a:t>
            </a:r>
            <a:r>
              <a:rPr lang="zh-CN" altLang="en-US" sz="1600"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党的纪律是党的各级组织和全体党员必须遵守的行为规则，是维护党的团结统一、完成党的任务的保证。党组织必须严格执行和维护党的纪律，共产党员必须自觉接受党的纪律的约束。</a:t>
            </a:r>
            <a:endParaRPr lang="en-US" altLang="zh-CN" sz="1600"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endParaRPr>
          </a:p>
          <a:p>
            <a:pPr algn="just">
              <a:spcBef>
                <a:spcPct val="0"/>
              </a:spcBef>
              <a:spcAft>
                <a:spcPct val="0"/>
              </a:spcAft>
            </a:pPr>
            <a:r>
              <a:rPr lang="en-US" altLang="zh-CN" sz="1600" b="1" spc="300" noProof="1">
                <a:solidFill>
                  <a:srgbClr val="F40000"/>
                </a:solidFill>
                <a:latin typeface="微软雅黑" panose="020B0503020204020204" pitchFamily="34" charset="-122"/>
                <a:ea typeface="微软雅黑" panose="020B0503020204020204" pitchFamily="34" charset="-122"/>
                <a:cs typeface="+mn-ea"/>
                <a:sym typeface="+mn-lt"/>
              </a:rPr>
              <a:t>【</a:t>
            </a:r>
            <a:r>
              <a:rPr lang="zh-CN" altLang="en-US" sz="1600" b="1" spc="300" noProof="1">
                <a:solidFill>
                  <a:srgbClr val="F40000"/>
                </a:solidFill>
                <a:latin typeface="微软雅黑" panose="020B0503020204020204" pitchFamily="34" charset="-122"/>
                <a:ea typeface="微软雅黑" panose="020B0503020204020204" pitchFamily="34" charset="-122"/>
                <a:cs typeface="+mn-ea"/>
                <a:sym typeface="+mn-lt"/>
              </a:rPr>
              <a:t>第三十八条</a:t>
            </a:r>
            <a:r>
              <a:rPr lang="en-US" altLang="zh-CN" sz="1600" b="1" spc="300" noProof="1">
                <a:solidFill>
                  <a:srgbClr val="F40000"/>
                </a:solidFill>
                <a:latin typeface="微软雅黑" panose="020B0503020204020204" pitchFamily="34" charset="-122"/>
                <a:ea typeface="微软雅黑" panose="020B0503020204020204" pitchFamily="34" charset="-122"/>
                <a:cs typeface="+mn-ea"/>
                <a:sym typeface="+mn-lt"/>
              </a:rPr>
              <a:t>】</a:t>
            </a:r>
            <a:r>
              <a:rPr lang="zh-CN" altLang="en-US" sz="1600"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党组织对违犯党的纪律的党员，应当本着惩前毖后、治病救人的精神，按照错误性质和情节轻重，给以批评教育直至纪律处分。</a:t>
            </a:r>
          </a:p>
          <a:p>
            <a:pPr algn="just">
              <a:spcBef>
                <a:spcPct val="0"/>
              </a:spcBef>
              <a:spcAft>
                <a:spcPct val="0"/>
              </a:spcAft>
            </a:pPr>
            <a:r>
              <a:rPr lang="zh-CN" altLang="en-US" sz="1600"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严重触犯刑律的党员必须开除党籍。</a:t>
            </a:r>
          </a:p>
          <a:p>
            <a:pPr algn="just">
              <a:spcBef>
                <a:spcPct val="0"/>
              </a:spcBef>
              <a:spcAft>
                <a:spcPct val="0"/>
              </a:spcAft>
            </a:pPr>
            <a:r>
              <a:rPr lang="zh-CN" altLang="en-US" sz="1600"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党内严格禁止用违反党章和国家法律的手段对待党员，严格禁止打击报复和诬告陷害。违反这些规定的组织或个人必须受到党的纪律和国家法律的追究。</a:t>
            </a:r>
          </a:p>
          <a:p>
            <a:pPr algn="just">
              <a:spcBef>
                <a:spcPct val="0"/>
              </a:spcBef>
              <a:spcAft>
                <a:spcPct val="0"/>
              </a:spcAft>
            </a:pPr>
            <a:endParaRPr lang="zh-CN" altLang="en-US" sz="1600"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endParaRPr>
          </a:p>
        </p:txBody>
      </p:sp>
      <p:pic>
        <p:nvPicPr>
          <p:cNvPr id="4" name="图片 3" descr="49719b19e1b80467a7b82ffedb099f1d"/>
          <p:cNvPicPr>
            <a:picLocks noChangeAspect="1"/>
          </p:cNvPicPr>
          <p:nvPr/>
        </p:nvPicPr>
        <p:blipFill>
          <a:blip r:embed="rId3" cstate="print"/>
          <a:stretch>
            <a:fillRect/>
          </a:stretch>
        </p:blipFill>
        <p:spPr>
          <a:xfrm>
            <a:off x="1397795" y="634365"/>
            <a:ext cx="4041775" cy="3792220"/>
          </a:xfrm>
          <a:prstGeom prst="rect">
            <a:avLst/>
          </a:prstGeom>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2305353634"/>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16" presetClass="entr" presetSubtype="21" fill="hold" grpId="0" nodeType="afterEffect">
                                  <p:stCondLst>
                                    <p:cond delay="500"/>
                                  </p:stCondLst>
                                  <p:childTnLst>
                                    <p:set>
                                      <p:cBhvr>
                                        <p:cTn id="10" dur="1" fill="hold">
                                          <p:stCondLst>
                                            <p:cond delay="0"/>
                                          </p:stCondLst>
                                        </p:cTn>
                                        <p:tgtEl>
                                          <p:spTgt spid="55"/>
                                        </p:tgtEl>
                                        <p:attrNameLst>
                                          <p:attrName>style.visibility</p:attrName>
                                        </p:attrNameLst>
                                      </p:cBhvr>
                                      <p:to>
                                        <p:strVal val="visible"/>
                                      </p:to>
                                    </p:set>
                                    <p:animEffect transition="in" filter="barn(inVertical)">
                                      <p:cBhvr>
                                        <p:cTn id="11" dur="750"/>
                                        <p:tgtEl>
                                          <p:spTgt spid="55"/>
                                        </p:tgtEl>
                                      </p:cBhvr>
                                    </p:animEffect>
                                  </p:childTnLst>
                                </p:cTn>
                              </p:par>
                            </p:childTnLst>
                          </p:cTn>
                        </p:par>
                        <p:par>
                          <p:cTn id="12" fill="hold">
                            <p:stCondLst>
                              <p:cond delay="2000"/>
                            </p:stCondLst>
                            <p:childTnLst>
                              <p:par>
                                <p:cTn id="13" presetID="16" presetClass="entr" presetSubtype="21" fill="hold" nodeType="afterEffect">
                                  <p:stCondLst>
                                    <p:cond delay="0"/>
                                  </p:stCondLst>
                                  <p:childTnLst>
                                    <p:set>
                                      <p:cBhvr>
                                        <p:cTn id="14" dur="1" fill="hold">
                                          <p:stCondLst>
                                            <p:cond delay="0"/>
                                          </p:stCondLst>
                                        </p:cTn>
                                        <p:tgtEl>
                                          <p:spTgt spid="40">
                                            <p:txEl>
                                              <p:pRg st="0" end="0"/>
                                            </p:txEl>
                                          </p:spTgt>
                                        </p:tgtEl>
                                        <p:attrNameLst>
                                          <p:attrName>style.visibility</p:attrName>
                                        </p:attrNameLst>
                                      </p:cBhvr>
                                      <p:to>
                                        <p:strVal val="visible"/>
                                      </p:to>
                                    </p:set>
                                    <p:animEffect transition="in" filter="barn(inVertical)">
                                      <p:cBhvr>
                                        <p:cTn id="15" dur="500"/>
                                        <p:tgtEl>
                                          <p:spTgt spid="40">
                                            <p:txEl>
                                              <p:pRg st="0" end="0"/>
                                            </p:txEl>
                                          </p:spTgt>
                                        </p:tgtEl>
                                      </p:cBhvr>
                                    </p:animEffect>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42" presetClass="entr" presetSubtype="0"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1000"/>
                                        <p:tgtEl>
                                          <p:spTgt spid="33"/>
                                        </p:tgtEl>
                                      </p:cBhvr>
                                    </p:animEffect>
                                    <p:anim calcmode="lin" valueType="num">
                                      <p:cBhvr>
                                        <p:cTn id="26" dur="1000" fill="hold"/>
                                        <p:tgtEl>
                                          <p:spTgt spid="33"/>
                                        </p:tgtEl>
                                        <p:attrNameLst>
                                          <p:attrName>ppt_x</p:attrName>
                                        </p:attrNameLst>
                                      </p:cBhvr>
                                      <p:tavLst>
                                        <p:tav tm="0">
                                          <p:val>
                                            <p:strVal val="#ppt_x"/>
                                          </p:val>
                                        </p:tav>
                                        <p:tav tm="100000">
                                          <p:val>
                                            <p:strVal val="#ppt_x"/>
                                          </p:val>
                                        </p:tav>
                                      </p:tavLst>
                                    </p:anim>
                                    <p:anim calcmode="lin" valueType="num">
                                      <p:cBhvr>
                                        <p:cTn id="27"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37" grpId="0"/>
      <p:bldP spid="33"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党的纪律处分</a:t>
            </a:r>
          </a:p>
        </p:txBody>
      </p:sp>
      <p:sp>
        <p:nvSpPr>
          <p:cNvPr id="55" name="Rectangle 3"/>
          <p:cNvSpPr/>
          <p:nvPr/>
        </p:nvSpPr>
        <p:spPr>
          <a:xfrm>
            <a:off x="-13493" y="1892301"/>
            <a:ext cx="12217400" cy="1992313"/>
          </a:xfrm>
          <a:prstGeom prst="rect">
            <a:avLst/>
          </a:prstGeom>
          <a:gradFill>
            <a:gsLst>
              <a:gs pos="0">
                <a:srgbClr val="E30000"/>
              </a:gs>
              <a:gs pos="100000">
                <a:srgbClr val="76030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en-GB" noProof="1">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37" name="矩形 36"/>
          <p:cNvSpPr/>
          <p:nvPr/>
        </p:nvSpPr>
        <p:spPr>
          <a:xfrm>
            <a:off x="5553870" y="2874964"/>
            <a:ext cx="5903913" cy="406265"/>
          </a:xfrm>
          <a:prstGeom prst="rect">
            <a:avLst/>
          </a:prstGeom>
        </p:spPr>
        <p:txBody>
          <a:bodyPr wrap="square">
            <a:spAutoFit/>
          </a:bodyPr>
          <a:lstStyle/>
          <a:p>
            <a:pPr algn="just">
              <a:lnSpc>
                <a:spcPct val="120000"/>
              </a:lnSpc>
              <a:spcBef>
                <a:spcPct val="0"/>
              </a:spcBef>
              <a:spcAft>
                <a:spcPct val="0"/>
              </a:spcAft>
            </a:pPr>
            <a:r>
              <a:rPr lang="zh-CN" altLang="en-US" sz="1700" b="1" spc="300" noProof="1">
                <a:solidFill>
                  <a:srgbClr val="FFFFFF"/>
                </a:solidFill>
                <a:latin typeface="微软雅黑" panose="020B0503020204020204" pitchFamily="34" charset="-122"/>
                <a:ea typeface="微软雅黑" panose="020B0503020204020204" pitchFamily="34" charset="-122"/>
                <a:cs typeface="+mn-ea"/>
                <a:sym typeface="+mn-lt"/>
              </a:rPr>
              <a:t>党章</a:t>
            </a:r>
            <a:r>
              <a:rPr lang="en-US" altLang="zh-CN" sz="1700" b="1" spc="300" noProof="1">
                <a:solidFill>
                  <a:srgbClr val="FFFFFF"/>
                </a:solidFill>
                <a:latin typeface="微软雅黑" panose="020B0503020204020204" pitchFamily="34" charset="-122"/>
                <a:ea typeface="微软雅黑" panose="020B0503020204020204" pitchFamily="34" charset="-122"/>
                <a:cs typeface="+mn-ea"/>
                <a:sym typeface="+mn-lt"/>
              </a:rPr>
              <a:t>【</a:t>
            </a:r>
            <a:r>
              <a:rPr lang="zh-CN" altLang="en-US" sz="1700" b="1" spc="300" noProof="1">
                <a:solidFill>
                  <a:srgbClr val="FFFFFF"/>
                </a:solidFill>
                <a:latin typeface="微软雅黑" panose="020B0503020204020204" pitchFamily="34" charset="-122"/>
                <a:ea typeface="微软雅黑" panose="020B0503020204020204" pitchFamily="34" charset="-122"/>
                <a:cs typeface="+mn-ea"/>
                <a:sym typeface="+mn-lt"/>
              </a:rPr>
              <a:t>第三十九条</a:t>
            </a:r>
            <a:r>
              <a:rPr lang="en-US" altLang="zh-CN" sz="1700" b="1" spc="300" noProof="1">
                <a:solidFill>
                  <a:srgbClr val="FFFFFF"/>
                </a:solidFill>
                <a:latin typeface="微软雅黑" panose="020B0503020204020204" pitchFamily="34" charset="-122"/>
                <a:ea typeface="微软雅黑" panose="020B0503020204020204" pitchFamily="34" charset="-122"/>
                <a:cs typeface="+mn-ea"/>
                <a:sym typeface="+mn-lt"/>
              </a:rPr>
              <a:t>】</a:t>
            </a:r>
            <a:r>
              <a:rPr lang="zh-CN" altLang="en-US" sz="1700" b="1" spc="300" noProof="1">
                <a:solidFill>
                  <a:srgbClr val="FFFFFF"/>
                </a:solidFill>
                <a:latin typeface="微软雅黑" panose="020B0503020204020204" pitchFamily="34" charset="-122"/>
                <a:ea typeface="微软雅黑" panose="020B0503020204020204" pitchFamily="34" charset="-122"/>
                <a:cs typeface="+mn-ea"/>
                <a:sym typeface="+mn-lt"/>
              </a:rPr>
              <a:t>规定了党的纪律处分的种类。</a:t>
            </a:r>
          </a:p>
        </p:txBody>
      </p:sp>
      <p:sp>
        <p:nvSpPr>
          <p:cNvPr id="40" name="TextBox 19"/>
          <p:cNvSpPr txBox="1"/>
          <p:nvPr/>
        </p:nvSpPr>
        <p:spPr>
          <a:xfrm>
            <a:off x="5520532" y="1887539"/>
            <a:ext cx="5937250" cy="978729"/>
          </a:xfrm>
          <a:prstGeom prst="rect">
            <a:avLst/>
          </a:prstGeom>
          <a:noFill/>
          <a:ln w="9525">
            <a:noFill/>
          </a:ln>
        </p:spPr>
        <p:txBody>
          <a:bodyPr wrap="square" anchor="t">
            <a:spAutoFit/>
          </a:bodyPr>
          <a:lstStyle/>
          <a:p>
            <a:pPr fontAlgn="base">
              <a:lnSpc>
                <a:spcPct val="120000"/>
              </a:lnSpc>
              <a:spcBef>
                <a:spcPct val="0"/>
              </a:spcBef>
              <a:spcAft>
                <a:spcPct val="0"/>
              </a:spcAft>
            </a:pPr>
            <a:r>
              <a:rPr lang="zh-CN" altLang="en-US" sz="4800" b="1">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rPr>
              <a:t>党的纪律处分</a:t>
            </a:r>
          </a:p>
        </p:txBody>
      </p:sp>
      <p:sp>
        <p:nvSpPr>
          <p:cNvPr id="12" name="矩形 11"/>
          <p:cNvSpPr/>
          <p:nvPr/>
        </p:nvSpPr>
        <p:spPr>
          <a:xfrm>
            <a:off x="878682" y="4752975"/>
            <a:ext cx="1651000" cy="431800"/>
          </a:xfrm>
          <a:prstGeom prst="rect">
            <a:avLst/>
          </a:prstGeom>
          <a:gradFill>
            <a:gsLst>
              <a:gs pos="0">
                <a:srgbClr val="E30000"/>
              </a:gs>
              <a:gs pos="100000">
                <a:srgbClr val="760303"/>
              </a:gs>
            </a:gsLst>
            <a:lin ang="36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2400" b="1" spc="300" noProof="1">
                <a:solidFill>
                  <a:srgbClr val="FFFFFF"/>
                </a:solidFill>
                <a:latin typeface="微软雅黑" panose="020B0503020204020204" pitchFamily="34" charset="-122"/>
                <a:ea typeface="微软雅黑" panose="020B0503020204020204" pitchFamily="34" charset="-122"/>
                <a:cs typeface="+mn-ea"/>
                <a:sym typeface="+mn-lt"/>
              </a:rPr>
              <a:t>警告</a:t>
            </a:r>
          </a:p>
        </p:txBody>
      </p:sp>
      <p:sp>
        <p:nvSpPr>
          <p:cNvPr id="13" name="矩形 12"/>
          <p:cNvSpPr/>
          <p:nvPr/>
        </p:nvSpPr>
        <p:spPr>
          <a:xfrm>
            <a:off x="2847182" y="4752975"/>
            <a:ext cx="1651000" cy="431800"/>
          </a:xfrm>
          <a:prstGeom prst="rect">
            <a:avLst/>
          </a:prstGeom>
          <a:gradFill>
            <a:gsLst>
              <a:gs pos="0">
                <a:srgbClr val="E30000"/>
              </a:gs>
              <a:gs pos="100000">
                <a:srgbClr val="760303"/>
              </a:gs>
            </a:gsLst>
            <a:lin ang="36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2400" b="1" spc="300" noProof="1">
                <a:solidFill>
                  <a:srgbClr val="FFFFFF"/>
                </a:solidFill>
                <a:latin typeface="微软雅黑" panose="020B0503020204020204" pitchFamily="34" charset="-122"/>
                <a:ea typeface="微软雅黑" panose="020B0503020204020204" pitchFamily="34" charset="-122"/>
                <a:cs typeface="+mn-ea"/>
                <a:sym typeface="+mn-lt"/>
              </a:rPr>
              <a:t>严重警告</a:t>
            </a:r>
          </a:p>
        </p:txBody>
      </p:sp>
      <p:sp>
        <p:nvSpPr>
          <p:cNvPr id="14" name="矩形 13"/>
          <p:cNvSpPr/>
          <p:nvPr/>
        </p:nvSpPr>
        <p:spPr>
          <a:xfrm>
            <a:off x="4815683" y="4752975"/>
            <a:ext cx="2289175" cy="431800"/>
          </a:xfrm>
          <a:prstGeom prst="rect">
            <a:avLst/>
          </a:prstGeom>
          <a:gradFill>
            <a:gsLst>
              <a:gs pos="0">
                <a:srgbClr val="E30000"/>
              </a:gs>
              <a:gs pos="100000">
                <a:srgbClr val="760303"/>
              </a:gs>
            </a:gsLst>
            <a:lin ang="36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2400" b="1" spc="300" noProof="1">
                <a:solidFill>
                  <a:srgbClr val="FFFFFF"/>
                </a:solidFill>
                <a:latin typeface="微软雅黑" panose="020B0503020204020204" pitchFamily="34" charset="-122"/>
                <a:ea typeface="微软雅黑" panose="020B0503020204020204" pitchFamily="34" charset="-122"/>
                <a:cs typeface="+mn-ea"/>
                <a:sym typeface="+mn-lt"/>
              </a:rPr>
              <a:t>撤销党内职务</a:t>
            </a:r>
          </a:p>
        </p:txBody>
      </p:sp>
      <p:sp>
        <p:nvSpPr>
          <p:cNvPr id="15" name="矩形 14"/>
          <p:cNvSpPr/>
          <p:nvPr/>
        </p:nvSpPr>
        <p:spPr>
          <a:xfrm>
            <a:off x="7389020" y="4752975"/>
            <a:ext cx="1706563" cy="431800"/>
          </a:xfrm>
          <a:prstGeom prst="rect">
            <a:avLst/>
          </a:prstGeom>
          <a:gradFill>
            <a:gsLst>
              <a:gs pos="0">
                <a:srgbClr val="E30000"/>
              </a:gs>
              <a:gs pos="100000">
                <a:srgbClr val="760303"/>
              </a:gs>
            </a:gsLst>
            <a:lin ang="36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2400" b="1" spc="300" noProof="1">
                <a:solidFill>
                  <a:srgbClr val="FFFFFF"/>
                </a:solidFill>
                <a:latin typeface="微软雅黑" panose="020B0503020204020204" pitchFamily="34" charset="-122"/>
                <a:ea typeface="微软雅黑" panose="020B0503020204020204" pitchFamily="34" charset="-122"/>
                <a:cs typeface="+mn-ea"/>
                <a:sym typeface="+mn-lt"/>
              </a:rPr>
              <a:t>留党察看</a:t>
            </a:r>
          </a:p>
        </p:txBody>
      </p:sp>
      <p:sp>
        <p:nvSpPr>
          <p:cNvPr id="16" name="矩形 15"/>
          <p:cNvSpPr/>
          <p:nvPr/>
        </p:nvSpPr>
        <p:spPr>
          <a:xfrm>
            <a:off x="9357520" y="4752975"/>
            <a:ext cx="1706563" cy="431800"/>
          </a:xfrm>
          <a:prstGeom prst="rect">
            <a:avLst/>
          </a:prstGeom>
          <a:gradFill>
            <a:gsLst>
              <a:gs pos="0">
                <a:srgbClr val="E30000"/>
              </a:gs>
              <a:gs pos="100000">
                <a:srgbClr val="760303"/>
              </a:gs>
            </a:gsLst>
            <a:lin ang="3600000" scaled="0"/>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2400" b="1" spc="300" noProof="1">
                <a:solidFill>
                  <a:srgbClr val="FFFFFF"/>
                </a:solidFill>
                <a:latin typeface="微软雅黑" panose="020B0503020204020204" pitchFamily="34" charset="-122"/>
                <a:ea typeface="微软雅黑" panose="020B0503020204020204" pitchFamily="34" charset="-122"/>
                <a:cs typeface="+mn-ea"/>
                <a:sym typeface="+mn-lt"/>
              </a:rPr>
              <a:t>开除党籍</a:t>
            </a:r>
          </a:p>
        </p:txBody>
      </p:sp>
      <p:sp>
        <p:nvSpPr>
          <p:cNvPr id="17" name="矩形 16"/>
          <p:cNvSpPr/>
          <p:nvPr/>
        </p:nvSpPr>
        <p:spPr>
          <a:xfrm>
            <a:off x="1181894" y="5300664"/>
            <a:ext cx="9810750" cy="1077913"/>
          </a:xfrm>
          <a:prstGeom prst="rect">
            <a:avLst/>
          </a:prstGeom>
        </p:spPr>
        <p:txBody>
          <a:bodyPr wrap="square">
            <a:spAutoFit/>
          </a:bodyPr>
          <a:lstStyle/>
          <a:p>
            <a:pPr>
              <a:spcBef>
                <a:spcPct val="0"/>
              </a:spcBef>
              <a:spcAft>
                <a:spcPct val="0"/>
              </a:spcAft>
            </a:pPr>
            <a:r>
              <a:rPr lang="zh-CN" altLang="zh-CN" sz="1600"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留党察看最长不超过两年。党员在留党察看期间没有表决权、选举权和被选举权。党员经过留党察看，确已改正错误的，应当恢复其党员的权利；坚持错误不改的，应当开除党籍。</a:t>
            </a:r>
            <a:endParaRPr lang="en-US" altLang="zh-CN" sz="1600"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endParaRPr>
          </a:p>
          <a:p>
            <a:pPr>
              <a:spcBef>
                <a:spcPct val="0"/>
              </a:spcBef>
              <a:spcAft>
                <a:spcPct val="0"/>
              </a:spcAft>
            </a:pPr>
            <a:endParaRPr lang="zh-CN" altLang="zh-CN" sz="1600"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endParaRPr>
          </a:p>
          <a:p>
            <a:pPr>
              <a:spcBef>
                <a:spcPct val="0"/>
              </a:spcBef>
              <a:spcAft>
                <a:spcPct val="0"/>
              </a:spcAft>
            </a:pPr>
            <a:r>
              <a:rPr lang="zh-CN" altLang="zh-CN" sz="1600" spc="300" noProof="1">
                <a:solidFill>
                  <a:srgbClr val="C00000"/>
                </a:solidFill>
                <a:latin typeface="微软雅黑" panose="020B0503020204020204" pitchFamily="34" charset="-122"/>
                <a:ea typeface="微软雅黑" panose="020B0503020204020204" pitchFamily="34" charset="-122"/>
                <a:cs typeface="+mn-ea"/>
                <a:sym typeface="+mn-lt"/>
              </a:rPr>
              <a:t>开除党籍是党内的最高处分。</a:t>
            </a:r>
          </a:p>
        </p:txBody>
      </p:sp>
      <p:sp>
        <p:nvSpPr>
          <p:cNvPr id="19" name="矩形 18"/>
          <p:cNvSpPr/>
          <p:nvPr/>
        </p:nvSpPr>
        <p:spPr>
          <a:xfrm>
            <a:off x="3936207" y="4005264"/>
            <a:ext cx="4248150" cy="576263"/>
          </a:xfrm>
          <a:prstGeom prst="rect">
            <a:avLst/>
          </a:prstGeom>
          <a:no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Bef>
                <a:spcPct val="0"/>
              </a:spcBef>
              <a:spcAft>
                <a:spcPct val="0"/>
              </a:spcAft>
            </a:pPr>
            <a:r>
              <a:rPr lang="zh-CN" altLang="en-US" sz="3000" b="1" spc="300" noProof="1">
                <a:solidFill>
                  <a:srgbClr val="000000"/>
                </a:solidFill>
                <a:latin typeface="微软雅黑" panose="020B0503020204020204" pitchFamily="34" charset="-122"/>
                <a:ea typeface="微软雅黑" panose="020B0503020204020204" pitchFamily="34" charset="-122"/>
                <a:cs typeface="+mn-ea"/>
                <a:sym typeface="+mn-lt"/>
              </a:rPr>
              <a:t>党的纪律处分有五种</a:t>
            </a:r>
          </a:p>
        </p:txBody>
      </p:sp>
      <p:pic>
        <p:nvPicPr>
          <p:cNvPr id="4" name="图片 3" descr="49719b19e1b80467a7b82ffedb099f1d"/>
          <p:cNvPicPr>
            <a:picLocks noChangeAspect="1"/>
          </p:cNvPicPr>
          <p:nvPr/>
        </p:nvPicPr>
        <p:blipFill>
          <a:blip r:embed="rId3" cstate="print"/>
          <a:stretch>
            <a:fillRect/>
          </a:stretch>
        </p:blipFill>
        <p:spPr>
          <a:xfrm>
            <a:off x="1397795" y="634365"/>
            <a:ext cx="4041775" cy="3792220"/>
          </a:xfrm>
          <a:prstGeom prst="rect">
            <a:avLst/>
          </a:prstGeom>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915122874"/>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16" presetClass="entr" presetSubtype="21" fill="hold" grpId="0" nodeType="afterEffect">
                                  <p:stCondLst>
                                    <p:cond delay="500"/>
                                  </p:stCondLst>
                                  <p:childTnLst>
                                    <p:set>
                                      <p:cBhvr>
                                        <p:cTn id="10" dur="1" fill="hold">
                                          <p:stCondLst>
                                            <p:cond delay="0"/>
                                          </p:stCondLst>
                                        </p:cTn>
                                        <p:tgtEl>
                                          <p:spTgt spid="55"/>
                                        </p:tgtEl>
                                        <p:attrNameLst>
                                          <p:attrName>style.visibility</p:attrName>
                                        </p:attrNameLst>
                                      </p:cBhvr>
                                      <p:to>
                                        <p:strVal val="visible"/>
                                      </p:to>
                                    </p:set>
                                    <p:animEffect transition="in" filter="barn(inVertical)">
                                      <p:cBhvr>
                                        <p:cTn id="11" dur="750"/>
                                        <p:tgtEl>
                                          <p:spTgt spid="55"/>
                                        </p:tgtEl>
                                      </p:cBhvr>
                                    </p:animEffect>
                                  </p:childTnLst>
                                </p:cTn>
                              </p:par>
                            </p:childTnLst>
                          </p:cTn>
                        </p:par>
                        <p:par>
                          <p:cTn id="12" fill="hold">
                            <p:stCondLst>
                              <p:cond delay="2000"/>
                            </p:stCondLst>
                            <p:childTnLst>
                              <p:par>
                                <p:cTn id="13" presetID="16" presetClass="entr" presetSubtype="21" fill="hold" nodeType="afterEffect">
                                  <p:stCondLst>
                                    <p:cond delay="0"/>
                                  </p:stCondLst>
                                  <p:childTnLst>
                                    <p:set>
                                      <p:cBhvr>
                                        <p:cTn id="14" dur="1" fill="hold">
                                          <p:stCondLst>
                                            <p:cond delay="0"/>
                                          </p:stCondLst>
                                        </p:cTn>
                                        <p:tgtEl>
                                          <p:spTgt spid="40">
                                            <p:txEl>
                                              <p:pRg st="0" end="0"/>
                                            </p:txEl>
                                          </p:spTgt>
                                        </p:tgtEl>
                                        <p:attrNameLst>
                                          <p:attrName>style.visibility</p:attrName>
                                        </p:attrNameLst>
                                      </p:cBhvr>
                                      <p:to>
                                        <p:strVal val="visible"/>
                                      </p:to>
                                    </p:set>
                                    <p:animEffect transition="in" filter="barn(inVertical)">
                                      <p:cBhvr>
                                        <p:cTn id="15" dur="500"/>
                                        <p:tgtEl>
                                          <p:spTgt spid="40">
                                            <p:txEl>
                                              <p:pRg st="0" end="0"/>
                                            </p:txEl>
                                          </p:spTgt>
                                        </p:tgtEl>
                                      </p:cBhvr>
                                    </p:animEffect>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16" presetClass="entr" presetSubtype="21"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barn(inVertical)">
                                      <p:cBhvr>
                                        <p:cTn id="25" dur="500"/>
                                        <p:tgtEl>
                                          <p:spTgt spid="19"/>
                                        </p:tgtEl>
                                      </p:cBhvr>
                                    </p:animEffect>
                                  </p:childTnLst>
                                </p:cTn>
                              </p:par>
                            </p:childTnLst>
                          </p:cTn>
                        </p:par>
                        <p:par>
                          <p:cTn id="26" fill="hold">
                            <p:stCondLst>
                              <p:cond delay="4000"/>
                            </p:stCondLst>
                            <p:childTnLst>
                              <p:par>
                                <p:cTn id="27" presetID="42" presetClass="entr" presetSubtype="0"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1000"/>
                                        <p:tgtEl>
                                          <p:spTgt spid="17"/>
                                        </p:tgtEl>
                                      </p:cBhvr>
                                    </p:animEffect>
                                    <p:anim calcmode="lin" valueType="num">
                                      <p:cBhvr>
                                        <p:cTn id="30" dur="1000" fill="hold"/>
                                        <p:tgtEl>
                                          <p:spTgt spid="17"/>
                                        </p:tgtEl>
                                        <p:attrNameLst>
                                          <p:attrName>ppt_x</p:attrName>
                                        </p:attrNameLst>
                                      </p:cBhvr>
                                      <p:tavLst>
                                        <p:tav tm="0">
                                          <p:val>
                                            <p:strVal val="#ppt_x"/>
                                          </p:val>
                                        </p:tav>
                                        <p:tav tm="100000">
                                          <p:val>
                                            <p:strVal val="#ppt_x"/>
                                          </p:val>
                                        </p:tav>
                                      </p:tavLst>
                                    </p:anim>
                                    <p:anim calcmode="lin" valueType="num">
                                      <p:cBhvr>
                                        <p:cTn id="31" dur="1000" fill="hold"/>
                                        <p:tgtEl>
                                          <p:spTgt spid="17"/>
                                        </p:tgtEl>
                                        <p:attrNameLst>
                                          <p:attrName>ppt_y</p:attrName>
                                        </p:attrNameLst>
                                      </p:cBhvr>
                                      <p:tavLst>
                                        <p:tav tm="0">
                                          <p:val>
                                            <p:strVal val="#ppt_y+.1"/>
                                          </p:val>
                                        </p:tav>
                                        <p:tav tm="100000">
                                          <p:val>
                                            <p:strVal val="#ppt_y"/>
                                          </p:val>
                                        </p:tav>
                                      </p:tavLst>
                                    </p:anim>
                                  </p:childTnLst>
                                </p:cTn>
                              </p:par>
                            </p:childTnLst>
                          </p:cTn>
                        </p:par>
                        <p:par>
                          <p:cTn id="32" fill="hold">
                            <p:stCondLst>
                              <p:cond delay="5000"/>
                            </p:stCondLst>
                            <p:childTnLst>
                              <p:par>
                                <p:cTn id="33" presetID="53" presetClass="entr" presetSubtype="16"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Effect transition="in" filter="fade">
                                      <p:cBhvr>
                                        <p:cTn id="37" dur="500"/>
                                        <p:tgtEl>
                                          <p:spTgt spid="12"/>
                                        </p:tgtEl>
                                      </p:cBhvr>
                                    </p:animEffect>
                                  </p:childTnLst>
                                </p:cTn>
                              </p:par>
                            </p:childTnLst>
                          </p:cTn>
                        </p:par>
                        <p:par>
                          <p:cTn id="38" fill="hold">
                            <p:stCondLst>
                              <p:cond delay="5500"/>
                            </p:stCondLst>
                            <p:childTnLst>
                              <p:par>
                                <p:cTn id="39" presetID="53" presetClass="entr" presetSubtype="16"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p:cTn id="41" dur="500" fill="hold"/>
                                        <p:tgtEl>
                                          <p:spTgt spid="13"/>
                                        </p:tgtEl>
                                        <p:attrNameLst>
                                          <p:attrName>ppt_w</p:attrName>
                                        </p:attrNameLst>
                                      </p:cBhvr>
                                      <p:tavLst>
                                        <p:tav tm="0">
                                          <p:val>
                                            <p:fltVal val="0"/>
                                          </p:val>
                                        </p:tav>
                                        <p:tav tm="100000">
                                          <p:val>
                                            <p:strVal val="#ppt_w"/>
                                          </p:val>
                                        </p:tav>
                                      </p:tavLst>
                                    </p:anim>
                                    <p:anim calcmode="lin" valueType="num">
                                      <p:cBhvr>
                                        <p:cTn id="42" dur="500" fill="hold"/>
                                        <p:tgtEl>
                                          <p:spTgt spid="13"/>
                                        </p:tgtEl>
                                        <p:attrNameLst>
                                          <p:attrName>ppt_h</p:attrName>
                                        </p:attrNameLst>
                                      </p:cBhvr>
                                      <p:tavLst>
                                        <p:tav tm="0">
                                          <p:val>
                                            <p:fltVal val="0"/>
                                          </p:val>
                                        </p:tav>
                                        <p:tav tm="100000">
                                          <p:val>
                                            <p:strVal val="#ppt_h"/>
                                          </p:val>
                                        </p:tav>
                                      </p:tavLst>
                                    </p:anim>
                                    <p:animEffect transition="in" filter="fade">
                                      <p:cBhvr>
                                        <p:cTn id="43" dur="500"/>
                                        <p:tgtEl>
                                          <p:spTgt spid="13"/>
                                        </p:tgtEl>
                                      </p:cBhvr>
                                    </p:animEffect>
                                  </p:childTnLst>
                                </p:cTn>
                              </p:par>
                            </p:childTnLst>
                          </p:cTn>
                        </p:par>
                        <p:par>
                          <p:cTn id="44" fill="hold">
                            <p:stCondLst>
                              <p:cond delay="6000"/>
                            </p:stCondLst>
                            <p:childTnLst>
                              <p:par>
                                <p:cTn id="45" presetID="53" presetClass="entr" presetSubtype="16"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Effect transition="in" filter="fade">
                                      <p:cBhvr>
                                        <p:cTn id="49" dur="500"/>
                                        <p:tgtEl>
                                          <p:spTgt spid="14"/>
                                        </p:tgtEl>
                                      </p:cBhvr>
                                    </p:animEffect>
                                  </p:childTnLst>
                                </p:cTn>
                              </p:par>
                            </p:childTnLst>
                          </p:cTn>
                        </p:par>
                        <p:par>
                          <p:cTn id="50" fill="hold">
                            <p:stCondLst>
                              <p:cond delay="6500"/>
                            </p:stCondLst>
                            <p:childTnLst>
                              <p:par>
                                <p:cTn id="51" presetID="53" presetClass="entr" presetSubtype="16"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p:cTn id="53" dur="500" fill="hold"/>
                                        <p:tgtEl>
                                          <p:spTgt spid="15"/>
                                        </p:tgtEl>
                                        <p:attrNameLst>
                                          <p:attrName>ppt_w</p:attrName>
                                        </p:attrNameLst>
                                      </p:cBhvr>
                                      <p:tavLst>
                                        <p:tav tm="0">
                                          <p:val>
                                            <p:fltVal val="0"/>
                                          </p:val>
                                        </p:tav>
                                        <p:tav tm="100000">
                                          <p:val>
                                            <p:strVal val="#ppt_w"/>
                                          </p:val>
                                        </p:tav>
                                      </p:tavLst>
                                    </p:anim>
                                    <p:anim calcmode="lin" valueType="num">
                                      <p:cBhvr>
                                        <p:cTn id="54" dur="500" fill="hold"/>
                                        <p:tgtEl>
                                          <p:spTgt spid="15"/>
                                        </p:tgtEl>
                                        <p:attrNameLst>
                                          <p:attrName>ppt_h</p:attrName>
                                        </p:attrNameLst>
                                      </p:cBhvr>
                                      <p:tavLst>
                                        <p:tav tm="0">
                                          <p:val>
                                            <p:fltVal val="0"/>
                                          </p:val>
                                        </p:tav>
                                        <p:tav tm="100000">
                                          <p:val>
                                            <p:strVal val="#ppt_h"/>
                                          </p:val>
                                        </p:tav>
                                      </p:tavLst>
                                    </p:anim>
                                    <p:animEffect transition="in" filter="fade">
                                      <p:cBhvr>
                                        <p:cTn id="55" dur="500"/>
                                        <p:tgtEl>
                                          <p:spTgt spid="15"/>
                                        </p:tgtEl>
                                      </p:cBhvr>
                                    </p:animEffect>
                                  </p:childTnLst>
                                </p:cTn>
                              </p:par>
                            </p:childTnLst>
                          </p:cTn>
                        </p:par>
                        <p:par>
                          <p:cTn id="56" fill="hold">
                            <p:stCondLst>
                              <p:cond delay="7000"/>
                            </p:stCondLst>
                            <p:childTnLst>
                              <p:par>
                                <p:cTn id="57" presetID="53" presetClass="entr" presetSubtype="16"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 calcmode="lin" valueType="num">
                                      <p:cBhvr>
                                        <p:cTn id="59" dur="500" fill="hold"/>
                                        <p:tgtEl>
                                          <p:spTgt spid="16"/>
                                        </p:tgtEl>
                                        <p:attrNameLst>
                                          <p:attrName>ppt_w</p:attrName>
                                        </p:attrNameLst>
                                      </p:cBhvr>
                                      <p:tavLst>
                                        <p:tav tm="0">
                                          <p:val>
                                            <p:fltVal val="0"/>
                                          </p:val>
                                        </p:tav>
                                        <p:tav tm="100000">
                                          <p:val>
                                            <p:strVal val="#ppt_w"/>
                                          </p:val>
                                        </p:tav>
                                      </p:tavLst>
                                    </p:anim>
                                    <p:anim calcmode="lin" valueType="num">
                                      <p:cBhvr>
                                        <p:cTn id="60" dur="500" fill="hold"/>
                                        <p:tgtEl>
                                          <p:spTgt spid="16"/>
                                        </p:tgtEl>
                                        <p:attrNameLst>
                                          <p:attrName>ppt_h</p:attrName>
                                        </p:attrNameLst>
                                      </p:cBhvr>
                                      <p:tavLst>
                                        <p:tav tm="0">
                                          <p:val>
                                            <p:fltVal val="0"/>
                                          </p:val>
                                        </p:tav>
                                        <p:tav tm="100000">
                                          <p:val>
                                            <p:strVal val="#ppt_h"/>
                                          </p:val>
                                        </p:tav>
                                      </p:tavLst>
                                    </p:anim>
                                    <p:animEffect transition="in" filter="fade">
                                      <p:cBhvr>
                                        <p:cTn id="6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37" grpId="0"/>
      <p:bldP spid="12" grpId="0" bldLvl="0" animBg="1"/>
      <p:bldP spid="13" grpId="0" bldLvl="0" animBg="1"/>
      <p:bldP spid="14" grpId="0" bldLvl="0" animBg="1"/>
      <p:bldP spid="15" grpId="0" bldLvl="0" animBg="1"/>
      <p:bldP spid="16" grpId="0" bldLvl="0" animBg="1"/>
      <p:bldP spid="17" grpId="0"/>
      <p:bldP spid="1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E:\素材\国庆\588ku_093bf53e47dcf21de706704e822208f6\22.png22"/>
          <p:cNvPicPr>
            <a:picLocks noChangeAspect="1"/>
          </p:cNvPicPr>
          <p:nvPr/>
        </p:nvPicPr>
        <p:blipFill>
          <a:blip r:embed="rId3"/>
          <a:srcRect/>
          <a:stretch>
            <a:fillRect/>
          </a:stretch>
        </p:blipFill>
        <p:spPr>
          <a:xfrm rot="1620000">
            <a:off x="9172489" y="670950"/>
            <a:ext cx="2533651" cy="1072727"/>
          </a:xfrm>
          <a:prstGeom prst="rect">
            <a:avLst/>
          </a:prstGeom>
        </p:spPr>
      </p:pic>
      <p:sp>
        <p:nvSpPr>
          <p:cNvPr id="3" name="文本框 2"/>
          <p:cNvSpPr txBox="1"/>
          <p:nvPr/>
        </p:nvSpPr>
        <p:spPr>
          <a:xfrm>
            <a:off x="4757579" y="2644776"/>
            <a:ext cx="7423150" cy="889635"/>
          </a:xfrm>
          <a:prstGeom prst="rect">
            <a:avLst/>
          </a:prstGeom>
          <a:noFill/>
        </p:spPr>
        <p:txBody>
          <a:bodyPr wrap="square" lIns="121889" tIns="60944" rIns="121889" bIns="60944" rtlCol="0">
            <a:spAutoFit/>
          </a:bodyPr>
          <a:lstStyle/>
          <a:p>
            <a:pPr fontAlgn="base">
              <a:lnSpc>
                <a:spcPct val="125000"/>
              </a:lnSpc>
              <a:spcBef>
                <a:spcPct val="0"/>
              </a:spcBef>
              <a:spcAft>
                <a:spcPct val="0"/>
              </a:spcAft>
            </a:pPr>
            <a:r>
              <a:rPr lang="zh-CN" altLang="en-US" sz="4000" b="1" dirty="0">
                <a:solidFill>
                  <a:srgbClr val="C00000"/>
                </a:solidFill>
                <a:latin typeface="微软雅黑" panose="020B0503020204020204" pitchFamily="34" charset="-122"/>
                <a:ea typeface="微软雅黑" panose="020B0503020204020204" pitchFamily="34" charset="-122"/>
              </a:rPr>
              <a:t>【第八章】党的纪律检查机关</a:t>
            </a:r>
          </a:p>
        </p:txBody>
      </p:sp>
      <p:sp>
        <p:nvSpPr>
          <p:cNvPr id="14" name="矩形 13"/>
          <p:cNvSpPr/>
          <p:nvPr/>
        </p:nvSpPr>
        <p:spPr>
          <a:xfrm>
            <a:off x="5156360" y="3517865"/>
            <a:ext cx="4863465" cy="397510"/>
          </a:xfrm>
          <a:prstGeom prst="rect">
            <a:avLst/>
          </a:prstGeom>
        </p:spPr>
        <p:txBody>
          <a:bodyPr wrap="square" lIns="121889" tIns="60944" rIns="121889" bIns="60944">
            <a:spAutoFit/>
          </a:bodyPr>
          <a:lstStyle/>
          <a:p>
            <a:pPr>
              <a:defRPr/>
            </a:pPr>
            <a:r>
              <a:rPr lang="zh-CN" altLang="en-US" dirty="0">
                <a:solidFill>
                  <a:srgbClr val="C00000"/>
                </a:solidFill>
                <a:latin typeface="微软雅黑" panose="020B0503020204020204" pitchFamily="34" charset="-122"/>
                <a:ea typeface="微软雅黑" panose="020B0503020204020204" pitchFamily="34" charset="-122"/>
              </a:rPr>
              <a:t>十九大党章全方位解读学习中国共产党章程</a:t>
            </a:r>
          </a:p>
        </p:txBody>
      </p:sp>
      <p:pic>
        <p:nvPicPr>
          <p:cNvPr id="15" name="Picture 2"/>
          <p:cNvPicPr>
            <a:picLocks noChangeAspect="1" noChangeArrowheads="1"/>
          </p:cNvPicPr>
          <p:nvPr/>
        </p:nvPicPr>
        <p:blipFill>
          <a:blip r:embed="rId4" cstate="print">
            <a:extLst>
              <a:ext uri="{28A0092B-C50C-407E-A947-70E740481C1C}">
                <a14:useLocalDpi xmlns="" xmlns:a14="http://schemas.microsoft.com/office/drawing/2010/main" val="0"/>
              </a:ext>
            </a:extLst>
          </a:blip>
          <a:stretch>
            <a:fillRect/>
          </a:stretch>
        </p:blipFill>
        <p:spPr bwMode="auto">
          <a:xfrm>
            <a:off x="2463325" y="1813560"/>
            <a:ext cx="2806065" cy="255397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481487250"/>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800" decel="100000"/>
                                        <p:tgtEl>
                                          <p:spTgt spid="5"/>
                                        </p:tgtEl>
                                      </p:cBhvr>
                                    </p:animEffect>
                                    <p:anim calcmode="lin" valueType="num">
                                      <p:cBhvr>
                                        <p:cTn id="8" dur="800" decel="100000" fill="hold"/>
                                        <p:tgtEl>
                                          <p:spTgt spid="5"/>
                                        </p:tgtEl>
                                        <p:attrNameLst>
                                          <p:attrName>style.rotation</p:attrName>
                                        </p:attrNameLst>
                                      </p:cBhvr>
                                      <p:tavLst>
                                        <p:tav tm="0">
                                          <p:val>
                                            <p:fltVal val="-90"/>
                                          </p:val>
                                        </p:tav>
                                        <p:tav tm="100000">
                                          <p:val>
                                            <p:fltVal val="0"/>
                                          </p:val>
                                        </p:tav>
                                      </p:tavLst>
                                    </p:anim>
                                    <p:anim calcmode="lin" valueType="num">
                                      <p:cBhvr>
                                        <p:cTn id="9" dur="800" decel="100000" fill="hold"/>
                                        <p:tgtEl>
                                          <p:spTgt spid="5"/>
                                        </p:tgtEl>
                                        <p:attrNameLst>
                                          <p:attrName>ppt_x</p:attrName>
                                        </p:attrNameLst>
                                      </p:cBhvr>
                                      <p:tavLst>
                                        <p:tav tm="0">
                                          <p:val>
                                            <p:strVal val="#ppt_x+0.4"/>
                                          </p:val>
                                        </p:tav>
                                        <p:tav tm="100000">
                                          <p:val>
                                            <p:strVal val="#ppt_x-0.05"/>
                                          </p:val>
                                        </p:tav>
                                      </p:tavLst>
                                    </p:anim>
                                    <p:anim calcmode="lin" valueType="num">
                                      <p:cBhvr>
                                        <p:cTn id="10" dur="800" decel="100000" fill="hold"/>
                                        <p:tgtEl>
                                          <p:spTgt spid="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par>
                                <p:cTn id="13" presetID="53" presetClass="entr" presetSubtype="16"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p:cTn id="20" dur="500" fill="hold"/>
                                        <p:tgtEl>
                                          <p:spTgt spid="14"/>
                                        </p:tgtEl>
                                        <p:attrNameLst>
                                          <p:attrName>ppt_w</p:attrName>
                                        </p:attrNameLst>
                                      </p:cBhvr>
                                      <p:tavLst>
                                        <p:tav tm="0">
                                          <p:val>
                                            <p:fltVal val="0"/>
                                          </p:val>
                                        </p:tav>
                                        <p:tav tm="100000">
                                          <p:val>
                                            <p:strVal val="#ppt_w"/>
                                          </p:val>
                                        </p:tav>
                                      </p:tavLst>
                                    </p:anim>
                                    <p:anim calcmode="lin" valueType="num">
                                      <p:cBhvr>
                                        <p:cTn id="21" dur="500" fill="hold"/>
                                        <p:tgtEl>
                                          <p:spTgt spid="14"/>
                                        </p:tgtEl>
                                        <p:attrNameLst>
                                          <p:attrName>ppt_h</p:attrName>
                                        </p:attrNameLst>
                                      </p:cBhvr>
                                      <p:tavLst>
                                        <p:tav tm="0">
                                          <p:val>
                                            <p:fltVal val="0"/>
                                          </p:val>
                                        </p:tav>
                                        <p:tav tm="100000">
                                          <p:val>
                                            <p:strVal val="#ppt_h"/>
                                          </p:val>
                                        </p:tav>
                                      </p:tavLst>
                                    </p:anim>
                                    <p:animEffect transition="in" filter="fade">
                                      <p:cBhvr>
                                        <p:cTn id="22" dur="500"/>
                                        <p:tgtEl>
                                          <p:spTgt spid="14"/>
                                        </p:tgtEl>
                                      </p:cBhvr>
                                    </p:animEffect>
                                  </p:childTnLst>
                                </p:cTn>
                              </p:par>
                              <p:par>
                                <p:cTn id="23" presetID="53" presetClass="entr" presetSubtype="16"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领导体制</a:t>
            </a:r>
          </a:p>
        </p:txBody>
      </p:sp>
      <p:sp>
        <p:nvSpPr>
          <p:cNvPr id="55" name="Rectangle 3"/>
          <p:cNvSpPr/>
          <p:nvPr/>
        </p:nvSpPr>
        <p:spPr>
          <a:xfrm>
            <a:off x="-13493" y="1892301"/>
            <a:ext cx="12217400" cy="1992313"/>
          </a:xfrm>
          <a:prstGeom prst="rect">
            <a:avLst/>
          </a:prstGeom>
          <a:gradFill>
            <a:gsLst>
              <a:gs pos="0">
                <a:srgbClr val="E30000"/>
              </a:gs>
              <a:gs pos="100000">
                <a:srgbClr val="76030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en-GB" noProof="1">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37" name="矩形 36"/>
          <p:cNvSpPr/>
          <p:nvPr/>
        </p:nvSpPr>
        <p:spPr>
          <a:xfrm>
            <a:off x="5553870" y="2874964"/>
            <a:ext cx="5903913" cy="720197"/>
          </a:xfrm>
          <a:prstGeom prst="rect">
            <a:avLst/>
          </a:prstGeom>
        </p:spPr>
        <p:txBody>
          <a:bodyPr wrap="square">
            <a:spAutoFit/>
          </a:bodyPr>
          <a:lstStyle/>
          <a:p>
            <a:pPr algn="just">
              <a:lnSpc>
                <a:spcPct val="120000"/>
              </a:lnSpc>
              <a:spcBef>
                <a:spcPct val="0"/>
              </a:spcBef>
              <a:spcAft>
                <a:spcPct val="0"/>
              </a:spcAft>
            </a:pPr>
            <a:r>
              <a:rPr lang="en-US" altLang="zh-CN" sz="1700" b="1" spc="300" noProof="1">
                <a:solidFill>
                  <a:srgbClr val="FFFFFF"/>
                </a:solidFill>
                <a:latin typeface="微软雅黑" panose="020B0503020204020204" pitchFamily="34" charset="-122"/>
                <a:ea typeface="微软雅黑" panose="020B0503020204020204" pitchFamily="34" charset="-122"/>
                <a:cs typeface="+mn-ea"/>
                <a:sym typeface="+mn-lt"/>
              </a:rPr>
              <a:t>【</a:t>
            </a:r>
            <a:r>
              <a:rPr lang="zh-CN" altLang="en-US" sz="1700" b="1" spc="300" noProof="1">
                <a:solidFill>
                  <a:srgbClr val="FFFFFF"/>
                </a:solidFill>
                <a:latin typeface="微软雅黑" panose="020B0503020204020204" pitchFamily="34" charset="-122"/>
                <a:ea typeface="微软雅黑" panose="020B0503020204020204" pitchFamily="34" charset="-122"/>
                <a:cs typeface="+mn-ea"/>
                <a:sym typeface="+mn-lt"/>
              </a:rPr>
              <a:t>第八章</a:t>
            </a:r>
            <a:r>
              <a:rPr lang="en-US" altLang="zh-CN" sz="1700" b="1" spc="300" noProof="1">
                <a:solidFill>
                  <a:srgbClr val="FFFFFF"/>
                </a:solidFill>
                <a:latin typeface="微软雅黑" panose="020B0503020204020204" pitchFamily="34" charset="-122"/>
                <a:ea typeface="微软雅黑" panose="020B0503020204020204" pitchFamily="34" charset="-122"/>
                <a:cs typeface="+mn-ea"/>
                <a:sym typeface="+mn-lt"/>
              </a:rPr>
              <a:t>】 </a:t>
            </a:r>
            <a:r>
              <a:rPr lang="zh-CN" altLang="en-US" sz="1700" b="1" spc="300" noProof="1">
                <a:solidFill>
                  <a:srgbClr val="FFFFFF"/>
                </a:solidFill>
                <a:latin typeface="微软雅黑" panose="020B0503020204020204" pitchFamily="34" charset="-122"/>
                <a:ea typeface="微软雅黑" panose="020B0503020204020204" pitchFamily="34" charset="-122"/>
                <a:cs typeface="+mn-ea"/>
                <a:sym typeface="+mn-lt"/>
              </a:rPr>
              <a:t>（第四十三至四十五条）规定了党的各级纪律检查委员会的领导体制、主要任务和职权。</a:t>
            </a:r>
          </a:p>
        </p:txBody>
      </p:sp>
      <p:sp>
        <p:nvSpPr>
          <p:cNvPr id="40" name="TextBox 19"/>
          <p:cNvSpPr txBox="1"/>
          <p:nvPr/>
        </p:nvSpPr>
        <p:spPr>
          <a:xfrm>
            <a:off x="5520532" y="1887539"/>
            <a:ext cx="5937250" cy="978729"/>
          </a:xfrm>
          <a:prstGeom prst="rect">
            <a:avLst/>
          </a:prstGeom>
          <a:noFill/>
          <a:ln w="9525">
            <a:noFill/>
          </a:ln>
        </p:spPr>
        <p:txBody>
          <a:bodyPr wrap="square" anchor="t">
            <a:spAutoFit/>
          </a:bodyPr>
          <a:lstStyle/>
          <a:p>
            <a:pPr fontAlgn="base">
              <a:lnSpc>
                <a:spcPct val="120000"/>
              </a:lnSpc>
              <a:spcBef>
                <a:spcPct val="0"/>
              </a:spcBef>
              <a:spcAft>
                <a:spcPct val="0"/>
              </a:spcAft>
            </a:pPr>
            <a:r>
              <a:rPr lang="zh-CN" altLang="en-US" sz="4800" b="1">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rPr>
              <a:t>党的纪律检查机关</a:t>
            </a:r>
          </a:p>
        </p:txBody>
      </p:sp>
      <p:sp>
        <p:nvSpPr>
          <p:cNvPr id="17" name="矩形 16"/>
          <p:cNvSpPr/>
          <p:nvPr/>
        </p:nvSpPr>
        <p:spPr>
          <a:xfrm>
            <a:off x="1199357" y="4724401"/>
            <a:ext cx="9810750" cy="1755775"/>
          </a:xfrm>
          <a:prstGeom prst="rect">
            <a:avLst/>
          </a:prstGeom>
        </p:spPr>
        <p:txBody>
          <a:bodyPr wrap="square">
            <a:spAutoFit/>
          </a:bodyPr>
          <a:lstStyle/>
          <a:p>
            <a:pPr algn="just">
              <a:spcBef>
                <a:spcPct val="0"/>
              </a:spcBef>
              <a:spcAft>
                <a:spcPct val="0"/>
              </a:spcAft>
            </a:pPr>
            <a:r>
              <a:rPr lang="en-US" altLang="zh-CN" b="1" kern="100" spc="300" noProof="1">
                <a:solidFill>
                  <a:srgbClr val="C00000"/>
                </a:solidFill>
                <a:latin typeface="微软雅黑" panose="020B0503020204020204" pitchFamily="34" charset="-122"/>
                <a:ea typeface="微软雅黑" panose="020B0503020204020204" pitchFamily="34" charset="-122"/>
                <a:cs typeface="+mn-ea"/>
                <a:sym typeface="+mn-lt"/>
              </a:rPr>
              <a:t>【</a:t>
            </a:r>
            <a:r>
              <a:rPr lang="zh-CN" altLang="en-US" b="1" kern="100" spc="300" noProof="1">
                <a:solidFill>
                  <a:srgbClr val="C00000"/>
                </a:solidFill>
                <a:latin typeface="微软雅黑" panose="020B0503020204020204" pitchFamily="34" charset="-122"/>
                <a:ea typeface="微软雅黑" panose="020B0503020204020204" pitchFamily="34" charset="-122"/>
                <a:cs typeface="+mn-ea"/>
                <a:sym typeface="+mn-lt"/>
              </a:rPr>
              <a:t>第四十三条</a:t>
            </a:r>
            <a:r>
              <a:rPr lang="en-US" altLang="zh-CN" b="1" kern="100" spc="300" noProof="1">
                <a:solidFill>
                  <a:srgbClr val="C00000"/>
                </a:solidFill>
                <a:latin typeface="微软雅黑" panose="020B0503020204020204" pitchFamily="34" charset="-122"/>
                <a:ea typeface="微软雅黑" panose="020B0503020204020204" pitchFamily="34" charset="-122"/>
                <a:cs typeface="+mn-ea"/>
                <a:sym typeface="+mn-lt"/>
              </a:rPr>
              <a:t>】</a:t>
            </a:r>
            <a:r>
              <a:rPr lang="zh-CN" altLang="en-US" b="1" kern="100"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党的中央纪律检查委员会在党的中央委员会领导下进行工作。党的地方各级纪律检查委员会和基层纪律检查委员会在同级党的委员会和上级纪律检查委员会双重领导下进行工作。</a:t>
            </a:r>
            <a:endParaRPr lang="en-US" altLang="zh-CN" b="1" kern="100"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endParaRPr>
          </a:p>
          <a:p>
            <a:pPr algn="just">
              <a:spcBef>
                <a:spcPct val="0"/>
              </a:spcBef>
              <a:spcAft>
                <a:spcPct val="0"/>
              </a:spcAft>
            </a:pPr>
            <a:endParaRPr lang="en-US" altLang="zh-CN" b="1" kern="100"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endParaRPr>
          </a:p>
          <a:p>
            <a:pPr algn="just">
              <a:spcBef>
                <a:spcPct val="0"/>
              </a:spcBef>
              <a:spcAft>
                <a:spcPct val="0"/>
              </a:spcAft>
            </a:pPr>
            <a:r>
              <a:rPr lang="zh-CN" altLang="zh-CN" b="1"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党的各级纪律检查委员会每届任期和同级党的委员会相同。</a:t>
            </a:r>
            <a:endParaRPr lang="zh-CN" altLang="en-US" b="1"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endParaRPr>
          </a:p>
          <a:p>
            <a:pPr algn="just">
              <a:spcBef>
                <a:spcPct val="0"/>
              </a:spcBef>
              <a:spcAft>
                <a:spcPct val="0"/>
              </a:spcAft>
            </a:pPr>
            <a:endParaRPr lang="zh-CN" altLang="zh-CN" b="1" kern="100"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endParaRPr>
          </a:p>
        </p:txBody>
      </p:sp>
      <p:sp>
        <p:nvSpPr>
          <p:cNvPr id="19" name="矩形 18"/>
          <p:cNvSpPr/>
          <p:nvPr/>
        </p:nvSpPr>
        <p:spPr>
          <a:xfrm>
            <a:off x="3936207" y="4005264"/>
            <a:ext cx="4248150" cy="576263"/>
          </a:xfrm>
          <a:prstGeom prst="rect">
            <a:avLst/>
          </a:prstGeom>
          <a:no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Bef>
                <a:spcPct val="0"/>
              </a:spcBef>
              <a:spcAft>
                <a:spcPct val="0"/>
              </a:spcAft>
            </a:pPr>
            <a:r>
              <a:rPr lang="zh-CN" altLang="en-US" sz="3000" b="1" spc="600" noProof="1">
                <a:solidFill>
                  <a:srgbClr val="F40000"/>
                </a:solidFill>
                <a:latin typeface="微软雅黑" panose="020B0503020204020204" pitchFamily="34" charset="-122"/>
                <a:ea typeface="微软雅黑" panose="020B0503020204020204" pitchFamily="34" charset="-122"/>
                <a:cs typeface="+mn-ea"/>
                <a:sym typeface="+mn-lt"/>
              </a:rPr>
              <a:t>领导体制</a:t>
            </a:r>
          </a:p>
        </p:txBody>
      </p:sp>
      <p:pic>
        <p:nvPicPr>
          <p:cNvPr id="4" name="图片 3" descr="49719b19e1b80467a7b82ffedb099f1d"/>
          <p:cNvPicPr>
            <a:picLocks noChangeAspect="1"/>
          </p:cNvPicPr>
          <p:nvPr/>
        </p:nvPicPr>
        <p:blipFill>
          <a:blip r:embed="rId3" cstate="print"/>
          <a:stretch>
            <a:fillRect/>
          </a:stretch>
        </p:blipFill>
        <p:spPr>
          <a:xfrm>
            <a:off x="1397795" y="634365"/>
            <a:ext cx="4041775" cy="3792220"/>
          </a:xfrm>
          <a:prstGeom prst="rect">
            <a:avLst/>
          </a:prstGeom>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1231934087"/>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16" presetClass="entr" presetSubtype="21" fill="hold" grpId="0" nodeType="afterEffect">
                                  <p:stCondLst>
                                    <p:cond delay="500"/>
                                  </p:stCondLst>
                                  <p:childTnLst>
                                    <p:set>
                                      <p:cBhvr>
                                        <p:cTn id="10" dur="1" fill="hold">
                                          <p:stCondLst>
                                            <p:cond delay="0"/>
                                          </p:stCondLst>
                                        </p:cTn>
                                        <p:tgtEl>
                                          <p:spTgt spid="55"/>
                                        </p:tgtEl>
                                        <p:attrNameLst>
                                          <p:attrName>style.visibility</p:attrName>
                                        </p:attrNameLst>
                                      </p:cBhvr>
                                      <p:to>
                                        <p:strVal val="visible"/>
                                      </p:to>
                                    </p:set>
                                    <p:animEffect transition="in" filter="barn(inVertical)">
                                      <p:cBhvr>
                                        <p:cTn id="11" dur="750"/>
                                        <p:tgtEl>
                                          <p:spTgt spid="55"/>
                                        </p:tgtEl>
                                      </p:cBhvr>
                                    </p:animEffect>
                                  </p:childTnLst>
                                </p:cTn>
                              </p:par>
                            </p:childTnLst>
                          </p:cTn>
                        </p:par>
                        <p:par>
                          <p:cTn id="12" fill="hold">
                            <p:stCondLst>
                              <p:cond delay="2000"/>
                            </p:stCondLst>
                            <p:childTnLst>
                              <p:par>
                                <p:cTn id="13" presetID="16" presetClass="entr" presetSubtype="21" fill="hold" nodeType="afterEffect">
                                  <p:stCondLst>
                                    <p:cond delay="0"/>
                                  </p:stCondLst>
                                  <p:childTnLst>
                                    <p:set>
                                      <p:cBhvr>
                                        <p:cTn id="14" dur="1" fill="hold">
                                          <p:stCondLst>
                                            <p:cond delay="0"/>
                                          </p:stCondLst>
                                        </p:cTn>
                                        <p:tgtEl>
                                          <p:spTgt spid="40">
                                            <p:txEl>
                                              <p:pRg st="0" end="0"/>
                                            </p:txEl>
                                          </p:spTgt>
                                        </p:tgtEl>
                                        <p:attrNameLst>
                                          <p:attrName>style.visibility</p:attrName>
                                        </p:attrNameLst>
                                      </p:cBhvr>
                                      <p:to>
                                        <p:strVal val="visible"/>
                                      </p:to>
                                    </p:set>
                                    <p:animEffect transition="in" filter="barn(inVertical)">
                                      <p:cBhvr>
                                        <p:cTn id="15" dur="500"/>
                                        <p:tgtEl>
                                          <p:spTgt spid="40">
                                            <p:txEl>
                                              <p:pRg st="0" end="0"/>
                                            </p:txEl>
                                          </p:spTgt>
                                        </p:tgtEl>
                                      </p:cBhvr>
                                    </p:animEffect>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16" presetClass="entr" presetSubtype="21"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barn(inVertical)">
                                      <p:cBhvr>
                                        <p:cTn id="25" dur="500"/>
                                        <p:tgtEl>
                                          <p:spTgt spid="19"/>
                                        </p:tgtEl>
                                      </p:cBhvr>
                                    </p:animEffect>
                                  </p:childTnLst>
                                </p:cTn>
                              </p:par>
                            </p:childTnLst>
                          </p:cTn>
                        </p:par>
                        <p:par>
                          <p:cTn id="26" fill="hold">
                            <p:stCondLst>
                              <p:cond delay="4000"/>
                            </p:stCondLst>
                            <p:childTnLst>
                              <p:par>
                                <p:cTn id="27" presetID="42" presetClass="entr" presetSubtype="0"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1000"/>
                                        <p:tgtEl>
                                          <p:spTgt spid="17"/>
                                        </p:tgtEl>
                                      </p:cBhvr>
                                    </p:animEffect>
                                    <p:anim calcmode="lin" valueType="num">
                                      <p:cBhvr>
                                        <p:cTn id="30" dur="1000" fill="hold"/>
                                        <p:tgtEl>
                                          <p:spTgt spid="17"/>
                                        </p:tgtEl>
                                        <p:attrNameLst>
                                          <p:attrName>ppt_x</p:attrName>
                                        </p:attrNameLst>
                                      </p:cBhvr>
                                      <p:tavLst>
                                        <p:tav tm="0">
                                          <p:val>
                                            <p:strVal val="#ppt_x"/>
                                          </p:val>
                                        </p:tav>
                                        <p:tav tm="100000">
                                          <p:val>
                                            <p:strVal val="#ppt_x"/>
                                          </p:val>
                                        </p:tav>
                                      </p:tavLst>
                                    </p:anim>
                                    <p:anim calcmode="lin" valueType="num">
                                      <p:cBhvr>
                                        <p:cTn id="3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37" grpId="0"/>
      <p:bldP spid="17" grpId="0"/>
      <p:bldP spid="1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主要任务</a:t>
            </a:r>
          </a:p>
        </p:txBody>
      </p:sp>
      <p:sp>
        <p:nvSpPr>
          <p:cNvPr id="55" name="Rectangle 3"/>
          <p:cNvSpPr/>
          <p:nvPr/>
        </p:nvSpPr>
        <p:spPr>
          <a:xfrm>
            <a:off x="-13493" y="1892301"/>
            <a:ext cx="12217400" cy="1992313"/>
          </a:xfrm>
          <a:prstGeom prst="rect">
            <a:avLst/>
          </a:prstGeom>
          <a:gradFill>
            <a:gsLst>
              <a:gs pos="0">
                <a:srgbClr val="E30000"/>
              </a:gs>
              <a:gs pos="100000">
                <a:srgbClr val="76030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en-GB" noProof="1">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37" name="矩形 36"/>
          <p:cNvSpPr/>
          <p:nvPr/>
        </p:nvSpPr>
        <p:spPr>
          <a:xfrm>
            <a:off x="5553870" y="2874964"/>
            <a:ext cx="5903913" cy="720197"/>
          </a:xfrm>
          <a:prstGeom prst="rect">
            <a:avLst/>
          </a:prstGeom>
        </p:spPr>
        <p:txBody>
          <a:bodyPr wrap="square">
            <a:spAutoFit/>
          </a:bodyPr>
          <a:lstStyle/>
          <a:p>
            <a:pPr algn="just">
              <a:lnSpc>
                <a:spcPct val="120000"/>
              </a:lnSpc>
              <a:spcBef>
                <a:spcPct val="0"/>
              </a:spcBef>
              <a:spcAft>
                <a:spcPct val="0"/>
              </a:spcAft>
            </a:pPr>
            <a:r>
              <a:rPr lang="en-US" altLang="zh-CN" sz="1700" b="1" spc="300" noProof="1">
                <a:solidFill>
                  <a:srgbClr val="FFFFFF"/>
                </a:solidFill>
                <a:latin typeface="微软雅黑" panose="020B0503020204020204" pitchFamily="34" charset="-122"/>
                <a:ea typeface="微软雅黑" panose="020B0503020204020204" pitchFamily="34" charset="-122"/>
                <a:cs typeface="+mn-ea"/>
                <a:sym typeface="+mn-lt"/>
              </a:rPr>
              <a:t>【</a:t>
            </a:r>
            <a:r>
              <a:rPr lang="zh-CN" altLang="en-US" sz="1700" b="1" spc="300" noProof="1">
                <a:solidFill>
                  <a:srgbClr val="FFFFFF"/>
                </a:solidFill>
                <a:latin typeface="微软雅黑" panose="020B0503020204020204" pitchFamily="34" charset="-122"/>
                <a:ea typeface="微软雅黑" panose="020B0503020204020204" pitchFamily="34" charset="-122"/>
                <a:cs typeface="+mn-ea"/>
                <a:sym typeface="+mn-lt"/>
              </a:rPr>
              <a:t>第八章</a:t>
            </a:r>
            <a:r>
              <a:rPr lang="en-US" altLang="zh-CN" sz="1700" b="1" spc="300" noProof="1">
                <a:solidFill>
                  <a:srgbClr val="FFFFFF"/>
                </a:solidFill>
                <a:latin typeface="微软雅黑" panose="020B0503020204020204" pitchFamily="34" charset="-122"/>
                <a:ea typeface="微软雅黑" panose="020B0503020204020204" pitchFamily="34" charset="-122"/>
                <a:cs typeface="+mn-ea"/>
                <a:sym typeface="+mn-lt"/>
              </a:rPr>
              <a:t>】 </a:t>
            </a:r>
            <a:r>
              <a:rPr lang="zh-CN" altLang="en-US" sz="1700" b="1" spc="300" noProof="1">
                <a:solidFill>
                  <a:srgbClr val="FFFFFF"/>
                </a:solidFill>
                <a:latin typeface="微软雅黑" panose="020B0503020204020204" pitchFamily="34" charset="-122"/>
                <a:ea typeface="微软雅黑" panose="020B0503020204020204" pitchFamily="34" charset="-122"/>
                <a:cs typeface="+mn-ea"/>
                <a:sym typeface="+mn-lt"/>
              </a:rPr>
              <a:t>（第四十三至四十五条）规定了党的各级纪律检查委员会的领导体制、主要任务和职权。</a:t>
            </a:r>
          </a:p>
        </p:txBody>
      </p:sp>
      <p:sp>
        <p:nvSpPr>
          <p:cNvPr id="40" name="TextBox 19"/>
          <p:cNvSpPr txBox="1"/>
          <p:nvPr/>
        </p:nvSpPr>
        <p:spPr>
          <a:xfrm>
            <a:off x="5520532" y="1887539"/>
            <a:ext cx="5937250" cy="978729"/>
          </a:xfrm>
          <a:prstGeom prst="rect">
            <a:avLst/>
          </a:prstGeom>
          <a:noFill/>
          <a:ln w="9525">
            <a:noFill/>
          </a:ln>
        </p:spPr>
        <p:txBody>
          <a:bodyPr wrap="square" anchor="t">
            <a:spAutoFit/>
          </a:bodyPr>
          <a:lstStyle/>
          <a:p>
            <a:pPr fontAlgn="base">
              <a:lnSpc>
                <a:spcPct val="120000"/>
              </a:lnSpc>
              <a:spcBef>
                <a:spcPct val="0"/>
              </a:spcBef>
              <a:spcAft>
                <a:spcPct val="0"/>
              </a:spcAft>
            </a:pPr>
            <a:r>
              <a:rPr lang="zh-CN" altLang="en-US" sz="4800" b="1">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rPr>
              <a:t>党的纪律检查机关</a:t>
            </a:r>
          </a:p>
        </p:txBody>
      </p:sp>
      <p:sp>
        <p:nvSpPr>
          <p:cNvPr id="17" name="矩形 16"/>
          <p:cNvSpPr/>
          <p:nvPr/>
        </p:nvSpPr>
        <p:spPr>
          <a:xfrm>
            <a:off x="1199357" y="4724401"/>
            <a:ext cx="9810750" cy="923925"/>
          </a:xfrm>
          <a:prstGeom prst="rect">
            <a:avLst/>
          </a:prstGeom>
        </p:spPr>
        <p:txBody>
          <a:bodyPr wrap="square">
            <a:spAutoFit/>
          </a:bodyPr>
          <a:lstStyle/>
          <a:p>
            <a:pPr algn="just">
              <a:spcBef>
                <a:spcPct val="0"/>
              </a:spcBef>
              <a:spcAft>
                <a:spcPct val="0"/>
              </a:spcAft>
            </a:pPr>
            <a:r>
              <a:rPr lang="en-US" altLang="zh-CN" b="1" kern="100" spc="300" noProof="1">
                <a:solidFill>
                  <a:srgbClr val="C00000"/>
                </a:solidFill>
                <a:latin typeface="微软雅黑" panose="020B0503020204020204" pitchFamily="34" charset="-122"/>
                <a:ea typeface="微软雅黑" panose="020B0503020204020204" pitchFamily="34" charset="-122"/>
                <a:cs typeface="+mn-ea"/>
                <a:sym typeface="+mn-lt"/>
              </a:rPr>
              <a:t>【</a:t>
            </a:r>
            <a:r>
              <a:rPr lang="zh-CN" altLang="en-US" b="1" kern="100" spc="300" noProof="1">
                <a:solidFill>
                  <a:srgbClr val="C00000"/>
                </a:solidFill>
                <a:latin typeface="微软雅黑" panose="020B0503020204020204" pitchFamily="34" charset="-122"/>
                <a:ea typeface="微软雅黑" panose="020B0503020204020204" pitchFamily="34" charset="-122"/>
                <a:cs typeface="+mn-ea"/>
                <a:sym typeface="+mn-lt"/>
              </a:rPr>
              <a:t>第四十四条</a:t>
            </a:r>
            <a:r>
              <a:rPr lang="en-US" altLang="zh-CN" b="1" kern="100" spc="300" noProof="1">
                <a:solidFill>
                  <a:srgbClr val="C00000"/>
                </a:solidFill>
                <a:latin typeface="微软雅黑" panose="020B0503020204020204" pitchFamily="34" charset="-122"/>
                <a:ea typeface="微软雅黑" panose="020B0503020204020204" pitchFamily="34" charset="-122"/>
                <a:cs typeface="+mn-ea"/>
                <a:sym typeface="+mn-lt"/>
              </a:rPr>
              <a:t>】</a:t>
            </a:r>
            <a:r>
              <a:rPr lang="zh-CN" altLang="en-US" b="1" kern="100"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党的各级纪律检查委员会的主要任务是：维护党的章程和其他党内法规，检查党的路线、方针、政策和决议的执行情况，协助党的委员会加强党风建设和组织协调反腐败工作。</a:t>
            </a:r>
          </a:p>
        </p:txBody>
      </p:sp>
      <p:sp>
        <p:nvSpPr>
          <p:cNvPr id="19" name="矩形 18"/>
          <p:cNvSpPr/>
          <p:nvPr/>
        </p:nvSpPr>
        <p:spPr>
          <a:xfrm>
            <a:off x="3936207" y="4005264"/>
            <a:ext cx="4248150" cy="576263"/>
          </a:xfrm>
          <a:prstGeom prst="rect">
            <a:avLst/>
          </a:prstGeom>
          <a:no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3200" b="1" spc="300" noProof="1">
                <a:solidFill>
                  <a:srgbClr val="F40000"/>
                </a:solidFill>
                <a:latin typeface="微软雅黑" panose="020B0503020204020204" pitchFamily="34" charset="-122"/>
                <a:ea typeface="微软雅黑" panose="020B0503020204020204" pitchFamily="34" charset="-122"/>
                <a:cs typeface="+mn-ea"/>
                <a:sym typeface="+mn-lt"/>
              </a:rPr>
              <a:t>主要任务</a:t>
            </a:r>
          </a:p>
        </p:txBody>
      </p:sp>
      <p:pic>
        <p:nvPicPr>
          <p:cNvPr id="4" name="图片 3" descr="49719b19e1b80467a7b82ffedb099f1d"/>
          <p:cNvPicPr>
            <a:picLocks noChangeAspect="1"/>
          </p:cNvPicPr>
          <p:nvPr/>
        </p:nvPicPr>
        <p:blipFill>
          <a:blip r:embed="rId3" cstate="print"/>
          <a:stretch>
            <a:fillRect/>
          </a:stretch>
        </p:blipFill>
        <p:spPr>
          <a:xfrm>
            <a:off x="1397795" y="634365"/>
            <a:ext cx="4041775" cy="3792220"/>
          </a:xfrm>
          <a:prstGeom prst="rect">
            <a:avLst/>
          </a:prstGeom>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3360213846"/>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16" presetClass="entr" presetSubtype="21" fill="hold" grpId="0" nodeType="afterEffect">
                                  <p:stCondLst>
                                    <p:cond delay="500"/>
                                  </p:stCondLst>
                                  <p:childTnLst>
                                    <p:set>
                                      <p:cBhvr>
                                        <p:cTn id="10" dur="1" fill="hold">
                                          <p:stCondLst>
                                            <p:cond delay="0"/>
                                          </p:stCondLst>
                                        </p:cTn>
                                        <p:tgtEl>
                                          <p:spTgt spid="55"/>
                                        </p:tgtEl>
                                        <p:attrNameLst>
                                          <p:attrName>style.visibility</p:attrName>
                                        </p:attrNameLst>
                                      </p:cBhvr>
                                      <p:to>
                                        <p:strVal val="visible"/>
                                      </p:to>
                                    </p:set>
                                    <p:animEffect transition="in" filter="barn(inVertical)">
                                      <p:cBhvr>
                                        <p:cTn id="11" dur="750"/>
                                        <p:tgtEl>
                                          <p:spTgt spid="55"/>
                                        </p:tgtEl>
                                      </p:cBhvr>
                                    </p:animEffect>
                                  </p:childTnLst>
                                </p:cTn>
                              </p:par>
                            </p:childTnLst>
                          </p:cTn>
                        </p:par>
                        <p:par>
                          <p:cTn id="12" fill="hold">
                            <p:stCondLst>
                              <p:cond delay="2000"/>
                            </p:stCondLst>
                            <p:childTnLst>
                              <p:par>
                                <p:cTn id="13" presetID="16" presetClass="entr" presetSubtype="21" fill="hold" nodeType="afterEffect">
                                  <p:stCondLst>
                                    <p:cond delay="0"/>
                                  </p:stCondLst>
                                  <p:childTnLst>
                                    <p:set>
                                      <p:cBhvr>
                                        <p:cTn id="14" dur="1" fill="hold">
                                          <p:stCondLst>
                                            <p:cond delay="0"/>
                                          </p:stCondLst>
                                        </p:cTn>
                                        <p:tgtEl>
                                          <p:spTgt spid="40">
                                            <p:txEl>
                                              <p:pRg st="0" end="0"/>
                                            </p:txEl>
                                          </p:spTgt>
                                        </p:tgtEl>
                                        <p:attrNameLst>
                                          <p:attrName>style.visibility</p:attrName>
                                        </p:attrNameLst>
                                      </p:cBhvr>
                                      <p:to>
                                        <p:strVal val="visible"/>
                                      </p:to>
                                    </p:set>
                                    <p:animEffect transition="in" filter="barn(inVertical)">
                                      <p:cBhvr>
                                        <p:cTn id="15" dur="500"/>
                                        <p:tgtEl>
                                          <p:spTgt spid="40">
                                            <p:txEl>
                                              <p:pRg st="0" end="0"/>
                                            </p:txEl>
                                          </p:spTgt>
                                        </p:tgtEl>
                                      </p:cBhvr>
                                    </p:animEffect>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16" presetClass="entr" presetSubtype="21"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barn(inVertical)">
                                      <p:cBhvr>
                                        <p:cTn id="25" dur="500"/>
                                        <p:tgtEl>
                                          <p:spTgt spid="19"/>
                                        </p:tgtEl>
                                      </p:cBhvr>
                                    </p:animEffect>
                                  </p:childTnLst>
                                </p:cTn>
                              </p:par>
                            </p:childTnLst>
                          </p:cTn>
                        </p:par>
                        <p:par>
                          <p:cTn id="26" fill="hold">
                            <p:stCondLst>
                              <p:cond delay="4000"/>
                            </p:stCondLst>
                            <p:childTnLst>
                              <p:par>
                                <p:cTn id="27" presetID="42" presetClass="entr" presetSubtype="0"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1000"/>
                                        <p:tgtEl>
                                          <p:spTgt spid="17"/>
                                        </p:tgtEl>
                                      </p:cBhvr>
                                    </p:animEffect>
                                    <p:anim calcmode="lin" valueType="num">
                                      <p:cBhvr>
                                        <p:cTn id="30" dur="1000" fill="hold"/>
                                        <p:tgtEl>
                                          <p:spTgt spid="17"/>
                                        </p:tgtEl>
                                        <p:attrNameLst>
                                          <p:attrName>ppt_x</p:attrName>
                                        </p:attrNameLst>
                                      </p:cBhvr>
                                      <p:tavLst>
                                        <p:tav tm="0">
                                          <p:val>
                                            <p:strVal val="#ppt_x"/>
                                          </p:val>
                                        </p:tav>
                                        <p:tav tm="100000">
                                          <p:val>
                                            <p:strVal val="#ppt_x"/>
                                          </p:val>
                                        </p:tav>
                                      </p:tavLst>
                                    </p:anim>
                                    <p:anim calcmode="lin" valueType="num">
                                      <p:cBhvr>
                                        <p:cTn id="3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37" grpId="0"/>
      <p:bldP spid="17" grpId="0"/>
      <p:bldP spid="1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工作职权</a:t>
            </a:r>
          </a:p>
        </p:txBody>
      </p:sp>
      <p:sp>
        <p:nvSpPr>
          <p:cNvPr id="55" name="Rectangle 3"/>
          <p:cNvSpPr/>
          <p:nvPr/>
        </p:nvSpPr>
        <p:spPr>
          <a:xfrm>
            <a:off x="-13493" y="1892301"/>
            <a:ext cx="12217400" cy="1992313"/>
          </a:xfrm>
          <a:prstGeom prst="rect">
            <a:avLst/>
          </a:prstGeom>
          <a:gradFill>
            <a:gsLst>
              <a:gs pos="0">
                <a:srgbClr val="E30000"/>
              </a:gs>
              <a:gs pos="100000">
                <a:srgbClr val="76030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en-GB" noProof="1">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37" name="矩形 36"/>
          <p:cNvSpPr/>
          <p:nvPr/>
        </p:nvSpPr>
        <p:spPr>
          <a:xfrm>
            <a:off x="5553870" y="2874964"/>
            <a:ext cx="5903913" cy="720197"/>
          </a:xfrm>
          <a:prstGeom prst="rect">
            <a:avLst/>
          </a:prstGeom>
        </p:spPr>
        <p:txBody>
          <a:bodyPr wrap="square">
            <a:spAutoFit/>
          </a:bodyPr>
          <a:lstStyle/>
          <a:p>
            <a:pPr algn="just">
              <a:lnSpc>
                <a:spcPct val="120000"/>
              </a:lnSpc>
              <a:spcBef>
                <a:spcPct val="0"/>
              </a:spcBef>
              <a:spcAft>
                <a:spcPct val="0"/>
              </a:spcAft>
            </a:pPr>
            <a:r>
              <a:rPr lang="en-US" altLang="zh-CN" sz="1700" b="1" spc="300" noProof="1">
                <a:solidFill>
                  <a:srgbClr val="FFFFFF"/>
                </a:solidFill>
                <a:latin typeface="微软雅黑" panose="020B0503020204020204" pitchFamily="34" charset="-122"/>
                <a:ea typeface="微软雅黑" panose="020B0503020204020204" pitchFamily="34" charset="-122"/>
                <a:cs typeface="+mn-ea"/>
                <a:sym typeface="+mn-lt"/>
              </a:rPr>
              <a:t>【</a:t>
            </a:r>
            <a:r>
              <a:rPr lang="zh-CN" altLang="en-US" sz="1700" b="1" spc="300" noProof="1">
                <a:solidFill>
                  <a:srgbClr val="FFFFFF"/>
                </a:solidFill>
                <a:latin typeface="微软雅黑" panose="020B0503020204020204" pitchFamily="34" charset="-122"/>
                <a:ea typeface="微软雅黑" panose="020B0503020204020204" pitchFamily="34" charset="-122"/>
                <a:cs typeface="+mn-ea"/>
                <a:sym typeface="+mn-lt"/>
              </a:rPr>
              <a:t>第八章</a:t>
            </a:r>
            <a:r>
              <a:rPr lang="en-US" altLang="zh-CN" sz="1700" b="1" spc="300" noProof="1">
                <a:solidFill>
                  <a:srgbClr val="FFFFFF"/>
                </a:solidFill>
                <a:latin typeface="微软雅黑" panose="020B0503020204020204" pitchFamily="34" charset="-122"/>
                <a:ea typeface="微软雅黑" panose="020B0503020204020204" pitchFamily="34" charset="-122"/>
                <a:cs typeface="+mn-ea"/>
                <a:sym typeface="+mn-lt"/>
              </a:rPr>
              <a:t>】 </a:t>
            </a:r>
            <a:r>
              <a:rPr lang="zh-CN" altLang="en-US" sz="1700" b="1" spc="300" noProof="1">
                <a:solidFill>
                  <a:srgbClr val="FFFFFF"/>
                </a:solidFill>
                <a:latin typeface="微软雅黑" panose="020B0503020204020204" pitchFamily="34" charset="-122"/>
                <a:ea typeface="微软雅黑" panose="020B0503020204020204" pitchFamily="34" charset="-122"/>
                <a:cs typeface="+mn-ea"/>
                <a:sym typeface="+mn-lt"/>
              </a:rPr>
              <a:t>（第四十三至四十五条）规定了党的各级纪律检查委员会的领导体制、主要任务和职权。</a:t>
            </a:r>
          </a:p>
        </p:txBody>
      </p:sp>
      <p:sp>
        <p:nvSpPr>
          <p:cNvPr id="40" name="TextBox 19"/>
          <p:cNvSpPr txBox="1"/>
          <p:nvPr/>
        </p:nvSpPr>
        <p:spPr>
          <a:xfrm>
            <a:off x="5520532" y="1887539"/>
            <a:ext cx="5937250" cy="978729"/>
          </a:xfrm>
          <a:prstGeom prst="rect">
            <a:avLst/>
          </a:prstGeom>
          <a:noFill/>
          <a:ln w="9525">
            <a:noFill/>
          </a:ln>
        </p:spPr>
        <p:txBody>
          <a:bodyPr wrap="square" anchor="t">
            <a:spAutoFit/>
          </a:bodyPr>
          <a:lstStyle/>
          <a:p>
            <a:pPr fontAlgn="base">
              <a:lnSpc>
                <a:spcPct val="120000"/>
              </a:lnSpc>
              <a:spcBef>
                <a:spcPct val="0"/>
              </a:spcBef>
              <a:spcAft>
                <a:spcPct val="0"/>
              </a:spcAft>
            </a:pPr>
            <a:r>
              <a:rPr lang="zh-CN" altLang="en-US" sz="4800" b="1">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rPr>
              <a:t>党的纪律检查机关</a:t>
            </a:r>
          </a:p>
        </p:txBody>
      </p:sp>
      <p:sp>
        <p:nvSpPr>
          <p:cNvPr id="17" name="矩形 16"/>
          <p:cNvSpPr/>
          <p:nvPr/>
        </p:nvSpPr>
        <p:spPr>
          <a:xfrm>
            <a:off x="1199357" y="4724401"/>
            <a:ext cx="9810750" cy="1477963"/>
          </a:xfrm>
          <a:prstGeom prst="rect">
            <a:avLst/>
          </a:prstGeom>
        </p:spPr>
        <p:txBody>
          <a:bodyPr wrap="square">
            <a:spAutoFit/>
          </a:bodyPr>
          <a:lstStyle/>
          <a:p>
            <a:pPr algn="just">
              <a:spcBef>
                <a:spcPct val="0"/>
              </a:spcBef>
              <a:spcAft>
                <a:spcPct val="0"/>
              </a:spcAft>
            </a:pPr>
            <a:r>
              <a:rPr lang="zh-CN" altLang="en-US" b="1" kern="100" spc="300" noProof="1">
                <a:solidFill>
                  <a:srgbClr val="F40000"/>
                </a:solidFill>
                <a:latin typeface="微软雅黑" panose="020B0503020204020204" pitchFamily="34" charset="-122"/>
                <a:ea typeface="微软雅黑" panose="020B0503020204020204" pitchFamily="34" charset="-122"/>
                <a:cs typeface="+mn-ea"/>
                <a:sym typeface="+mn-lt"/>
              </a:rPr>
              <a:t>第四十五条</a:t>
            </a:r>
            <a:r>
              <a:rPr lang="en-US" altLang="zh-CN" b="1" kern="100" spc="300" noProof="1">
                <a:solidFill>
                  <a:srgbClr val="F40000"/>
                </a:solidFill>
                <a:latin typeface="微软雅黑" panose="020B0503020204020204" pitchFamily="34" charset="-122"/>
                <a:ea typeface="微软雅黑" panose="020B0503020204020204" pitchFamily="34" charset="-122"/>
                <a:cs typeface="+mn-ea"/>
                <a:sym typeface="+mn-lt"/>
              </a:rPr>
              <a:t>】</a:t>
            </a:r>
            <a:r>
              <a:rPr lang="zh-CN" altLang="en-US" b="1" kern="100"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上级纪律检查委员会有权检查下级纪律检查委员会的工作，并且有权批准和改变下级纪律检查委员会对于案件所作的决定。如果所要改变的该下级纪律检查委员会的决定，已经得到它的同级党的委员会的批准，这种改变必须经过它的上一级党的委员会批准。</a:t>
            </a:r>
          </a:p>
          <a:p>
            <a:pPr algn="just">
              <a:spcBef>
                <a:spcPct val="0"/>
              </a:spcBef>
              <a:spcAft>
                <a:spcPct val="0"/>
              </a:spcAft>
            </a:pPr>
            <a:endParaRPr lang="zh-CN" altLang="en-US" b="1" kern="100"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endParaRPr>
          </a:p>
        </p:txBody>
      </p:sp>
      <p:sp>
        <p:nvSpPr>
          <p:cNvPr id="19" name="矩形 18"/>
          <p:cNvSpPr/>
          <p:nvPr/>
        </p:nvSpPr>
        <p:spPr>
          <a:xfrm>
            <a:off x="3936207" y="4005264"/>
            <a:ext cx="4248150" cy="576263"/>
          </a:xfrm>
          <a:prstGeom prst="rect">
            <a:avLst/>
          </a:prstGeom>
          <a:no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3200" b="1" spc="300" noProof="1">
                <a:solidFill>
                  <a:srgbClr val="F40000"/>
                </a:solidFill>
                <a:latin typeface="微软雅黑" panose="020B0503020204020204" pitchFamily="34" charset="-122"/>
                <a:ea typeface="微软雅黑" panose="020B0503020204020204" pitchFamily="34" charset="-122"/>
                <a:cs typeface="+mn-ea"/>
                <a:sym typeface="+mn-lt"/>
              </a:rPr>
              <a:t>工作职权</a:t>
            </a:r>
          </a:p>
        </p:txBody>
      </p:sp>
      <p:pic>
        <p:nvPicPr>
          <p:cNvPr id="4" name="图片 3" descr="49719b19e1b80467a7b82ffedb099f1d"/>
          <p:cNvPicPr>
            <a:picLocks noChangeAspect="1"/>
          </p:cNvPicPr>
          <p:nvPr/>
        </p:nvPicPr>
        <p:blipFill>
          <a:blip r:embed="rId3" cstate="print"/>
          <a:stretch>
            <a:fillRect/>
          </a:stretch>
        </p:blipFill>
        <p:spPr>
          <a:xfrm>
            <a:off x="1397795" y="634365"/>
            <a:ext cx="4041775" cy="3792220"/>
          </a:xfrm>
          <a:prstGeom prst="rect">
            <a:avLst/>
          </a:prstGeom>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1224144797"/>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16" presetClass="entr" presetSubtype="21" fill="hold" grpId="0" nodeType="afterEffect">
                                  <p:stCondLst>
                                    <p:cond delay="500"/>
                                  </p:stCondLst>
                                  <p:childTnLst>
                                    <p:set>
                                      <p:cBhvr>
                                        <p:cTn id="10" dur="1" fill="hold">
                                          <p:stCondLst>
                                            <p:cond delay="0"/>
                                          </p:stCondLst>
                                        </p:cTn>
                                        <p:tgtEl>
                                          <p:spTgt spid="55"/>
                                        </p:tgtEl>
                                        <p:attrNameLst>
                                          <p:attrName>style.visibility</p:attrName>
                                        </p:attrNameLst>
                                      </p:cBhvr>
                                      <p:to>
                                        <p:strVal val="visible"/>
                                      </p:to>
                                    </p:set>
                                    <p:animEffect transition="in" filter="barn(inVertical)">
                                      <p:cBhvr>
                                        <p:cTn id="11" dur="750"/>
                                        <p:tgtEl>
                                          <p:spTgt spid="55"/>
                                        </p:tgtEl>
                                      </p:cBhvr>
                                    </p:animEffect>
                                  </p:childTnLst>
                                </p:cTn>
                              </p:par>
                            </p:childTnLst>
                          </p:cTn>
                        </p:par>
                        <p:par>
                          <p:cTn id="12" fill="hold">
                            <p:stCondLst>
                              <p:cond delay="2000"/>
                            </p:stCondLst>
                            <p:childTnLst>
                              <p:par>
                                <p:cTn id="13" presetID="16" presetClass="entr" presetSubtype="21" fill="hold" nodeType="afterEffect">
                                  <p:stCondLst>
                                    <p:cond delay="0"/>
                                  </p:stCondLst>
                                  <p:childTnLst>
                                    <p:set>
                                      <p:cBhvr>
                                        <p:cTn id="14" dur="1" fill="hold">
                                          <p:stCondLst>
                                            <p:cond delay="0"/>
                                          </p:stCondLst>
                                        </p:cTn>
                                        <p:tgtEl>
                                          <p:spTgt spid="40">
                                            <p:txEl>
                                              <p:pRg st="0" end="0"/>
                                            </p:txEl>
                                          </p:spTgt>
                                        </p:tgtEl>
                                        <p:attrNameLst>
                                          <p:attrName>style.visibility</p:attrName>
                                        </p:attrNameLst>
                                      </p:cBhvr>
                                      <p:to>
                                        <p:strVal val="visible"/>
                                      </p:to>
                                    </p:set>
                                    <p:animEffect transition="in" filter="barn(inVertical)">
                                      <p:cBhvr>
                                        <p:cTn id="15" dur="500"/>
                                        <p:tgtEl>
                                          <p:spTgt spid="40">
                                            <p:txEl>
                                              <p:pRg st="0" end="0"/>
                                            </p:txEl>
                                          </p:spTgt>
                                        </p:tgtEl>
                                      </p:cBhvr>
                                    </p:animEffect>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16" presetClass="entr" presetSubtype="21"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barn(inVertical)">
                                      <p:cBhvr>
                                        <p:cTn id="25" dur="500"/>
                                        <p:tgtEl>
                                          <p:spTgt spid="19"/>
                                        </p:tgtEl>
                                      </p:cBhvr>
                                    </p:animEffect>
                                  </p:childTnLst>
                                </p:cTn>
                              </p:par>
                            </p:childTnLst>
                          </p:cTn>
                        </p:par>
                        <p:par>
                          <p:cTn id="26" fill="hold">
                            <p:stCondLst>
                              <p:cond delay="4000"/>
                            </p:stCondLst>
                            <p:childTnLst>
                              <p:par>
                                <p:cTn id="27" presetID="42" presetClass="entr" presetSubtype="0"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1000"/>
                                        <p:tgtEl>
                                          <p:spTgt spid="17"/>
                                        </p:tgtEl>
                                      </p:cBhvr>
                                    </p:animEffect>
                                    <p:anim calcmode="lin" valueType="num">
                                      <p:cBhvr>
                                        <p:cTn id="30" dur="1000" fill="hold"/>
                                        <p:tgtEl>
                                          <p:spTgt spid="17"/>
                                        </p:tgtEl>
                                        <p:attrNameLst>
                                          <p:attrName>ppt_x</p:attrName>
                                        </p:attrNameLst>
                                      </p:cBhvr>
                                      <p:tavLst>
                                        <p:tav tm="0">
                                          <p:val>
                                            <p:strVal val="#ppt_x"/>
                                          </p:val>
                                        </p:tav>
                                        <p:tav tm="100000">
                                          <p:val>
                                            <p:strVal val="#ppt_x"/>
                                          </p:val>
                                        </p:tav>
                                      </p:tavLst>
                                    </p:anim>
                                    <p:anim calcmode="lin" valueType="num">
                                      <p:cBhvr>
                                        <p:cTn id="3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37" grpId="0"/>
      <p:bldP spid="17" grpId="0"/>
      <p:bldP spid="1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E:\素材\国庆\588ku_093bf53e47dcf21de706704e822208f6\22.png22"/>
          <p:cNvPicPr>
            <a:picLocks noChangeAspect="1"/>
          </p:cNvPicPr>
          <p:nvPr/>
        </p:nvPicPr>
        <p:blipFill>
          <a:blip r:embed="rId3"/>
          <a:srcRect/>
          <a:stretch>
            <a:fillRect/>
          </a:stretch>
        </p:blipFill>
        <p:spPr>
          <a:xfrm rot="1620000">
            <a:off x="9172489" y="670950"/>
            <a:ext cx="2533651" cy="1072727"/>
          </a:xfrm>
          <a:prstGeom prst="rect">
            <a:avLst/>
          </a:prstGeom>
        </p:spPr>
      </p:pic>
      <p:sp>
        <p:nvSpPr>
          <p:cNvPr id="3" name="文本框 2"/>
          <p:cNvSpPr txBox="1"/>
          <p:nvPr/>
        </p:nvSpPr>
        <p:spPr>
          <a:xfrm>
            <a:off x="5044599" y="2145666"/>
            <a:ext cx="7675880" cy="1411605"/>
          </a:xfrm>
          <a:prstGeom prst="rect">
            <a:avLst/>
          </a:prstGeom>
          <a:noFill/>
        </p:spPr>
        <p:txBody>
          <a:bodyPr wrap="square" lIns="121889" tIns="60944" rIns="121889" bIns="60944" rtlCol="0">
            <a:spAutoFit/>
          </a:bodyPr>
          <a:lstStyle/>
          <a:p>
            <a:pPr fontAlgn="base">
              <a:lnSpc>
                <a:spcPct val="105000"/>
              </a:lnSpc>
              <a:spcBef>
                <a:spcPct val="0"/>
              </a:spcBef>
              <a:spcAft>
                <a:spcPct val="0"/>
              </a:spcAft>
            </a:pPr>
            <a:r>
              <a:rPr lang="zh-CN" altLang="en-US" sz="4000" b="1" dirty="0">
                <a:solidFill>
                  <a:srgbClr val="C00000"/>
                </a:solidFill>
                <a:latin typeface="微软雅黑" panose="020B0503020204020204" pitchFamily="34" charset="-122"/>
                <a:ea typeface="微软雅黑" panose="020B0503020204020204" pitchFamily="34" charset="-122"/>
              </a:rPr>
              <a:t>【第十章】</a:t>
            </a:r>
          </a:p>
          <a:p>
            <a:pPr fontAlgn="base">
              <a:lnSpc>
                <a:spcPct val="105000"/>
              </a:lnSpc>
              <a:spcBef>
                <a:spcPct val="0"/>
              </a:spcBef>
              <a:spcAft>
                <a:spcPct val="0"/>
              </a:spcAft>
            </a:pPr>
            <a:r>
              <a:rPr lang="zh-CN" altLang="en-US" sz="4000" b="1" dirty="0">
                <a:solidFill>
                  <a:srgbClr val="C00000"/>
                </a:solidFill>
                <a:latin typeface="微软雅黑" panose="020B0503020204020204" pitchFamily="34" charset="-122"/>
                <a:ea typeface="微软雅黑" panose="020B0503020204020204" pitchFamily="34" charset="-122"/>
              </a:rPr>
              <a:t> 党和共产主义青年团的关系</a:t>
            </a:r>
          </a:p>
        </p:txBody>
      </p:sp>
      <p:sp>
        <p:nvSpPr>
          <p:cNvPr id="14" name="矩形 13"/>
          <p:cNvSpPr/>
          <p:nvPr/>
        </p:nvSpPr>
        <p:spPr>
          <a:xfrm>
            <a:off x="5156360" y="3517865"/>
            <a:ext cx="4863465" cy="397510"/>
          </a:xfrm>
          <a:prstGeom prst="rect">
            <a:avLst/>
          </a:prstGeom>
        </p:spPr>
        <p:txBody>
          <a:bodyPr wrap="square" lIns="121889" tIns="60944" rIns="121889" bIns="60944">
            <a:spAutoFit/>
          </a:bodyPr>
          <a:lstStyle/>
          <a:p>
            <a:pPr>
              <a:defRPr/>
            </a:pPr>
            <a:r>
              <a:rPr lang="zh-CN" altLang="en-US" dirty="0">
                <a:solidFill>
                  <a:srgbClr val="C00000"/>
                </a:solidFill>
                <a:latin typeface="微软雅黑" panose="020B0503020204020204" pitchFamily="34" charset="-122"/>
                <a:ea typeface="微软雅黑" panose="020B0503020204020204" pitchFamily="34" charset="-122"/>
              </a:rPr>
              <a:t>十九大党章全方位解读学习中国共产党章程</a:t>
            </a:r>
          </a:p>
        </p:txBody>
      </p:sp>
      <p:pic>
        <p:nvPicPr>
          <p:cNvPr id="15" name="Picture 2"/>
          <p:cNvPicPr>
            <a:picLocks noChangeAspect="1" noChangeArrowheads="1"/>
          </p:cNvPicPr>
          <p:nvPr/>
        </p:nvPicPr>
        <p:blipFill>
          <a:blip r:embed="rId4" cstate="print">
            <a:extLst>
              <a:ext uri="{28A0092B-C50C-407E-A947-70E740481C1C}">
                <a14:useLocalDpi xmlns="" xmlns:a14="http://schemas.microsoft.com/office/drawing/2010/main" val="0"/>
              </a:ext>
            </a:extLst>
          </a:blip>
          <a:stretch>
            <a:fillRect/>
          </a:stretch>
        </p:blipFill>
        <p:spPr bwMode="auto">
          <a:xfrm>
            <a:off x="2463325" y="1813560"/>
            <a:ext cx="2806065" cy="255397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940843178"/>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800" decel="100000"/>
                                        <p:tgtEl>
                                          <p:spTgt spid="5"/>
                                        </p:tgtEl>
                                      </p:cBhvr>
                                    </p:animEffect>
                                    <p:anim calcmode="lin" valueType="num">
                                      <p:cBhvr>
                                        <p:cTn id="8" dur="800" decel="100000" fill="hold"/>
                                        <p:tgtEl>
                                          <p:spTgt spid="5"/>
                                        </p:tgtEl>
                                        <p:attrNameLst>
                                          <p:attrName>style.rotation</p:attrName>
                                        </p:attrNameLst>
                                      </p:cBhvr>
                                      <p:tavLst>
                                        <p:tav tm="0">
                                          <p:val>
                                            <p:fltVal val="-90"/>
                                          </p:val>
                                        </p:tav>
                                        <p:tav tm="100000">
                                          <p:val>
                                            <p:fltVal val="0"/>
                                          </p:val>
                                        </p:tav>
                                      </p:tavLst>
                                    </p:anim>
                                    <p:anim calcmode="lin" valueType="num">
                                      <p:cBhvr>
                                        <p:cTn id="9" dur="800" decel="100000" fill="hold"/>
                                        <p:tgtEl>
                                          <p:spTgt spid="5"/>
                                        </p:tgtEl>
                                        <p:attrNameLst>
                                          <p:attrName>ppt_x</p:attrName>
                                        </p:attrNameLst>
                                      </p:cBhvr>
                                      <p:tavLst>
                                        <p:tav tm="0">
                                          <p:val>
                                            <p:strVal val="#ppt_x+0.4"/>
                                          </p:val>
                                        </p:tav>
                                        <p:tav tm="100000">
                                          <p:val>
                                            <p:strVal val="#ppt_x-0.05"/>
                                          </p:val>
                                        </p:tav>
                                      </p:tavLst>
                                    </p:anim>
                                    <p:anim calcmode="lin" valueType="num">
                                      <p:cBhvr>
                                        <p:cTn id="10" dur="800" decel="100000" fill="hold"/>
                                        <p:tgtEl>
                                          <p:spTgt spid="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par>
                                <p:cTn id="13" presetID="53" presetClass="entr" presetSubtype="16"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p:cTn id="20" dur="500" fill="hold"/>
                                        <p:tgtEl>
                                          <p:spTgt spid="14"/>
                                        </p:tgtEl>
                                        <p:attrNameLst>
                                          <p:attrName>ppt_w</p:attrName>
                                        </p:attrNameLst>
                                      </p:cBhvr>
                                      <p:tavLst>
                                        <p:tav tm="0">
                                          <p:val>
                                            <p:fltVal val="0"/>
                                          </p:val>
                                        </p:tav>
                                        <p:tav tm="100000">
                                          <p:val>
                                            <p:strVal val="#ppt_w"/>
                                          </p:val>
                                        </p:tav>
                                      </p:tavLst>
                                    </p:anim>
                                    <p:anim calcmode="lin" valueType="num">
                                      <p:cBhvr>
                                        <p:cTn id="21" dur="500" fill="hold"/>
                                        <p:tgtEl>
                                          <p:spTgt spid="14"/>
                                        </p:tgtEl>
                                        <p:attrNameLst>
                                          <p:attrName>ppt_h</p:attrName>
                                        </p:attrNameLst>
                                      </p:cBhvr>
                                      <p:tavLst>
                                        <p:tav tm="0">
                                          <p:val>
                                            <p:fltVal val="0"/>
                                          </p:val>
                                        </p:tav>
                                        <p:tav tm="100000">
                                          <p:val>
                                            <p:strVal val="#ppt_h"/>
                                          </p:val>
                                        </p:tav>
                                      </p:tavLst>
                                    </p:anim>
                                    <p:animEffect transition="in" filter="fade">
                                      <p:cBhvr>
                                        <p:cTn id="22" dur="500"/>
                                        <p:tgtEl>
                                          <p:spTgt spid="14"/>
                                        </p:tgtEl>
                                      </p:cBhvr>
                                    </p:animEffect>
                                  </p:childTnLst>
                                </p:cTn>
                              </p:par>
                              <p:par>
                                <p:cTn id="23" presetID="53" presetClass="entr" presetSubtype="16"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40005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方正粗宋简体" panose="03000509000000000000" pitchFamily="65" charset="-122"/>
                <a:ea typeface="方正粗宋简体" panose="03000509000000000000" pitchFamily="65" charset="-122"/>
              </a:rPr>
              <a:t>党和共产主义青年团的关系</a:t>
            </a:r>
          </a:p>
        </p:txBody>
      </p:sp>
      <p:sp>
        <p:nvSpPr>
          <p:cNvPr id="29" name="文本框 28"/>
          <p:cNvSpPr txBox="1"/>
          <p:nvPr/>
        </p:nvSpPr>
        <p:spPr>
          <a:xfrm>
            <a:off x="2053115" y="2958466"/>
            <a:ext cx="8509635" cy="2501265"/>
          </a:xfrm>
          <a:prstGeom prst="rect">
            <a:avLst/>
          </a:prstGeom>
          <a:noFill/>
        </p:spPr>
        <p:txBody>
          <a:bodyPr wrap="square" rtlCol="0">
            <a:spAutoFit/>
          </a:bodyPr>
          <a:lstStyle/>
          <a:p>
            <a:pPr marL="171450" indent="-171450" algn="just" fontAlgn="base">
              <a:lnSpc>
                <a:spcPct val="140000"/>
              </a:lnSpc>
              <a:spcBef>
                <a:spcPct val="0"/>
              </a:spcBef>
              <a:spcAft>
                <a:spcPct val="0"/>
              </a:spcAft>
              <a:buClr>
                <a:srgbClr val="C00000"/>
              </a:buClr>
              <a:buFont typeface="Wingdings" panose="05000000000000000000" pitchFamily="2" charset="2"/>
              <a:buChar char="u"/>
            </a:pPr>
            <a:r>
              <a:rPr lang="zh-CN" altLang="en-US" sz="1600" dirty="0">
                <a:solidFill>
                  <a:srgbClr val="000000"/>
                </a:solidFill>
                <a:latin typeface="微软雅黑" panose="020B0503020204020204" pitchFamily="34" charset="-122"/>
                <a:ea typeface="微软雅黑" panose="020B0503020204020204" pitchFamily="34" charset="-122"/>
                <a:cs typeface="+mn-ea"/>
                <a:sym typeface="+mn-lt"/>
              </a:rPr>
              <a:t>【第十章】（第四十九、五十条）明确了共青团的性质和地位、党与共青团的关系，强调了党的各级委员会要加强对共青团的领导，坚决支持共青团的工作，充分发挥共青团的突击队作用和联系广大青年的桥梁作用。</a:t>
            </a:r>
          </a:p>
          <a:p>
            <a:pPr marL="171450" indent="-171450" algn="just" fontAlgn="base">
              <a:lnSpc>
                <a:spcPct val="140000"/>
              </a:lnSpc>
              <a:spcBef>
                <a:spcPct val="0"/>
              </a:spcBef>
              <a:spcAft>
                <a:spcPct val="0"/>
              </a:spcAft>
              <a:buClr>
                <a:srgbClr val="C00000"/>
              </a:buClr>
              <a:buFont typeface="Wingdings" panose="05000000000000000000" pitchFamily="2" charset="2"/>
              <a:buChar char="u"/>
            </a:pPr>
            <a:r>
              <a:rPr lang="zh-CN" altLang="en-US" sz="1600" dirty="0">
                <a:solidFill>
                  <a:srgbClr val="000000"/>
                </a:solidFill>
                <a:latin typeface="微软雅黑" panose="020B0503020204020204" pitchFamily="34" charset="-122"/>
                <a:ea typeface="微软雅黑" panose="020B0503020204020204" pitchFamily="34" charset="-122"/>
                <a:cs typeface="+mn-ea"/>
                <a:sym typeface="+mn-lt"/>
              </a:rPr>
              <a:t>【第四十九条】中国共产主义青年团是中国共产党领导的先进青年的群众组织，是广大青年在实践中学习中国特色社会主义和共产主义的学校，是党的助手和后备军。共青团中央委员会受党中央委员会领导。共青团的地方各级组织受同级党的委员会领导，同时受共青团上级组织领导。</a:t>
            </a:r>
          </a:p>
        </p:txBody>
      </p:sp>
      <p:grpSp>
        <p:nvGrpSpPr>
          <p:cNvPr id="6" name="组合 5"/>
          <p:cNvGrpSpPr/>
          <p:nvPr/>
        </p:nvGrpSpPr>
        <p:grpSpPr>
          <a:xfrm>
            <a:off x="1678464" y="1428751"/>
            <a:ext cx="9071610" cy="1242059"/>
            <a:chOff x="-866850" y="2779590"/>
            <a:chExt cx="10158253" cy="1921200"/>
          </a:xfrm>
        </p:grpSpPr>
        <p:sp>
          <p:nvSpPr>
            <p:cNvPr id="2" name="对角圆角矩形 1"/>
            <p:cNvSpPr/>
            <p:nvPr/>
          </p:nvSpPr>
          <p:spPr>
            <a:xfrm>
              <a:off x="-866850" y="3426866"/>
              <a:ext cx="10158253" cy="1231690"/>
            </a:xfrm>
            <a:prstGeom prst="round2DiagRect">
              <a:avLst>
                <a:gd name="adj1" fmla="val 50000"/>
                <a:gd name="adj2" fmla="val 0"/>
              </a:avLst>
            </a:prstGeom>
            <a:gradFill>
              <a:gsLst>
                <a:gs pos="0">
                  <a:srgbClr val="E30000"/>
                </a:gs>
                <a:gs pos="100000">
                  <a:srgbClr val="760303"/>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srgbClr val="FFFFFF"/>
                </a:solidFill>
                <a:latin typeface="Calibri"/>
              </a:endParaRPr>
            </a:p>
          </p:txBody>
        </p:sp>
        <p:sp>
          <p:nvSpPr>
            <p:cNvPr id="3" name="矩形 2"/>
            <p:cNvSpPr/>
            <p:nvPr/>
          </p:nvSpPr>
          <p:spPr>
            <a:xfrm>
              <a:off x="-63348" y="3417043"/>
              <a:ext cx="9144987" cy="1283747"/>
            </a:xfrm>
            <a:prstGeom prst="rect">
              <a:avLst/>
            </a:prstGeom>
          </p:spPr>
          <p:txBody>
            <a:bodyPr wrap="square">
              <a:spAutoFit/>
            </a:bodyPr>
            <a:lstStyle/>
            <a:p>
              <a:pPr algn="ctr" fontAlgn="base">
                <a:spcBef>
                  <a:spcPct val="0"/>
                </a:spcBef>
                <a:spcAft>
                  <a:spcPct val="0"/>
                </a:spcAft>
              </a:pPr>
              <a:r>
                <a:rPr lang="zh-CN" altLang="en-US" sz="2400" b="1" dirty="0">
                  <a:solidFill>
                    <a:srgbClr val="FFFFFF"/>
                  </a:solidFill>
                  <a:latin typeface="微软雅黑" panose="020B0503020204020204" pitchFamily="34" charset="-122"/>
                  <a:ea typeface="微软雅黑" panose="020B0503020204020204" pitchFamily="34" charset="-122"/>
                </a:rPr>
                <a:t>党和共产主义</a:t>
              </a:r>
            </a:p>
            <a:p>
              <a:pPr algn="ctr" fontAlgn="base">
                <a:spcBef>
                  <a:spcPct val="0"/>
                </a:spcBef>
                <a:spcAft>
                  <a:spcPct val="0"/>
                </a:spcAft>
              </a:pPr>
              <a:r>
                <a:rPr lang="zh-CN" altLang="en-US" sz="2400" b="1" dirty="0">
                  <a:solidFill>
                    <a:srgbClr val="FFFFFF"/>
                  </a:solidFill>
                  <a:latin typeface="微软雅黑" panose="020B0503020204020204" pitchFamily="34" charset="-122"/>
                  <a:ea typeface="微软雅黑" panose="020B0503020204020204" pitchFamily="34" charset="-122"/>
                </a:rPr>
                <a:t>青年团的关系</a:t>
              </a:r>
            </a:p>
          </p:txBody>
        </p:sp>
        <p:pic>
          <p:nvPicPr>
            <p:cNvPr id="9" name="Picture 7" descr="G:\2016我图\两会\ooopic_10194892_b0c64675b11c678cafbc\003.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flipH="1">
              <a:off x="-866850" y="2779590"/>
              <a:ext cx="802791" cy="1878966"/>
            </a:xfrm>
            <a:prstGeom prst="rect">
              <a:avLst/>
            </a:prstGeom>
            <a:noFill/>
            <a:extLst>
              <a:ext uri="{909E8E84-426E-40DD-AFC4-6F175D3DCCD1}">
                <a14:hiddenFill xmlns="" xmlns:a14="http://schemas.microsoft.com/office/drawing/2010/main">
                  <a:solidFill>
                    <a:srgbClr val="FFFFFF"/>
                  </a:solidFill>
                </a14:hiddenFill>
              </a:ext>
            </a:extLst>
          </p:spPr>
        </p:pic>
      </p:grpSp>
    </p:spTree>
    <p:extLst>
      <p:ext uri="{BB962C8B-B14F-4D97-AF65-F5344CB8AC3E}">
        <p14:creationId xmlns="" xmlns:p14="http://schemas.microsoft.com/office/powerpoint/2010/main" val="358669838"/>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1000"/>
                                        <p:tgtEl>
                                          <p:spTgt spid="29"/>
                                        </p:tgtEl>
                                      </p:cBhvr>
                                    </p:animEffect>
                                    <p:anim calcmode="lin" valueType="num">
                                      <p:cBhvr>
                                        <p:cTn id="12" dur="1000" fill="hold"/>
                                        <p:tgtEl>
                                          <p:spTgt spid="29"/>
                                        </p:tgtEl>
                                        <p:attrNameLst>
                                          <p:attrName>ppt_x</p:attrName>
                                        </p:attrNameLst>
                                      </p:cBhvr>
                                      <p:tavLst>
                                        <p:tav tm="0">
                                          <p:val>
                                            <p:strVal val="#ppt_x"/>
                                          </p:val>
                                        </p:tav>
                                        <p:tav tm="100000">
                                          <p:val>
                                            <p:strVal val="#ppt_x"/>
                                          </p:val>
                                        </p:tav>
                                      </p:tavLst>
                                    </p:anim>
                                    <p:anim calcmode="lin" valueType="num">
                                      <p:cBhvr>
                                        <p:cTn id="13"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40005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方正粗宋简体" panose="03000509000000000000" pitchFamily="65" charset="-122"/>
                <a:ea typeface="方正粗宋简体" panose="03000509000000000000" pitchFamily="65" charset="-122"/>
              </a:rPr>
              <a:t>党和共产主义青年团的关系</a:t>
            </a:r>
          </a:p>
        </p:txBody>
      </p:sp>
      <p:sp>
        <p:nvSpPr>
          <p:cNvPr id="29" name="文本框 28"/>
          <p:cNvSpPr txBox="1"/>
          <p:nvPr/>
        </p:nvSpPr>
        <p:spPr>
          <a:xfrm>
            <a:off x="2053115" y="2958466"/>
            <a:ext cx="8509635" cy="2157095"/>
          </a:xfrm>
          <a:prstGeom prst="rect">
            <a:avLst/>
          </a:prstGeom>
          <a:noFill/>
        </p:spPr>
        <p:txBody>
          <a:bodyPr wrap="square" rtlCol="0">
            <a:spAutoFit/>
          </a:bodyPr>
          <a:lstStyle/>
          <a:p>
            <a:pPr marL="171450" indent="-171450" algn="just" fontAlgn="base">
              <a:lnSpc>
                <a:spcPct val="140000"/>
              </a:lnSpc>
              <a:spcBef>
                <a:spcPct val="0"/>
              </a:spcBef>
              <a:spcAft>
                <a:spcPct val="0"/>
              </a:spcAft>
              <a:buClr>
                <a:srgbClr val="C00000"/>
              </a:buClr>
              <a:buFont typeface="Wingdings" panose="05000000000000000000" pitchFamily="2" charset="2"/>
              <a:buChar char="u"/>
            </a:pPr>
            <a:r>
              <a:rPr lang="zh-CN" altLang="en-US" sz="1600" dirty="0">
                <a:solidFill>
                  <a:srgbClr val="000000"/>
                </a:solidFill>
                <a:latin typeface="微软雅黑" panose="020B0503020204020204" pitchFamily="34" charset="-122"/>
                <a:ea typeface="微软雅黑" panose="020B0503020204020204" pitchFamily="34" charset="-122"/>
                <a:cs typeface="+mn-ea"/>
                <a:sym typeface="+mn-lt"/>
              </a:rPr>
              <a:t>【第十章】（第四十九、五十条）【第五十条】党的各级委员会要加强对共青团的领导，注意团的干部的选拔和培训。党要坚决支持共青团根据广大青年的特点和需要，生动活泼地、富于创造性地进行工作，充分发挥团的突击队作用和联系广大青年的桥梁作用。</a:t>
            </a:r>
          </a:p>
          <a:p>
            <a:pPr marL="171450" indent="-171450" algn="just" fontAlgn="base">
              <a:lnSpc>
                <a:spcPct val="140000"/>
              </a:lnSpc>
              <a:spcBef>
                <a:spcPct val="0"/>
              </a:spcBef>
              <a:spcAft>
                <a:spcPct val="0"/>
              </a:spcAft>
              <a:buClr>
                <a:srgbClr val="C00000"/>
              </a:buClr>
              <a:buFont typeface="Wingdings" panose="05000000000000000000" pitchFamily="2" charset="2"/>
              <a:buChar char="u"/>
            </a:pPr>
            <a:endParaRPr lang="zh-CN" altLang="en-US" sz="1600" dirty="0">
              <a:solidFill>
                <a:srgbClr val="000000"/>
              </a:solidFill>
              <a:latin typeface="微软雅黑" panose="020B0503020204020204" pitchFamily="34" charset="-122"/>
              <a:ea typeface="微软雅黑" panose="020B0503020204020204" pitchFamily="34" charset="-122"/>
              <a:cs typeface="+mn-ea"/>
              <a:sym typeface="+mn-lt"/>
            </a:endParaRPr>
          </a:p>
          <a:p>
            <a:pPr marL="171450" indent="-171450" algn="just" fontAlgn="base">
              <a:lnSpc>
                <a:spcPct val="140000"/>
              </a:lnSpc>
              <a:spcBef>
                <a:spcPct val="0"/>
              </a:spcBef>
              <a:spcAft>
                <a:spcPct val="0"/>
              </a:spcAft>
              <a:buClr>
                <a:srgbClr val="C00000"/>
              </a:buClr>
              <a:buFont typeface="Wingdings" panose="05000000000000000000" pitchFamily="2" charset="2"/>
              <a:buChar char="u"/>
            </a:pPr>
            <a:r>
              <a:rPr lang="zh-CN" altLang="en-US" sz="1600" dirty="0">
                <a:solidFill>
                  <a:srgbClr val="000000"/>
                </a:solidFill>
                <a:latin typeface="微软雅黑" panose="020B0503020204020204" pitchFamily="34" charset="-122"/>
                <a:ea typeface="微软雅黑" panose="020B0503020204020204" pitchFamily="34" charset="-122"/>
                <a:cs typeface="+mn-ea"/>
                <a:sym typeface="+mn-lt"/>
              </a:rPr>
              <a:t>团的县级和县级以下各级委员会书记，企业事业单位的团委员会书记，是党员的，可以列席同级党的委员会和常务委员会的会议。</a:t>
            </a:r>
          </a:p>
        </p:txBody>
      </p:sp>
      <p:grpSp>
        <p:nvGrpSpPr>
          <p:cNvPr id="6" name="组合 5"/>
          <p:cNvGrpSpPr/>
          <p:nvPr/>
        </p:nvGrpSpPr>
        <p:grpSpPr>
          <a:xfrm>
            <a:off x="1678464" y="1428751"/>
            <a:ext cx="9071610" cy="1242059"/>
            <a:chOff x="-866850" y="2779590"/>
            <a:chExt cx="10158253" cy="1921200"/>
          </a:xfrm>
        </p:grpSpPr>
        <p:sp>
          <p:nvSpPr>
            <p:cNvPr id="2" name="对角圆角矩形 1"/>
            <p:cNvSpPr/>
            <p:nvPr/>
          </p:nvSpPr>
          <p:spPr>
            <a:xfrm>
              <a:off x="-866850" y="3426866"/>
              <a:ext cx="10158253" cy="1231690"/>
            </a:xfrm>
            <a:prstGeom prst="round2DiagRect">
              <a:avLst>
                <a:gd name="adj1" fmla="val 50000"/>
                <a:gd name="adj2" fmla="val 0"/>
              </a:avLst>
            </a:prstGeom>
            <a:gradFill>
              <a:gsLst>
                <a:gs pos="0">
                  <a:srgbClr val="E30000"/>
                </a:gs>
                <a:gs pos="100000">
                  <a:srgbClr val="760303"/>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srgbClr val="FFFFFF"/>
                </a:solidFill>
                <a:latin typeface="Calibri"/>
              </a:endParaRPr>
            </a:p>
          </p:txBody>
        </p:sp>
        <p:sp>
          <p:nvSpPr>
            <p:cNvPr id="3" name="矩形 2"/>
            <p:cNvSpPr/>
            <p:nvPr/>
          </p:nvSpPr>
          <p:spPr>
            <a:xfrm>
              <a:off x="-63348" y="3417043"/>
              <a:ext cx="9144987" cy="1283747"/>
            </a:xfrm>
            <a:prstGeom prst="rect">
              <a:avLst/>
            </a:prstGeom>
          </p:spPr>
          <p:txBody>
            <a:bodyPr wrap="square">
              <a:spAutoFit/>
            </a:bodyPr>
            <a:lstStyle/>
            <a:p>
              <a:pPr algn="ctr" fontAlgn="base">
                <a:spcBef>
                  <a:spcPct val="0"/>
                </a:spcBef>
                <a:spcAft>
                  <a:spcPct val="0"/>
                </a:spcAft>
              </a:pPr>
              <a:r>
                <a:rPr lang="zh-CN" altLang="en-US" sz="2400" b="1" dirty="0">
                  <a:solidFill>
                    <a:srgbClr val="FFFFFF"/>
                  </a:solidFill>
                  <a:latin typeface="微软雅黑" panose="020B0503020204020204" pitchFamily="34" charset="-122"/>
                  <a:ea typeface="微软雅黑" panose="020B0503020204020204" pitchFamily="34" charset="-122"/>
                </a:rPr>
                <a:t>党和共产主义</a:t>
              </a:r>
            </a:p>
            <a:p>
              <a:pPr algn="ctr" fontAlgn="base">
                <a:spcBef>
                  <a:spcPct val="0"/>
                </a:spcBef>
                <a:spcAft>
                  <a:spcPct val="0"/>
                </a:spcAft>
              </a:pPr>
              <a:r>
                <a:rPr lang="zh-CN" altLang="en-US" sz="2400" b="1" dirty="0">
                  <a:solidFill>
                    <a:srgbClr val="FFFFFF"/>
                  </a:solidFill>
                  <a:latin typeface="微软雅黑" panose="020B0503020204020204" pitchFamily="34" charset="-122"/>
                  <a:ea typeface="微软雅黑" panose="020B0503020204020204" pitchFamily="34" charset="-122"/>
                </a:rPr>
                <a:t>青年团的关系</a:t>
              </a:r>
            </a:p>
          </p:txBody>
        </p:sp>
        <p:pic>
          <p:nvPicPr>
            <p:cNvPr id="9" name="Picture 7" descr="G:\2016我图\两会\ooopic_10194892_b0c64675b11c678cafbc\003.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flipH="1">
              <a:off x="-866850" y="2779590"/>
              <a:ext cx="802791" cy="1878966"/>
            </a:xfrm>
            <a:prstGeom prst="rect">
              <a:avLst/>
            </a:prstGeom>
            <a:noFill/>
            <a:extLst>
              <a:ext uri="{909E8E84-426E-40DD-AFC4-6F175D3DCCD1}">
                <a14:hiddenFill xmlns="" xmlns:a14="http://schemas.microsoft.com/office/drawing/2010/main">
                  <a:solidFill>
                    <a:srgbClr val="FFFFFF"/>
                  </a:solidFill>
                </a14:hiddenFill>
              </a:ext>
            </a:extLst>
          </p:spPr>
        </p:pic>
      </p:grpSp>
    </p:spTree>
    <p:extLst>
      <p:ext uri="{BB962C8B-B14F-4D97-AF65-F5344CB8AC3E}">
        <p14:creationId xmlns="" xmlns:p14="http://schemas.microsoft.com/office/powerpoint/2010/main" val="127551997"/>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1000"/>
                                        <p:tgtEl>
                                          <p:spTgt spid="29"/>
                                        </p:tgtEl>
                                      </p:cBhvr>
                                    </p:animEffect>
                                    <p:anim calcmode="lin" valueType="num">
                                      <p:cBhvr>
                                        <p:cTn id="12" dur="1000" fill="hold"/>
                                        <p:tgtEl>
                                          <p:spTgt spid="29"/>
                                        </p:tgtEl>
                                        <p:attrNameLst>
                                          <p:attrName>ppt_x</p:attrName>
                                        </p:attrNameLst>
                                      </p:cBhvr>
                                      <p:tavLst>
                                        <p:tav tm="0">
                                          <p:val>
                                            <p:strVal val="#ppt_x"/>
                                          </p:val>
                                        </p:tav>
                                        <p:tav tm="100000">
                                          <p:val>
                                            <p:strVal val="#ppt_x"/>
                                          </p:val>
                                        </p:tav>
                                      </p:tavLst>
                                    </p:anim>
                                    <p:anim calcmode="lin" valueType="num">
                                      <p:cBhvr>
                                        <p:cTn id="13"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253332"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认真学习十九大党章</a:t>
            </a:r>
          </a:p>
        </p:txBody>
      </p:sp>
      <p:sp>
        <p:nvSpPr>
          <p:cNvPr id="49" name="文本框 48"/>
          <p:cNvSpPr txBox="1"/>
          <p:nvPr/>
        </p:nvSpPr>
        <p:spPr>
          <a:xfrm>
            <a:off x="2710658" y="3282950"/>
            <a:ext cx="6867525" cy="1754188"/>
          </a:xfrm>
          <a:prstGeom prst="rect">
            <a:avLst/>
          </a:prstGeom>
          <a:noFill/>
        </p:spPr>
        <p:txBody>
          <a:bodyPr wrap="square" rtlCol="0">
            <a:spAutoFit/>
          </a:bodyPr>
          <a:lstStyle/>
          <a:p>
            <a:pPr marL="285750" indent="-285750">
              <a:lnSpc>
                <a:spcPct val="200000"/>
              </a:lnSpc>
              <a:spcBef>
                <a:spcPct val="0"/>
              </a:spcBef>
              <a:spcAft>
                <a:spcPct val="0"/>
              </a:spcAft>
              <a:buClr>
                <a:srgbClr val="EE2222"/>
              </a:buClr>
              <a:buFont typeface="Wingdings" panose="05000000000000000000" pitchFamily="2" charset="2"/>
              <a:buChar char="l"/>
            </a:pPr>
            <a:r>
              <a:rPr lang="zh-CN" altLang="en-US" b="1" spc="300" noProof="1">
                <a:solidFill>
                  <a:srgbClr val="000000">
                    <a:lumMod val="85000"/>
                    <a:lumOff val="15000"/>
                  </a:srgbClr>
                </a:solidFill>
                <a:latin typeface="微软雅黑" panose="020B0503020204020204" pitchFamily="34" charset="-122"/>
                <a:ea typeface="微软雅黑" panose="020B0503020204020204" pitchFamily="34" charset="-122"/>
              </a:rPr>
              <a:t>要认真学习领会习近平新时代中国特色社会主义思想，</a:t>
            </a:r>
            <a:endParaRPr lang="en-US" altLang="zh-CN" b="1" spc="300" noProof="1">
              <a:solidFill>
                <a:srgbClr val="000000">
                  <a:lumMod val="85000"/>
                  <a:lumOff val="15000"/>
                </a:srgbClr>
              </a:solidFill>
              <a:latin typeface="微软雅黑" panose="020B0503020204020204" pitchFamily="34" charset="-122"/>
              <a:ea typeface="微软雅黑" panose="020B0503020204020204" pitchFamily="34" charset="-122"/>
            </a:endParaRPr>
          </a:p>
          <a:p>
            <a:pPr marL="285750" indent="-285750">
              <a:lnSpc>
                <a:spcPct val="200000"/>
              </a:lnSpc>
              <a:spcBef>
                <a:spcPct val="0"/>
              </a:spcBef>
              <a:spcAft>
                <a:spcPct val="0"/>
              </a:spcAft>
              <a:buClr>
                <a:srgbClr val="EE2222"/>
              </a:buClr>
              <a:buFont typeface="Wingdings" panose="05000000000000000000" pitchFamily="2" charset="2"/>
              <a:buChar char="l"/>
            </a:pPr>
            <a:r>
              <a:rPr lang="zh-CN" altLang="en-US" b="1" spc="300" noProof="1">
                <a:solidFill>
                  <a:srgbClr val="000000">
                    <a:lumMod val="85000"/>
                    <a:lumOff val="15000"/>
                  </a:srgbClr>
                </a:solidFill>
                <a:latin typeface="微软雅黑" panose="020B0503020204020204" pitchFamily="34" charset="-122"/>
                <a:ea typeface="微软雅黑" panose="020B0503020204020204" pitchFamily="34" charset="-122"/>
              </a:rPr>
              <a:t>深刻把握新时代新使命新征程，</a:t>
            </a:r>
            <a:endParaRPr lang="en-US" altLang="zh-CN" b="1" spc="300" noProof="1">
              <a:solidFill>
                <a:srgbClr val="000000">
                  <a:lumMod val="85000"/>
                  <a:lumOff val="15000"/>
                </a:srgbClr>
              </a:solidFill>
              <a:latin typeface="微软雅黑" panose="020B0503020204020204" pitchFamily="34" charset="-122"/>
              <a:ea typeface="微软雅黑" panose="020B0503020204020204" pitchFamily="34" charset="-122"/>
            </a:endParaRPr>
          </a:p>
          <a:p>
            <a:pPr marL="285750" indent="-285750">
              <a:lnSpc>
                <a:spcPct val="200000"/>
              </a:lnSpc>
              <a:spcBef>
                <a:spcPct val="0"/>
              </a:spcBef>
              <a:spcAft>
                <a:spcPct val="0"/>
              </a:spcAft>
              <a:buClr>
                <a:srgbClr val="EE2222"/>
              </a:buClr>
              <a:buFont typeface="Wingdings" panose="05000000000000000000" pitchFamily="2" charset="2"/>
              <a:buChar char="l"/>
            </a:pPr>
            <a:r>
              <a:rPr lang="zh-CN" altLang="en-US" b="1" spc="300" noProof="1">
                <a:solidFill>
                  <a:srgbClr val="000000">
                    <a:lumMod val="85000"/>
                    <a:lumOff val="15000"/>
                  </a:srgbClr>
                </a:solidFill>
                <a:latin typeface="微软雅黑" panose="020B0503020204020204" pitchFamily="34" charset="-122"/>
                <a:ea typeface="微软雅黑" panose="020B0503020204020204" pitchFamily="34" charset="-122"/>
              </a:rPr>
              <a:t>切实把思想和行动统一到党的十九大精神上来。</a:t>
            </a:r>
          </a:p>
        </p:txBody>
      </p:sp>
      <p:sp>
        <p:nvSpPr>
          <p:cNvPr id="58" name="矩形: 圆角 7"/>
          <p:cNvSpPr/>
          <p:nvPr/>
        </p:nvSpPr>
        <p:spPr>
          <a:xfrm>
            <a:off x="2850358" y="2327275"/>
            <a:ext cx="4575175" cy="609600"/>
          </a:xfrm>
          <a:prstGeom prst="roundRect">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3200" b="1" spc="300" noProof="1">
                <a:solidFill>
                  <a:srgbClr val="FEFEE3"/>
                </a:solidFill>
                <a:latin typeface="微软雅黑" panose="020B0503020204020204" pitchFamily="34" charset="-122"/>
                <a:ea typeface="微软雅黑" panose="020B0503020204020204" pitchFamily="34" charset="-122"/>
              </a:rPr>
              <a:t>十九大党章学习要求</a:t>
            </a:r>
          </a:p>
        </p:txBody>
      </p:sp>
    </p:spTree>
    <p:extLst>
      <p:ext uri="{BB962C8B-B14F-4D97-AF65-F5344CB8AC3E}">
        <p14:creationId xmlns="" xmlns:p14="http://schemas.microsoft.com/office/powerpoint/2010/main" val="1240808546"/>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barn(inVertical)">
                                      <p:cBhvr>
                                        <p:cTn id="11"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build="p"/>
      <p:bldP spid="58" grpId="0" bldLvl="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E:\素材\国庆\588ku_093bf53e47dcf21de706704e822208f6\22.png22"/>
          <p:cNvPicPr>
            <a:picLocks noChangeAspect="1"/>
          </p:cNvPicPr>
          <p:nvPr/>
        </p:nvPicPr>
        <p:blipFill>
          <a:blip r:embed="rId3"/>
          <a:srcRect/>
          <a:stretch>
            <a:fillRect/>
          </a:stretch>
        </p:blipFill>
        <p:spPr>
          <a:xfrm rot="1620000">
            <a:off x="9172489" y="670950"/>
            <a:ext cx="2533651" cy="1072727"/>
          </a:xfrm>
          <a:prstGeom prst="rect">
            <a:avLst/>
          </a:prstGeom>
        </p:spPr>
      </p:pic>
      <p:sp>
        <p:nvSpPr>
          <p:cNvPr id="3" name="文本框 2"/>
          <p:cNvSpPr txBox="1"/>
          <p:nvPr/>
        </p:nvSpPr>
        <p:spPr>
          <a:xfrm>
            <a:off x="4757579" y="2644776"/>
            <a:ext cx="7423150" cy="889635"/>
          </a:xfrm>
          <a:prstGeom prst="rect">
            <a:avLst/>
          </a:prstGeom>
          <a:noFill/>
        </p:spPr>
        <p:txBody>
          <a:bodyPr wrap="square" lIns="121889" tIns="60944" rIns="121889" bIns="60944" rtlCol="0">
            <a:spAutoFit/>
          </a:bodyPr>
          <a:lstStyle/>
          <a:p>
            <a:pPr fontAlgn="base">
              <a:lnSpc>
                <a:spcPct val="125000"/>
              </a:lnSpc>
              <a:spcBef>
                <a:spcPct val="0"/>
              </a:spcBef>
              <a:spcAft>
                <a:spcPct val="0"/>
              </a:spcAft>
            </a:pPr>
            <a:r>
              <a:rPr lang="zh-CN" altLang="en-US" sz="4000" b="1" dirty="0">
                <a:solidFill>
                  <a:srgbClr val="C00000"/>
                </a:solidFill>
                <a:latin typeface="微软雅黑" panose="020B0503020204020204" pitchFamily="34" charset="-122"/>
                <a:ea typeface="微软雅黑" panose="020B0503020204020204" pitchFamily="34" charset="-122"/>
              </a:rPr>
              <a:t>【第十一章】党旗、党徽</a:t>
            </a:r>
          </a:p>
        </p:txBody>
      </p:sp>
      <p:sp>
        <p:nvSpPr>
          <p:cNvPr id="14" name="矩形 13"/>
          <p:cNvSpPr/>
          <p:nvPr/>
        </p:nvSpPr>
        <p:spPr>
          <a:xfrm>
            <a:off x="5156360" y="3517865"/>
            <a:ext cx="4863465" cy="397510"/>
          </a:xfrm>
          <a:prstGeom prst="rect">
            <a:avLst/>
          </a:prstGeom>
        </p:spPr>
        <p:txBody>
          <a:bodyPr wrap="square" lIns="121889" tIns="60944" rIns="121889" bIns="60944">
            <a:spAutoFit/>
          </a:bodyPr>
          <a:lstStyle/>
          <a:p>
            <a:pPr>
              <a:defRPr/>
            </a:pPr>
            <a:r>
              <a:rPr lang="zh-CN" altLang="en-US" dirty="0">
                <a:solidFill>
                  <a:srgbClr val="C00000"/>
                </a:solidFill>
                <a:latin typeface="微软雅黑" panose="020B0503020204020204" pitchFamily="34" charset="-122"/>
                <a:ea typeface="微软雅黑" panose="020B0503020204020204" pitchFamily="34" charset="-122"/>
              </a:rPr>
              <a:t>十九大党章全方位解读学习中国共产党章程</a:t>
            </a:r>
          </a:p>
        </p:txBody>
      </p:sp>
      <p:pic>
        <p:nvPicPr>
          <p:cNvPr id="15" name="Picture 2"/>
          <p:cNvPicPr>
            <a:picLocks noChangeAspect="1" noChangeArrowheads="1"/>
          </p:cNvPicPr>
          <p:nvPr/>
        </p:nvPicPr>
        <p:blipFill>
          <a:blip r:embed="rId4" cstate="print">
            <a:extLst>
              <a:ext uri="{28A0092B-C50C-407E-A947-70E740481C1C}">
                <a14:useLocalDpi xmlns="" xmlns:a14="http://schemas.microsoft.com/office/drawing/2010/main" val="0"/>
              </a:ext>
            </a:extLst>
          </a:blip>
          <a:stretch>
            <a:fillRect/>
          </a:stretch>
        </p:blipFill>
        <p:spPr bwMode="auto">
          <a:xfrm>
            <a:off x="2463325" y="1813560"/>
            <a:ext cx="2806065" cy="255397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347522866"/>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800" decel="100000"/>
                                        <p:tgtEl>
                                          <p:spTgt spid="5"/>
                                        </p:tgtEl>
                                      </p:cBhvr>
                                    </p:animEffect>
                                    <p:anim calcmode="lin" valueType="num">
                                      <p:cBhvr>
                                        <p:cTn id="8" dur="800" decel="100000" fill="hold"/>
                                        <p:tgtEl>
                                          <p:spTgt spid="5"/>
                                        </p:tgtEl>
                                        <p:attrNameLst>
                                          <p:attrName>style.rotation</p:attrName>
                                        </p:attrNameLst>
                                      </p:cBhvr>
                                      <p:tavLst>
                                        <p:tav tm="0">
                                          <p:val>
                                            <p:fltVal val="-90"/>
                                          </p:val>
                                        </p:tav>
                                        <p:tav tm="100000">
                                          <p:val>
                                            <p:fltVal val="0"/>
                                          </p:val>
                                        </p:tav>
                                      </p:tavLst>
                                    </p:anim>
                                    <p:anim calcmode="lin" valueType="num">
                                      <p:cBhvr>
                                        <p:cTn id="9" dur="800" decel="100000" fill="hold"/>
                                        <p:tgtEl>
                                          <p:spTgt spid="5"/>
                                        </p:tgtEl>
                                        <p:attrNameLst>
                                          <p:attrName>ppt_x</p:attrName>
                                        </p:attrNameLst>
                                      </p:cBhvr>
                                      <p:tavLst>
                                        <p:tav tm="0">
                                          <p:val>
                                            <p:strVal val="#ppt_x+0.4"/>
                                          </p:val>
                                        </p:tav>
                                        <p:tav tm="100000">
                                          <p:val>
                                            <p:strVal val="#ppt_x-0.05"/>
                                          </p:val>
                                        </p:tav>
                                      </p:tavLst>
                                    </p:anim>
                                    <p:anim calcmode="lin" valueType="num">
                                      <p:cBhvr>
                                        <p:cTn id="10" dur="800" decel="100000" fill="hold"/>
                                        <p:tgtEl>
                                          <p:spTgt spid="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par>
                                <p:cTn id="13" presetID="53" presetClass="entr" presetSubtype="16"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p:cTn id="20" dur="500" fill="hold"/>
                                        <p:tgtEl>
                                          <p:spTgt spid="14"/>
                                        </p:tgtEl>
                                        <p:attrNameLst>
                                          <p:attrName>ppt_w</p:attrName>
                                        </p:attrNameLst>
                                      </p:cBhvr>
                                      <p:tavLst>
                                        <p:tav tm="0">
                                          <p:val>
                                            <p:fltVal val="0"/>
                                          </p:val>
                                        </p:tav>
                                        <p:tav tm="100000">
                                          <p:val>
                                            <p:strVal val="#ppt_w"/>
                                          </p:val>
                                        </p:tav>
                                      </p:tavLst>
                                    </p:anim>
                                    <p:anim calcmode="lin" valueType="num">
                                      <p:cBhvr>
                                        <p:cTn id="21" dur="500" fill="hold"/>
                                        <p:tgtEl>
                                          <p:spTgt spid="14"/>
                                        </p:tgtEl>
                                        <p:attrNameLst>
                                          <p:attrName>ppt_h</p:attrName>
                                        </p:attrNameLst>
                                      </p:cBhvr>
                                      <p:tavLst>
                                        <p:tav tm="0">
                                          <p:val>
                                            <p:fltVal val="0"/>
                                          </p:val>
                                        </p:tav>
                                        <p:tav tm="100000">
                                          <p:val>
                                            <p:strVal val="#ppt_h"/>
                                          </p:val>
                                        </p:tav>
                                      </p:tavLst>
                                    </p:anim>
                                    <p:animEffect transition="in" filter="fade">
                                      <p:cBhvr>
                                        <p:cTn id="22" dur="500"/>
                                        <p:tgtEl>
                                          <p:spTgt spid="14"/>
                                        </p:tgtEl>
                                      </p:cBhvr>
                                    </p:animEffect>
                                  </p:childTnLst>
                                </p:cTn>
                              </p:par>
                              <p:par>
                                <p:cTn id="23" presetID="53" presetClass="entr" presetSubtype="16"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党旗、党徽</a:t>
            </a:r>
          </a:p>
        </p:txBody>
      </p:sp>
      <p:sp>
        <p:nvSpPr>
          <p:cNvPr id="55" name="Rectangle 3"/>
          <p:cNvSpPr/>
          <p:nvPr/>
        </p:nvSpPr>
        <p:spPr>
          <a:xfrm>
            <a:off x="-13493" y="1892301"/>
            <a:ext cx="12217400" cy="1992313"/>
          </a:xfrm>
          <a:prstGeom prst="rect">
            <a:avLst/>
          </a:prstGeom>
          <a:gradFill>
            <a:gsLst>
              <a:gs pos="0">
                <a:srgbClr val="E30000"/>
              </a:gs>
              <a:gs pos="100000">
                <a:srgbClr val="76030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en-GB" noProof="1">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37" name="矩形 36"/>
          <p:cNvSpPr/>
          <p:nvPr/>
        </p:nvSpPr>
        <p:spPr>
          <a:xfrm>
            <a:off x="5553870" y="2874964"/>
            <a:ext cx="5903913" cy="1348061"/>
          </a:xfrm>
          <a:prstGeom prst="rect">
            <a:avLst/>
          </a:prstGeom>
        </p:spPr>
        <p:txBody>
          <a:bodyPr wrap="square">
            <a:spAutoFit/>
          </a:bodyPr>
          <a:lstStyle/>
          <a:p>
            <a:pPr algn="just">
              <a:lnSpc>
                <a:spcPct val="120000"/>
              </a:lnSpc>
              <a:spcBef>
                <a:spcPct val="0"/>
              </a:spcBef>
              <a:spcAft>
                <a:spcPct val="0"/>
              </a:spcAft>
            </a:pPr>
            <a:r>
              <a:rPr lang="en-US" altLang="zh-CN" sz="1700" b="1" spc="300" noProof="1">
                <a:solidFill>
                  <a:srgbClr val="FFFFFF"/>
                </a:solidFill>
                <a:latin typeface="微软雅黑" panose="020B0503020204020204" pitchFamily="34" charset="-122"/>
                <a:ea typeface="微软雅黑" panose="020B0503020204020204" pitchFamily="34" charset="-122"/>
                <a:cs typeface="+mn-ea"/>
                <a:sym typeface="+mn-lt"/>
              </a:rPr>
              <a:t>【</a:t>
            </a:r>
            <a:r>
              <a:rPr lang="zh-CN" altLang="en-US" sz="1700" b="1" spc="300" noProof="1">
                <a:solidFill>
                  <a:srgbClr val="FFFFFF"/>
                </a:solidFill>
                <a:latin typeface="微软雅黑" panose="020B0503020204020204" pitchFamily="34" charset="-122"/>
                <a:ea typeface="微软雅黑" panose="020B0503020204020204" pitchFamily="34" charset="-122"/>
                <a:cs typeface="+mn-ea"/>
                <a:sym typeface="+mn-lt"/>
              </a:rPr>
              <a:t>第十一章</a:t>
            </a:r>
            <a:r>
              <a:rPr lang="en-US" altLang="zh-CN" sz="1700" b="1" spc="300" noProof="1">
                <a:solidFill>
                  <a:srgbClr val="FFFFFF"/>
                </a:solidFill>
                <a:latin typeface="微软雅黑" panose="020B0503020204020204" pitchFamily="34" charset="-122"/>
                <a:ea typeface="微软雅黑" panose="020B0503020204020204" pitchFamily="34" charset="-122"/>
                <a:cs typeface="+mn-ea"/>
                <a:sym typeface="+mn-lt"/>
              </a:rPr>
              <a:t>】</a:t>
            </a:r>
            <a:r>
              <a:rPr lang="zh-CN" altLang="en-US" sz="1700" b="1" spc="300" noProof="1">
                <a:solidFill>
                  <a:srgbClr val="FFFFFF"/>
                </a:solidFill>
                <a:latin typeface="微软雅黑" panose="020B0503020204020204" pitchFamily="34" charset="-122"/>
                <a:ea typeface="微软雅黑" panose="020B0503020204020204" pitchFamily="34" charset="-122"/>
                <a:cs typeface="+mn-ea"/>
                <a:sym typeface="+mn-lt"/>
              </a:rPr>
              <a:t>（第五十一至五十三条）规定了党徽、党旗的样式，强调党的各级组织和每一个党员都要维护党徽党旗的尊严。</a:t>
            </a:r>
          </a:p>
          <a:p>
            <a:pPr algn="just">
              <a:lnSpc>
                <a:spcPct val="120000"/>
              </a:lnSpc>
              <a:spcBef>
                <a:spcPct val="0"/>
              </a:spcBef>
              <a:spcAft>
                <a:spcPct val="0"/>
              </a:spcAft>
            </a:pPr>
            <a:endParaRPr lang="zh-CN" altLang="en-US" sz="1700" b="1" spc="300" noProof="1">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40" name="TextBox 19"/>
          <p:cNvSpPr txBox="1"/>
          <p:nvPr/>
        </p:nvSpPr>
        <p:spPr>
          <a:xfrm>
            <a:off x="5520532" y="1887539"/>
            <a:ext cx="5937250" cy="978729"/>
          </a:xfrm>
          <a:prstGeom prst="rect">
            <a:avLst/>
          </a:prstGeom>
          <a:noFill/>
          <a:ln w="9525">
            <a:noFill/>
          </a:ln>
        </p:spPr>
        <p:txBody>
          <a:bodyPr wrap="square" anchor="t">
            <a:spAutoFit/>
          </a:bodyPr>
          <a:lstStyle/>
          <a:p>
            <a:pPr fontAlgn="base">
              <a:lnSpc>
                <a:spcPct val="120000"/>
              </a:lnSpc>
              <a:spcBef>
                <a:spcPct val="0"/>
              </a:spcBef>
              <a:spcAft>
                <a:spcPct val="0"/>
              </a:spcAft>
            </a:pPr>
            <a:r>
              <a:rPr lang="zh-CN" altLang="en-US" sz="4800" b="1">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rPr>
              <a:t>党旗、党徽</a:t>
            </a:r>
          </a:p>
        </p:txBody>
      </p:sp>
      <p:sp>
        <p:nvSpPr>
          <p:cNvPr id="33" name="矩形 32"/>
          <p:cNvSpPr/>
          <p:nvPr/>
        </p:nvSpPr>
        <p:spPr>
          <a:xfrm>
            <a:off x="983457" y="4238625"/>
            <a:ext cx="10656888" cy="1754326"/>
          </a:xfrm>
          <a:prstGeom prst="rect">
            <a:avLst/>
          </a:prstGeom>
        </p:spPr>
        <p:txBody>
          <a:bodyPr wrap="square">
            <a:spAutoFit/>
          </a:bodyPr>
          <a:lstStyle/>
          <a:p>
            <a:pPr algn="just">
              <a:lnSpc>
                <a:spcPct val="150000"/>
              </a:lnSpc>
              <a:spcBef>
                <a:spcPct val="0"/>
              </a:spcBef>
              <a:spcAft>
                <a:spcPct val="0"/>
              </a:spcAft>
            </a:pPr>
            <a:r>
              <a:rPr lang="en-US" altLang="zh-CN" b="1" spc="300" noProof="1">
                <a:solidFill>
                  <a:srgbClr val="000000"/>
                </a:solidFill>
                <a:latin typeface="微软雅黑" panose="020B0503020204020204" pitchFamily="34" charset="-122"/>
                <a:ea typeface="微软雅黑" panose="020B0503020204020204" pitchFamily="34" charset="-122"/>
                <a:cs typeface="+mn-ea"/>
                <a:sym typeface="+mn-lt"/>
              </a:rPr>
              <a:t>【</a:t>
            </a:r>
            <a:r>
              <a:rPr lang="zh-CN" altLang="en-US" b="1" spc="300" noProof="1">
                <a:solidFill>
                  <a:srgbClr val="000000"/>
                </a:solidFill>
                <a:latin typeface="微软雅黑" panose="020B0503020204020204" pitchFamily="34" charset="-122"/>
                <a:ea typeface="微软雅黑" panose="020B0503020204020204" pitchFamily="34" charset="-122"/>
                <a:cs typeface="+mn-ea"/>
                <a:sym typeface="+mn-lt"/>
              </a:rPr>
              <a:t>第五十一条</a:t>
            </a:r>
            <a:r>
              <a:rPr lang="en-US" altLang="zh-CN" b="1" spc="300" noProof="1">
                <a:solidFill>
                  <a:srgbClr val="000000"/>
                </a:solidFill>
                <a:latin typeface="微软雅黑" panose="020B0503020204020204" pitchFamily="34" charset="-122"/>
                <a:ea typeface="微软雅黑" panose="020B0503020204020204" pitchFamily="34" charset="-122"/>
                <a:cs typeface="+mn-ea"/>
                <a:sym typeface="+mn-lt"/>
              </a:rPr>
              <a:t>】</a:t>
            </a:r>
            <a:r>
              <a:rPr lang="zh-CN" altLang="en-US" spc="300" noProof="1">
                <a:solidFill>
                  <a:srgbClr val="000000"/>
                </a:solidFill>
                <a:latin typeface="微软雅黑" panose="020B0503020204020204" pitchFamily="34" charset="-122"/>
                <a:ea typeface="微软雅黑" panose="020B0503020204020204" pitchFamily="34" charset="-122"/>
                <a:cs typeface="+mn-ea"/>
                <a:sym typeface="+mn-lt"/>
              </a:rPr>
              <a:t>中国共产党党徽为镰刀和锤头组成的图案。</a:t>
            </a:r>
          </a:p>
          <a:p>
            <a:pPr algn="just">
              <a:lnSpc>
                <a:spcPct val="150000"/>
              </a:lnSpc>
              <a:spcBef>
                <a:spcPct val="0"/>
              </a:spcBef>
              <a:spcAft>
                <a:spcPct val="0"/>
              </a:spcAft>
            </a:pPr>
            <a:r>
              <a:rPr lang="en-US" altLang="zh-CN" b="1" spc="300" noProof="1">
                <a:solidFill>
                  <a:srgbClr val="000000"/>
                </a:solidFill>
                <a:latin typeface="微软雅黑" panose="020B0503020204020204" pitchFamily="34" charset="-122"/>
                <a:ea typeface="微软雅黑" panose="020B0503020204020204" pitchFamily="34" charset="-122"/>
                <a:cs typeface="+mn-ea"/>
                <a:sym typeface="+mn-lt"/>
              </a:rPr>
              <a:t>【</a:t>
            </a:r>
            <a:r>
              <a:rPr lang="zh-CN" altLang="en-US" b="1" spc="300" noProof="1">
                <a:solidFill>
                  <a:srgbClr val="000000"/>
                </a:solidFill>
                <a:latin typeface="微软雅黑" panose="020B0503020204020204" pitchFamily="34" charset="-122"/>
                <a:ea typeface="微软雅黑" panose="020B0503020204020204" pitchFamily="34" charset="-122"/>
                <a:cs typeface="+mn-ea"/>
                <a:sym typeface="+mn-lt"/>
              </a:rPr>
              <a:t>第五十二条</a:t>
            </a:r>
            <a:r>
              <a:rPr lang="en-US" altLang="zh-CN" b="1" spc="300" noProof="1">
                <a:solidFill>
                  <a:srgbClr val="000000"/>
                </a:solidFill>
                <a:latin typeface="微软雅黑" panose="020B0503020204020204" pitchFamily="34" charset="-122"/>
                <a:ea typeface="微软雅黑" panose="020B0503020204020204" pitchFamily="34" charset="-122"/>
                <a:cs typeface="+mn-ea"/>
                <a:sym typeface="+mn-lt"/>
              </a:rPr>
              <a:t>】</a:t>
            </a:r>
            <a:r>
              <a:rPr lang="zh-CN" altLang="en-US" spc="300" noProof="1">
                <a:solidFill>
                  <a:srgbClr val="000000"/>
                </a:solidFill>
                <a:latin typeface="微软雅黑" panose="020B0503020204020204" pitchFamily="34" charset="-122"/>
                <a:ea typeface="微软雅黑" panose="020B0503020204020204" pitchFamily="34" charset="-122"/>
                <a:cs typeface="+mn-ea"/>
                <a:sym typeface="+mn-lt"/>
              </a:rPr>
              <a:t>中国共产党党旗为旗面缀有金黄色党徽图案的红旗。</a:t>
            </a:r>
          </a:p>
          <a:p>
            <a:pPr algn="just">
              <a:lnSpc>
                <a:spcPct val="150000"/>
              </a:lnSpc>
              <a:spcBef>
                <a:spcPct val="0"/>
              </a:spcBef>
              <a:spcAft>
                <a:spcPct val="0"/>
              </a:spcAft>
            </a:pPr>
            <a:r>
              <a:rPr lang="en-US" altLang="zh-CN" b="1" spc="300" noProof="1">
                <a:solidFill>
                  <a:srgbClr val="000000"/>
                </a:solidFill>
                <a:latin typeface="微软雅黑" panose="020B0503020204020204" pitchFamily="34" charset="-122"/>
                <a:ea typeface="微软雅黑" panose="020B0503020204020204" pitchFamily="34" charset="-122"/>
                <a:cs typeface="+mn-ea"/>
                <a:sym typeface="+mn-lt"/>
              </a:rPr>
              <a:t>【</a:t>
            </a:r>
            <a:r>
              <a:rPr lang="zh-CN" altLang="en-US" b="1" spc="300" noProof="1">
                <a:solidFill>
                  <a:srgbClr val="000000"/>
                </a:solidFill>
                <a:latin typeface="微软雅黑" panose="020B0503020204020204" pitchFamily="34" charset="-122"/>
                <a:ea typeface="微软雅黑" panose="020B0503020204020204" pitchFamily="34" charset="-122"/>
                <a:cs typeface="+mn-ea"/>
                <a:sym typeface="+mn-lt"/>
              </a:rPr>
              <a:t>第五十三条</a:t>
            </a:r>
            <a:r>
              <a:rPr lang="en-US" altLang="zh-CN" b="1" spc="300" noProof="1">
                <a:solidFill>
                  <a:srgbClr val="000000"/>
                </a:solidFill>
                <a:latin typeface="微软雅黑" panose="020B0503020204020204" pitchFamily="34" charset="-122"/>
                <a:ea typeface="微软雅黑" panose="020B0503020204020204" pitchFamily="34" charset="-122"/>
                <a:cs typeface="+mn-ea"/>
                <a:sym typeface="+mn-lt"/>
              </a:rPr>
              <a:t>】</a:t>
            </a:r>
            <a:r>
              <a:rPr lang="zh-CN" altLang="en-US" spc="300" noProof="1">
                <a:solidFill>
                  <a:srgbClr val="000000"/>
                </a:solidFill>
                <a:latin typeface="微软雅黑" panose="020B0503020204020204" pitchFamily="34" charset="-122"/>
                <a:ea typeface="微软雅黑" panose="020B0503020204020204" pitchFamily="34" charset="-122"/>
                <a:cs typeface="+mn-ea"/>
                <a:sym typeface="+mn-lt"/>
              </a:rPr>
              <a:t>中国共产党的党徽党旗是中国共产党的象征和标志。党的各级组织和每一个党员都要维护党徽党旗的尊严。要按照规定制作和使用党徽党旗。</a:t>
            </a:r>
          </a:p>
        </p:txBody>
      </p:sp>
      <p:pic>
        <p:nvPicPr>
          <p:cNvPr id="4" name="图片 3" descr="49719b19e1b80467a7b82ffedb099f1d"/>
          <p:cNvPicPr>
            <a:picLocks noChangeAspect="1"/>
          </p:cNvPicPr>
          <p:nvPr/>
        </p:nvPicPr>
        <p:blipFill>
          <a:blip r:embed="rId3" cstate="print"/>
          <a:stretch>
            <a:fillRect/>
          </a:stretch>
        </p:blipFill>
        <p:spPr>
          <a:xfrm>
            <a:off x="1397795" y="634365"/>
            <a:ext cx="4041775" cy="3792220"/>
          </a:xfrm>
          <a:prstGeom prst="rect">
            <a:avLst/>
          </a:prstGeom>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3275406305"/>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16" presetClass="entr" presetSubtype="21" fill="hold" grpId="0" nodeType="afterEffect">
                                  <p:stCondLst>
                                    <p:cond delay="500"/>
                                  </p:stCondLst>
                                  <p:childTnLst>
                                    <p:set>
                                      <p:cBhvr>
                                        <p:cTn id="10" dur="1" fill="hold">
                                          <p:stCondLst>
                                            <p:cond delay="0"/>
                                          </p:stCondLst>
                                        </p:cTn>
                                        <p:tgtEl>
                                          <p:spTgt spid="55"/>
                                        </p:tgtEl>
                                        <p:attrNameLst>
                                          <p:attrName>style.visibility</p:attrName>
                                        </p:attrNameLst>
                                      </p:cBhvr>
                                      <p:to>
                                        <p:strVal val="visible"/>
                                      </p:to>
                                    </p:set>
                                    <p:animEffect transition="in" filter="barn(inVertical)">
                                      <p:cBhvr>
                                        <p:cTn id="11" dur="750"/>
                                        <p:tgtEl>
                                          <p:spTgt spid="55"/>
                                        </p:tgtEl>
                                      </p:cBhvr>
                                    </p:animEffect>
                                  </p:childTnLst>
                                </p:cTn>
                              </p:par>
                            </p:childTnLst>
                          </p:cTn>
                        </p:par>
                        <p:par>
                          <p:cTn id="12" fill="hold">
                            <p:stCondLst>
                              <p:cond delay="2000"/>
                            </p:stCondLst>
                            <p:childTnLst>
                              <p:par>
                                <p:cTn id="13" presetID="16" presetClass="entr" presetSubtype="21" fill="hold" nodeType="afterEffect">
                                  <p:stCondLst>
                                    <p:cond delay="0"/>
                                  </p:stCondLst>
                                  <p:childTnLst>
                                    <p:set>
                                      <p:cBhvr>
                                        <p:cTn id="14" dur="1" fill="hold">
                                          <p:stCondLst>
                                            <p:cond delay="0"/>
                                          </p:stCondLst>
                                        </p:cTn>
                                        <p:tgtEl>
                                          <p:spTgt spid="40">
                                            <p:txEl>
                                              <p:pRg st="0" end="0"/>
                                            </p:txEl>
                                          </p:spTgt>
                                        </p:tgtEl>
                                        <p:attrNameLst>
                                          <p:attrName>style.visibility</p:attrName>
                                        </p:attrNameLst>
                                      </p:cBhvr>
                                      <p:to>
                                        <p:strVal val="visible"/>
                                      </p:to>
                                    </p:set>
                                    <p:animEffect transition="in" filter="barn(inVertical)">
                                      <p:cBhvr>
                                        <p:cTn id="15" dur="500"/>
                                        <p:tgtEl>
                                          <p:spTgt spid="40">
                                            <p:txEl>
                                              <p:pRg st="0" end="0"/>
                                            </p:txEl>
                                          </p:spTgt>
                                        </p:tgtEl>
                                      </p:cBhvr>
                                    </p:animEffect>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42" presetClass="entr" presetSubtype="0"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1000"/>
                                        <p:tgtEl>
                                          <p:spTgt spid="33"/>
                                        </p:tgtEl>
                                      </p:cBhvr>
                                    </p:animEffect>
                                    <p:anim calcmode="lin" valueType="num">
                                      <p:cBhvr>
                                        <p:cTn id="26" dur="1000" fill="hold"/>
                                        <p:tgtEl>
                                          <p:spTgt spid="33"/>
                                        </p:tgtEl>
                                        <p:attrNameLst>
                                          <p:attrName>ppt_x</p:attrName>
                                        </p:attrNameLst>
                                      </p:cBhvr>
                                      <p:tavLst>
                                        <p:tav tm="0">
                                          <p:val>
                                            <p:strVal val="#ppt_x"/>
                                          </p:val>
                                        </p:tav>
                                        <p:tav tm="100000">
                                          <p:val>
                                            <p:strVal val="#ppt_x"/>
                                          </p:val>
                                        </p:tav>
                                      </p:tavLst>
                                    </p:anim>
                                    <p:anim calcmode="lin" valueType="num">
                                      <p:cBhvr>
                                        <p:cTn id="27"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37" grpId="0"/>
      <p:bldP spid="33"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 xmlns:a16="http://schemas.microsoft.com/office/drawing/2014/main" id="{0C1C6044-4F62-461E-8E8D-F2EC7FC55214}"/>
              </a:ext>
            </a:extLst>
          </p:cNvPr>
          <p:cNvSpPr/>
          <p:nvPr/>
        </p:nvSpPr>
        <p:spPr>
          <a:xfrm>
            <a:off x="6524750" y="4044280"/>
            <a:ext cx="4863465" cy="397510"/>
          </a:xfrm>
          <a:prstGeom prst="rect">
            <a:avLst/>
          </a:prstGeom>
        </p:spPr>
        <p:txBody>
          <a:bodyPr wrap="square" lIns="121889" tIns="60944" rIns="121889" bIns="60944">
            <a:spAutoFit/>
          </a:bodyPr>
          <a:lstStyle/>
          <a:p>
            <a:pPr algn="dist">
              <a:defRPr/>
            </a:pPr>
            <a:r>
              <a:rPr lang="zh-CN" altLang="en-US" dirty="0">
                <a:solidFill>
                  <a:srgbClr val="C00000"/>
                </a:solidFill>
                <a:latin typeface="微软雅黑" panose="020B0503020204020204" pitchFamily="34" charset="-122"/>
                <a:ea typeface="微软雅黑" panose="020B0503020204020204" pitchFamily="34" charset="-122"/>
              </a:rPr>
              <a:t>十九大党章全方位解读学习中国共产党章程</a:t>
            </a:r>
          </a:p>
        </p:txBody>
      </p:sp>
      <p:sp>
        <p:nvSpPr>
          <p:cNvPr id="5" name="文本框 6">
            <a:extLst>
              <a:ext uri="{FF2B5EF4-FFF2-40B4-BE49-F238E27FC236}">
                <a16:creationId xmlns="" xmlns:a16="http://schemas.microsoft.com/office/drawing/2014/main" id="{AC420EE4-618F-4565-B057-F5C5D779A8B5}"/>
              </a:ext>
            </a:extLst>
          </p:cNvPr>
          <p:cNvSpPr txBox="1"/>
          <p:nvPr/>
        </p:nvSpPr>
        <p:spPr>
          <a:xfrm>
            <a:off x="6524750" y="2265384"/>
            <a:ext cx="4221401" cy="938494"/>
          </a:xfrm>
          <a:prstGeom prst="rect">
            <a:avLst/>
          </a:prstGeom>
          <a:noFill/>
        </p:spPr>
        <p:txBody>
          <a:bodyPr wrap="square" lIns="121889" tIns="60944" rIns="121889" bIns="60944" rtlCol="0">
            <a:spAutoFit/>
          </a:bodyPr>
          <a:lstStyle/>
          <a:p>
            <a:pPr fontAlgn="base">
              <a:lnSpc>
                <a:spcPct val="125000"/>
              </a:lnSpc>
              <a:spcBef>
                <a:spcPct val="0"/>
              </a:spcBef>
              <a:spcAft>
                <a:spcPct val="0"/>
              </a:spcAft>
            </a:pPr>
            <a:r>
              <a:rPr lang="zh-CN" altLang="en-US" sz="4665" b="1" dirty="0">
                <a:solidFill>
                  <a:srgbClr val="C00000"/>
                </a:solidFill>
                <a:latin typeface="微软雅黑" panose="020B0503020204020204" pitchFamily="34" charset="-122"/>
                <a:ea typeface="微软雅黑" panose="020B0503020204020204" pitchFamily="34" charset="-122"/>
              </a:rPr>
              <a:t>第六章</a:t>
            </a:r>
          </a:p>
        </p:txBody>
      </p:sp>
      <p:sp>
        <p:nvSpPr>
          <p:cNvPr id="7" name="文本框 6">
            <a:extLst>
              <a:ext uri="{FF2B5EF4-FFF2-40B4-BE49-F238E27FC236}">
                <a16:creationId xmlns="" xmlns:a16="http://schemas.microsoft.com/office/drawing/2014/main" id="{60C6105E-7D3A-437A-9EEA-F82947145ACE}"/>
              </a:ext>
            </a:extLst>
          </p:cNvPr>
          <p:cNvSpPr txBox="1"/>
          <p:nvPr/>
        </p:nvSpPr>
        <p:spPr>
          <a:xfrm>
            <a:off x="6535164" y="3093050"/>
            <a:ext cx="5334635" cy="951230"/>
          </a:xfrm>
          <a:prstGeom prst="rect">
            <a:avLst/>
          </a:prstGeom>
          <a:noFill/>
        </p:spPr>
        <p:txBody>
          <a:bodyPr wrap="square" lIns="121889" tIns="60944" rIns="121889" bIns="60944" rtlCol="0">
            <a:spAutoFit/>
          </a:bodyPr>
          <a:lstStyle/>
          <a:p>
            <a:pPr fontAlgn="base">
              <a:spcBef>
                <a:spcPct val="0"/>
              </a:spcBef>
              <a:spcAft>
                <a:spcPct val="0"/>
              </a:spcAft>
            </a:pPr>
            <a:r>
              <a:rPr lang="zh-CN" altLang="en-US" sz="5400" b="1" dirty="0">
                <a:solidFill>
                  <a:srgbClr val="C00000"/>
                </a:solidFill>
                <a:latin typeface="微软雅黑" panose="020B0503020204020204" pitchFamily="34" charset="-122"/>
                <a:ea typeface="微软雅黑" panose="020B0503020204020204" pitchFamily="34" charset="-122"/>
              </a:rPr>
              <a:t>学习十九大党章</a:t>
            </a:r>
          </a:p>
        </p:txBody>
      </p:sp>
    </p:spTree>
    <p:extLst>
      <p:ext uri="{BB962C8B-B14F-4D97-AF65-F5344CB8AC3E}">
        <p14:creationId xmlns="" xmlns:p14="http://schemas.microsoft.com/office/powerpoint/2010/main" val="3972769593"/>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 grpId="0"/>
      <p:bldP spid="7"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Rectangle 3"/>
          <p:cNvSpPr/>
          <p:nvPr/>
        </p:nvSpPr>
        <p:spPr>
          <a:xfrm>
            <a:off x="-13493" y="2205038"/>
            <a:ext cx="12217400" cy="2592388"/>
          </a:xfrm>
          <a:prstGeom prst="rect">
            <a:avLst/>
          </a:prstGeom>
          <a:gradFill>
            <a:gsLst>
              <a:gs pos="0">
                <a:srgbClr val="E30000"/>
              </a:gs>
              <a:gs pos="100000">
                <a:srgbClr val="76030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en-GB" noProof="1">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33" name="矩形 32"/>
          <p:cNvSpPr/>
          <p:nvPr/>
        </p:nvSpPr>
        <p:spPr>
          <a:xfrm>
            <a:off x="4810285" y="2355215"/>
            <a:ext cx="6864985" cy="2249170"/>
          </a:xfrm>
          <a:prstGeom prst="rect">
            <a:avLst/>
          </a:prstGeom>
        </p:spPr>
        <p:txBody>
          <a:bodyPr wrap="square">
            <a:spAutoFit/>
          </a:bodyPr>
          <a:lstStyle/>
          <a:p>
            <a:pPr algn="just">
              <a:lnSpc>
                <a:spcPct val="130000"/>
              </a:lnSpc>
              <a:spcBef>
                <a:spcPct val="0"/>
              </a:spcBef>
              <a:spcAft>
                <a:spcPct val="0"/>
              </a:spcAft>
            </a:pPr>
            <a:r>
              <a:rPr lang="zh-CN" altLang="en-US" b="1" spc="300" noProof="1">
                <a:solidFill>
                  <a:srgbClr val="FFFFFF"/>
                </a:solidFill>
                <a:latin typeface="微软雅黑" panose="020B0503020204020204" pitchFamily="34" charset="-122"/>
                <a:ea typeface="微软雅黑" panose="020B0503020204020204" pitchFamily="34" charset="-122"/>
                <a:cs typeface="+mn-ea"/>
                <a:sym typeface="+mn-lt"/>
              </a:rPr>
              <a:t>在各级党组织的全部活动中，都要坚持引导广大党员、干部特别是领导干部自觉学习党章、遵守党章、贯彻党章、维护党章，自觉加强党性修养，增强党的意识、宗旨意识、执政意识、大局意识、责任意识，切实做到为党分忧、为国尽责、为民奉献。</a:t>
            </a:r>
          </a:p>
          <a:p>
            <a:pPr algn="r">
              <a:lnSpc>
                <a:spcPct val="130000"/>
              </a:lnSpc>
              <a:spcBef>
                <a:spcPct val="0"/>
              </a:spcBef>
              <a:spcAft>
                <a:spcPct val="0"/>
              </a:spcAft>
            </a:pPr>
            <a:r>
              <a:rPr lang="en-US" altLang="zh-CN" b="1" spc="300" noProof="1">
                <a:solidFill>
                  <a:srgbClr val="FFFFFF"/>
                </a:solidFill>
                <a:latin typeface="微软雅黑" panose="020B0503020204020204" pitchFamily="34" charset="-122"/>
                <a:ea typeface="微软雅黑" panose="020B0503020204020204" pitchFamily="34" charset="-122"/>
                <a:cs typeface="+mn-ea"/>
                <a:sym typeface="+mn-lt"/>
              </a:rPr>
              <a:t>——</a:t>
            </a:r>
            <a:r>
              <a:rPr lang="zh-CN" altLang="en-US" b="1" spc="300" noProof="1">
                <a:solidFill>
                  <a:srgbClr val="FFFFFF"/>
                </a:solidFill>
                <a:latin typeface="微软雅黑" panose="020B0503020204020204" pitchFamily="34" charset="-122"/>
                <a:ea typeface="微软雅黑" panose="020B0503020204020204" pitchFamily="34" charset="-122"/>
                <a:cs typeface="+mn-ea"/>
                <a:sym typeface="+mn-lt"/>
              </a:rPr>
              <a:t>习近平</a:t>
            </a:r>
            <a:r>
              <a:rPr lang="en-US" altLang="zh-CN" b="1" spc="300" noProof="1">
                <a:solidFill>
                  <a:srgbClr val="FFFFFF"/>
                </a:solidFill>
                <a:latin typeface="微软雅黑" panose="020B0503020204020204" pitchFamily="34" charset="-122"/>
                <a:ea typeface="微软雅黑" panose="020B0503020204020204" pitchFamily="34" charset="-122"/>
                <a:cs typeface="+mn-ea"/>
                <a:sym typeface="+mn-lt"/>
              </a:rPr>
              <a:t>《</a:t>
            </a:r>
            <a:r>
              <a:rPr lang="zh-CN" altLang="en-US" b="1" spc="300" noProof="1">
                <a:solidFill>
                  <a:srgbClr val="FFFFFF"/>
                </a:solidFill>
                <a:latin typeface="微软雅黑" panose="020B0503020204020204" pitchFamily="34" charset="-122"/>
                <a:ea typeface="微软雅黑" panose="020B0503020204020204" pitchFamily="34" charset="-122"/>
                <a:cs typeface="+mn-ea"/>
                <a:sym typeface="+mn-lt"/>
              </a:rPr>
              <a:t>认真学习党章，严格遵守党章</a:t>
            </a:r>
            <a:r>
              <a:rPr lang="en-US" altLang="zh-CN" b="1" spc="300" noProof="1">
                <a:solidFill>
                  <a:srgbClr val="FFFFFF"/>
                </a:solidFill>
                <a:latin typeface="微软雅黑" panose="020B0503020204020204" pitchFamily="34" charset="-122"/>
                <a:ea typeface="微软雅黑" panose="020B0503020204020204" pitchFamily="34" charset="-122"/>
                <a:cs typeface="+mn-ea"/>
                <a:sym typeface="+mn-lt"/>
              </a:rPr>
              <a:t>》 </a:t>
            </a:r>
          </a:p>
        </p:txBody>
      </p:sp>
      <p:sp>
        <p:nvSpPr>
          <p:cNvPr id="19" name="圆角矩形 6"/>
          <p:cNvSpPr/>
          <p:nvPr/>
        </p:nvSpPr>
        <p:spPr>
          <a:xfrm>
            <a:off x="388145" y="479425"/>
            <a:ext cx="6283325" cy="431800"/>
          </a:xfrm>
          <a:prstGeom prst="roundRect">
            <a:avLst>
              <a:gd name="adj" fmla="val 50000"/>
            </a:avLst>
          </a:prstGeom>
          <a:gradFill>
            <a:gsLst>
              <a:gs pos="0">
                <a:srgbClr val="C00000"/>
              </a:gs>
              <a:gs pos="100000">
                <a:srgbClr val="FF000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zh-CN" altLang="en-US" noProof="1">
              <a:solidFill>
                <a:srgbClr val="FFFFFF"/>
              </a:solidFill>
              <a:latin typeface="Calibri"/>
            </a:endParaRPr>
          </a:p>
        </p:txBody>
      </p:sp>
      <p:pic>
        <p:nvPicPr>
          <p:cNvPr id="22" name="Picture 8" descr="黄色的党徵"/>
          <p:cNvPicPr>
            <a:picLocks noChangeAspect="1" noChangeArrowheads="1"/>
          </p:cNvPicPr>
          <p:nvPr/>
        </p:nvPicPr>
        <p:blipFill>
          <a:blip r:embed="rId3" cstate="print"/>
          <a:srcRect/>
          <a:stretch>
            <a:fillRect/>
          </a:stretch>
        </p:blipFill>
        <p:spPr bwMode="auto">
          <a:xfrm>
            <a:off x="316708" y="47625"/>
            <a:ext cx="1008063" cy="863600"/>
          </a:xfrm>
          <a:prstGeom prst="rect">
            <a:avLst/>
          </a:prstGeom>
          <a:noFill/>
          <a:ln>
            <a:noFill/>
          </a:ln>
          <a:effectLst>
            <a:outerShdw blurRad="50800" dist="38100" dir="2700000" algn="tl" rotWithShape="0">
              <a:prstClr val="black">
                <a:alpha val="40000"/>
              </a:prstClr>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4" name="Text Box 12"/>
          <p:cNvSpPr txBox="1">
            <a:spLocks noChangeArrowheads="1"/>
          </p:cNvSpPr>
          <p:nvPr/>
        </p:nvSpPr>
        <p:spPr bwMode="auto">
          <a:xfrm>
            <a:off x="1397794"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总书记对学习党章的四点要求</a:t>
            </a:r>
          </a:p>
        </p:txBody>
      </p:sp>
      <p:pic>
        <p:nvPicPr>
          <p:cNvPr id="4" name="图片 3" descr="49719b19e1b80467a7b82ffedb099f1d"/>
          <p:cNvPicPr>
            <a:picLocks noChangeAspect="1"/>
          </p:cNvPicPr>
          <p:nvPr/>
        </p:nvPicPr>
        <p:blipFill>
          <a:blip r:embed="rId4" cstate="print"/>
          <a:stretch>
            <a:fillRect/>
          </a:stretch>
        </p:blipFill>
        <p:spPr>
          <a:xfrm>
            <a:off x="1397795" y="634365"/>
            <a:ext cx="4041775" cy="3792220"/>
          </a:xfrm>
          <a:prstGeom prst="rect">
            <a:avLst/>
          </a:prstGeom>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1317482861"/>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500"/>
                                  </p:stCondLst>
                                  <p:childTnLst>
                                    <p:set>
                                      <p:cBhvr>
                                        <p:cTn id="6" dur="1" fill="hold">
                                          <p:stCondLst>
                                            <p:cond delay="0"/>
                                          </p:stCondLst>
                                        </p:cTn>
                                        <p:tgtEl>
                                          <p:spTgt spid="55"/>
                                        </p:tgtEl>
                                        <p:attrNameLst>
                                          <p:attrName>style.visibility</p:attrName>
                                        </p:attrNameLst>
                                      </p:cBhvr>
                                      <p:to>
                                        <p:strVal val="visible"/>
                                      </p:to>
                                    </p:set>
                                    <p:animEffect transition="in" filter="barn(inVertical)">
                                      <p:cBhvr>
                                        <p:cTn id="7" dur="750"/>
                                        <p:tgtEl>
                                          <p:spTgt spid="55"/>
                                        </p:tgtEl>
                                      </p:cBhvr>
                                    </p:animEffect>
                                  </p:childTnLst>
                                </p:cTn>
                              </p:par>
                            </p:childTnLst>
                          </p:cTn>
                        </p:par>
                        <p:par>
                          <p:cTn id="8" fill="hold">
                            <p:stCondLst>
                              <p:cond delay="1500"/>
                            </p:stCondLst>
                            <p:childTnLst>
                              <p:par>
                                <p:cTn id="9" presetID="42" presetClass="entr" presetSubtype="0"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1000"/>
                                        <p:tgtEl>
                                          <p:spTgt spid="33"/>
                                        </p:tgtEl>
                                      </p:cBhvr>
                                    </p:animEffect>
                                    <p:anim calcmode="lin" valueType="num">
                                      <p:cBhvr>
                                        <p:cTn id="12" dur="1000" fill="hold"/>
                                        <p:tgtEl>
                                          <p:spTgt spid="33"/>
                                        </p:tgtEl>
                                        <p:attrNameLst>
                                          <p:attrName>ppt_x</p:attrName>
                                        </p:attrNameLst>
                                      </p:cBhvr>
                                      <p:tavLst>
                                        <p:tav tm="0">
                                          <p:val>
                                            <p:strVal val="#ppt_x"/>
                                          </p:val>
                                        </p:tav>
                                        <p:tav tm="100000">
                                          <p:val>
                                            <p:strVal val="#ppt_x"/>
                                          </p:val>
                                        </p:tav>
                                      </p:tavLst>
                                    </p:anim>
                                    <p:anim calcmode="lin" valueType="num">
                                      <p:cBhvr>
                                        <p:cTn id="13" dur="1000" fill="hold"/>
                                        <p:tgtEl>
                                          <p:spTgt spid="33"/>
                                        </p:tgtEl>
                                        <p:attrNameLst>
                                          <p:attrName>ppt_y</p:attrName>
                                        </p:attrNameLst>
                                      </p:cBhvr>
                                      <p:tavLst>
                                        <p:tav tm="0">
                                          <p:val>
                                            <p:strVal val="#ppt_y+.1"/>
                                          </p:val>
                                        </p:tav>
                                        <p:tav tm="100000">
                                          <p:val>
                                            <p:strVal val="#ppt_y"/>
                                          </p:val>
                                        </p:tav>
                                      </p:tavLst>
                                    </p:anim>
                                  </p:childTnLst>
                                </p:cTn>
                              </p:par>
                            </p:childTnLst>
                          </p:cTn>
                        </p:par>
                        <p:par>
                          <p:cTn id="14" fill="hold">
                            <p:stCondLst>
                              <p:cond delay="2500"/>
                            </p:stCondLst>
                            <p:childTnLst>
                              <p:par>
                                <p:cTn id="15" presetID="22" presetClass="entr" presetSubtype="4"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down)">
                                      <p:cBhvr>
                                        <p:cTn id="17" dur="500"/>
                                        <p:tgtEl>
                                          <p:spTgt spid="22"/>
                                        </p:tgtEl>
                                      </p:cBhvr>
                                    </p:animEffect>
                                  </p:childTnLst>
                                </p:cTn>
                              </p:par>
                            </p:childTnLst>
                          </p:cTn>
                        </p:par>
                        <p:par>
                          <p:cTn id="18" fill="hold">
                            <p:stCondLst>
                              <p:cond delay="3000"/>
                            </p:stCondLst>
                            <p:childTnLst>
                              <p:par>
                                <p:cTn id="19" presetID="22" presetClass="entr" presetSubtype="8" fill="hold" nodeType="afterEffect">
                                  <p:stCondLst>
                                    <p:cond delay="0"/>
                                  </p:stCondLst>
                                  <p:childTnLst>
                                    <p:set>
                                      <p:cBhvr>
                                        <p:cTn id="20" dur="1" fill="hold">
                                          <p:stCondLst>
                                            <p:cond delay="0"/>
                                          </p:stCondLst>
                                        </p:cTn>
                                        <p:tgtEl>
                                          <p:spTgt spid="34">
                                            <p:txEl>
                                              <p:pRg st="0" end="0"/>
                                            </p:txEl>
                                          </p:spTgt>
                                        </p:tgtEl>
                                        <p:attrNameLst>
                                          <p:attrName>style.visibility</p:attrName>
                                        </p:attrNameLst>
                                      </p:cBhvr>
                                      <p:to>
                                        <p:strVal val="visible"/>
                                      </p:to>
                                    </p:set>
                                    <p:animEffect transition="in" filter="wipe(left)">
                                      <p:cBhvr>
                                        <p:cTn id="21" dur="500"/>
                                        <p:tgtEl>
                                          <p:spTgt spid="3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33"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总书记对学习党章的四点要求</a:t>
            </a:r>
          </a:p>
        </p:txBody>
      </p:sp>
      <p:sp>
        <p:nvSpPr>
          <p:cNvPr id="55" name="Rectangle 3"/>
          <p:cNvSpPr/>
          <p:nvPr/>
        </p:nvSpPr>
        <p:spPr>
          <a:xfrm>
            <a:off x="-13493" y="1892301"/>
            <a:ext cx="12217400" cy="1992313"/>
          </a:xfrm>
          <a:prstGeom prst="rect">
            <a:avLst/>
          </a:prstGeom>
          <a:gradFill>
            <a:gsLst>
              <a:gs pos="0">
                <a:srgbClr val="E30000"/>
              </a:gs>
              <a:gs pos="100000">
                <a:srgbClr val="76030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en-GB" noProof="1">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40" name="TextBox 19"/>
          <p:cNvSpPr txBox="1"/>
          <p:nvPr/>
        </p:nvSpPr>
        <p:spPr>
          <a:xfrm>
            <a:off x="5520532" y="1887538"/>
            <a:ext cx="5111750" cy="1865312"/>
          </a:xfrm>
          <a:prstGeom prst="rect">
            <a:avLst/>
          </a:prstGeom>
          <a:noFill/>
          <a:ln w="9525">
            <a:noFill/>
          </a:ln>
        </p:spPr>
        <p:txBody>
          <a:bodyPr wrap="square" anchor="t">
            <a:spAutoFit/>
          </a:bodyPr>
          <a:lstStyle/>
          <a:p>
            <a:pPr fontAlgn="base">
              <a:lnSpc>
                <a:spcPct val="120000"/>
              </a:lnSpc>
              <a:spcBef>
                <a:spcPct val="0"/>
              </a:spcBef>
              <a:spcAft>
                <a:spcPct val="0"/>
              </a:spcAft>
            </a:pPr>
            <a:r>
              <a:rPr lang="zh-CN" altLang="en-US" sz="4800" b="1">
                <a:solidFill>
                  <a:srgbClr val="FFFFFF"/>
                </a:solidFill>
                <a:latin typeface="微软雅黑" panose="020B0503020204020204" pitchFamily="34" charset="-122"/>
                <a:ea typeface="微软雅黑" panose="020B0503020204020204" pitchFamily="34" charset="-122"/>
                <a:cs typeface="微软雅黑Light" charset="0"/>
                <a:sym typeface="Calibri" panose="020F0502020204030204" charset="0"/>
              </a:rPr>
              <a:t>总书记对学习党章的四点要求</a:t>
            </a:r>
          </a:p>
        </p:txBody>
      </p:sp>
      <p:sp>
        <p:nvSpPr>
          <p:cNvPr id="33" name="矩形 32"/>
          <p:cNvSpPr/>
          <p:nvPr/>
        </p:nvSpPr>
        <p:spPr>
          <a:xfrm>
            <a:off x="983457" y="4238626"/>
            <a:ext cx="10656888" cy="2169825"/>
          </a:xfrm>
          <a:prstGeom prst="rect">
            <a:avLst/>
          </a:prstGeom>
        </p:spPr>
        <p:txBody>
          <a:bodyPr wrap="square">
            <a:spAutoFit/>
          </a:bodyPr>
          <a:lstStyle/>
          <a:p>
            <a:pPr marL="285750" indent="-285750" algn="just">
              <a:lnSpc>
                <a:spcPct val="150000"/>
              </a:lnSpc>
              <a:spcBef>
                <a:spcPct val="0"/>
              </a:spcBef>
              <a:spcAft>
                <a:spcPct val="0"/>
              </a:spcAft>
              <a:buClr>
                <a:srgbClr val="F40000"/>
              </a:buClr>
              <a:buFont typeface="Wingdings" panose="05000000000000000000" pitchFamily="2" charset="2"/>
              <a:buChar char="u"/>
            </a:pPr>
            <a:r>
              <a:rPr lang="zh-CN" altLang="en-US"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要深刻理解把科学发展观同马克思列宁主义、毛泽东思想、邓小平理论、“三个代表”重要思想科学发展观、习近平新时代中国特色社会主义思想一道确立为党的指导思想的重大意义，深入领会科学发展观的精神实质，增强贯彻落实科学发展观的自觉性和坚定性，坚定不移走科学发展之路。</a:t>
            </a:r>
          </a:p>
          <a:p>
            <a:pPr marL="285750" indent="-285750" algn="just">
              <a:lnSpc>
                <a:spcPct val="150000"/>
              </a:lnSpc>
              <a:spcBef>
                <a:spcPct val="0"/>
              </a:spcBef>
              <a:spcAft>
                <a:spcPct val="0"/>
              </a:spcAft>
              <a:buClr>
                <a:srgbClr val="F40000"/>
              </a:buClr>
              <a:buFont typeface="Wingdings" panose="05000000000000000000" pitchFamily="2" charset="2"/>
              <a:buChar char="u"/>
            </a:pPr>
            <a:endParaRPr lang="zh-CN" altLang="en-US"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endParaRPr>
          </a:p>
        </p:txBody>
      </p:sp>
      <p:pic>
        <p:nvPicPr>
          <p:cNvPr id="4" name="图片 3" descr="49719b19e1b80467a7b82ffedb099f1d"/>
          <p:cNvPicPr>
            <a:picLocks noChangeAspect="1"/>
          </p:cNvPicPr>
          <p:nvPr/>
        </p:nvPicPr>
        <p:blipFill>
          <a:blip r:embed="rId3" cstate="print"/>
          <a:stretch>
            <a:fillRect/>
          </a:stretch>
        </p:blipFill>
        <p:spPr>
          <a:xfrm>
            <a:off x="1397795" y="634365"/>
            <a:ext cx="4041775" cy="3792220"/>
          </a:xfrm>
          <a:prstGeom prst="rect">
            <a:avLst/>
          </a:prstGeom>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2209741198"/>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16" presetClass="entr" presetSubtype="21" fill="hold" grpId="0" nodeType="afterEffect">
                                  <p:stCondLst>
                                    <p:cond delay="500"/>
                                  </p:stCondLst>
                                  <p:childTnLst>
                                    <p:set>
                                      <p:cBhvr>
                                        <p:cTn id="10" dur="1" fill="hold">
                                          <p:stCondLst>
                                            <p:cond delay="0"/>
                                          </p:stCondLst>
                                        </p:cTn>
                                        <p:tgtEl>
                                          <p:spTgt spid="55"/>
                                        </p:tgtEl>
                                        <p:attrNameLst>
                                          <p:attrName>style.visibility</p:attrName>
                                        </p:attrNameLst>
                                      </p:cBhvr>
                                      <p:to>
                                        <p:strVal val="visible"/>
                                      </p:to>
                                    </p:set>
                                    <p:animEffect transition="in" filter="barn(inVertical)">
                                      <p:cBhvr>
                                        <p:cTn id="11" dur="750"/>
                                        <p:tgtEl>
                                          <p:spTgt spid="55"/>
                                        </p:tgtEl>
                                      </p:cBhvr>
                                    </p:animEffect>
                                  </p:childTnLst>
                                </p:cTn>
                              </p:par>
                            </p:childTnLst>
                          </p:cTn>
                        </p:par>
                        <p:par>
                          <p:cTn id="12" fill="hold">
                            <p:stCondLst>
                              <p:cond delay="2000"/>
                            </p:stCondLst>
                            <p:childTnLst>
                              <p:par>
                                <p:cTn id="13" presetID="16" presetClass="entr" presetSubtype="21" fill="hold" nodeType="afterEffect">
                                  <p:stCondLst>
                                    <p:cond delay="0"/>
                                  </p:stCondLst>
                                  <p:childTnLst>
                                    <p:set>
                                      <p:cBhvr>
                                        <p:cTn id="14" dur="1" fill="hold">
                                          <p:stCondLst>
                                            <p:cond delay="0"/>
                                          </p:stCondLst>
                                        </p:cTn>
                                        <p:tgtEl>
                                          <p:spTgt spid="40">
                                            <p:txEl>
                                              <p:pRg st="0" end="0"/>
                                            </p:txEl>
                                          </p:spTgt>
                                        </p:tgtEl>
                                        <p:attrNameLst>
                                          <p:attrName>style.visibility</p:attrName>
                                        </p:attrNameLst>
                                      </p:cBhvr>
                                      <p:to>
                                        <p:strVal val="visible"/>
                                      </p:to>
                                    </p:set>
                                    <p:animEffect transition="in" filter="barn(inVertical)">
                                      <p:cBhvr>
                                        <p:cTn id="15" dur="500"/>
                                        <p:tgtEl>
                                          <p:spTgt spid="40">
                                            <p:txEl>
                                              <p:pRg st="0" end="0"/>
                                            </p:txEl>
                                          </p:spTgt>
                                        </p:tgtEl>
                                      </p:cBhvr>
                                    </p:animEffect>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1000"/>
                                        <p:tgtEl>
                                          <p:spTgt spid="33"/>
                                        </p:tgtEl>
                                      </p:cBhvr>
                                    </p:animEffect>
                                    <p:anim calcmode="lin" valueType="num">
                                      <p:cBhvr>
                                        <p:cTn id="20" dur="1000" fill="hold"/>
                                        <p:tgtEl>
                                          <p:spTgt spid="33"/>
                                        </p:tgtEl>
                                        <p:attrNameLst>
                                          <p:attrName>ppt_x</p:attrName>
                                        </p:attrNameLst>
                                      </p:cBhvr>
                                      <p:tavLst>
                                        <p:tav tm="0">
                                          <p:val>
                                            <p:strVal val="#ppt_x"/>
                                          </p:val>
                                        </p:tav>
                                        <p:tav tm="100000">
                                          <p:val>
                                            <p:strVal val="#ppt_x"/>
                                          </p:val>
                                        </p:tav>
                                      </p:tavLst>
                                    </p:anim>
                                    <p:anim calcmode="lin" valueType="num">
                                      <p:cBhvr>
                                        <p:cTn id="21"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33"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总书记对学习党章的四点要求</a:t>
            </a:r>
          </a:p>
        </p:txBody>
      </p:sp>
      <p:sp>
        <p:nvSpPr>
          <p:cNvPr id="14" name="文本框 13"/>
          <p:cNvSpPr txBox="1"/>
          <p:nvPr/>
        </p:nvSpPr>
        <p:spPr>
          <a:xfrm>
            <a:off x="1456015" y="1412776"/>
            <a:ext cx="9282761" cy="645160"/>
          </a:xfrm>
          <a:prstGeom prst="rect">
            <a:avLst/>
          </a:prstGeom>
          <a:noFill/>
        </p:spPr>
        <p:txBody>
          <a:bodyPr wrap="square" rtlCol="0">
            <a:spAutoFit/>
          </a:bodyPr>
          <a:lstStyle/>
          <a:p>
            <a:pPr algn="ctr" fontAlgn="base">
              <a:spcBef>
                <a:spcPct val="0"/>
              </a:spcBef>
              <a:spcAft>
                <a:spcPct val="0"/>
              </a:spcAft>
            </a:pPr>
            <a:r>
              <a:rPr lang="zh-CN" altLang="en-US" sz="3600" b="1" dirty="0">
                <a:solidFill>
                  <a:srgbClr val="C00000"/>
                </a:solidFill>
                <a:latin typeface="微软雅黑" panose="020B0503020204020204" pitchFamily="34" charset="-122"/>
                <a:ea typeface="微软雅黑" panose="020B0503020204020204" pitchFamily="34" charset="-122"/>
              </a:rPr>
              <a:t>总书记对学习党章的四点要求</a:t>
            </a:r>
          </a:p>
        </p:txBody>
      </p:sp>
      <p:sp>
        <p:nvSpPr>
          <p:cNvPr id="27" name="箭头: V 形 3"/>
          <p:cNvSpPr/>
          <p:nvPr/>
        </p:nvSpPr>
        <p:spPr>
          <a:xfrm>
            <a:off x="3890741" y="3503798"/>
            <a:ext cx="330655" cy="384271"/>
          </a:xfrm>
          <a:prstGeom prst="chevron">
            <a:avLst>
              <a:gd name="adj" fmla="val 59827"/>
            </a:avLst>
          </a:prstGeom>
          <a:gradFill>
            <a:gsLst>
              <a:gs pos="89000">
                <a:srgbClr val="C00000"/>
              </a:gs>
              <a:gs pos="35000">
                <a:srgbClr val="FF33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5">
              <a:solidFill>
                <a:srgbClr val="000000"/>
              </a:solidFill>
              <a:latin typeface="Calibri"/>
            </a:endParaRPr>
          </a:p>
        </p:txBody>
      </p:sp>
      <p:grpSp>
        <p:nvGrpSpPr>
          <p:cNvPr id="28" name="组合 27"/>
          <p:cNvGrpSpPr/>
          <p:nvPr/>
        </p:nvGrpSpPr>
        <p:grpSpPr>
          <a:xfrm>
            <a:off x="4497067" y="2219450"/>
            <a:ext cx="6275273" cy="792000"/>
            <a:chOff x="4490647" y="2486881"/>
            <a:chExt cx="6275273" cy="792000"/>
          </a:xfrm>
        </p:grpSpPr>
        <p:sp>
          <p:nvSpPr>
            <p:cNvPr id="29" name="矩形: 圆角 5"/>
            <p:cNvSpPr/>
            <p:nvPr/>
          </p:nvSpPr>
          <p:spPr>
            <a:xfrm>
              <a:off x="4706647" y="2486881"/>
              <a:ext cx="6059273" cy="792000"/>
            </a:xfrm>
            <a:prstGeom prst="roundRect">
              <a:avLst>
                <a:gd name="adj" fmla="val 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000" b="1" dirty="0">
                <a:solidFill>
                  <a:srgbClr val="FFFCE1"/>
                </a:solidFill>
                <a:latin typeface="微软雅黑" panose="020B0503020204020204" pitchFamily="34" charset="-122"/>
                <a:ea typeface="微软雅黑" panose="020B0503020204020204" pitchFamily="34" charset="-122"/>
              </a:endParaRPr>
            </a:p>
          </p:txBody>
        </p:sp>
        <p:sp>
          <p:nvSpPr>
            <p:cNvPr id="30" name="矩形: 圆角 6"/>
            <p:cNvSpPr/>
            <p:nvPr/>
          </p:nvSpPr>
          <p:spPr>
            <a:xfrm>
              <a:off x="4490647" y="2666881"/>
              <a:ext cx="432000" cy="432000"/>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1000" dirty="0">
                  <a:solidFill>
                    <a:srgbClr val="FFFFFF"/>
                  </a:solidFill>
                  <a:latin typeface="Impact" panose="020B0806030902050204" pitchFamily="34" charset="0"/>
                </a:rPr>
                <a:t>1</a:t>
              </a:r>
            </a:p>
          </p:txBody>
        </p:sp>
        <p:sp>
          <p:nvSpPr>
            <p:cNvPr id="31" name="矩形 30"/>
            <p:cNvSpPr/>
            <p:nvPr/>
          </p:nvSpPr>
          <p:spPr>
            <a:xfrm>
              <a:off x="5104898" y="2550428"/>
              <a:ext cx="5661022" cy="645160"/>
            </a:xfrm>
            <a:prstGeom prst="rect">
              <a:avLst/>
            </a:prstGeom>
          </p:spPr>
          <p:txBody>
            <a:bodyPr wrap="square">
              <a:spAutoFit/>
            </a:bodyPr>
            <a:lstStyle/>
            <a:p>
              <a:pPr algn="just" fontAlgn="base">
                <a:lnSpc>
                  <a:spcPct val="120000"/>
                </a:lnSpc>
                <a:spcBef>
                  <a:spcPct val="0"/>
                </a:spcBef>
                <a:spcAft>
                  <a:spcPct val="0"/>
                </a:spcAft>
              </a:pPr>
              <a:r>
                <a:rPr sz="1000" dirty="0">
                  <a:solidFill>
                    <a:srgbClr val="000000"/>
                  </a:solidFill>
                  <a:latin typeface="微软雅黑" panose="020B0503020204020204" pitchFamily="34" charset="-122"/>
                  <a:ea typeface="微软雅黑" panose="020B0503020204020204" pitchFamily="34" charset="-122"/>
                </a:rPr>
                <a:t>要深刻理解在党章中完整表述中国特色社会主义道路、中国特色社会主义理论体系、中国特色社会主义制度的重大意义，深入领会中国特色社会主义的科学内涵，增强道路自信、理论自信、制度自信，坚定不移推进中国特色社会主义伟大事业。</a:t>
              </a:r>
            </a:p>
          </p:txBody>
        </p:sp>
      </p:grpSp>
      <p:grpSp>
        <p:nvGrpSpPr>
          <p:cNvPr id="32" name="组合 31"/>
          <p:cNvGrpSpPr/>
          <p:nvPr/>
        </p:nvGrpSpPr>
        <p:grpSpPr>
          <a:xfrm>
            <a:off x="4497067" y="3293525"/>
            <a:ext cx="6275273" cy="792000"/>
            <a:chOff x="4490647" y="4339881"/>
            <a:chExt cx="6275273" cy="792000"/>
          </a:xfrm>
        </p:grpSpPr>
        <p:sp>
          <p:nvSpPr>
            <p:cNvPr id="33" name="矩形: 圆角 13"/>
            <p:cNvSpPr/>
            <p:nvPr/>
          </p:nvSpPr>
          <p:spPr>
            <a:xfrm>
              <a:off x="4706647" y="4339881"/>
              <a:ext cx="6059273" cy="792000"/>
            </a:xfrm>
            <a:prstGeom prst="roundRect">
              <a:avLst>
                <a:gd name="adj" fmla="val 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000" b="1" dirty="0">
                <a:solidFill>
                  <a:srgbClr val="FFFCE1"/>
                </a:solidFill>
                <a:latin typeface="微软雅黑" panose="020B0503020204020204" pitchFamily="34" charset="-122"/>
                <a:ea typeface="微软雅黑" panose="020B0503020204020204" pitchFamily="34" charset="-122"/>
              </a:endParaRPr>
            </a:p>
          </p:txBody>
        </p:sp>
        <p:sp>
          <p:nvSpPr>
            <p:cNvPr id="3" name="矩形: 圆角 14"/>
            <p:cNvSpPr/>
            <p:nvPr/>
          </p:nvSpPr>
          <p:spPr>
            <a:xfrm>
              <a:off x="4490647" y="4519881"/>
              <a:ext cx="432000" cy="432000"/>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1000" dirty="0">
                  <a:solidFill>
                    <a:srgbClr val="FFFFFF"/>
                  </a:solidFill>
                  <a:latin typeface="Impact" panose="020B0806030902050204" pitchFamily="34" charset="0"/>
                </a:rPr>
                <a:t>2</a:t>
              </a:r>
            </a:p>
          </p:txBody>
        </p:sp>
        <p:sp>
          <p:nvSpPr>
            <p:cNvPr id="35" name="矩形 34"/>
            <p:cNvSpPr/>
            <p:nvPr/>
          </p:nvSpPr>
          <p:spPr>
            <a:xfrm>
              <a:off x="5104898" y="4401450"/>
              <a:ext cx="5661022" cy="645160"/>
            </a:xfrm>
            <a:prstGeom prst="rect">
              <a:avLst/>
            </a:prstGeom>
          </p:spPr>
          <p:txBody>
            <a:bodyPr wrap="square">
              <a:spAutoFit/>
            </a:bodyPr>
            <a:lstStyle/>
            <a:p>
              <a:pPr algn="just" fontAlgn="base">
                <a:lnSpc>
                  <a:spcPct val="120000"/>
                </a:lnSpc>
                <a:spcBef>
                  <a:spcPct val="0"/>
                </a:spcBef>
                <a:spcAft>
                  <a:spcPct val="0"/>
                </a:spcAft>
              </a:pPr>
              <a:r>
                <a:rPr sz="1000" dirty="0">
                  <a:solidFill>
                    <a:srgbClr val="000000"/>
                  </a:solidFill>
                  <a:latin typeface="微软雅黑" panose="020B0503020204020204" pitchFamily="34" charset="-122"/>
                  <a:ea typeface="微软雅黑" panose="020B0503020204020204" pitchFamily="34" charset="-122"/>
                </a:rPr>
                <a:t>要深刻理解把生态文明建设纳入中国特色社会主义事业总体布局的重大意义，深入领会生态文明建设的指导原则和主要着力点，自觉把生态文明建设融入经济建设、政治建设、文化建设、社会建设各方面和全过程。</a:t>
              </a:r>
            </a:p>
          </p:txBody>
        </p:sp>
      </p:grpSp>
      <p:grpSp>
        <p:nvGrpSpPr>
          <p:cNvPr id="36" name="组合 35"/>
          <p:cNvGrpSpPr/>
          <p:nvPr/>
        </p:nvGrpSpPr>
        <p:grpSpPr>
          <a:xfrm>
            <a:off x="4497067" y="4390460"/>
            <a:ext cx="6275273" cy="792000"/>
            <a:chOff x="4490647" y="4345530"/>
            <a:chExt cx="6275273" cy="792000"/>
          </a:xfrm>
        </p:grpSpPr>
        <p:sp>
          <p:nvSpPr>
            <p:cNvPr id="37" name="矩形: 圆角 17"/>
            <p:cNvSpPr/>
            <p:nvPr/>
          </p:nvSpPr>
          <p:spPr>
            <a:xfrm>
              <a:off x="4706647" y="4345530"/>
              <a:ext cx="6059273" cy="792000"/>
            </a:xfrm>
            <a:prstGeom prst="roundRect">
              <a:avLst>
                <a:gd name="adj" fmla="val 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000" b="1" dirty="0">
                <a:solidFill>
                  <a:srgbClr val="FFFCE1"/>
                </a:solidFill>
                <a:latin typeface="微软雅黑" panose="020B0503020204020204" pitchFamily="34" charset="-122"/>
                <a:ea typeface="微软雅黑" panose="020B0503020204020204" pitchFamily="34" charset="-122"/>
              </a:endParaRPr>
            </a:p>
          </p:txBody>
        </p:sp>
        <p:sp>
          <p:nvSpPr>
            <p:cNvPr id="38" name="矩形: 圆角 18"/>
            <p:cNvSpPr/>
            <p:nvPr/>
          </p:nvSpPr>
          <p:spPr>
            <a:xfrm>
              <a:off x="4490647" y="4525530"/>
              <a:ext cx="432000" cy="432000"/>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1000" dirty="0">
                  <a:solidFill>
                    <a:srgbClr val="FFFFFF"/>
                  </a:solidFill>
                  <a:latin typeface="Impact" panose="020B0806030902050204" pitchFamily="34" charset="0"/>
                </a:rPr>
                <a:t>3</a:t>
              </a:r>
            </a:p>
          </p:txBody>
        </p:sp>
        <p:sp>
          <p:nvSpPr>
            <p:cNvPr id="39" name="矩形 38"/>
            <p:cNvSpPr/>
            <p:nvPr/>
          </p:nvSpPr>
          <p:spPr>
            <a:xfrm>
              <a:off x="5071876" y="4492062"/>
              <a:ext cx="5661022" cy="645160"/>
            </a:xfrm>
            <a:prstGeom prst="rect">
              <a:avLst/>
            </a:prstGeom>
          </p:spPr>
          <p:txBody>
            <a:bodyPr wrap="square">
              <a:spAutoFit/>
            </a:bodyPr>
            <a:lstStyle/>
            <a:p>
              <a:pPr algn="just" fontAlgn="base">
                <a:lnSpc>
                  <a:spcPct val="120000"/>
                </a:lnSpc>
                <a:spcBef>
                  <a:spcPct val="0"/>
                </a:spcBef>
                <a:spcAft>
                  <a:spcPct val="0"/>
                </a:spcAft>
              </a:pPr>
              <a:r>
                <a:rPr lang="zh-CN" altLang="en-US" sz="1000" dirty="0">
                  <a:solidFill>
                    <a:srgbClr val="000000"/>
                  </a:solidFill>
                  <a:latin typeface="微软雅黑" panose="020B0503020204020204" pitchFamily="34" charset="-122"/>
                  <a:ea typeface="微软雅黑" panose="020B0503020204020204" pitchFamily="34" charset="-122"/>
                </a:rPr>
                <a:t>要深刻理解党章增写党的建设总体要求新内容和关于党员、党的基层组织、党的干部新要求的重大意义，深入领会各项新内容新要求的科学内涵，坚持用党章指导和规范党的建设各项工作，全面提高党的建设科学化。</a:t>
              </a:r>
            </a:p>
          </p:txBody>
        </p:sp>
      </p:grpSp>
      <p:grpSp>
        <p:nvGrpSpPr>
          <p:cNvPr id="40" name="组合 39"/>
          <p:cNvGrpSpPr/>
          <p:nvPr/>
        </p:nvGrpSpPr>
        <p:grpSpPr>
          <a:xfrm>
            <a:off x="1279684" y="2592705"/>
            <a:ext cx="2092960" cy="2092960"/>
            <a:chOff x="1273303" y="2158300"/>
            <a:chExt cx="1485000" cy="1485000"/>
          </a:xfrm>
        </p:grpSpPr>
        <p:sp>
          <p:nvSpPr>
            <p:cNvPr id="41" name="矩形: 圆角 2"/>
            <p:cNvSpPr/>
            <p:nvPr/>
          </p:nvSpPr>
          <p:spPr>
            <a:xfrm>
              <a:off x="1273303" y="2158300"/>
              <a:ext cx="1485000" cy="1485000"/>
            </a:xfrm>
            <a:prstGeom prst="roundRect">
              <a:avLst>
                <a:gd name="adj" fmla="val 0"/>
              </a:avLst>
            </a:prstGeom>
            <a:gradFill>
              <a:gsLst>
                <a:gs pos="0">
                  <a:srgbClr val="E30000"/>
                </a:gs>
                <a:gs pos="100000">
                  <a:srgbClr val="760303"/>
                </a:gs>
              </a:gsLst>
              <a:lin ang="5400000" scaled="0"/>
            </a:gradFill>
            <a:ln>
              <a:noFill/>
            </a:ln>
            <a:effectLst>
              <a:reflection blurRad="6350" stA="52000" endA="300" endPos="22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altLang="zh-CN" sz="2800" b="1" dirty="0">
                <a:solidFill>
                  <a:srgbClr val="FFFCE1"/>
                </a:solidFill>
                <a:latin typeface="微软雅黑" panose="020B0503020204020204" pitchFamily="34" charset="-122"/>
                <a:ea typeface="微软雅黑" panose="020B0503020204020204" pitchFamily="34" charset="-122"/>
              </a:endParaRPr>
            </a:p>
          </p:txBody>
        </p:sp>
        <p:sp>
          <p:nvSpPr>
            <p:cNvPr id="42" name="Freeform 9"/>
            <p:cNvSpPr/>
            <p:nvPr/>
          </p:nvSpPr>
          <p:spPr bwMode="auto">
            <a:xfrm>
              <a:off x="1468064" y="2453649"/>
              <a:ext cx="1095478" cy="894303"/>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ACD"/>
            </a:solidFill>
            <a:ln>
              <a:noFill/>
            </a:ln>
          </p:spPr>
          <p:txBody>
            <a:bodyPr vert="horz" wrap="square" lIns="91440" tIns="45720" rIns="91440" bIns="45720" numCol="1" anchor="t" anchorCtr="0" compatLnSpc="1"/>
            <a:lstStyle/>
            <a:p>
              <a:pPr fontAlgn="base">
                <a:spcBef>
                  <a:spcPct val="0"/>
                </a:spcBef>
                <a:spcAft>
                  <a:spcPct val="0"/>
                </a:spcAft>
              </a:pPr>
              <a:endParaRPr lang="zh-CN" altLang="en-US" sz="1355" dirty="0">
                <a:solidFill>
                  <a:srgbClr val="000000"/>
                </a:solidFill>
                <a:latin typeface="Calibri" panose="020F0502020204030204" charset="0"/>
              </a:endParaRPr>
            </a:p>
          </p:txBody>
        </p:sp>
      </p:grpSp>
    </p:spTree>
    <p:extLst>
      <p:ext uri="{BB962C8B-B14F-4D97-AF65-F5344CB8AC3E}">
        <p14:creationId xmlns="" xmlns:p14="http://schemas.microsoft.com/office/powerpoint/2010/main" val="3968812551"/>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4"/>
                                        </p:tgtEl>
                                        <p:attrNameLst>
                                          <p:attrName>ppt_y</p:attrName>
                                        </p:attrNameLst>
                                      </p:cBhvr>
                                      <p:tavLst>
                                        <p:tav tm="0">
                                          <p:val>
                                            <p:strVal val="#ppt_y"/>
                                          </p:val>
                                        </p:tav>
                                        <p:tav tm="100000">
                                          <p:val>
                                            <p:strVal val="#ppt_y"/>
                                          </p:val>
                                        </p:tav>
                                      </p:tavLst>
                                    </p:anim>
                                    <p:anim calcmode="lin" valueType="num">
                                      <p:cBhvr>
                                        <p:cTn id="13"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4"/>
                                        </p:tgtEl>
                                      </p:cBhvr>
                                    </p:animEffect>
                                  </p:childTnLst>
                                </p:cTn>
                              </p:par>
                            </p:childTnLst>
                          </p:cTn>
                        </p:par>
                        <p:par>
                          <p:cTn id="16" fill="hold">
                            <p:stCondLst>
                              <p:cond delay="1600"/>
                            </p:stCondLst>
                            <p:childTnLst>
                              <p:par>
                                <p:cTn id="17" presetID="26" presetClass="emph" presetSubtype="0" fill="hold" grpId="1" nodeType="afterEffect">
                                  <p:stCondLst>
                                    <p:cond delay="0"/>
                                  </p:stCondLst>
                                  <p:iterate type="lt">
                                    <p:tmPct val="0"/>
                                  </p:iterate>
                                  <p:childTnLst>
                                    <p:animEffect transition="out" filter="fade">
                                      <p:cBhvr>
                                        <p:cTn id="18" dur="500" tmFilter="0, 0; .2, .5; .8, .5; 1, 0"/>
                                        <p:tgtEl>
                                          <p:spTgt spid="14"/>
                                        </p:tgtEl>
                                      </p:cBhvr>
                                    </p:animEffect>
                                    <p:animScale>
                                      <p:cBhvr>
                                        <p:cTn id="19" dur="250" autoRev="1" fill="hold"/>
                                        <p:tgtEl>
                                          <p:spTgt spid="14"/>
                                        </p:tgtEl>
                                      </p:cBhvr>
                                      <p:by x="105000" y="105000"/>
                                    </p:animScale>
                                  </p:childTnLst>
                                </p:cTn>
                              </p:par>
                            </p:childTnLst>
                          </p:cTn>
                        </p:par>
                        <p:par>
                          <p:cTn id="20" fill="hold">
                            <p:stCondLst>
                              <p:cond delay="2100"/>
                            </p:stCondLst>
                            <p:childTnLst>
                              <p:par>
                                <p:cTn id="21" presetID="2" presetClass="entr" presetSubtype="4" fill="hold" nodeType="afterEffect">
                                  <p:stCondLst>
                                    <p:cond delay="0"/>
                                  </p:stCondLst>
                                  <p:childTnLst>
                                    <p:set>
                                      <p:cBhvr>
                                        <p:cTn id="22" dur="1" fill="hold">
                                          <p:stCondLst>
                                            <p:cond delay="0"/>
                                          </p:stCondLst>
                                        </p:cTn>
                                        <p:tgtEl>
                                          <p:spTgt spid="40"/>
                                        </p:tgtEl>
                                        <p:attrNameLst>
                                          <p:attrName>style.visibility</p:attrName>
                                        </p:attrNameLst>
                                      </p:cBhvr>
                                      <p:to>
                                        <p:strVal val="visible"/>
                                      </p:to>
                                    </p:set>
                                    <p:anim calcmode="lin" valueType="num">
                                      <p:cBhvr additive="base">
                                        <p:cTn id="23" dur="500" fill="hold"/>
                                        <p:tgtEl>
                                          <p:spTgt spid="40"/>
                                        </p:tgtEl>
                                        <p:attrNameLst>
                                          <p:attrName>ppt_x</p:attrName>
                                        </p:attrNameLst>
                                      </p:cBhvr>
                                      <p:tavLst>
                                        <p:tav tm="0">
                                          <p:val>
                                            <p:strVal val="#ppt_x"/>
                                          </p:val>
                                        </p:tav>
                                        <p:tav tm="100000">
                                          <p:val>
                                            <p:strVal val="#ppt_x"/>
                                          </p:val>
                                        </p:tav>
                                      </p:tavLst>
                                    </p:anim>
                                    <p:anim calcmode="lin" valueType="num">
                                      <p:cBhvr additive="base">
                                        <p:cTn id="24" dur="500" fill="hold"/>
                                        <p:tgtEl>
                                          <p:spTgt spid="40"/>
                                        </p:tgtEl>
                                        <p:attrNameLst>
                                          <p:attrName>ppt_y</p:attrName>
                                        </p:attrNameLst>
                                      </p:cBhvr>
                                      <p:tavLst>
                                        <p:tav tm="0">
                                          <p:val>
                                            <p:strVal val="1+#ppt_h/2"/>
                                          </p:val>
                                        </p:tav>
                                        <p:tav tm="100000">
                                          <p:val>
                                            <p:strVal val="#ppt_y"/>
                                          </p:val>
                                        </p:tav>
                                      </p:tavLst>
                                    </p:anim>
                                  </p:childTnLst>
                                </p:cTn>
                              </p:par>
                              <p:par>
                                <p:cTn id="25" presetID="22" presetClass="entr" presetSubtype="8" fill="hold" grpId="0" nodeType="withEffect">
                                  <p:stCondLst>
                                    <p:cond delay="2000"/>
                                  </p:stCondLst>
                                  <p:childTnLst>
                                    <p:set>
                                      <p:cBhvr>
                                        <p:cTn id="26" dur="1" fill="hold">
                                          <p:stCondLst>
                                            <p:cond delay="0"/>
                                          </p:stCondLst>
                                        </p:cTn>
                                        <p:tgtEl>
                                          <p:spTgt spid="27"/>
                                        </p:tgtEl>
                                        <p:attrNameLst>
                                          <p:attrName>style.visibility</p:attrName>
                                        </p:attrNameLst>
                                      </p:cBhvr>
                                      <p:to>
                                        <p:strVal val="visible"/>
                                      </p:to>
                                    </p:set>
                                    <p:animEffect transition="in" filter="wipe(left)">
                                      <p:cBhvr>
                                        <p:cTn id="27" dur="500"/>
                                        <p:tgtEl>
                                          <p:spTgt spid="27"/>
                                        </p:tgtEl>
                                      </p:cBhvr>
                                    </p:animEffect>
                                  </p:childTnLst>
                                </p:cTn>
                              </p:par>
                              <p:par>
                                <p:cTn id="28" presetID="2" presetClass="entr" presetSubtype="2" decel="100000" fill="hold" nodeType="withEffect">
                                  <p:stCondLst>
                                    <p:cond delay="2500"/>
                                  </p:stCondLst>
                                  <p:childTnLst>
                                    <p:set>
                                      <p:cBhvr>
                                        <p:cTn id="29" dur="1" fill="hold">
                                          <p:stCondLst>
                                            <p:cond delay="0"/>
                                          </p:stCondLst>
                                        </p:cTn>
                                        <p:tgtEl>
                                          <p:spTgt spid="28"/>
                                        </p:tgtEl>
                                        <p:attrNameLst>
                                          <p:attrName>style.visibility</p:attrName>
                                        </p:attrNameLst>
                                      </p:cBhvr>
                                      <p:to>
                                        <p:strVal val="visible"/>
                                      </p:to>
                                    </p:set>
                                    <p:anim calcmode="lin" valueType="num">
                                      <p:cBhvr additive="base">
                                        <p:cTn id="30" dur="1000" fill="hold"/>
                                        <p:tgtEl>
                                          <p:spTgt spid="28"/>
                                        </p:tgtEl>
                                        <p:attrNameLst>
                                          <p:attrName>ppt_x</p:attrName>
                                        </p:attrNameLst>
                                      </p:cBhvr>
                                      <p:tavLst>
                                        <p:tav tm="0">
                                          <p:val>
                                            <p:strVal val="1+#ppt_w/2"/>
                                          </p:val>
                                        </p:tav>
                                        <p:tav tm="100000">
                                          <p:val>
                                            <p:strVal val="#ppt_x"/>
                                          </p:val>
                                        </p:tav>
                                      </p:tavLst>
                                    </p:anim>
                                    <p:anim calcmode="lin" valueType="num">
                                      <p:cBhvr additive="base">
                                        <p:cTn id="31" dur="1000" fill="hold"/>
                                        <p:tgtEl>
                                          <p:spTgt spid="28"/>
                                        </p:tgtEl>
                                        <p:attrNameLst>
                                          <p:attrName>ppt_y</p:attrName>
                                        </p:attrNameLst>
                                      </p:cBhvr>
                                      <p:tavLst>
                                        <p:tav tm="0">
                                          <p:val>
                                            <p:strVal val="#ppt_y"/>
                                          </p:val>
                                        </p:tav>
                                        <p:tav tm="100000">
                                          <p:val>
                                            <p:strVal val="#ppt_y"/>
                                          </p:val>
                                        </p:tav>
                                      </p:tavLst>
                                    </p:anim>
                                  </p:childTnLst>
                                </p:cTn>
                              </p:par>
                              <p:par>
                                <p:cTn id="32" presetID="2" presetClass="entr" presetSubtype="2" decel="100000" fill="hold" nodeType="withEffect">
                                  <p:stCondLst>
                                    <p:cond delay="300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1000" fill="hold"/>
                                        <p:tgtEl>
                                          <p:spTgt spid="32"/>
                                        </p:tgtEl>
                                        <p:attrNameLst>
                                          <p:attrName>ppt_x</p:attrName>
                                        </p:attrNameLst>
                                      </p:cBhvr>
                                      <p:tavLst>
                                        <p:tav tm="0">
                                          <p:val>
                                            <p:strVal val="1+#ppt_w/2"/>
                                          </p:val>
                                        </p:tav>
                                        <p:tav tm="100000">
                                          <p:val>
                                            <p:strVal val="#ppt_x"/>
                                          </p:val>
                                        </p:tav>
                                      </p:tavLst>
                                    </p:anim>
                                    <p:anim calcmode="lin" valueType="num">
                                      <p:cBhvr additive="base">
                                        <p:cTn id="35" dur="1000" fill="hold"/>
                                        <p:tgtEl>
                                          <p:spTgt spid="32"/>
                                        </p:tgtEl>
                                        <p:attrNameLst>
                                          <p:attrName>ppt_y</p:attrName>
                                        </p:attrNameLst>
                                      </p:cBhvr>
                                      <p:tavLst>
                                        <p:tav tm="0">
                                          <p:val>
                                            <p:strVal val="#ppt_y"/>
                                          </p:val>
                                        </p:tav>
                                        <p:tav tm="100000">
                                          <p:val>
                                            <p:strVal val="#ppt_y"/>
                                          </p:val>
                                        </p:tav>
                                      </p:tavLst>
                                    </p:anim>
                                  </p:childTnLst>
                                </p:cTn>
                              </p:par>
                              <p:par>
                                <p:cTn id="36" presetID="2" presetClass="entr" presetSubtype="2" decel="100000" fill="hold" nodeType="withEffect">
                                  <p:stCondLst>
                                    <p:cond delay="3250"/>
                                  </p:stCondLst>
                                  <p:childTnLst>
                                    <p:set>
                                      <p:cBhvr>
                                        <p:cTn id="37" dur="1" fill="hold">
                                          <p:stCondLst>
                                            <p:cond delay="0"/>
                                          </p:stCondLst>
                                        </p:cTn>
                                        <p:tgtEl>
                                          <p:spTgt spid="36"/>
                                        </p:tgtEl>
                                        <p:attrNameLst>
                                          <p:attrName>style.visibility</p:attrName>
                                        </p:attrNameLst>
                                      </p:cBhvr>
                                      <p:to>
                                        <p:strVal val="visible"/>
                                      </p:to>
                                    </p:set>
                                    <p:anim calcmode="lin" valueType="num">
                                      <p:cBhvr additive="base">
                                        <p:cTn id="38" dur="1000" fill="hold"/>
                                        <p:tgtEl>
                                          <p:spTgt spid="36"/>
                                        </p:tgtEl>
                                        <p:attrNameLst>
                                          <p:attrName>ppt_x</p:attrName>
                                        </p:attrNameLst>
                                      </p:cBhvr>
                                      <p:tavLst>
                                        <p:tav tm="0">
                                          <p:val>
                                            <p:strVal val="1+#ppt_w/2"/>
                                          </p:val>
                                        </p:tav>
                                        <p:tav tm="100000">
                                          <p:val>
                                            <p:strVal val="#ppt_x"/>
                                          </p:val>
                                        </p:tav>
                                      </p:tavLst>
                                    </p:anim>
                                    <p:anim calcmode="lin" valueType="num">
                                      <p:cBhvr additive="base">
                                        <p:cTn id="39" dur="10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P spid="27" grpId="0" bldLvl="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总书记对学习党章的四点要求</a:t>
            </a:r>
          </a:p>
        </p:txBody>
      </p:sp>
      <p:sp>
        <p:nvSpPr>
          <p:cNvPr id="2" name="下箭头 1"/>
          <p:cNvSpPr/>
          <p:nvPr/>
        </p:nvSpPr>
        <p:spPr>
          <a:xfrm>
            <a:off x="1179354" y="2216150"/>
            <a:ext cx="4624070" cy="3625850"/>
          </a:xfrm>
          <a:prstGeom prst="downArrow">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sz="1400" dirty="0">
                <a:solidFill>
                  <a:srgbClr val="FFFFFF"/>
                </a:solidFill>
                <a:latin typeface="微软雅黑" panose="020B0503020204020204" pitchFamily="34" charset="-122"/>
                <a:ea typeface="微软雅黑" panose="020B0503020204020204" pitchFamily="34" charset="-122"/>
              </a:rPr>
              <a:t>十九大通过的党章修正案，体现了党的十八大以来党的理论创新、实践创新、制度创新取得的成果，体现了党的十九大报告确立的重大理论观点和重大战略思想，反映了这些年来党的建设的成功经验，对加强党的全面领导、推进全面从严治党提出了明确要求。</a:t>
            </a:r>
          </a:p>
        </p:txBody>
      </p:sp>
      <p:sp>
        <p:nvSpPr>
          <p:cNvPr id="3" name="矩形 2"/>
          <p:cNvSpPr/>
          <p:nvPr/>
        </p:nvSpPr>
        <p:spPr>
          <a:xfrm>
            <a:off x="2339261" y="1720578"/>
            <a:ext cx="2304256" cy="384043"/>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zh-CN" altLang="en-US" b="1" dirty="0">
                <a:solidFill>
                  <a:srgbClr val="FFFFFF"/>
                </a:solidFill>
                <a:latin typeface="微软雅黑" panose="020B0503020204020204" pitchFamily="34" charset="-122"/>
                <a:ea typeface="微软雅黑" panose="020B0503020204020204" pitchFamily="34" charset="-122"/>
              </a:rPr>
              <a:t>十九大党章的意义</a:t>
            </a:r>
          </a:p>
        </p:txBody>
      </p:sp>
      <p:sp>
        <p:nvSpPr>
          <p:cNvPr id="13" name="下箭头 12"/>
          <p:cNvSpPr/>
          <p:nvPr/>
        </p:nvSpPr>
        <p:spPr>
          <a:xfrm>
            <a:off x="5707539" y="2216150"/>
            <a:ext cx="4624070" cy="3625850"/>
          </a:xfrm>
          <a:prstGeom prst="downArrow">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sz="1400" dirty="0">
                <a:solidFill>
                  <a:srgbClr val="FFFFFF"/>
                </a:solidFill>
                <a:latin typeface="微软雅黑" panose="020B0503020204020204" pitchFamily="34" charset="-122"/>
                <a:ea typeface="微软雅黑" panose="020B0503020204020204" pitchFamily="34" charset="-122"/>
              </a:rPr>
              <a:t>中国特色社会主义文化同中国特色社会主义道路、中国特色社会主义理论体系、中国特色社会主义制度一道写入党章，这有利于全党深化对中国特色社会主义的认识、全面把握中国特色社会主义内涵。</a:t>
            </a:r>
          </a:p>
        </p:txBody>
      </p:sp>
      <p:sp>
        <p:nvSpPr>
          <p:cNvPr id="14" name="矩形 13"/>
          <p:cNvSpPr/>
          <p:nvPr/>
        </p:nvSpPr>
        <p:spPr>
          <a:xfrm>
            <a:off x="6867446" y="1720578"/>
            <a:ext cx="2304256" cy="384043"/>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zh-CN" altLang="en-US" b="1" dirty="0">
                <a:solidFill>
                  <a:srgbClr val="FFFFFF"/>
                </a:solidFill>
                <a:latin typeface="微软雅黑" panose="020B0503020204020204" pitchFamily="34" charset="-122"/>
                <a:ea typeface="微软雅黑" panose="020B0503020204020204" pitchFamily="34" charset="-122"/>
              </a:rPr>
              <a:t>十九大党章的意义</a:t>
            </a:r>
          </a:p>
        </p:txBody>
      </p:sp>
    </p:spTree>
    <p:extLst>
      <p:ext uri="{BB962C8B-B14F-4D97-AF65-F5344CB8AC3E}">
        <p14:creationId xmlns="" xmlns:p14="http://schemas.microsoft.com/office/powerpoint/2010/main" val="2458474734"/>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arn(inVertical)">
                                      <p:cBhvr>
                                        <p:cTn id="16" dur="500"/>
                                        <p:tgtEl>
                                          <p:spTgt spid="3"/>
                                        </p:tgtEl>
                                      </p:cBhvr>
                                    </p:animEffect>
                                  </p:childTnLst>
                                </p:cTn>
                              </p:par>
                            </p:childTnLst>
                          </p:cTn>
                        </p:par>
                        <p:par>
                          <p:cTn id="17" fill="hold">
                            <p:stCondLst>
                              <p:cond delay="1500"/>
                            </p:stCondLst>
                            <p:childTnLst>
                              <p:par>
                                <p:cTn id="18" presetID="2" presetClass="entr" presetSubtype="1"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ppt_x"/>
                                          </p:val>
                                        </p:tav>
                                        <p:tav tm="100000">
                                          <p:val>
                                            <p:strVal val="#ppt_x"/>
                                          </p:val>
                                        </p:tav>
                                      </p:tavLst>
                                    </p:anim>
                                    <p:anim calcmode="lin" valueType="num">
                                      <p:cBhvr additive="base">
                                        <p:cTn id="21" dur="500" fill="hold"/>
                                        <p:tgtEl>
                                          <p:spTgt spid="13"/>
                                        </p:tgtEl>
                                        <p:attrNameLst>
                                          <p:attrName>ppt_y</p:attrName>
                                        </p:attrNameLst>
                                      </p:cBhvr>
                                      <p:tavLst>
                                        <p:tav tm="0">
                                          <p:val>
                                            <p:strVal val="0-#ppt_h/2"/>
                                          </p:val>
                                        </p:tav>
                                        <p:tav tm="100000">
                                          <p:val>
                                            <p:strVal val="#ppt_y"/>
                                          </p:val>
                                        </p:tav>
                                      </p:tavLst>
                                    </p:anim>
                                  </p:childTnLst>
                                </p:cTn>
                              </p:par>
                            </p:childTnLst>
                          </p:cTn>
                        </p:par>
                        <p:par>
                          <p:cTn id="22" fill="hold">
                            <p:stCondLst>
                              <p:cond delay="2000"/>
                            </p:stCondLst>
                            <p:childTnLst>
                              <p:par>
                                <p:cTn id="23" presetID="16" presetClass="entr" presetSubtype="21"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barn(inVertical)">
                                      <p:cBhvr>
                                        <p:cTn id="2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13" grpId="0" bldLvl="0" animBg="1"/>
      <p:bldP spid="14" grpId="0" bldLvl="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学习党章要做到五个结合</a:t>
            </a:r>
          </a:p>
        </p:txBody>
      </p:sp>
      <p:sp>
        <p:nvSpPr>
          <p:cNvPr id="55" name="Rectangle 3"/>
          <p:cNvSpPr/>
          <p:nvPr/>
        </p:nvSpPr>
        <p:spPr>
          <a:xfrm>
            <a:off x="-13493" y="1676401"/>
            <a:ext cx="12217400" cy="1992313"/>
          </a:xfrm>
          <a:prstGeom prst="rect">
            <a:avLst/>
          </a:prstGeom>
          <a:gradFill>
            <a:gsLst>
              <a:gs pos="0">
                <a:srgbClr val="E30000"/>
              </a:gs>
              <a:gs pos="100000">
                <a:srgbClr val="76030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en-GB" noProof="1">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40" name="TextBox 19"/>
          <p:cNvSpPr txBox="1"/>
          <p:nvPr/>
        </p:nvSpPr>
        <p:spPr>
          <a:xfrm>
            <a:off x="5520849" y="1671955"/>
            <a:ext cx="6285230" cy="2749550"/>
          </a:xfrm>
          <a:prstGeom prst="rect">
            <a:avLst/>
          </a:prstGeom>
          <a:noFill/>
        </p:spPr>
        <p:txBody>
          <a:bodyPr wrap="square" rtlCol="0">
            <a:spAutoFit/>
          </a:bodyPr>
          <a:lstStyle/>
          <a:p>
            <a:pPr>
              <a:lnSpc>
                <a:spcPct val="120000"/>
              </a:lnSpc>
              <a:spcBef>
                <a:spcPct val="0"/>
              </a:spcBef>
              <a:spcAft>
                <a:spcPct val="0"/>
              </a:spcAft>
            </a:pPr>
            <a:r>
              <a:rPr lang="zh-CN" altLang="en-US" sz="4800" b="1" spc="300" noProof="1">
                <a:solidFill>
                  <a:srgbClr val="FFFFFF"/>
                </a:solidFill>
                <a:latin typeface="微软雅黑" panose="020B0503020204020204" pitchFamily="34" charset="-122"/>
                <a:ea typeface="微软雅黑" panose="020B0503020204020204" pitchFamily="34" charset="-122"/>
                <a:cs typeface="+mn-ea"/>
                <a:sym typeface="+mn-lt"/>
              </a:rPr>
              <a:t>学习和遵守党章</a:t>
            </a:r>
            <a:endParaRPr lang="en-US" altLang="zh-CN" sz="4800" b="1" spc="300" noProof="1">
              <a:solidFill>
                <a:srgbClr val="FFFFFF"/>
              </a:solidFill>
              <a:latin typeface="微软雅黑" panose="020B0503020204020204" pitchFamily="34" charset="-122"/>
              <a:ea typeface="微软雅黑" panose="020B0503020204020204" pitchFamily="34" charset="-122"/>
              <a:cs typeface="+mn-ea"/>
              <a:sym typeface="+mn-lt"/>
            </a:endParaRPr>
          </a:p>
          <a:p>
            <a:pPr>
              <a:lnSpc>
                <a:spcPct val="120000"/>
              </a:lnSpc>
              <a:spcBef>
                <a:spcPct val="0"/>
              </a:spcBef>
              <a:spcAft>
                <a:spcPct val="0"/>
              </a:spcAft>
            </a:pPr>
            <a:r>
              <a:rPr lang="zh-CN" altLang="en-US" sz="4800" b="1" spc="300" noProof="1">
                <a:solidFill>
                  <a:srgbClr val="FFFFFF"/>
                </a:solidFill>
                <a:latin typeface="微软雅黑" panose="020B0503020204020204" pitchFamily="34" charset="-122"/>
                <a:ea typeface="微软雅黑" panose="020B0503020204020204" pitchFamily="34" charset="-122"/>
                <a:cs typeface="+mn-ea"/>
                <a:sym typeface="+mn-lt"/>
              </a:rPr>
              <a:t>做到五个结合</a:t>
            </a:r>
          </a:p>
          <a:p>
            <a:pPr>
              <a:lnSpc>
                <a:spcPct val="120000"/>
              </a:lnSpc>
              <a:spcBef>
                <a:spcPct val="0"/>
              </a:spcBef>
              <a:spcAft>
                <a:spcPct val="0"/>
              </a:spcAft>
            </a:pPr>
            <a:endParaRPr lang="zh-CN" altLang="en-US" sz="4800" b="1" spc="300" noProof="1">
              <a:solidFill>
                <a:srgbClr val="FFFFFF"/>
              </a:solidFill>
              <a:latin typeface="微软雅黑" panose="020B0503020204020204" pitchFamily="34" charset="-122"/>
              <a:ea typeface="微软雅黑" panose="020B0503020204020204" pitchFamily="34" charset="-122"/>
              <a:cs typeface="+mn-ea"/>
              <a:sym typeface="+mn-lt"/>
            </a:endParaRPr>
          </a:p>
        </p:txBody>
      </p:sp>
      <p:grpSp>
        <p:nvGrpSpPr>
          <p:cNvPr id="11" name="组合 10"/>
          <p:cNvGrpSpPr/>
          <p:nvPr/>
        </p:nvGrpSpPr>
        <p:grpSpPr>
          <a:xfrm>
            <a:off x="2712245" y="3873500"/>
            <a:ext cx="7127875" cy="414338"/>
            <a:chOff x="5418921" y="2084848"/>
            <a:chExt cx="6085247" cy="777340"/>
          </a:xfrm>
        </p:grpSpPr>
        <p:sp>
          <p:nvSpPr>
            <p:cNvPr id="162826" name="矩形 11"/>
            <p:cNvSpPr/>
            <p:nvPr/>
          </p:nvSpPr>
          <p:spPr>
            <a:xfrm>
              <a:off x="6213983" y="2084848"/>
              <a:ext cx="5290185" cy="777336"/>
            </a:xfrm>
            <a:prstGeom prst="rect">
              <a:avLst/>
            </a:prstGeom>
            <a:solidFill>
              <a:srgbClr val="F2F2F2"/>
            </a:solidFill>
            <a:ln w="9525">
              <a:noFill/>
            </a:ln>
          </p:spPr>
          <p:txBody>
            <a:bodyPr wrap="square" anchor="ctr" anchorCtr="1"/>
            <a:lstStyle/>
            <a:p>
              <a:pPr fontAlgn="base">
                <a:spcBef>
                  <a:spcPct val="0"/>
                </a:spcBef>
                <a:spcAft>
                  <a:spcPct val="0"/>
                </a:spcAft>
              </a:pPr>
              <a:r>
                <a:rPr lang="zh-CN" altLang="en-US" b="1" dirty="0">
                  <a:solidFill>
                    <a:srgbClr val="404040"/>
                  </a:solidFill>
                  <a:latin typeface="微软雅黑" panose="020B0503020204020204" pitchFamily="34" charset="-122"/>
                  <a:ea typeface="微软雅黑" panose="020B0503020204020204" pitchFamily="34" charset="-122"/>
                  <a:cs typeface="微软雅黑Light" charset="0"/>
                  <a:sym typeface="Calibri" panose="020F0502020204030204" charset="0"/>
                </a:rPr>
                <a:t>要把学习党章同学习</a:t>
              </a:r>
              <a:r>
                <a:rPr lang="zh-CN" altLang="en-US" b="1" dirty="0">
                  <a:solidFill>
                    <a:srgbClr val="C00000"/>
                  </a:solidFill>
                  <a:latin typeface="微软雅黑" panose="020B0503020204020204" pitchFamily="34" charset="-122"/>
                  <a:ea typeface="微软雅黑" panose="020B0503020204020204" pitchFamily="34" charset="-122"/>
                  <a:cs typeface="微软雅黑Light" charset="0"/>
                  <a:sym typeface="Calibri" panose="020F0502020204030204" charset="0"/>
                </a:rPr>
                <a:t>党的十九大精神</a:t>
              </a:r>
              <a:r>
                <a:rPr lang="zh-CN" altLang="en-US" b="1" dirty="0">
                  <a:solidFill>
                    <a:srgbClr val="404040"/>
                  </a:solidFill>
                  <a:latin typeface="微软雅黑" panose="020B0503020204020204" pitchFamily="34" charset="-122"/>
                  <a:ea typeface="微软雅黑" panose="020B0503020204020204" pitchFamily="34" charset="-122"/>
                  <a:cs typeface="微软雅黑Light" charset="0"/>
                  <a:sym typeface="Calibri" panose="020F0502020204030204" charset="0"/>
                </a:rPr>
                <a:t>紧密结合起来；</a:t>
              </a:r>
              <a:endParaRPr lang="zh-CN" altLang="en-US" b="1" dirty="0">
                <a:solidFill>
                  <a:srgbClr val="404040"/>
                </a:solidFill>
                <a:latin typeface="微软雅黑" panose="020B0503020204020204" pitchFamily="34" charset="-122"/>
                <a:ea typeface="微软雅黑" panose="020B0503020204020204" pitchFamily="34" charset="-122"/>
                <a:sym typeface="Calibri" panose="020F0502020204030204" charset="0"/>
              </a:endParaRPr>
            </a:p>
          </p:txBody>
        </p:sp>
        <p:sp>
          <p:nvSpPr>
            <p:cNvPr id="13" name="矩形 12"/>
            <p:cNvSpPr/>
            <p:nvPr/>
          </p:nvSpPr>
          <p:spPr>
            <a:xfrm>
              <a:off x="5418921" y="2084851"/>
              <a:ext cx="795063" cy="777337"/>
            </a:xfrm>
            <a:prstGeom prst="rect">
              <a:avLst/>
            </a:prstGeom>
            <a:solidFill>
              <a:srgbClr val="FF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0"/>
                </a:spcBef>
                <a:spcAft>
                  <a:spcPct val="0"/>
                </a:spcAft>
              </a:pPr>
              <a:r>
                <a:rPr lang="en-US" altLang="zh-CN" b="1" noProof="1">
                  <a:solidFill>
                    <a:srgbClr val="FFFFFF"/>
                  </a:solidFill>
                  <a:latin typeface="微软雅黑" panose="020B0503020204020204" pitchFamily="34" charset="-122"/>
                  <a:ea typeface="微软雅黑" panose="020B0503020204020204" pitchFamily="34" charset="-122"/>
                  <a:cs typeface="+mn-ea"/>
                  <a:sym typeface="+mn-lt"/>
                </a:rPr>
                <a:t>01</a:t>
              </a:r>
            </a:p>
          </p:txBody>
        </p:sp>
      </p:grpSp>
      <p:grpSp>
        <p:nvGrpSpPr>
          <p:cNvPr id="14" name="组合 13"/>
          <p:cNvGrpSpPr/>
          <p:nvPr/>
        </p:nvGrpSpPr>
        <p:grpSpPr>
          <a:xfrm>
            <a:off x="2712245" y="4379913"/>
            <a:ext cx="7127875" cy="412750"/>
            <a:chOff x="5418921" y="2947442"/>
            <a:chExt cx="6085248" cy="777338"/>
          </a:xfrm>
        </p:grpSpPr>
        <p:sp>
          <p:nvSpPr>
            <p:cNvPr id="162829" name="矩形 14"/>
            <p:cNvSpPr/>
            <p:nvPr/>
          </p:nvSpPr>
          <p:spPr>
            <a:xfrm>
              <a:off x="6213984" y="2947442"/>
              <a:ext cx="5290185" cy="777335"/>
            </a:xfrm>
            <a:prstGeom prst="rect">
              <a:avLst/>
            </a:prstGeom>
            <a:solidFill>
              <a:srgbClr val="F2F2F2"/>
            </a:solidFill>
            <a:ln w="9525">
              <a:noFill/>
            </a:ln>
          </p:spPr>
          <p:txBody>
            <a:bodyPr wrap="square" anchor="ctr" anchorCtr="1"/>
            <a:lstStyle/>
            <a:p>
              <a:pPr fontAlgn="base">
                <a:spcBef>
                  <a:spcPct val="0"/>
                </a:spcBef>
                <a:spcAft>
                  <a:spcPct val="0"/>
                </a:spcAft>
              </a:pPr>
              <a:r>
                <a:rPr lang="zh-CN" altLang="en-US" b="1" dirty="0">
                  <a:solidFill>
                    <a:srgbClr val="404040"/>
                  </a:solidFill>
                  <a:latin typeface="微软雅黑" panose="020B0503020204020204" pitchFamily="34" charset="-122"/>
                  <a:ea typeface="微软雅黑" panose="020B0503020204020204" pitchFamily="34" charset="-122"/>
                  <a:cs typeface="微软雅黑Light" charset="0"/>
                  <a:sym typeface="Calibri" panose="020F0502020204030204" charset="0"/>
                </a:rPr>
                <a:t>同学习</a:t>
              </a:r>
              <a:r>
                <a:rPr lang="zh-CN" altLang="en-US" b="1" dirty="0">
                  <a:solidFill>
                    <a:srgbClr val="C00000"/>
                  </a:solidFill>
                  <a:latin typeface="微软雅黑" panose="020B0503020204020204" pitchFamily="34" charset="-122"/>
                  <a:ea typeface="微软雅黑" panose="020B0503020204020204" pitchFamily="34" charset="-122"/>
                  <a:cs typeface="微软雅黑Light" charset="0"/>
                  <a:sym typeface="Calibri" panose="020F0502020204030204" charset="0"/>
                </a:rPr>
                <a:t>习近平新时代中国特色社会主义思想</a:t>
              </a:r>
              <a:r>
                <a:rPr lang="zh-CN" altLang="en-US" b="1" dirty="0">
                  <a:solidFill>
                    <a:srgbClr val="404040"/>
                  </a:solidFill>
                  <a:latin typeface="微软雅黑" panose="020B0503020204020204" pitchFamily="34" charset="-122"/>
                  <a:ea typeface="微软雅黑" panose="020B0503020204020204" pitchFamily="34" charset="-122"/>
                  <a:cs typeface="微软雅黑Light" charset="0"/>
                  <a:sym typeface="Calibri" panose="020F0502020204030204" charset="0"/>
                </a:rPr>
                <a:t>紧密结合起来；</a:t>
              </a:r>
              <a:endParaRPr lang="zh-CN" altLang="en-US" b="1" dirty="0">
                <a:solidFill>
                  <a:srgbClr val="404040"/>
                </a:solidFill>
                <a:latin typeface="微软雅黑" panose="020B0503020204020204" pitchFamily="34" charset="-122"/>
                <a:ea typeface="微软雅黑" panose="020B0503020204020204" pitchFamily="34" charset="-122"/>
                <a:sym typeface="Calibri" panose="020F0502020204030204" charset="0"/>
              </a:endParaRPr>
            </a:p>
          </p:txBody>
        </p:sp>
        <p:sp>
          <p:nvSpPr>
            <p:cNvPr id="16" name="矩形 15"/>
            <p:cNvSpPr/>
            <p:nvPr/>
          </p:nvSpPr>
          <p:spPr>
            <a:xfrm>
              <a:off x="5418921" y="2947443"/>
              <a:ext cx="795063" cy="777337"/>
            </a:xfrm>
            <a:prstGeom prst="rect">
              <a:avLst/>
            </a:prstGeom>
            <a:solidFill>
              <a:srgbClr val="FF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0"/>
                </a:spcBef>
                <a:spcAft>
                  <a:spcPct val="0"/>
                </a:spcAft>
              </a:pPr>
              <a:r>
                <a:rPr lang="en-US" altLang="zh-CN" b="1" noProof="1">
                  <a:solidFill>
                    <a:srgbClr val="FFFFFF"/>
                  </a:solidFill>
                  <a:latin typeface="微软雅黑" panose="020B0503020204020204" pitchFamily="34" charset="-122"/>
                  <a:ea typeface="微软雅黑" panose="020B0503020204020204" pitchFamily="34" charset="-122"/>
                  <a:cs typeface="+mn-ea"/>
                  <a:sym typeface="+mn-lt"/>
                </a:rPr>
                <a:t>02</a:t>
              </a:r>
            </a:p>
          </p:txBody>
        </p:sp>
      </p:grpSp>
      <p:grpSp>
        <p:nvGrpSpPr>
          <p:cNvPr id="17" name="组合 16"/>
          <p:cNvGrpSpPr/>
          <p:nvPr/>
        </p:nvGrpSpPr>
        <p:grpSpPr>
          <a:xfrm>
            <a:off x="2712245" y="4884739"/>
            <a:ext cx="7127875" cy="414337"/>
            <a:chOff x="5418921" y="3810034"/>
            <a:chExt cx="6085248" cy="777338"/>
          </a:xfrm>
        </p:grpSpPr>
        <p:sp>
          <p:nvSpPr>
            <p:cNvPr id="162832" name="矩形 17"/>
            <p:cNvSpPr/>
            <p:nvPr/>
          </p:nvSpPr>
          <p:spPr>
            <a:xfrm>
              <a:off x="6213984" y="3810034"/>
              <a:ext cx="5290185" cy="777337"/>
            </a:xfrm>
            <a:prstGeom prst="rect">
              <a:avLst/>
            </a:prstGeom>
            <a:solidFill>
              <a:srgbClr val="F2F2F2"/>
            </a:solidFill>
            <a:ln w="9525">
              <a:noFill/>
            </a:ln>
          </p:spPr>
          <p:txBody>
            <a:bodyPr wrap="square" anchor="ctr" anchorCtr="1"/>
            <a:lstStyle/>
            <a:p>
              <a:pPr fontAlgn="base">
                <a:spcBef>
                  <a:spcPct val="0"/>
                </a:spcBef>
                <a:spcAft>
                  <a:spcPct val="0"/>
                </a:spcAft>
              </a:pPr>
              <a:r>
                <a:rPr lang="zh-CN" altLang="en-US" b="1" dirty="0">
                  <a:solidFill>
                    <a:srgbClr val="404040"/>
                  </a:solidFill>
                  <a:latin typeface="微软雅黑" panose="020B0503020204020204" pitchFamily="34" charset="-122"/>
                  <a:ea typeface="微软雅黑" panose="020B0503020204020204" pitchFamily="34" charset="-122"/>
                  <a:cs typeface="微软雅黑Light" charset="0"/>
                  <a:sym typeface="Calibri" panose="020F0502020204030204" charset="0"/>
                </a:rPr>
                <a:t>要把学习</a:t>
              </a:r>
              <a:r>
                <a:rPr lang="zh-CN" altLang="en-US" b="1" dirty="0">
                  <a:solidFill>
                    <a:srgbClr val="C00000"/>
                  </a:solidFill>
                  <a:latin typeface="微软雅黑" panose="020B0503020204020204" pitchFamily="34" charset="-122"/>
                  <a:ea typeface="微软雅黑" panose="020B0503020204020204" pitchFamily="34" charset="-122"/>
                  <a:cs typeface="微软雅黑Light" charset="0"/>
                  <a:sym typeface="Calibri" panose="020F0502020204030204" charset="0"/>
                </a:rPr>
                <a:t>党章的基本知识和领会精神实质</a:t>
              </a:r>
              <a:r>
                <a:rPr lang="zh-CN" altLang="en-US" b="1" dirty="0">
                  <a:solidFill>
                    <a:srgbClr val="404040"/>
                  </a:solidFill>
                  <a:latin typeface="微软雅黑" panose="020B0503020204020204" pitchFamily="34" charset="-122"/>
                  <a:ea typeface="微软雅黑" panose="020B0503020204020204" pitchFamily="34" charset="-122"/>
                  <a:cs typeface="微软雅黑Light" charset="0"/>
                  <a:sym typeface="Calibri" panose="020F0502020204030204" charset="0"/>
                </a:rPr>
                <a:t>结合起来；</a:t>
              </a:r>
              <a:endParaRPr lang="zh-CN" altLang="en-US" b="1" dirty="0">
                <a:solidFill>
                  <a:srgbClr val="404040"/>
                </a:solidFill>
                <a:latin typeface="微软雅黑" panose="020B0503020204020204" pitchFamily="34" charset="-122"/>
                <a:ea typeface="微软雅黑" panose="020B0503020204020204" pitchFamily="34" charset="-122"/>
                <a:sym typeface="Calibri" panose="020F0502020204030204" charset="0"/>
              </a:endParaRPr>
            </a:p>
          </p:txBody>
        </p:sp>
        <p:sp>
          <p:nvSpPr>
            <p:cNvPr id="19" name="矩形 18"/>
            <p:cNvSpPr/>
            <p:nvPr/>
          </p:nvSpPr>
          <p:spPr>
            <a:xfrm>
              <a:off x="5418921" y="3810035"/>
              <a:ext cx="795063" cy="777337"/>
            </a:xfrm>
            <a:prstGeom prst="rect">
              <a:avLst/>
            </a:prstGeom>
            <a:solidFill>
              <a:srgbClr val="FF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0"/>
                </a:spcBef>
                <a:spcAft>
                  <a:spcPct val="0"/>
                </a:spcAft>
              </a:pPr>
              <a:r>
                <a:rPr lang="en-US" altLang="zh-CN" b="1" noProof="1">
                  <a:solidFill>
                    <a:srgbClr val="FFFFFF"/>
                  </a:solidFill>
                  <a:latin typeface="微软雅黑" panose="020B0503020204020204" pitchFamily="34" charset="-122"/>
                  <a:ea typeface="微软雅黑" panose="020B0503020204020204" pitchFamily="34" charset="-122"/>
                  <a:cs typeface="+mn-ea"/>
                  <a:sym typeface="+mn-lt"/>
                </a:rPr>
                <a:t>03</a:t>
              </a:r>
            </a:p>
          </p:txBody>
        </p:sp>
      </p:grpSp>
      <p:grpSp>
        <p:nvGrpSpPr>
          <p:cNvPr id="20" name="组合 19"/>
          <p:cNvGrpSpPr/>
          <p:nvPr/>
        </p:nvGrpSpPr>
        <p:grpSpPr>
          <a:xfrm>
            <a:off x="2712245" y="5389564"/>
            <a:ext cx="7127875" cy="414337"/>
            <a:chOff x="5418921" y="4672627"/>
            <a:chExt cx="6085248" cy="777340"/>
          </a:xfrm>
        </p:grpSpPr>
        <p:sp>
          <p:nvSpPr>
            <p:cNvPr id="162835" name="矩形 20"/>
            <p:cNvSpPr/>
            <p:nvPr/>
          </p:nvSpPr>
          <p:spPr>
            <a:xfrm>
              <a:off x="6213984" y="4672627"/>
              <a:ext cx="5290185" cy="777340"/>
            </a:xfrm>
            <a:prstGeom prst="rect">
              <a:avLst/>
            </a:prstGeom>
            <a:solidFill>
              <a:srgbClr val="F2F2F2"/>
            </a:solidFill>
            <a:ln w="9525">
              <a:noFill/>
            </a:ln>
          </p:spPr>
          <p:txBody>
            <a:bodyPr wrap="square" anchor="ctr" anchorCtr="1"/>
            <a:lstStyle/>
            <a:p>
              <a:pPr fontAlgn="base">
                <a:spcBef>
                  <a:spcPct val="0"/>
                </a:spcBef>
                <a:spcAft>
                  <a:spcPct val="0"/>
                </a:spcAft>
              </a:pPr>
              <a:r>
                <a:rPr lang="zh-CN" altLang="en-US" b="1" dirty="0">
                  <a:solidFill>
                    <a:srgbClr val="404040"/>
                  </a:solidFill>
                  <a:latin typeface="微软雅黑" panose="020B0503020204020204" pitchFamily="34" charset="-122"/>
                  <a:ea typeface="微软雅黑" panose="020B0503020204020204" pitchFamily="34" charset="-122"/>
                  <a:cs typeface="微软雅黑Light" charset="0"/>
                  <a:sym typeface="Calibri" panose="020F0502020204030204" charset="0"/>
                </a:rPr>
                <a:t>要把学习</a:t>
              </a:r>
              <a:r>
                <a:rPr lang="zh-CN" altLang="en-US" b="1" dirty="0">
                  <a:solidFill>
                    <a:srgbClr val="C00000"/>
                  </a:solidFill>
                  <a:latin typeface="微软雅黑" panose="020B0503020204020204" pitchFamily="34" charset="-122"/>
                  <a:ea typeface="微软雅黑" panose="020B0503020204020204" pitchFamily="34" charset="-122"/>
                  <a:cs typeface="微软雅黑Light" charset="0"/>
                  <a:sym typeface="Calibri" panose="020F0502020204030204" charset="0"/>
                </a:rPr>
                <a:t>党章和学习其他党内法规</a:t>
              </a:r>
              <a:r>
                <a:rPr lang="zh-CN" altLang="en-US" b="1" dirty="0">
                  <a:solidFill>
                    <a:srgbClr val="404040"/>
                  </a:solidFill>
                  <a:latin typeface="微软雅黑" panose="020B0503020204020204" pitchFamily="34" charset="-122"/>
                  <a:ea typeface="微软雅黑" panose="020B0503020204020204" pitchFamily="34" charset="-122"/>
                  <a:cs typeface="微软雅黑Light" charset="0"/>
                  <a:sym typeface="Calibri" panose="020F0502020204030204" charset="0"/>
                </a:rPr>
                <a:t>相结合</a:t>
              </a:r>
              <a:endParaRPr lang="zh-CN" altLang="en-US" b="1" dirty="0">
                <a:solidFill>
                  <a:srgbClr val="404040"/>
                </a:solidFill>
                <a:latin typeface="微软雅黑" panose="020B0503020204020204" pitchFamily="34" charset="-122"/>
                <a:ea typeface="微软雅黑" panose="020B0503020204020204" pitchFamily="34" charset="-122"/>
                <a:sym typeface="Calibri" panose="020F0502020204030204" charset="0"/>
              </a:endParaRPr>
            </a:p>
          </p:txBody>
        </p:sp>
        <p:sp>
          <p:nvSpPr>
            <p:cNvPr id="22" name="矩形 21"/>
            <p:cNvSpPr/>
            <p:nvPr/>
          </p:nvSpPr>
          <p:spPr>
            <a:xfrm>
              <a:off x="5418921" y="4672629"/>
              <a:ext cx="795063" cy="777338"/>
            </a:xfrm>
            <a:prstGeom prst="rect">
              <a:avLst/>
            </a:prstGeom>
            <a:solidFill>
              <a:srgbClr val="FF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0"/>
                </a:spcBef>
                <a:spcAft>
                  <a:spcPct val="0"/>
                </a:spcAft>
              </a:pPr>
              <a:r>
                <a:rPr lang="en-US" altLang="zh-CN" b="1" noProof="1">
                  <a:solidFill>
                    <a:srgbClr val="FFFFFF"/>
                  </a:solidFill>
                  <a:latin typeface="微软雅黑" panose="020B0503020204020204" pitchFamily="34" charset="-122"/>
                  <a:ea typeface="微软雅黑" panose="020B0503020204020204" pitchFamily="34" charset="-122"/>
                  <a:cs typeface="+mn-ea"/>
                  <a:sym typeface="+mn-lt"/>
                </a:rPr>
                <a:t>04</a:t>
              </a:r>
            </a:p>
          </p:txBody>
        </p:sp>
      </p:grpSp>
      <p:grpSp>
        <p:nvGrpSpPr>
          <p:cNvPr id="23" name="组合 22"/>
          <p:cNvGrpSpPr/>
          <p:nvPr/>
        </p:nvGrpSpPr>
        <p:grpSpPr>
          <a:xfrm>
            <a:off x="2712245" y="5895975"/>
            <a:ext cx="7127875" cy="412750"/>
            <a:chOff x="5418921" y="5612115"/>
            <a:chExt cx="6085248" cy="777338"/>
          </a:xfrm>
        </p:grpSpPr>
        <p:sp>
          <p:nvSpPr>
            <p:cNvPr id="162838" name="矩形 23"/>
            <p:cNvSpPr/>
            <p:nvPr/>
          </p:nvSpPr>
          <p:spPr>
            <a:xfrm>
              <a:off x="6213984" y="5612115"/>
              <a:ext cx="5290185" cy="777338"/>
            </a:xfrm>
            <a:prstGeom prst="rect">
              <a:avLst/>
            </a:prstGeom>
            <a:solidFill>
              <a:srgbClr val="F2F2F2"/>
            </a:solidFill>
            <a:ln w="9525">
              <a:noFill/>
            </a:ln>
          </p:spPr>
          <p:txBody>
            <a:bodyPr wrap="square" anchor="ctr" anchorCtr="1"/>
            <a:lstStyle/>
            <a:p>
              <a:pPr fontAlgn="base">
                <a:spcBef>
                  <a:spcPct val="0"/>
                </a:spcBef>
                <a:spcAft>
                  <a:spcPct val="0"/>
                </a:spcAft>
              </a:pPr>
              <a:r>
                <a:rPr lang="zh-CN" altLang="en-US" b="1" dirty="0">
                  <a:solidFill>
                    <a:srgbClr val="404040"/>
                  </a:solidFill>
                  <a:latin typeface="微软雅黑" panose="020B0503020204020204" pitchFamily="34" charset="-122"/>
                  <a:ea typeface="微软雅黑" panose="020B0503020204020204" pitchFamily="34" charset="-122"/>
                  <a:cs typeface="微软雅黑Light" charset="0"/>
                  <a:sym typeface="Calibri" panose="020F0502020204030204" charset="0"/>
                </a:rPr>
                <a:t>要把学习</a:t>
              </a:r>
              <a:r>
                <a:rPr lang="zh-CN" altLang="en-US" b="1" dirty="0">
                  <a:solidFill>
                    <a:srgbClr val="C00000"/>
                  </a:solidFill>
                  <a:latin typeface="微软雅黑" panose="020B0503020204020204" pitchFamily="34" charset="-122"/>
                  <a:ea typeface="微软雅黑" panose="020B0503020204020204" pitchFamily="34" charset="-122"/>
                  <a:cs typeface="微软雅黑Light" charset="0"/>
                  <a:sym typeface="Calibri" panose="020F0502020204030204" charset="0"/>
                </a:rPr>
                <a:t>贯彻党章和工作实际</a:t>
              </a:r>
              <a:r>
                <a:rPr lang="zh-CN" altLang="en-US" b="1" dirty="0">
                  <a:solidFill>
                    <a:srgbClr val="404040"/>
                  </a:solidFill>
                  <a:latin typeface="微软雅黑" panose="020B0503020204020204" pitchFamily="34" charset="-122"/>
                  <a:ea typeface="微软雅黑" panose="020B0503020204020204" pitchFamily="34" charset="-122"/>
                  <a:cs typeface="微软雅黑Light" charset="0"/>
                  <a:sym typeface="Calibri" panose="020F0502020204030204" charset="0"/>
                </a:rPr>
                <a:t>相结合。</a:t>
              </a:r>
              <a:endParaRPr lang="zh-CN" altLang="en-US" b="1" dirty="0">
                <a:solidFill>
                  <a:srgbClr val="404040"/>
                </a:solidFill>
                <a:latin typeface="微软雅黑" panose="020B0503020204020204" pitchFamily="34" charset="-122"/>
                <a:ea typeface="微软雅黑" panose="020B0503020204020204" pitchFamily="34" charset="-122"/>
                <a:sym typeface="Calibri" panose="020F0502020204030204" charset="0"/>
              </a:endParaRPr>
            </a:p>
          </p:txBody>
        </p:sp>
        <p:sp>
          <p:nvSpPr>
            <p:cNvPr id="25" name="矩形 24"/>
            <p:cNvSpPr/>
            <p:nvPr/>
          </p:nvSpPr>
          <p:spPr>
            <a:xfrm>
              <a:off x="5418921" y="5612115"/>
              <a:ext cx="795063" cy="777338"/>
            </a:xfrm>
            <a:prstGeom prst="rect">
              <a:avLst/>
            </a:prstGeom>
            <a:solidFill>
              <a:srgbClr val="FF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0"/>
                </a:spcBef>
                <a:spcAft>
                  <a:spcPct val="0"/>
                </a:spcAft>
              </a:pPr>
              <a:r>
                <a:rPr lang="en-US" altLang="zh-CN" b="1" noProof="1">
                  <a:solidFill>
                    <a:srgbClr val="FFFFFF"/>
                  </a:solidFill>
                  <a:latin typeface="微软雅黑" panose="020B0503020204020204" pitchFamily="34" charset="-122"/>
                  <a:ea typeface="微软雅黑" panose="020B0503020204020204" pitchFamily="34" charset="-122"/>
                  <a:cs typeface="+mn-ea"/>
                  <a:sym typeface="+mn-lt"/>
                </a:rPr>
                <a:t>05</a:t>
              </a:r>
            </a:p>
          </p:txBody>
        </p:sp>
      </p:grpSp>
      <p:pic>
        <p:nvPicPr>
          <p:cNvPr id="4" name="图片 3" descr="49719b19e1b80467a7b82ffedb099f1d"/>
          <p:cNvPicPr>
            <a:picLocks noChangeAspect="1"/>
          </p:cNvPicPr>
          <p:nvPr/>
        </p:nvPicPr>
        <p:blipFill>
          <a:blip r:embed="rId3" cstate="print"/>
          <a:stretch>
            <a:fillRect/>
          </a:stretch>
        </p:blipFill>
        <p:spPr>
          <a:xfrm>
            <a:off x="1397795" y="634365"/>
            <a:ext cx="4041775" cy="3792220"/>
          </a:xfrm>
          <a:prstGeom prst="rect">
            <a:avLst/>
          </a:prstGeom>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1248931321"/>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16" presetClass="entr" presetSubtype="21" fill="hold" grpId="0" nodeType="afterEffect">
                                  <p:stCondLst>
                                    <p:cond delay="500"/>
                                  </p:stCondLst>
                                  <p:childTnLst>
                                    <p:set>
                                      <p:cBhvr>
                                        <p:cTn id="10" dur="1" fill="hold">
                                          <p:stCondLst>
                                            <p:cond delay="0"/>
                                          </p:stCondLst>
                                        </p:cTn>
                                        <p:tgtEl>
                                          <p:spTgt spid="55"/>
                                        </p:tgtEl>
                                        <p:attrNameLst>
                                          <p:attrName>style.visibility</p:attrName>
                                        </p:attrNameLst>
                                      </p:cBhvr>
                                      <p:to>
                                        <p:strVal val="visible"/>
                                      </p:to>
                                    </p:set>
                                    <p:animEffect transition="in" filter="barn(inVertical)">
                                      <p:cBhvr>
                                        <p:cTn id="11" dur="750"/>
                                        <p:tgtEl>
                                          <p:spTgt spid="55"/>
                                        </p:tgtEl>
                                      </p:cBhvr>
                                    </p:animEffect>
                                  </p:childTnLst>
                                </p:cTn>
                              </p:par>
                            </p:childTnLst>
                          </p:cTn>
                        </p:par>
                        <p:par>
                          <p:cTn id="12" fill="hold">
                            <p:stCondLst>
                              <p:cond delay="2000"/>
                            </p:stCondLst>
                            <p:childTnLst>
                              <p:par>
                                <p:cTn id="13" presetID="16" presetClass="entr" presetSubtype="21" fill="hold" nodeType="afterEffect">
                                  <p:stCondLst>
                                    <p:cond delay="0"/>
                                  </p:stCondLst>
                                  <p:childTnLst>
                                    <p:set>
                                      <p:cBhvr>
                                        <p:cTn id="14" dur="1" fill="hold">
                                          <p:stCondLst>
                                            <p:cond delay="0"/>
                                          </p:stCondLst>
                                        </p:cTn>
                                        <p:tgtEl>
                                          <p:spTgt spid="40">
                                            <p:txEl>
                                              <p:charRg st="0" end="10"/>
                                            </p:txEl>
                                          </p:spTgt>
                                        </p:tgtEl>
                                        <p:attrNameLst>
                                          <p:attrName>style.visibility</p:attrName>
                                        </p:attrNameLst>
                                      </p:cBhvr>
                                      <p:to>
                                        <p:strVal val="visible"/>
                                      </p:to>
                                    </p:set>
                                    <p:animEffect transition="in" filter="barn(inVertical)">
                                      <p:cBhvr>
                                        <p:cTn id="15" dur="500"/>
                                        <p:tgtEl>
                                          <p:spTgt spid="40">
                                            <p:txEl>
                                              <p:charRg st="0" end="10"/>
                                            </p:txEl>
                                          </p:spTgt>
                                        </p:tgtEl>
                                      </p:cBhvr>
                                    </p:animEffect>
                                  </p:childTnLst>
                                </p:cTn>
                              </p:par>
                            </p:childTnLst>
                          </p:cTn>
                        </p:par>
                        <p:par>
                          <p:cTn id="16" fill="hold">
                            <p:stCondLst>
                              <p:cond delay="2500"/>
                            </p:stCondLst>
                            <p:childTnLst>
                              <p:par>
                                <p:cTn id="17" presetID="16" presetClass="entr" presetSubtype="21" fill="hold" nodeType="afterEffect">
                                  <p:stCondLst>
                                    <p:cond delay="0"/>
                                  </p:stCondLst>
                                  <p:childTnLst>
                                    <p:set>
                                      <p:cBhvr>
                                        <p:cTn id="18" dur="1" fill="hold">
                                          <p:stCondLst>
                                            <p:cond delay="0"/>
                                          </p:stCondLst>
                                        </p:cTn>
                                        <p:tgtEl>
                                          <p:spTgt spid="40">
                                            <p:txEl>
                                              <p:charRg st="10" end="16"/>
                                            </p:txEl>
                                          </p:spTgt>
                                        </p:tgtEl>
                                        <p:attrNameLst>
                                          <p:attrName>style.visibility</p:attrName>
                                        </p:attrNameLst>
                                      </p:cBhvr>
                                      <p:to>
                                        <p:strVal val="visible"/>
                                      </p:to>
                                    </p:set>
                                    <p:animEffect transition="in" filter="barn(inVertical)">
                                      <p:cBhvr>
                                        <p:cTn id="19" dur="500"/>
                                        <p:tgtEl>
                                          <p:spTgt spid="40">
                                            <p:txEl>
                                              <p:charRg st="10" end="16"/>
                                            </p:txEl>
                                          </p:spTgt>
                                        </p:tgtEl>
                                      </p:cBhvr>
                                    </p:animEffect>
                                  </p:childTnLst>
                                </p:cTn>
                              </p:par>
                            </p:childTnLst>
                          </p:cTn>
                        </p:par>
                        <p:par>
                          <p:cTn id="20" fill="hold">
                            <p:stCondLst>
                              <p:cond delay="3000"/>
                            </p:stCondLst>
                            <p:childTnLst>
                              <p:par>
                                <p:cTn id="21" presetID="2" presetClass="entr" presetSubtype="4"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ppt_x</p:attrName>
                                        </p:attrNameLst>
                                      </p:cBhvr>
                                      <p:tavLst>
                                        <p:tav tm="0">
                                          <p:val>
                                            <p:strVal val="#ppt_x"/>
                                          </p:val>
                                        </p:tav>
                                        <p:tav tm="100000">
                                          <p:val>
                                            <p:strVal val="#ppt_x"/>
                                          </p:val>
                                        </p:tav>
                                      </p:tavLst>
                                    </p:anim>
                                    <p:anim calcmode="lin" valueType="num">
                                      <p:cBhvr>
                                        <p:cTn id="24" dur="500" fill="hold"/>
                                        <p:tgtEl>
                                          <p:spTgt spid="11"/>
                                        </p:tgtEl>
                                        <p:attrNameLst>
                                          <p:attrName>ppt_y</p:attrName>
                                        </p:attrNameLst>
                                      </p:cBhvr>
                                      <p:tavLst>
                                        <p:tav tm="0">
                                          <p:val>
                                            <p:strVal val="1+#ppt_h/2"/>
                                          </p:val>
                                        </p:tav>
                                        <p:tav tm="100000">
                                          <p:val>
                                            <p:strVal val="#ppt_y"/>
                                          </p:val>
                                        </p:tav>
                                      </p:tavLst>
                                    </p:anim>
                                  </p:childTnLst>
                                </p:cTn>
                              </p:par>
                            </p:childTnLst>
                          </p:cTn>
                        </p:par>
                        <p:par>
                          <p:cTn id="25" fill="hold">
                            <p:stCondLst>
                              <p:cond delay="3500"/>
                            </p:stCondLst>
                            <p:childTnLst>
                              <p:par>
                                <p:cTn id="26" presetID="2" presetClass="entr" presetSubtype="4"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ppt_x</p:attrName>
                                        </p:attrNameLst>
                                      </p:cBhvr>
                                      <p:tavLst>
                                        <p:tav tm="0">
                                          <p:val>
                                            <p:strVal val="#ppt_x"/>
                                          </p:val>
                                        </p:tav>
                                        <p:tav tm="100000">
                                          <p:val>
                                            <p:strVal val="#ppt_x"/>
                                          </p:val>
                                        </p:tav>
                                      </p:tavLst>
                                    </p:anim>
                                    <p:anim calcmode="lin" valueType="num">
                                      <p:cBhvr>
                                        <p:cTn id="29" dur="500" fill="hold"/>
                                        <p:tgtEl>
                                          <p:spTgt spid="14"/>
                                        </p:tgtEl>
                                        <p:attrNameLst>
                                          <p:attrName>ppt_y</p:attrName>
                                        </p:attrNameLst>
                                      </p:cBhvr>
                                      <p:tavLst>
                                        <p:tav tm="0">
                                          <p:val>
                                            <p:strVal val="1+#ppt_h/2"/>
                                          </p:val>
                                        </p:tav>
                                        <p:tav tm="100000">
                                          <p:val>
                                            <p:strVal val="#ppt_y"/>
                                          </p:val>
                                        </p:tav>
                                      </p:tavLst>
                                    </p:anim>
                                  </p:childTnLst>
                                </p:cTn>
                              </p:par>
                            </p:childTnLst>
                          </p:cTn>
                        </p:par>
                        <p:par>
                          <p:cTn id="30" fill="hold">
                            <p:stCondLst>
                              <p:cond delay="4000"/>
                            </p:stCondLst>
                            <p:childTnLst>
                              <p:par>
                                <p:cTn id="31" presetID="2" presetClass="entr" presetSubtype="4"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ppt_x</p:attrName>
                                        </p:attrNameLst>
                                      </p:cBhvr>
                                      <p:tavLst>
                                        <p:tav tm="0">
                                          <p:val>
                                            <p:strVal val="#ppt_x"/>
                                          </p:val>
                                        </p:tav>
                                        <p:tav tm="100000">
                                          <p:val>
                                            <p:strVal val="#ppt_x"/>
                                          </p:val>
                                        </p:tav>
                                      </p:tavLst>
                                    </p:anim>
                                    <p:anim calcmode="lin" valueType="num">
                                      <p:cBhvr>
                                        <p:cTn id="34" dur="500" fill="hold"/>
                                        <p:tgtEl>
                                          <p:spTgt spid="17"/>
                                        </p:tgtEl>
                                        <p:attrNameLst>
                                          <p:attrName>ppt_y</p:attrName>
                                        </p:attrNameLst>
                                      </p:cBhvr>
                                      <p:tavLst>
                                        <p:tav tm="0">
                                          <p:val>
                                            <p:strVal val="1+#ppt_h/2"/>
                                          </p:val>
                                        </p:tav>
                                        <p:tav tm="100000">
                                          <p:val>
                                            <p:strVal val="#ppt_y"/>
                                          </p:val>
                                        </p:tav>
                                      </p:tavLst>
                                    </p:anim>
                                  </p:childTnLst>
                                </p:cTn>
                              </p:par>
                            </p:childTnLst>
                          </p:cTn>
                        </p:par>
                        <p:par>
                          <p:cTn id="35" fill="hold">
                            <p:stCondLst>
                              <p:cond delay="4500"/>
                            </p:stCondLst>
                            <p:childTnLst>
                              <p:par>
                                <p:cTn id="36" presetID="2" presetClass="entr" presetSubtype="4" fill="hold" nodeType="after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p:cTn id="38" dur="500" fill="hold"/>
                                        <p:tgtEl>
                                          <p:spTgt spid="20"/>
                                        </p:tgtEl>
                                        <p:attrNameLst>
                                          <p:attrName>ppt_x</p:attrName>
                                        </p:attrNameLst>
                                      </p:cBhvr>
                                      <p:tavLst>
                                        <p:tav tm="0">
                                          <p:val>
                                            <p:strVal val="#ppt_x"/>
                                          </p:val>
                                        </p:tav>
                                        <p:tav tm="100000">
                                          <p:val>
                                            <p:strVal val="#ppt_x"/>
                                          </p:val>
                                        </p:tav>
                                      </p:tavLst>
                                    </p:anim>
                                    <p:anim calcmode="lin" valueType="num">
                                      <p:cBhvr>
                                        <p:cTn id="39" dur="500" fill="hold"/>
                                        <p:tgtEl>
                                          <p:spTgt spid="20"/>
                                        </p:tgtEl>
                                        <p:attrNameLst>
                                          <p:attrName>ppt_y</p:attrName>
                                        </p:attrNameLst>
                                      </p:cBhvr>
                                      <p:tavLst>
                                        <p:tav tm="0">
                                          <p:val>
                                            <p:strVal val="1+#ppt_h/2"/>
                                          </p:val>
                                        </p:tav>
                                        <p:tav tm="100000">
                                          <p:val>
                                            <p:strVal val="#ppt_y"/>
                                          </p:val>
                                        </p:tav>
                                      </p:tavLst>
                                    </p:anim>
                                  </p:childTnLst>
                                </p:cTn>
                              </p:par>
                            </p:childTnLst>
                          </p:cTn>
                        </p:par>
                        <p:par>
                          <p:cTn id="40" fill="hold">
                            <p:stCondLst>
                              <p:cond delay="5000"/>
                            </p:stCondLst>
                            <p:childTnLst>
                              <p:par>
                                <p:cTn id="41" presetID="2" presetClass="entr" presetSubtype="4"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ppt_x</p:attrName>
                                        </p:attrNameLst>
                                      </p:cBhvr>
                                      <p:tavLst>
                                        <p:tav tm="0">
                                          <p:val>
                                            <p:strVal val="#ppt_x"/>
                                          </p:val>
                                        </p:tav>
                                        <p:tav tm="100000">
                                          <p:val>
                                            <p:strVal val="#ppt_x"/>
                                          </p:val>
                                        </p:tav>
                                      </p:tavLst>
                                    </p:anim>
                                    <p:anim calcmode="lin" valueType="num">
                                      <p:cBhvr>
                                        <p:cTn id="4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学习党章要加强五个修养</a:t>
            </a:r>
          </a:p>
        </p:txBody>
      </p:sp>
      <p:sp>
        <p:nvSpPr>
          <p:cNvPr id="55" name="Rectangle 3"/>
          <p:cNvSpPr/>
          <p:nvPr/>
        </p:nvSpPr>
        <p:spPr>
          <a:xfrm>
            <a:off x="-13493" y="1676401"/>
            <a:ext cx="12217400" cy="1992313"/>
          </a:xfrm>
          <a:prstGeom prst="rect">
            <a:avLst/>
          </a:prstGeom>
          <a:gradFill>
            <a:gsLst>
              <a:gs pos="0">
                <a:srgbClr val="E30000"/>
              </a:gs>
              <a:gs pos="100000">
                <a:srgbClr val="76030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en-GB" noProof="1">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40" name="TextBox 19"/>
          <p:cNvSpPr txBox="1"/>
          <p:nvPr/>
        </p:nvSpPr>
        <p:spPr>
          <a:xfrm>
            <a:off x="5520532" y="1671639"/>
            <a:ext cx="5183188" cy="1863725"/>
          </a:xfrm>
          <a:prstGeom prst="rect">
            <a:avLst/>
          </a:prstGeom>
          <a:noFill/>
        </p:spPr>
        <p:txBody>
          <a:bodyPr wrap="square" rtlCol="0">
            <a:spAutoFit/>
          </a:bodyPr>
          <a:lstStyle/>
          <a:p>
            <a:pPr>
              <a:lnSpc>
                <a:spcPct val="120000"/>
              </a:lnSpc>
              <a:spcBef>
                <a:spcPct val="0"/>
              </a:spcBef>
              <a:spcAft>
                <a:spcPct val="0"/>
              </a:spcAft>
            </a:pPr>
            <a:r>
              <a:rPr lang="zh-CN" altLang="en-US" sz="4800" b="1" spc="300" noProof="1">
                <a:solidFill>
                  <a:srgbClr val="FFFFFF"/>
                </a:solidFill>
                <a:latin typeface="微软雅黑" panose="020B0503020204020204" pitchFamily="34" charset="-122"/>
                <a:ea typeface="微软雅黑" panose="020B0503020204020204" pitchFamily="34" charset="-122"/>
                <a:cs typeface="+mn-ea"/>
                <a:sym typeface="+mn-lt"/>
              </a:rPr>
              <a:t>学习和遵守  党章要加强五个修养</a:t>
            </a:r>
          </a:p>
        </p:txBody>
      </p:sp>
      <p:grpSp>
        <p:nvGrpSpPr>
          <p:cNvPr id="26" name="组合 25"/>
          <p:cNvGrpSpPr/>
          <p:nvPr/>
        </p:nvGrpSpPr>
        <p:grpSpPr>
          <a:xfrm>
            <a:off x="1847057" y="4149725"/>
            <a:ext cx="3529012" cy="427038"/>
            <a:chOff x="6480128" y="2344650"/>
            <a:chExt cx="4800448" cy="667693"/>
          </a:xfrm>
        </p:grpSpPr>
        <p:sp>
          <p:nvSpPr>
            <p:cNvPr id="27" name="矩形 26"/>
            <p:cNvSpPr/>
            <p:nvPr/>
          </p:nvSpPr>
          <p:spPr>
            <a:xfrm>
              <a:off x="7248128" y="2344650"/>
              <a:ext cx="4032448" cy="667693"/>
            </a:xfrm>
            <a:prstGeom prst="rect">
              <a:avLst/>
            </a:prstGeom>
            <a:noFill/>
            <a:ln>
              <a:solidFill>
                <a:srgbClr val="C00000"/>
              </a:solidFill>
            </a:ln>
            <a:effectLst/>
          </p:spPr>
          <p:txBody>
            <a:bodyPr wrap="square" anchor="ctr" anchorCtr="1">
              <a:noAutofit/>
            </a:bodyPr>
            <a:lstStyle/>
            <a:p>
              <a:pPr algn="ctr">
                <a:spcBef>
                  <a:spcPct val="0"/>
                </a:spcBef>
                <a:spcAft>
                  <a:spcPct val="0"/>
                </a:spcAft>
              </a:pPr>
              <a:r>
                <a:rPr lang="zh-CN" altLang="en-US" sz="2300" b="1" spc="4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加强</a:t>
              </a:r>
              <a:r>
                <a:rPr lang="zh-CN" altLang="en-US" sz="2300" b="1" spc="400" noProof="1">
                  <a:solidFill>
                    <a:srgbClr val="F40000"/>
                  </a:solidFill>
                  <a:latin typeface="微软雅黑" panose="020B0503020204020204" pitchFamily="34" charset="-122"/>
                  <a:ea typeface="微软雅黑" panose="020B0503020204020204" pitchFamily="34" charset="-122"/>
                  <a:cs typeface="+mn-ea"/>
                  <a:sym typeface="+mn-lt"/>
                </a:rPr>
                <a:t>理论</a:t>
              </a:r>
              <a:r>
                <a:rPr lang="zh-CN" altLang="en-US" sz="2300" b="1" spc="4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修养</a:t>
              </a:r>
            </a:p>
          </p:txBody>
        </p:sp>
        <p:sp>
          <p:nvSpPr>
            <p:cNvPr id="28" name="矩形 27"/>
            <p:cNvSpPr/>
            <p:nvPr/>
          </p:nvSpPr>
          <p:spPr>
            <a:xfrm>
              <a:off x="6480128" y="2344650"/>
              <a:ext cx="768000" cy="667692"/>
            </a:xfrm>
            <a:prstGeom prst="rect">
              <a:avLst/>
            </a:prstGeom>
            <a:solidFill>
              <a:srgbClr val="FF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0"/>
                </a:spcBef>
                <a:spcAft>
                  <a:spcPct val="0"/>
                </a:spcAft>
              </a:pPr>
              <a:r>
                <a:rPr lang="en-US" altLang="zh-CN" b="1" noProof="1">
                  <a:solidFill>
                    <a:srgbClr val="FFFFFF"/>
                  </a:solidFill>
                  <a:latin typeface="微软雅黑" panose="020B0503020204020204" pitchFamily="34" charset="-122"/>
                  <a:ea typeface="微软雅黑" panose="020B0503020204020204" pitchFamily="34" charset="-122"/>
                  <a:cs typeface="+mn-ea"/>
                  <a:sym typeface="+mn-lt"/>
                </a:rPr>
                <a:t>01</a:t>
              </a:r>
            </a:p>
          </p:txBody>
        </p:sp>
      </p:grpSp>
      <p:grpSp>
        <p:nvGrpSpPr>
          <p:cNvPr id="29" name="组合 28"/>
          <p:cNvGrpSpPr/>
          <p:nvPr/>
        </p:nvGrpSpPr>
        <p:grpSpPr>
          <a:xfrm>
            <a:off x="1847057" y="4816475"/>
            <a:ext cx="3529012" cy="427038"/>
            <a:chOff x="6480128" y="3064730"/>
            <a:chExt cx="4800448" cy="667693"/>
          </a:xfrm>
        </p:grpSpPr>
        <p:sp>
          <p:nvSpPr>
            <p:cNvPr id="30" name="矩形 29"/>
            <p:cNvSpPr/>
            <p:nvPr/>
          </p:nvSpPr>
          <p:spPr>
            <a:xfrm>
              <a:off x="7248128" y="3064730"/>
              <a:ext cx="4032448" cy="667693"/>
            </a:xfrm>
            <a:prstGeom prst="rect">
              <a:avLst/>
            </a:prstGeom>
            <a:noFill/>
            <a:ln>
              <a:solidFill>
                <a:srgbClr val="C00000"/>
              </a:solidFill>
            </a:ln>
            <a:effectLst/>
          </p:spPr>
          <p:txBody>
            <a:bodyPr wrap="square" anchor="ctr" anchorCtr="1">
              <a:noAutofit/>
            </a:bodyPr>
            <a:lstStyle/>
            <a:p>
              <a:pPr algn="ctr">
                <a:spcBef>
                  <a:spcPct val="0"/>
                </a:spcBef>
                <a:spcAft>
                  <a:spcPct val="0"/>
                </a:spcAft>
              </a:pPr>
              <a:r>
                <a:rPr lang="zh-CN" altLang="en-US" sz="2300" b="1" spc="4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加强</a:t>
              </a:r>
              <a:r>
                <a:rPr lang="zh-CN" altLang="en-US" sz="2300" b="1" spc="400" noProof="1">
                  <a:solidFill>
                    <a:srgbClr val="F40000"/>
                  </a:solidFill>
                  <a:latin typeface="微软雅黑" panose="020B0503020204020204" pitchFamily="34" charset="-122"/>
                  <a:ea typeface="微软雅黑" panose="020B0503020204020204" pitchFamily="34" charset="-122"/>
                  <a:cs typeface="+mn-ea"/>
                  <a:sym typeface="+mn-lt"/>
                </a:rPr>
                <a:t>政治</a:t>
              </a:r>
              <a:r>
                <a:rPr lang="zh-CN" altLang="en-US" sz="2300" b="1" spc="4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修养</a:t>
              </a:r>
            </a:p>
          </p:txBody>
        </p:sp>
        <p:sp>
          <p:nvSpPr>
            <p:cNvPr id="31" name="矩形 30"/>
            <p:cNvSpPr/>
            <p:nvPr/>
          </p:nvSpPr>
          <p:spPr>
            <a:xfrm>
              <a:off x="6480128" y="3064730"/>
              <a:ext cx="768000" cy="667692"/>
            </a:xfrm>
            <a:prstGeom prst="rect">
              <a:avLst/>
            </a:prstGeom>
            <a:solidFill>
              <a:srgbClr val="FF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0"/>
                </a:spcBef>
                <a:spcAft>
                  <a:spcPct val="0"/>
                </a:spcAft>
              </a:pPr>
              <a:r>
                <a:rPr lang="en-US" altLang="zh-CN" b="1" noProof="1">
                  <a:solidFill>
                    <a:srgbClr val="FFFFFF"/>
                  </a:solidFill>
                  <a:latin typeface="微软雅黑" panose="020B0503020204020204" pitchFamily="34" charset="-122"/>
                  <a:ea typeface="微软雅黑" panose="020B0503020204020204" pitchFamily="34" charset="-122"/>
                  <a:cs typeface="+mn-ea"/>
                  <a:sym typeface="+mn-lt"/>
                </a:rPr>
                <a:t>02</a:t>
              </a:r>
            </a:p>
          </p:txBody>
        </p:sp>
      </p:grpSp>
      <p:grpSp>
        <p:nvGrpSpPr>
          <p:cNvPr id="32" name="组合 31"/>
          <p:cNvGrpSpPr/>
          <p:nvPr/>
        </p:nvGrpSpPr>
        <p:grpSpPr>
          <a:xfrm>
            <a:off x="1847057" y="5513389"/>
            <a:ext cx="3529012" cy="427037"/>
            <a:chOff x="6480128" y="3784811"/>
            <a:chExt cx="4800448" cy="667693"/>
          </a:xfrm>
        </p:grpSpPr>
        <p:sp>
          <p:nvSpPr>
            <p:cNvPr id="33" name="矩形 32"/>
            <p:cNvSpPr/>
            <p:nvPr/>
          </p:nvSpPr>
          <p:spPr>
            <a:xfrm>
              <a:off x="7248128" y="3784811"/>
              <a:ext cx="4032448" cy="667693"/>
            </a:xfrm>
            <a:prstGeom prst="rect">
              <a:avLst/>
            </a:prstGeom>
            <a:noFill/>
            <a:ln>
              <a:solidFill>
                <a:srgbClr val="C00000"/>
              </a:solidFill>
            </a:ln>
            <a:effectLst/>
          </p:spPr>
          <p:txBody>
            <a:bodyPr wrap="square" anchor="ctr" anchorCtr="1">
              <a:noAutofit/>
            </a:bodyPr>
            <a:lstStyle/>
            <a:p>
              <a:pPr algn="ctr">
                <a:spcBef>
                  <a:spcPct val="0"/>
                </a:spcBef>
                <a:spcAft>
                  <a:spcPct val="0"/>
                </a:spcAft>
              </a:pPr>
              <a:r>
                <a:rPr lang="zh-CN" altLang="en-US" sz="2300" b="1" spc="4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加强</a:t>
              </a:r>
              <a:r>
                <a:rPr lang="zh-CN" altLang="en-US" sz="2300" b="1" spc="400" noProof="1">
                  <a:solidFill>
                    <a:srgbClr val="F40000"/>
                  </a:solidFill>
                  <a:latin typeface="微软雅黑" panose="020B0503020204020204" pitchFamily="34" charset="-122"/>
                  <a:ea typeface="微软雅黑" panose="020B0503020204020204" pitchFamily="34" charset="-122"/>
                  <a:cs typeface="+mn-ea"/>
                  <a:sym typeface="+mn-lt"/>
                </a:rPr>
                <a:t>道德</a:t>
              </a:r>
              <a:r>
                <a:rPr lang="zh-CN" altLang="en-US" sz="2300" b="1" spc="4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修养</a:t>
              </a:r>
            </a:p>
          </p:txBody>
        </p:sp>
        <p:sp>
          <p:nvSpPr>
            <p:cNvPr id="35" name="矩形 34"/>
            <p:cNvSpPr/>
            <p:nvPr/>
          </p:nvSpPr>
          <p:spPr>
            <a:xfrm>
              <a:off x="6480128" y="3784811"/>
              <a:ext cx="768000" cy="667692"/>
            </a:xfrm>
            <a:prstGeom prst="rect">
              <a:avLst/>
            </a:prstGeom>
            <a:solidFill>
              <a:srgbClr val="FF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0"/>
                </a:spcBef>
                <a:spcAft>
                  <a:spcPct val="0"/>
                </a:spcAft>
              </a:pPr>
              <a:r>
                <a:rPr lang="en-US" altLang="zh-CN" b="1" noProof="1">
                  <a:solidFill>
                    <a:srgbClr val="FFFFFF"/>
                  </a:solidFill>
                  <a:latin typeface="微软雅黑" panose="020B0503020204020204" pitchFamily="34" charset="-122"/>
                  <a:ea typeface="微软雅黑" panose="020B0503020204020204" pitchFamily="34" charset="-122"/>
                  <a:cs typeface="+mn-ea"/>
                  <a:sym typeface="+mn-lt"/>
                </a:rPr>
                <a:t>03</a:t>
              </a:r>
            </a:p>
          </p:txBody>
        </p:sp>
      </p:grpSp>
      <p:grpSp>
        <p:nvGrpSpPr>
          <p:cNvPr id="36" name="组合 35"/>
          <p:cNvGrpSpPr/>
          <p:nvPr/>
        </p:nvGrpSpPr>
        <p:grpSpPr>
          <a:xfrm>
            <a:off x="6744495" y="4149725"/>
            <a:ext cx="3527425" cy="427038"/>
            <a:chOff x="6480128" y="4504890"/>
            <a:chExt cx="4800448" cy="667693"/>
          </a:xfrm>
        </p:grpSpPr>
        <p:sp>
          <p:nvSpPr>
            <p:cNvPr id="37" name="矩形 36"/>
            <p:cNvSpPr/>
            <p:nvPr/>
          </p:nvSpPr>
          <p:spPr>
            <a:xfrm>
              <a:off x="7248128" y="4504890"/>
              <a:ext cx="4032448" cy="667693"/>
            </a:xfrm>
            <a:prstGeom prst="rect">
              <a:avLst/>
            </a:prstGeom>
            <a:noFill/>
            <a:ln>
              <a:solidFill>
                <a:srgbClr val="C00000"/>
              </a:solidFill>
            </a:ln>
            <a:effectLst/>
          </p:spPr>
          <p:txBody>
            <a:bodyPr wrap="square" anchor="ctr" anchorCtr="1">
              <a:noAutofit/>
            </a:bodyPr>
            <a:lstStyle/>
            <a:p>
              <a:pPr algn="ctr">
                <a:spcBef>
                  <a:spcPct val="0"/>
                </a:spcBef>
                <a:spcAft>
                  <a:spcPct val="0"/>
                </a:spcAft>
              </a:pPr>
              <a:r>
                <a:rPr lang="zh-CN" altLang="en-US" sz="2300" b="1" spc="4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加强</a:t>
              </a:r>
              <a:r>
                <a:rPr lang="zh-CN" altLang="en-US" sz="2300" b="1" spc="400" noProof="1">
                  <a:solidFill>
                    <a:srgbClr val="F40000"/>
                  </a:solidFill>
                  <a:latin typeface="微软雅黑" panose="020B0503020204020204" pitchFamily="34" charset="-122"/>
                  <a:ea typeface="微软雅黑" panose="020B0503020204020204" pitchFamily="34" charset="-122"/>
                  <a:cs typeface="+mn-ea"/>
                  <a:sym typeface="+mn-lt"/>
                </a:rPr>
                <a:t>纪律</a:t>
              </a:r>
              <a:r>
                <a:rPr lang="zh-CN" altLang="en-US" sz="2300" b="1" spc="4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修养</a:t>
              </a:r>
            </a:p>
          </p:txBody>
        </p:sp>
        <p:sp>
          <p:nvSpPr>
            <p:cNvPr id="38" name="矩形 37"/>
            <p:cNvSpPr/>
            <p:nvPr/>
          </p:nvSpPr>
          <p:spPr>
            <a:xfrm>
              <a:off x="6480128" y="4504891"/>
              <a:ext cx="768000" cy="667692"/>
            </a:xfrm>
            <a:prstGeom prst="rect">
              <a:avLst/>
            </a:prstGeom>
            <a:solidFill>
              <a:srgbClr val="FF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0"/>
                </a:spcBef>
                <a:spcAft>
                  <a:spcPct val="0"/>
                </a:spcAft>
              </a:pPr>
              <a:r>
                <a:rPr lang="en-US" altLang="zh-CN" b="1" noProof="1">
                  <a:solidFill>
                    <a:srgbClr val="FFFFFF"/>
                  </a:solidFill>
                  <a:latin typeface="微软雅黑" panose="020B0503020204020204" pitchFamily="34" charset="-122"/>
                  <a:ea typeface="微软雅黑" panose="020B0503020204020204" pitchFamily="34" charset="-122"/>
                  <a:cs typeface="+mn-ea"/>
                  <a:sym typeface="+mn-lt"/>
                </a:rPr>
                <a:t>04</a:t>
              </a:r>
            </a:p>
          </p:txBody>
        </p:sp>
      </p:grpSp>
      <p:grpSp>
        <p:nvGrpSpPr>
          <p:cNvPr id="39" name="组合 38"/>
          <p:cNvGrpSpPr/>
          <p:nvPr/>
        </p:nvGrpSpPr>
        <p:grpSpPr>
          <a:xfrm>
            <a:off x="6744495" y="4816475"/>
            <a:ext cx="3527425" cy="427038"/>
            <a:chOff x="6480128" y="5224970"/>
            <a:chExt cx="4800448" cy="667693"/>
          </a:xfrm>
        </p:grpSpPr>
        <p:sp>
          <p:nvSpPr>
            <p:cNvPr id="41" name="矩形 40"/>
            <p:cNvSpPr/>
            <p:nvPr/>
          </p:nvSpPr>
          <p:spPr>
            <a:xfrm>
              <a:off x="7248128" y="5224970"/>
              <a:ext cx="4032448" cy="667693"/>
            </a:xfrm>
            <a:prstGeom prst="rect">
              <a:avLst/>
            </a:prstGeom>
            <a:noFill/>
            <a:ln>
              <a:solidFill>
                <a:srgbClr val="C00000"/>
              </a:solidFill>
            </a:ln>
            <a:effectLst/>
          </p:spPr>
          <p:txBody>
            <a:bodyPr wrap="square" anchor="ctr" anchorCtr="1">
              <a:noAutofit/>
            </a:bodyPr>
            <a:lstStyle/>
            <a:p>
              <a:pPr algn="ctr">
                <a:spcBef>
                  <a:spcPct val="0"/>
                </a:spcBef>
                <a:spcAft>
                  <a:spcPct val="0"/>
                </a:spcAft>
              </a:pPr>
              <a:r>
                <a:rPr lang="zh-CN" altLang="en-US" sz="2300" b="1" spc="4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加强</a:t>
              </a:r>
              <a:r>
                <a:rPr lang="zh-CN" altLang="en-US" sz="2300" b="1" spc="400" noProof="1">
                  <a:solidFill>
                    <a:srgbClr val="F40000"/>
                  </a:solidFill>
                  <a:latin typeface="微软雅黑" panose="020B0503020204020204" pitchFamily="34" charset="-122"/>
                  <a:ea typeface="微软雅黑" panose="020B0503020204020204" pitchFamily="34" charset="-122"/>
                  <a:cs typeface="+mn-ea"/>
                  <a:sym typeface="+mn-lt"/>
                </a:rPr>
                <a:t>作风</a:t>
              </a:r>
              <a:r>
                <a:rPr lang="zh-CN" altLang="en-US" sz="2300" b="1" spc="4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修养</a:t>
              </a:r>
            </a:p>
          </p:txBody>
        </p:sp>
        <p:sp>
          <p:nvSpPr>
            <p:cNvPr id="42" name="矩形 41"/>
            <p:cNvSpPr/>
            <p:nvPr/>
          </p:nvSpPr>
          <p:spPr>
            <a:xfrm>
              <a:off x="6480128" y="5224971"/>
              <a:ext cx="768000" cy="667692"/>
            </a:xfrm>
            <a:prstGeom prst="rect">
              <a:avLst/>
            </a:prstGeom>
            <a:solidFill>
              <a:srgbClr val="FF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0"/>
                </a:spcBef>
                <a:spcAft>
                  <a:spcPct val="0"/>
                </a:spcAft>
              </a:pPr>
              <a:r>
                <a:rPr lang="en-US" altLang="zh-CN" b="1" noProof="1">
                  <a:solidFill>
                    <a:srgbClr val="FFFFFF"/>
                  </a:solidFill>
                  <a:latin typeface="微软雅黑" panose="020B0503020204020204" pitchFamily="34" charset="-122"/>
                  <a:ea typeface="微软雅黑" panose="020B0503020204020204" pitchFamily="34" charset="-122"/>
                  <a:cs typeface="+mn-ea"/>
                  <a:sym typeface="+mn-lt"/>
                </a:rPr>
                <a:t>05</a:t>
              </a:r>
            </a:p>
          </p:txBody>
        </p:sp>
      </p:grpSp>
      <p:pic>
        <p:nvPicPr>
          <p:cNvPr id="4" name="图片 3" descr="49719b19e1b80467a7b82ffedb099f1d"/>
          <p:cNvPicPr>
            <a:picLocks noChangeAspect="1"/>
          </p:cNvPicPr>
          <p:nvPr/>
        </p:nvPicPr>
        <p:blipFill>
          <a:blip r:embed="rId3" cstate="print"/>
          <a:stretch>
            <a:fillRect/>
          </a:stretch>
        </p:blipFill>
        <p:spPr>
          <a:xfrm>
            <a:off x="1397795" y="634365"/>
            <a:ext cx="4041775" cy="3792220"/>
          </a:xfrm>
          <a:prstGeom prst="rect">
            <a:avLst/>
          </a:prstGeom>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2062905810"/>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barn(inVertical)">
                                      <p:cBhvr>
                                        <p:cTn id="11" dur="750"/>
                                        <p:tgtEl>
                                          <p:spTgt spid="55"/>
                                        </p:tgtEl>
                                      </p:cBhvr>
                                    </p:animEffect>
                                  </p:child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40">
                                            <p:txEl>
                                              <p:pRg st="0" end="0"/>
                                            </p:txEl>
                                          </p:spTgt>
                                        </p:tgtEl>
                                        <p:attrNameLst>
                                          <p:attrName>style.visibility</p:attrName>
                                        </p:attrNameLst>
                                      </p:cBhvr>
                                      <p:to>
                                        <p:strVal val="visible"/>
                                      </p:to>
                                    </p:set>
                                    <p:animEffect transition="in" filter="wipe(left)">
                                      <p:cBhvr>
                                        <p:cTn id="15" dur="500"/>
                                        <p:tgtEl>
                                          <p:spTgt spid="40">
                                            <p:txEl>
                                              <p:pRg st="0" end="0"/>
                                            </p:txEl>
                                          </p:spTgt>
                                        </p:tgtEl>
                                      </p:cBhvr>
                                    </p:animEffect>
                                  </p:childTnLst>
                                </p:cTn>
                              </p:par>
                            </p:childTnLst>
                          </p:cTn>
                        </p:par>
                        <p:par>
                          <p:cTn id="16" fill="hold">
                            <p:stCondLst>
                              <p:cond delay="2000"/>
                            </p:stCondLst>
                            <p:childTnLst>
                              <p:par>
                                <p:cTn id="17" presetID="2" presetClass="entr" presetSubtype="2"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ppt_x</p:attrName>
                                        </p:attrNameLst>
                                      </p:cBhvr>
                                      <p:tavLst>
                                        <p:tav tm="0">
                                          <p:val>
                                            <p:strVal val="1+#ppt_w/2"/>
                                          </p:val>
                                        </p:tav>
                                        <p:tav tm="100000">
                                          <p:val>
                                            <p:strVal val="#ppt_x"/>
                                          </p:val>
                                        </p:tav>
                                      </p:tavLst>
                                    </p:anim>
                                    <p:anim calcmode="lin" valueType="num">
                                      <p:cBhvr>
                                        <p:cTn id="20" dur="500" fill="hold"/>
                                        <p:tgtEl>
                                          <p:spTgt spid="26"/>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2" presetClass="entr" presetSubtype="2"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p:cTn id="24" dur="500" fill="hold"/>
                                        <p:tgtEl>
                                          <p:spTgt spid="29"/>
                                        </p:tgtEl>
                                        <p:attrNameLst>
                                          <p:attrName>ppt_x</p:attrName>
                                        </p:attrNameLst>
                                      </p:cBhvr>
                                      <p:tavLst>
                                        <p:tav tm="0">
                                          <p:val>
                                            <p:strVal val="1+#ppt_w/2"/>
                                          </p:val>
                                        </p:tav>
                                        <p:tav tm="100000">
                                          <p:val>
                                            <p:strVal val="#ppt_x"/>
                                          </p:val>
                                        </p:tav>
                                      </p:tavLst>
                                    </p:anim>
                                    <p:anim calcmode="lin" valueType="num">
                                      <p:cBhvr>
                                        <p:cTn id="25" dur="500" fill="hold"/>
                                        <p:tgtEl>
                                          <p:spTgt spid="29"/>
                                        </p:tgtEl>
                                        <p:attrNameLst>
                                          <p:attrName>ppt_y</p:attrName>
                                        </p:attrNameLst>
                                      </p:cBhvr>
                                      <p:tavLst>
                                        <p:tav tm="0">
                                          <p:val>
                                            <p:strVal val="#ppt_y"/>
                                          </p:val>
                                        </p:tav>
                                        <p:tav tm="100000">
                                          <p:val>
                                            <p:strVal val="#ppt_y"/>
                                          </p:val>
                                        </p:tav>
                                      </p:tavLst>
                                    </p:anim>
                                  </p:childTnLst>
                                </p:cTn>
                              </p:par>
                            </p:childTnLst>
                          </p:cTn>
                        </p:par>
                        <p:par>
                          <p:cTn id="26" fill="hold">
                            <p:stCondLst>
                              <p:cond delay="3000"/>
                            </p:stCondLst>
                            <p:childTnLst>
                              <p:par>
                                <p:cTn id="27" presetID="2" presetClass="entr" presetSubtype="2" fill="hold" nodeType="after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p:cTn id="29" dur="500" fill="hold"/>
                                        <p:tgtEl>
                                          <p:spTgt spid="32"/>
                                        </p:tgtEl>
                                        <p:attrNameLst>
                                          <p:attrName>ppt_x</p:attrName>
                                        </p:attrNameLst>
                                      </p:cBhvr>
                                      <p:tavLst>
                                        <p:tav tm="0">
                                          <p:val>
                                            <p:strVal val="1+#ppt_w/2"/>
                                          </p:val>
                                        </p:tav>
                                        <p:tav tm="100000">
                                          <p:val>
                                            <p:strVal val="#ppt_x"/>
                                          </p:val>
                                        </p:tav>
                                      </p:tavLst>
                                    </p:anim>
                                    <p:anim calcmode="lin" valueType="num">
                                      <p:cBhvr>
                                        <p:cTn id="30" dur="500" fill="hold"/>
                                        <p:tgtEl>
                                          <p:spTgt spid="32"/>
                                        </p:tgtEl>
                                        <p:attrNameLst>
                                          <p:attrName>ppt_y</p:attrName>
                                        </p:attrNameLst>
                                      </p:cBhvr>
                                      <p:tavLst>
                                        <p:tav tm="0">
                                          <p:val>
                                            <p:strVal val="#ppt_y"/>
                                          </p:val>
                                        </p:tav>
                                        <p:tav tm="100000">
                                          <p:val>
                                            <p:strVal val="#ppt_y"/>
                                          </p:val>
                                        </p:tav>
                                      </p:tavLst>
                                    </p:anim>
                                  </p:childTnLst>
                                </p:cTn>
                              </p:par>
                            </p:childTnLst>
                          </p:cTn>
                        </p:par>
                        <p:par>
                          <p:cTn id="31" fill="hold">
                            <p:stCondLst>
                              <p:cond delay="3500"/>
                            </p:stCondLst>
                            <p:childTnLst>
                              <p:par>
                                <p:cTn id="32" presetID="2" presetClass="entr" presetSubtype="2" fill="hold" nodeType="after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p:cTn id="34" dur="500" fill="hold"/>
                                        <p:tgtEl>
                                          <p:spTgt spid="36"/>
                                        </p:tgtEl>
                                        <p:attrNameLst>
                                          <p:attrName>ppt_x</p:attrName>
                                        </p:attrNameLst>
                                      </p:cBhvr>
                                      <p:tavLst>
                                        <p:tav tm="0">
                                          <p:val>
                                            <p:strVal val="1+#ppt_w/2"/>
                                          </p:val>
                                        </p:tav>
                                        <p:tav tm="100000">
                                          <p:val>
                                            <p:strVal val="#ppt_x"/>
                                          </p:val>
                                        </p:tav>
                                      </p:tavLst>
                                    </p:anim>
                                    <p:anim calcmode="lin" valueType="num">
                                      <p:cBhvr>
                                        <p:cTn id="35" dur="500" fill="hold"/>
                                        <p:tgtEl>
                                          <p:spTgt spid="36"/>
                                        </p:tgtEl>
                                        <p:attrNameLst>
                                          <p:attrName>ppt_y</p:attrName>
                                        </p:attrNameLst>
                                      </p:cBhvr>
                                      <p:tavLst>
                                        <p:tav tm="0">
                                          <p:val>
                                            <p:strVal val="#ppt_y"/>
                                          </p:val>
                                        </p:tav>
                                        <p:tav tm="100000">
                                          <p:val>
                                            <p:strVal val="#ppt_y"/>
                                          </p:val>
                                        </p:tav>
                                      </p:tavLst>
                                    </p:anim>
                                  </p:childTnLst>
                                </p:cTn>
                              </p:par>
                            </p:childTnLst>
                          </p:cTn>
                        </p:par>
                        <p:par>
                          <p:cTn id="36" fill="hold">
                            <p:stCondLst>
                              <p:cond delay="4000"/>
                            </p:stCondLst>
                            <p:childTnLst>
                              <p:par>
                                <p:cTn id="37" presetID="2" presetClass="entr" presetSubtype="2" fill="hold" nodeType="after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p:cTn id="39" dur="500" fill="hold"/>
                                        <p:tgtEl>
                                          <p:spTgt spid="39"/>
                                        </p:tgtEl>
                                        <p:attrNameLst>
                                          <p:attrName>ppt_x</p:attrName>
                                        </p:attrNameLst>
                                      </p:cBhvr>
                                      <p:tavLst>
                                        <p:tav tm="0">
                                          <p:val>
                                            <p:strVal val="1+#ppt_w/2"/>
                                          </p:val>
                                        </p:tav>
                                        <p:tav tm="100000">
                                          <p:val>
                                            <p:strVal val="#ppt_x"/>
                                          </p:val>
                                        </p:tav>
                                      </p:tavLst>
                                    </p:anim>
                                    <p:anim calcmode="lin" valueType="num">
                                      <p:cBhvr>
                                        <p:cTn id="40"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要全面掌握党章基本内容</a:t>
            </a:r>
          </a:p>
        </p:txBody>
      </p:sp>
      <p:sp>
        <p:nvSpPr>
          <p:cNvPr id="55" name="Rectangle 3"/>
          <p:cNvSpPr/>
          <p:nvPr/>
        </p:nvSpPr>
        <p:spPr>
          <a:xfrm>
            <a:off x="-13493" y="1676401"/>
            <a:ext cx="12217400" cy="1992313"/>
          </a:xfrm>
          <a:prstGeom prst="rect">
            <a:avLst/>
          </a:prstGeom>
          <a:gradFill>
            <a:gsLst>
              <a:gs pos="0">
                <a:srgbClr val="E30000"/>
              </a:gs>
              <a:gs pos="100000">
                <a:srgbClr val="76030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en-GB" noProof="1">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40" name="TextBox 19"/>
          <p:cNvSpPr txBox="1"/>
          <p:nvPr/>
        </p:nvSpPr>
        <p:spPr>
          <a:xfrm>
            <a:off x="5520532" y="1671638"/>
            <a:ext cx="7632700" cy="1716088"/>
          </a:xfrm>
          <a:prstGeom prst="rect">
            <a:avLst/>
          </a:prstGeom>
          <a:noFill/>
        </p:spPr>
        <p:txBody>
          <a:bodyPr wrap="square" rtlCol="0">
            <a:spAutoFit/>
          </a:bodyPr>
          <a:lstStyle/>
          <a:p>
            <a:pPr>
              <a:lnSpc>
                <a:spcPct val="120000"/>
              </a:lnSpc>
              <a:spcBef>
                <a:spcPct val="0"/>
              </a:spcBef>
              <a:spcAft>
                <a:spcPct val="0"/>
              </a:spcAft>
            </a:pPr>
            <a:r>
              <a:rPr lang="zh-CN" altLang="en-US" sz="4800" b="1" spc="300" noProof="1">
                <a:solidFill>
                  <a:srgbClr val="FFFFFF"/>
                </a:solidFill>
                <a:latin typeface="微软雅黑" panose="020B0503020204020204" pitchFamily="34" charset="-122"/>
                <a:ea typeface="微软雅黑" panose="020B0503020204020204" pitchFamily="34" charset="-122"/>
                <a:cs typeface="+mn-ea"/>
                <a:sym typeface="+mn-lt"/>
              </a:rPr>
              <a:t>学习和遵守  党章</a:t>
            </a:r>
            <a:endParaRPr lang="en-US" altLang="zh-CN" sz="4800" b="1" spc="300" noProof="1">
              <a:solidFill>
                <a:srgbClr val="FFFFFF"/>
              </a:solidFill>
              <a:latin typeface="微软雅黑" panose="020B0503020204020204" pitchFamily="34" charset="-122"/>
              <a:ea typeface="微软雅黑" panose="020B0503020204020204" pitchFamily="34" charset="-122"/>
              <a:cs typeface="+mn-ea"/>
              <a:sym typeface="+mn-lt"/>
            </a:endParaRPr>
          </a:p>
          <a:p>
            <a:pPr>
              <a:lnSpc>
                <a:spcPct val="120000"/>
              </a:lnSpc>
              <a:spcBef>
                <a:spcPct val="0"/>
              </a:spcBef>
              <a:spcAft>
                <a:spcPct val="0"/>
              </a:spcAft>
            </a:pPr>
            <a:r>
              <a:rPr lang="zh-CN" altLang="en-US" sz="4000" b="1" spc="300" noProof="1">
                <a:solidFill>
                  <a:srgbClr val="FFFFFF"/>
                </a:solidFill>
                <a:latin typeface="微软雅黑" panose="020B0503020204020204" pitchFamily="34" charset="-122"/>
                <a:ea typeface="微软雅黑" panose="020B0503020204020204" pitchFamily="34" charset="-122"/>
                <a:cs typeface="+mn-ea"/>
                <a:sym typeface="+mn-lt"/>
              </a:rPr>
              <a:t>要全面掌握党章基本内容</a:t>
            </a:r>
          </a:p>
        </p:txBody>
      </p:sp>
      <p:sp>
        <p:nvSpPr>
          <p:cNvPr id="25" name="矩形 24"/>
          <p:cNvSpPr/>
          <p:nvPr/>
        </p:nvSpPr>
        <p:spPr>
          <a:xfrm>
            <a:off x="1566070" y="4735513"/>
            <a:ext cx="9058275" cy="1570038"/>
          </a:xfrm>
          <a:prstGeom prst="rect">
            <a:avLst/>
          </a:prstGeom>
        </p:spPr>
        <p:txBody>
          <a:bodyPr wrap="square">
            <a:spAutoFit/>
          </a:bodyPr>
          <a:lstStyle/>
          <a:p>
            <a:pPr marL="285750" indent="-285750">
              <a:lnSpc>
                <a:spcPct val="150000"/>
              </a:lnSpc>
              <a:spcBef>
                <a:spcPct val="0"/>
              </a:spcBef>
              <a:spcAft>
                <a:spcPct val="0"/>
              </a:spcAft>
              <a:buClr>
                <a:srgbClr val="F40000"/>
              </a:buClr>
              <a:buFont typeface="Wingdings" panose="05000000000000000000" pitchFamily="2" charset="2"/>
              <a:buChar char="u"/>
            </a:pPr>
            <a:r>
              <a:rPr lang="en-US" altLang="zh-CN" sz="1600" b="1"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a:t>
            </a:r>
            <a:r>
              <a:rPr lang="zh-CN" altLang="en-US" sz="1600" b="1"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党章</a:t>
            </a:r>
            <a:r>
              <a:rPr lang="en-US" altLang="zh-CN" sz="1600" b="1"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a:t>
            </a:r>
            <a:r>
              <a:rPr lang="zh-CN" altLang="en-US" sz="1600" b="1"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对党的性质、宗旨、指导思想、奋斗纲领和重大方针政策作出了明确规定，对党员权利和义务作出了明确规定，对党的制度和各级党组织的行为规范作出了明确规定，对党的各级领导干部的基本条件作出了明确规定，对党的纪律作出了明确规定。</a:t>
            </a:r>
            <a:endParaRPr lang="en-US" altLang="zh-CN" sz="1600" b="1"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endParaRPr>
          </a:p>
        </p:txBody>
      </p:sp>
      <p:sp>
        <p:nvSpPr>
          <p:cNvPr id="44" name="矩形 43"/>
          <p:cNvSpPr/>
          <p:nvPr/>
        </p:nvSpPr>
        <p:spPr>
          <a:xfrm>
            <a:off x="2564608" y="4013200"/>
            <a:ext cx="6772275" cy="609398"/>
          </a:xfrm>
          <a:prstGeom prst="rect">
            <a:avLst/>
          </a:prstGeom>
          <a:noFill/>
          <a:ln cmpd="sng">
            <a:noFill/>
          </a:ln>
        </p:spPr>
        <p:txBody>
          <a:bodyPr wrap="square">
            <a:spAutoFit/>
          </a:bodyPr>
          <a:lstStyle/>
          <a:p>
            <a:pPr algn="ctr">
              <a:lnSpc>
                <a:spcPct val="120000"/>
              </a:lnSpc>
              <a:spcBef>
                <a:spcPct val="0"/>
              </a:spcBef>
              <a:spcAft>
                <a:spcPct val="0"/>
              </a:spcAft>
            </a:pPr>
            <a:r>
              <a:rPr lang="zh-CN" altLang="en-US" sz="2800" b="1" spc="300" noProof="1">
                <a:solidFill>
                  <a:srgbClr val="F40000"/>
                </a:solidFill>
                <a:latin typeface="微软雅黑" panose="020B0503020204020204" pitchFamily="34" charset="-122"/>
                <a:ea typeface="微软雅黑" panose="020B0503020204020204" pitchFamily="34" charset="-122"/>
                <a:cs typeface="+mn-ea"/>
                <a:sym typeface="+mn-lt"/>
              </a:rPr>
              <a:t>全党同志都要全面了解和掌握</a:t>
            </a:r>
          </a:p>
        </p:txBody>
      </p:sp>
      <p:pic>
        <p:nvPicPr>
          <p:cNvPr id="4" name="图片 3" descr="49719b19e1b80467a7b82ffedb099f1d"/>
          <p:cNvPicPr>
            <a:picLocks noChangeAspect="1"/>
          </p:cNvPicPr>
          <p:nvPr/>
        </p:nvPicPr>
        <p:blipFill>
          <a:blip r:embed="rId3" cstate="print"/>
          <a:stretch>
            <a:fillRect/>
          </a:stretch>
        </p:blipFill>
        <p:spPr>
          <a:xfrm>
            <a:off x="1397795" y="634365"/>
            <a:ext cx="4041775" cy="3792220"/>
          </a:xfrm>
          <a:prstGeom prst="rect">
            <a:avLst/>
          </a:prstGeom>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1863940866"/>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16" presetClass="entr" presetSubtype="21" fill="hold" grpId="0" nodeType="afterEffect">
                                  <p:stCondLst>
                                    <p:cond delay="500"/>
                                  </p:stCondLst>
                                  <p:childTnLst>
                                    <p:set>
                                      <p:cBhvr>
                                        <p:cTn id="10" dur="1" fill="hold">
                                          <p:stCondLst>
                                            <p:cond delay="0"/>
                                          </p:stCondLst>
                                        </p:cTn>
                                        <p:tgtEl>
                                          <p:spTgt spid="55"/>
                                        </p:tgtEl>
                                        <p:attrNameLst>
                                          <p:attrName>style.visibility</p:attrName>
                                        </p:attrNameLst>
                                      </p:cBhvr>
                                      <p:to>
                                        <p:strVal val="visible"/>
                                      </p:to>
                                    </p:set>
                                    <p:animEffect transition="in" filter="barn(inVertical)">
                                      <p:cBhvr>
                                        <p:cTn id="11" dur="750"/>
                                        <p:tgtEl>
                                          <p:spTgt spid="55"/>
                                        </p:tgtEl>
                                      </p:cBhvr>
                                    </p:animEffect>
                                  </p:childTnLst>
                                </p:cTn>
                              </p:par>
                            </p:childTnLst>
                          </p:cTn>
                        </p:par>
                        <p:par>
                          <p:cTn id="12" fill="hold">
                            <p:stCondLst>
                              <p:cond delay="2000"/>
                            </p:stCondLst>
                            <p:childTnLst>
                              <p:par>
                                <p:cTn id="13" presetID="16" presetClass="entr" presetSubtype="21" fill="hold" nodeType="afterEffect">
                                  <p:stCondLst>
                                    <p:cond delay="0"/>
                                  </p:stCondLst>
                                  <p:childTnLst>
                                    <p:set>
                                      <p:cBhvr>
                                        <p:cTn id="14" dur="1" fill="hold">
                                          <p:stCondLst>
                                            <p:cond delay="0"/>
                                          </p:stCondLst>
                                        </p:cTn>
                                        <p:tgtEl>
                                          <p:spTgt spid="40">
                                            <p:txEl>
                                              <p:pRg st="0" end="0"/>
                                            </p:txEl>
                                          </p:spTgt>
                                        </p:tgtEl>
                                        <p:attrNameLst>
                                          <p:attrName>style.visibility</p:attrName>
                                        </p:attrNameLst>
                                      </p:cBhvr>
                                      <p:to>
                                        <p:strVal val="visible"/>
                                      </p:to>
                                    </p:set>
                                    <p:animEffect transition="in" filter="barn(inVertical)">
                                      <p:cBhvr>
                                        <p:cTn id="15" dur="500"/>
                                        <p:tgtEl>
                                          <p:spTgt spid="40">
                                            <p:txEl>
                                              <p:pRg st="0" end="0"/>
                                            </p:txEl>
                                          </p:spTgt>
                                        </p:tgtEl>
                                      </p:cBhvr>
                                    </p:animEffect>
                                  </p:childTnLst>
                                </p:cTn>
                              </p:par>
                            </p:childTnLst>
                          </p:cTn>
                        </p:par>
                        <p:par>
                          <p:cTn id="16" fill="hold">
                            <p:stCondLst>
                              <p:cond delay="2500"/>
                            </p:stCondLst>
                            <p:childTnLst>
                              <p:par>
                                <p:cTn id="17" presetID="16" presetClass="entr" presetSubtype="21" fill="hold" grpId="0" nodeType="after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barn(inVertical)">
                                      <p:cBhvr>
                                        <p:cTn id="19" dur="500"/>
                                        <p:tgtEl>
                                          <p:spTgt spid="44"/>
                                        </p:tgtEl>
                                      </p:cBhvr>
                                    </p:animEffect>
                                  </p:childTnLst>
                                </p:cTn>
                              </p:par>
                            </p:childTnLst>
                          </p:cTn>
                        </p:par>
                        <p:par>
                          <p:cTn id="20" fill="hold">
                            <p:stCondLst>
                              <p:cond delay="3000"/>
                            </p:stCondLst>
                            <p:childTnLst>
                              <p:par>
                                <p:cTn id="21" presetID="42" presetClass="entr" presetSubtype="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1000"/>
                                        <p:tgtEl>
                                          <p:spTgt spid="25"/>
                                        </p:tgtEl>
                                      </p:cBhvr>
                                    </p:animEffect>
                                    <p:anim calcmode="lin" valueType="num">
                                      <p:cBhvr>
                                        <p:cTn id="24" dur="1000" fill="hold"/>
                                        <p:tgtEl>
                                          <p:spTgt spid="25"/>
                                        </p:tgtEl>
                                        <p:attrNameLst>
                                          <p:attrName>ppt_x</p:attrName>
                                        </p:attrNameLst>
                                      </p:cBhvr>
                                      <p:tavLst>
                                        <p:tav tm="0">
                                          <p:val>
                                            <p:strVal val="#ppt_x"/>
                                          </p:val>
                                        </p:tav>
                                        <p:tav tm="100000">
                                          <p:val>
                                            <p:strVal val="#ppt_x"/>
                                          </p:val>
                                        </p:tav>
                                      </p:tavLst>
                                    </p:anim>
                                    <p:anim calcmode="lin" valueType="num">
                                      <p:cBhvr>
                                        <p:cTn id="25"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25" grpId="0"/>
      <p:bldP spid="4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6">
            <a:extLst>
              <a:ext uri="{FF2B5EF4-FFF2-40B4-BE49-F238E27FC236}">
                <a16:creationId xmlns="" xmlns:a16="http://schemas.microsoft.com/office/drawing/2014/main" id="{DE5CA8BB-BC4F-4C3D-AE08-2D86E8FEBE54}"/>
              </a:ext>
            </a:extLst>
          </p:cNvPr>
          <p:cNvSpPr txBox="1"/>
          <p:nvPr/>
        </p:nvSpPr>
        <p:spPr>
          <a:xfrm>
            <a:off x="6591206" y="2103494"/>
            <a:ext cx="4221401" cy="938494"/>
          </a:xfrm>
          <a:prstGeom prst="rect">
            <a:avLst/>
          </a:prstGeom>
          <a:noFill/>
        </p:spPr>
        <p:txBody>
          <a:bodyPr wrap="square" lIns="121889" tIns="60944" rIns="121889" bIns="60944" rtlCol="0">
            <a:spAutoFit/>
          </a:bodyPr>
          <a:lstStyle/>
          <a:p>
            <a:pPr fontAlgn="base">
              <a:lnSpc>
                <a:spcPct val="125000"/>
              </a:lnSpc>
              <a:spcBef>
                <a:spcPct val="0"/>
              </a:spcBef>
              <a:spcAft>
                <a:spcPct val="0"/>
              </a:spcAft>
            </a:pPr>
            <a:r>
              <a:rPr lang="zh-CN" altLang="en-US" sz="4665" b="1" dirty="0">
                <a:solidFill>
                  <a:srgbClr val="C00000"/>
                </a:solidFill>
                <a:latin typeface="微软雅黑" panose="020B0503020204020204" pitchFamily="34" charset="-122"/>
                <a:ea typeface="微软雅黑" panose="020B0503020204020204" pitchFamily="34" charset="-122"/>
              </a:rPr>
              <a:t>第二章</a:t>
            </a:r>
          </a:p>
        </p:txBody>
      </p:sp>
      <p:sp>
        <p:nvSpPr>
          <p:cNvPr id="7" name="文本框 6">
            <a:extLst>
              <a:ext uri="{FF2B5EF4-FFF2-40B4-BE49-F238E27FC236}">
                <a16:creationId xmlns="" xmlns:a16="http://schemas.microsoft.com/office/drawing/2014/main" id="{D56483AC-E5EF-452A-8CE8-2BE2D63D05C7}"/>
              </a:ext>
            </a:extLst>
          </p:cNvPr>
          <p:cNvSpPr txBox="1"/>
          <p:nvPr/>
        </p:nvSpPr>
        <p:spPr>
          <a:xfrm>
            <a:off x="6601374" y="2931372"/>
            <a:ext cx="4910667" cy="951230"/>
          </a:xfrm>
          <a:prstGeom prst="rect">
            <a:avLst/>
          </a:prstGeom>
          <a:noFill/>
        </p:spPr>
        <p:txBody>
          <a:bodyPr wrap="square" lIns="121889" tIns="60944" rIns="121889" bIns="60944" rtlCol="0">
            <a:spAutoFit/>
          </a:bodyPr>
          <a:lstStyle/>
          <a:p>
            <a:pPr fontAlgn="base">
              <a:spcBef>
                <a:spcPct val="0"/>
              </a:spcBef>
              <a:spcAft>
                <a:spcPct val="0"/>
              </a:spcAft>
            </a:pPr>
            <a:r>
              <a:rPr lang="zh-CN" altLang="en-US" sz="5400" b="1" dirty="0">
                <a:solidFill>
                  <a:srgbClr val="C00000"/>
                </a:solidFill>
                <a:latin typeface="微软雅黑" panose="020B0503020204020204" pitchFamily="34" charset="-122"/>
                <a:ea typeface="微软雅黑" panose="020B0503020204020204" pitchFamily="34" charset="-122"/>
              </a:rPr>
              <a:t>党章的概述</a:t>
            </a:r>
          </a:p>
        </p:txBody>
      </p:sp>
      <p:sp>
        <p:nvSpPr>
          <p:cNvPr id="8" name="矩形 7">
            <a:extLst>
              <a:ext uri="{FF2B5EF4-FFF2-40B4-BE49-F238E27FC236}">
                <a16:creationId xmlns="" xmlns:a16="http://schemas.microsoft.com/office/drawing/2014/main" id="{F74296D4-19A8-4189-80F0-5CD5D153927C}"/>
              </a:ext>
            </a:extLst>
          </p:cNvPr>
          <p:cNvSpPr/>
          <p:nvPr/>
        </p:nvSpPr>
        <p:spPr>
          <a:xfrm>
            <a:off x="6648575" y="3882355"/>
            <a:ext cx="4863465" cy="397510"/>
          </a:xfrm>
          <a:prstGeom prst="rect">
            <a:avLst/>
          </a:prstGeom>
        </p:spPr>
        <p:txBody>
          <a:bodyPr wrap="square" lIns="121889" tIns="60944" rIns="121889" bIns="60944">
            <a:spAutoFit/>
          </a:bodyPr>
          <a:lstStyle/>
          <a:p>
            <a:pPr algn="dist">
              <a:defRPr/>
            </a:pPr>
            <a:r>
              <a:rPr lang="zh-CN" altLang="en-US" dirty="0">
                <a:solidFill>
                  <a:srgbClr val="C00000"/>
                </a:solidFill>
                <a:latin typeface="微软雅黑" panose="020B0503020204020204" pitchFamily="34" charset="-122"/>
                <a:ea typeface="微软雅黑" panose="020B0503020204020204" pitchFamily="34" charset="-122"/>
              </a:rPr>
              <a:t>十九大党章全方位解读学习中国共产党章程</a:t>
            </a:r>
          </a:p>
        </p:txBody>
      </p:sp>
    </p:spTree>
    <p:extLst>
      <p:ext uri="{BB962C8B-B14F-4D97-AF65-F5344CB8AC3E}">
        <p14:creationId xmlns="" xmlns:p14="http://schemas.microsoft.com/office/powerpoint/2010/main" val="1830191958"/>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要严格遵守党章各项规定</a:t>
            </a:r>
          </a:p>
        </p:txBody>
      </p:sp>
      <p:sp>
        <p:nvSpPr>
          <p:cNvPr id="55" name="Rectangle 3"/>
          <p:cNvSpPr/>
          <p:nvPr/>
        </p:nvSpPr>
        <p:spPr>
          <a:xfrm>
            <a:off x="-13493" y="1676401"/>
            <a:ext cx="12217400" cy="1992313"/>
          </a:xfrm>
          <a:prstGeom prst="rect">
            <a:avLst/>
          </a:prstGeom>
          <a:gradFill>
            <a:gsLst>
              <a:gs pos="0">
                <a:srgbClr val="E30000"/>
              </a:gs>
              <a:gs pos="100000">
                <a:srgbClr val="76030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en-GB" noProof="1">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40" name="TextBox 19"/>
          <p:cNvSpPr txBox="1"/>
          <p:nvPr/>
        </p:nvSpPr>
        <p:spPr>
          <a:xfrm>
            <a:off x="5520532" y="1671638"/>
            <a:ext cx="7632700" cy="1716088"/>
          </a:xfrm>
          <a:prstGeom prst="rect">
            <a:avLst/>
          </a:prstGeom>
          <a:noFill/>
        </p:spPr>
        <p:txBody>
          <a:bodyPr wrap="square" rtlCol="0">
            <a:spAutoFit/>
          </a:bodyPr>
          <a:lstStyle/>
          <a:p>
            <a:pPr>
              <a:lnSpc>
                <a:spcPct val="120000"/>
              </a:lnSpc>
              <a:spcBef>
                <a:spcPct val="0"/>
              </a:spcBef>
              <a:spcAft>
                <a:spcPct val="0"/>
              </a:spcAft>
            </a:pPr>
            <a:r>
              <a:rPr lang="zh-CN" altLang="en-US" sz="4800" b="1" spc="300" noProof="1">
                <a:solidFill>
                  <a:srgbClr val="FFFFFF"/>
                </a:solidFill>
                <a:latin typeface="微软雅黑" panose="020B0503020204020204" pitchFamily="34" charset="-122"/>
                <a:ea typeface="微软雅黑" panose="020B0503020204020204" pitchFamily="34" charset="-122"/>
                <a:cs typeface="+mn-ea"/>
                <a:sym typeface="+mn-lt"/>
              </a:rPr>
              <a:t>学习和遵守  党章</a:t>
            </a:r>
            <a:endParaRPr lang="en-US" altLang="zh-CN" sz="4800" b="1" spc="300" noProof="1">
              <a:solidFill>
                <a:srgbClr val="FFFFFF"/>
              </a:solidFill>
              <a:latin typeface="微软雅黑" panose="020B0503020204020204" pitchFamily="34" charset="-122"/>
              <a:ea typeface="微软雅黑" panose="020B0503020204020204" pitchFamily="34" charset="-122"/>
              <a:cs typeface="+mn-ea"/>
              <a:sym typeface="+mn-lt"/>
            </a:endParaRPr>
          </a:p>
          <a:p>
            <a:pPr>
              <a:lnSpc>
                <a:spcPct val="120000"/>
              </a:lnSpc>
              <a:spcBef>
                <a:spcPct val="0"/>
              </a:spcBef>
              <a:spcAft>
                <a:spcPct val="0"/>
              </a:spcAft>
            </a:pPr>
            <a:r>
              <a:rPr lang="zh-CN" altLang="en-US" sz="4000" b="1" spc="300" noProof="1">
                <a:solidFill>
                  <a:srgbClr val="FFFFFF"/>
                </a:solidFill>
                <a:latin typeface="微软雅黑" panose="020B0503020204020204" pitchFamily="34" charset="-122"/>
                <a:ea typeface="微软雅黑" panose="020B0503020204020204" pitchFamily="34" charset="-122"/>
                <a:cs typeface="+mn-ea"/>
                <a:sym typeface="+mn-lt"/>
              </a:rPr>
              <a:t>要严格遵守党章各项规定</a:t>
            </a:r>
          </a:p>
        </p:txBody>
      </p:sp>
      <p:sp>
        <p:nvSpPr>
          <p:cNvPr id="25" name="矩形 24"/>
          <p:cNvSpPr/>
          <p:nvPr/>
        </p:nvSpPr>
        <p:spPr>
          <a:xfrm>
            <a:off x="1566070" y="4735513"/>
            <a:ext cx="9058275" cy="1570038"/>
          </a:xfrm>
          <a:prstGeom prst="rect">
            <a:avLst/>
          </a:prstGeom>
        </p:spPr>
        <p:txBody>
          <a:bodyPr wrap="square">
            <a:spAutoFit/>
          </a:bodyPr>
          <a:lstStyle/>
          <a:p>
            <a:pPr marL="285750" indent="-285750">
              <a:lnSpc>
                <a:spcPct val="150000"/>
              </a:lnSpc>
              <a:spcBef>
                <a:spcPct val="0"/>
              </a:spcBef>
              <a:spcAft>
                <a:spcPct val="0"/>
              </a:spcAft>
              <a:buClr>
                <a:srgbClr val="F40000"/>
              </a:buClr>
              <a:buFont typeface="Wingdings" panose="05000000000000000000" pitchFamily="2" charset="2"/>
              <a:buChar char="u"/>
            </a:pPr>
            <a:r>
              <a:rPr lang="zh-CN" altLang="en-US" sz="1600" b="1"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全党要牢固树立党章意识，真正把党章作为加强党性修养的根本标准，作为指导党的工作、党内活动、党的建设的根本依据，把党章各项规定落实到行动上。建立健全党内制度体系，要以党章为根本依据；判断各级党组织和党员、干部的表现，要以党章为基本标准；解决党内矛盾，要以党章为根本规则。</a:t>
            </a:r>
          </a:p>
        </p:txBody>
      </p:sp>
      <p:sp>
        <p:nvSpPr>
          <p:cNvPr id="44" name="矩形 43"/>
          <p:cNvSpPr/>
          <p:nvPr/>
        </p:nvSpPr>
        <p:spPr>
          <a:xfrm>
            <a:off x="2064545" y="4005263"/>
            <a:ext cx="8061325" cy="609600"/>
          </a:xfrm>
          <a:prstGeom prst="rect">
            <a:avLst/>
          </a:prstGeom>
          <a:noFill/>
          <a:ln cmpd="sng">
            <a:noFill/>
          </a:ln>
        </p:spPr>
        <p:txBody>
          <a:bodyPr wrap="square">
            <a:spAutoFit/>
          </a:bodyPr>
          <a:lstStyle/>
          <a:p>
            <a:pPr algn="ctr">
              <a:lnSpc>
                <a:spcPct val="120000"/>
              </a:lnSpc>
              <a:spcBef>
                <a:spcPct val="0"/>
              </a:spcBef>
              <a:spcAft>
                <a:spcPct val="0"/>
              </a:spcAft>
            </a:pPr>
            <a:r>
              <a:rPr lang="zh-CN" altLang="en-US" sz="2800" b="1" spc="300" noProof="1">
                <a:solidFill>
                  <a:srgbClr val="F40000"/>
                </a:solidFill>
                <a:latin typeface="微软雅黑" panose="020B0503020204020204" pitchFamily="34" charset="-122"/>
                <a:ea typeface="微软雅黑" panose="020B0503020204020204" pitchFamily="34" charset="-122"/>
                <a:cs typeface="+mn-ea"/>
                <a:sym typeface="+mn-lt"/>
              </a:rPr>
              <a:t>全党共同来维护</a:t>
            </a:r>
            <a:r>
              <a:rPr lang="en-US" altLang="zh-CN" sz="2800" b="1" spc="300" noProof="1">
                <a:solidFill>
                  <a:srgbClr val="F40000"/>
                </a:solidFill>
                <a:latin typeface="微软雅黑" panose="020B0503020204020204" pitchFamily="34" charset="-122"/>
                <a:ea typeface="微软雅黑" panose="020B0503020204020204" pitchFamily="34" charset="-122"/>
                <a:cs typeface="+mn-ea"/>
                <a:sym typeface="+mn-lt"/>
              </a:rPr>
              <a:t>《</a:t>
            </a:r>
            <a:r>
              <a:rPr lang="zh-CN" altLang="en-US" sz="2800" b="1" spc="300" noProof="1">
                <a:solidFill>
                  <a:srgbClr val="F40000"/>
                </a:solidFill>
                <a:latin typeface="微软雅黑" panose="020B0503020204020204" pitchFamily="34" charset="-122"/>
                <a:ea typeface="微软雅黑" panose="020B0503020204020204" pitchFamily="34" charset="-122"/>
                <a:cs typeface="+mn-ea"/>
                <a:sym typeface="+mn-lt"/>
              </a:rPr>
              <a:t>党章</a:t>
            </a:r>
            <a:r>
              <a:rPr lang="en-US" altLang="zh-CN" sz="2800" b="1" spc="300" noProof="1">
                <a:solidFill>
                  <a:srgbClr val="F40000"/>
                </a:solidFill>
                <a:latin typeface="微软雅黑" panose="020B0503020204020204" pitchFamily="34" charset="-122"/>
                <a:ea typeface="微软雅黑" panose="020B0503020204020204" pitchFamily="34" charset="-122"/>
                <a:cs typeface="+mn-ea"/>
                <a:sym typeface="+mn-lt"/>
              </a:rPr>
              <a:t>》</a:t>
            </a:r>
            <a:r>
              <a:rPr lang="zh-CN" altLang="en-US" sz="2800" b="1" spc="300" noProof="1">
                <a:solidFill>
                  <a:srgbClr val="F40000"/>
                </a:solidFill>
                <a:latin typeface="微软雅黑" panose="020B0503020204020204" pitchFamily="34" charset="-122"/>
                <a:ea typeface="微软雅黑" panose="020B0503020204020204" pitchFamily="34" charset="-122"/>
                <a:cs typeface="+mn-ea"/>
                <a:sym typeface="+mn-lt"/>
              </a:rPr>
              <a:t>的权威性和严肃性</a:t>
            </a:r>
          </a:p>
        </p:txBody>
      </p:sp>
      <p:pic>
        <p:nvPicPr>
          <p:cNvPr id="4" name="图片 3" descr="49719b19e1b80467a7b82ffedb099f1d"/>
          <p:cNvPicPr>
            <a:picLocks noChangeAspect="1"/>
          </p:cNvPicPr>
          <p:nvPr/>
        </p:nvPicPr>
        <p:blipFill>
          <a:blip r:embed="rId3" cstate="print"/>
          <a:stretch>
            <a:fillRect/>
          </a:stretch>
        </p:blipFill>
        <p:spPr>
          <a:xfrm>
            <a:off x="1397795" y="634365"/>
            <a:ext cx="4041775" cy="3792220"/>
          </a:xfrm>
          <a:prstGeom prst="rect">
            <a:avLst/>
          </a:prstGeom>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2894621398"/>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16" presetClass="entr" presetSubtype="21" fill="hold" grpId="0" nodeType="afterEffect">
                                  <p:stCondLst>
                                    <p:cond delay="500"/>
                                  </p:stCondLst>
                                  <p:childTnLst>
                                    <p:set>
                                      <p:cBhvr>
                                        <p:cTn id="10" dur="1" fill="hold">
                                          <p:stCondLst>
                                            <p:cond delay="0"/>
                                          </p:stCondLst>
                                        </p:cTn>
                                        <p:tgtEl>
                                          <p:spTgt spid="55"/>
                                        </p:tgtEl>
                                        <p:attrNameLst>
                                          <p:attrName>style.visibility</p:attrName>
                                        </p:attrNameLst>
                                      </p:cBhvr>
                                      <p:to>
                                        <p:strVal val="visible"/>
                                      </p:to>
                                    </p:set>
                                    <p:animEffect transition="in" filter="barn(inVertical)">
                                      <p:cBhvr>
                                        <p:cTn id="11" dur="750"/>
                                        <p:tgtEl>
                                          <p:spTgt spid="55"/>
                                        </p:tgtEl>
                                      </p:cBhvr>
                                    </p:animEffect>
                                  </p:childTnLst>
                                </p:cTn>
                              </p:par>
                            </p:childTnLst>
                          </p:cTn>
                        </p:par>
                        <p:par>
                          <p:cTn id="12" fill="hold">
                            <p:stCondLst>
                              <p:cond delay="2000"/>
                            </p:stCondLst>
                            <p:childTnLst>
                              <p:par>
                                <p:cTn id="13" presetID="16" presetClass="entr" presetSubtype="21" fill="hold" nodeType="afterEffect">
                                  <p:stCondLst>
                                    <p:cond delay="0"/>
                                  </p:stCondLst>
                                  <p:childTnLst>
                                    <p:set>
                                      <p:cBhvr>
                                        <p:cTn id="14" dur="1" fill="hold">
                                          <p:stCondLst>
                                            <p:cond delay="0"/>
                                          </p:stCondLst>
                                        </p:cTn>
                                        <p:tgtEl>
                                          <p:spTgt spid="40">
                                            <p:txEl>
                                              <p:pRg st="0" end="0"/>
                                            </p:txEl>
                                          </p:spTgt>
                                        </p:tgtEl>
                                        <p:attrNameLst>
                                          <p:attrName>style.visibility</p:attrName>
                                        </p:attrNameLst>
                                      </p:cBhvr>
                                      <p:to>
                                        <p:strVal val="visible"/>
                                      </p:to>
                                    </p:set>
                                    <p:animEffect transition="in" filter="barn(inVertical)">
                                      <p:cBhvr>
                                        <p:cTn id="15" dur="500"/>
                                        <p:tgtEl>
                                          <p:spTgt spid="40">
                                            <p:txEl>
                                              <p:pRg st="0" end="0"/>
                                            </p:txEl>
                                          </p:spTgt>
                                        </p:tgtEl>
                                      </p:cBhvr>
                                    </p:animEffect>
                                  </p:childTnLst>
                                </p:cTn>
                              </p:par>
                            </p:childTnLst>
                          </p:cTn>
                        </p:par>
                        <p:par>
                          <p:cTn id="16" fill="hold">
                            <p:stCondLst>
                              <p:cond delay="2500"/>
                            </p:stCondLst>
                            <p:childTnLst>
                              <p:par>
                                <p:cTn id="17" presetID="16" presetClass="entr" presetSubtype="21" fill="hold" grpId="0" nodeType="after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barn(inVertical)">
                                      <p:cBhvr>
                                        <p:cTn id="19" dur="500"/>
                                        <p:tgtEl>
                                          <p:spTgt spid="44"/>
                                        </p:tgtEl>
                                      </p:cBhvr>
                                    </p:animEffect>
                                  </p:childTnLst>
                                </p:cTn>
                              </p:par>
                            </p:childTnLst>
                          </p:cTn>
                        </p:par>
                        <p:par>
                          <p:cTn id="20" fill="hold">
                            <p:stCondLst>
                              <p:cond delay="3000"/>
                            </p:stCondLst>
                            <p:childTnLst>
                              <p:par>
                                <p:cTn id="21" presetID="42" presetClass="entr" presetSubtype="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1000"/>
                                        <p:tgtEl>
                                          <p:spTgt spid="25"/>
                                        </p:tgtEl>
                                      </p:cBhvr>
                                    </p:animEffect>
                                    <p:anim calcmode="lin" valueType="num">
                                      <p:cBhvr>
                                        <p:cTn id="24" dur="1000" fill="hold"/>
                                        <p:tgtEl>
                                          <p:spTgt spid="25"/>
                                        </p:tgtEl>
                                        <p:attrNameLst>
                                          <p:attrName>ppt_x</p:attrName>
                                        </p:attrNameLst>
                                      </p:cBhvr>
                                      <p:tavLst>
                                        <p:tav tm="0">
                                          <p:val>
                                            <p:strVal val="#ppt_x"/>
                                          </p:val>
                                        </p:tav>
                                        <p:tav tm="100000">
                                          <p:val>
                                            <p:strVal val="#ppt_x"/>
                                          </p:val>
                                        </p:tav>
                                      </p:tavLst>
                                    </p:anim>
                                    <p:anim calcmode="lin" valueType="num">
                                      <p:cBhvr>
                                        <p:cTn id="25"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25" grpId="0"/>
      <p:bldP spid="44"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党员领导干部要做表率</a:t>
            </a:r>
          </a:p>
        </p:txBody>
      </p:sp>
      <p:sp>
        <p:nvSpPr>
          <p:cNvPr id="55" name="Rectangle 3"/>
          <p:cNvSpPr/>
          <p:nvPr/>
        </p:nvSpPr>
        <p:spPr>
          <a:xfrm>
            <a:off x="-13493" y="1676401"/>
            <a:ext cx="12217400" cy="1992313"/>
          </a:xfrm>
          <a:prstGeom prst="rect">
            <a:avLst/>
          </a:prstGeom>
          <a:gradFill>
            <a:gsLst>
              <a:gs pos="0">
                <a:srgbClr val="E30000"/>
              </a:gs>
              <a:gs pos="100000">
                <a:srgbClr val="76030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en-GB" noProof="1">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40" name="TextBox 19"/>
          <p:cNvSpPr txBox="1"/>
          <p:nvPr/>
        </p:nvSpPr>
        <p:spPr>
          <a:xfrm>
            <a:off x="5124928" y="1676400"/>
            <a:ext cx="6480175" cy="1918970"/>
          </a:xfrm>
          <a:prstGeom prst="rect">
            <a:avLst/>
          </a:prstGeom>
          <a:noFill/>
        </p:spPr>
        <p:txBody>
          <a:bodyPr wrap="square" rtlCol="0">
            <a:spAutoFit/>
          </a:bodyPr>
          <a:lstStyle/>
          <a:p>
            <a:pPr>
              <a:lnSpc>
                <a:spcPct val="110000"/>
              </a:lnSpc>
              <a:spcBef>
                <a:spcPct val="0"/>
              </a:spcBef>
              <a:spcAft>
                <a:spcPct val="0"/>
              </a:spcAft>
            </a:pPr>
            <a:r>
              <a:rPr lang="zh-CN" altLang="en-US" sz="4800" b="1" spc="300" noProof="1">
                <a:solidFill>
                  <a:srgbClr val="FFFFFF"/>
                </a:solidFill>
                <a:latin typeface="微软雅黑" panose="020B0503020204020204" pitchFamily="34" charset="-122"/>
                <a:ea typeface="微软雅黑" panose="020B0503020204020204" pitchFamily="34" charset="-122"/>
                <a:cs typeface="+mn-ea"/>
                <a:sym typeface="+mn-lt"/>
              </a:rPr>
              <a:t>学习和遵守  党章</a:t>
            </a:r>
            <a:endParaRPr lang="en-US" altLang="zh-CN" sz="4800" b="1" spc="300" noProof="1">
              <a:solidFill>
                <a:srgbClr val="FFFFFF"/>
              </a:solidFill>
              <a:latin typeface="微软雅黑" panose="020B0503020204020204" pitchFamily="34" charset="-122"/>
              <a:ea typeface="微软雅黑" panose="020B0503020204020204" pitchFamily="34" charset="-122"/>
              <a:cs typeface="+mn-ea"/>
              <a:sym typeface="+mn-lt"/>
            </a:endParaRPr>
          </a:p>
          <a:p>
            <a:pPr>
              <a:lnSpc>
                <a:spcPct val="110000"/>
              </a:lnSpc>
              <a:spcBef>
                <a:spcPct val="0"/>
              </a:spcBef>
              <a:spcAft>
                <a:spcPct val="0"/>
              </a:spcAft>
            </a:pPr>
            <a:r>
              <a:rPr lang="zh-CN" altLang="en-US" sz="3000" b="1" spc="300" noProof="1">
                <a:solidFill>
                  <a:srgbClr val="FFFFFF"/>
                </a:solidFill>
                <a:latin typeface="微软雅黑" panose="020B0503020204020204" pitchFamily="34" charset="-122"/>
                <a:ea typeface="微软雅黑" panose="020B0503020204020204" pitchFamily="34" charset="-122"/>
                <a:cs typeface="+mn-ea"/>
                <a:sym typeface="+mn-lt"/>
              </a:rPr>
              <a:t>党员领导干部要做学习党章、遵守党章的模范</a:t>
            </a:r>
          </a:p>
        </p:txBody>
      </p:sp>
      <p:sp>
        <p:nvSpPr>
          <p:cNvPr id="25" name="矩形 24"/>
          <p:cNvSpPr/>
          <p:nvPr/>
        </p:nvSpPr>
        <p:spPr>
          <a:xfrm>
            <a:off x="1669258" y="5148264"/>
            <a:ext cx="9059863" cy="1200329"/>
          </a:xfrm>
          <a:prstGeom prst="rect">
            <a:avLst/>
          </a:prstGeom>
        </p:spPr>
        <p:txBody>
          <a:bodyPr wrap="square">
            <a:spAutoFit/>
          </a:bodyPr>
          <a:lstStyle/>
          <a:p>
            <a:pPr marL="285750" indent="-285750">
              <a:lnSpc>
                <a:spcPct val="150000"/>
              </a:lnSpc>
              <a:spcBef>
                <a:spcPct val="0"/>
              </a:spcBef>
              <a:spcAft>
                <a:spcPct val="0"/>
              </a:spcAft>
              <a:buClr>
                <a:srgbClr val="F40000"/>
              </a:buClr>
              <a:buFont typeface="Wingdings" panose="05000000000000000000" pitchFamily="2" charset="2"/>
              <a:buChar char="u"/>
            </a:pPr>
            <a:r>
              <a:rPr lang="en-US" altLang="zh-CN" sz="1600" b="1"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a:t>
            </a:r>
            <a:r>
              <a:rPr lang="zh-CN" altLang="en-US" sz="1600" b="1"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党章</a:t>
            </a:r>
            <a:r>
              <a:rPr lang="en-US" altLang="zh-CN" sz="1600" b="1"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a:t>
            </a:r>
            <a:r>
              <a:rPr lang="zh-CN" altLang="en-US" sz="1600" b="1"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各级领导干部要把学习党章作为必修课，走上新的领导岗位的同志要把学习党章作为第一课，带头遵守党章各项规定。凡是党章规定党员必须做到的，领导干部要首先做到；凡是党章规定党员不能做的，领导干部要带头不做。</a:t>
            </a:r>
          </a:p>
        </p:txBody>
      </p:sp>
      <p:sp>
        <p:nvSpPr>
          <p:cNvPr id="44" name="矩形 43"/>
          <p:cNvSpPr/>
          <p:nvPr/>
        </p:nvSpPr>
        <p:spPr>
          <a:xfrm>
            <a:off x="2064545" y="3767139"/>
            <a:ext cx="8207375" cy="1476375"/>
          </a:xfrm>
          <a:prstGeom prst="rect">
            <a:avLst/>
          </a:prstGeom>
          <a:noFill/>
          <a:ln cmpd="sng">
            <a:noFill/>
          </a:ln>
        </p:spPr>
        <p:txBody>
          <a:bodyPr wrap="square">
            <a:spAutoFit/>
          </a:bodyPr>
          <a:lstStyle/>
          <a:p>
            <a:pPr algn="just">
              <a:lnSpc>
                <a:spcPct val="120000"/>
              </a:lnSpc>
              <a:spcBef>
                <a:spcPct val="0"/>
              </a:spcBef>
              <a:spcAft>
                <a:spcPct val="0"/>
              </a:spcAft>
            </a:pPr>
            <a:r>
              <a:rPr lang="zh-CN" altLang="en-US" sz="2500" b="1" spc="300" noProof="1">
                <a:solidFill>
                  <a:srgbClr val="F40000"/>
                </a:solidFill>
                <a:latin typeface="微软雅黑" panose="020B0503020204020204" pitchFamily="34" charset="-122"/>
                <a:ea typeface="微软雅黑" panose="020B0503020204020204" pitchFamily="34" charset="-122"/>
                <a:cs typeface="+mn-ea"/>
                <a:sym typeface="+mn-lt"/>
              </a:rPr>
              <a:t>在坚定理想信念、坚持实事求是、推动科学发展、密切联系群众、加强道德修养、严守党的纪律等方面为广大党员作出表率。</a:t>
            </a:r>
          </a:p>
        </p:txBody>
      </p:sp>
      <p:pic>
        <p:nvPicPr>
          <p:cNvPr id="4" name="图片 3" descr="49719b19e1b80467a7b82ffedb099f1d"/>
          <p:cNvPicPr>
            <a:picLocks noChangeAspect="1"/>
          </p:cNvPicPr>
          <p:nvPr/>
        </p:nvPicPr>
        <p:blipFill>
          <a:blip r:embed="rId3" cstate="print"/>
          <a:stretch>
            <a:fillRect/>
          </a:stretch>
        </p:blipFill>
        <p:spPr>
          <a:xfrm>
            <a:off x="1397795" y="634365"/>
            <a:ext cx="4041775" cy="3792220"/>
          </a:xfrm>
          <a:prstGeom prst="rect">
            <a:avLst/>
          </a:prstGeom>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1213645797"/>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16" presetClass="entr" presetSubtype="21" fill="hold" grpId="0" nodeType="afterEffect">
                                  <p:stCondLst>
                                    <p:cond delay="500"/>
                                  </p:stCondLst>
                                  <p:childTnLst>
                                    <p:set>
                                      <p:cBhvr>
                                        <p:cTn id="10" dur="1" fill="hold">
                                          <p:stCondLst>
                                            <p:cond delay="0"/>
                                          </p:stCondLst>
                                        </p:cTn>
                                        <p:tgtEl>
                                          <p:spTgt spid="55"/>
                                        </p:tgtEl>
                                        <p:attrNameLst>
                                          <p:attrName>style.visibility</p:attrName>
                                        </p:attrNameLst>
                                      </p:cBhvr>
                                      <p:to>
                                        <p:strVal val="visible"/>
                                      </p:to>
                                    </p:set>
                                    <p:animEffect transition="in" filter="barn(inVertical)">
                                      <p:cBhvr>
                                        <p:cTn id="11" dur="750"/>
                                        <p:tgtEl>
                                          <p:spTgt spid="55"/>
                                        </p:tgtEl>
                                      </p:cBhvr>
                                    </p:animEffect>
                                  </p:childTnLst>
                                </p:cTn>
                              </p:par>
                            </p:childTnLst>
                          </p:cTn>
                        </p:par>
                        <p:par>
                          <p:cTn id="12" fill="hold">
                            <p:stCondLst>
                              <p:cond delay="2000"/>
                            </p:stCondLst>
                            <p:childTnLst>
                              <p:par>
                                <p:cTn id="13" presetID="16" presetClass="entr" presetSubtype="21" fill="hold" nodeType="afterEffect">
                                  <p:stCondLst>
                                    <p:cond delay="0"/>
                                  </p:stCondLst>
                                  <p:childTnLst>
                                    <p:set>
                                      <p:cBhvr>
                                        <p:cTn id="14" dur="1" fill="hold">
                                          <p:stCondLst>
                                            <p:cond delay="0"/>
                                          </p:stCondLst>
                                        </p:cTn>
                                        <p:tgtEl>
                                          <p:spTgt spid="40">
                                            <p:txEl>
                                              <p:pRg st="0" end="0"/>
                                            </p:txEl>
                                          </p:spTgt>
                                        </p:tgtEl>
                                        <p:attrNameLst>
                                          <p:attrName>style.visibility</p:attrName>
                                        </p:attrNameLst>
                                      </p:cBhvr>
                                      <p:to>
                                        <p:strVal val="visible"/>
                                      </p:to>
                                    </p:set>
                                    <p:animEffect transition="in" filter="barn(inVertical)">
                                      <p:cBhvr>
                                        <p:cTn id="15" dur="500"/>
                                        <p:tgtEl>
                                          <p:spTgt spid="40">
                                            <p:txEl>
                                              <p:pRg st="0" end="0"/>
                                            </p:txEl>
                                          </p:spTgt>
                                        </p:tgtEl>
                                      </p:cBhvr>
                                    </p:animEffect>
                                  </p:childTnLst>
                                </p:cTn>
                              </p:par>
                            </p:childTnLst>
                          </p:cTn>
                        </p:par>
                        <p:par>
                          <p:cTn id="16" fill="hold">
                            <p:stCondLst>
                              <p:cond delay="2500"/>
                            </p:stCondLst>
                            <p:childTnLst>
                              <p:par>
                                <p:cTn id="17" presetID="16" presetClass="entr" presetSubtype="21" fill="hold" grpId="0" nodeType="after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barn(inVertical)">
                                      <p:cBhvr>
                                        <p:cTn id="19" dur="500"/>
                                        <p:tgtEl>
                                          <p:spTgt spid="44"/>
                                        </p:tgtEl>
                                      </p:cBhvr>
                                    </p:animEffect>
                                  </p:childTnLst>
                                </p:cTn>
                              </p:par>
                            </p:childTnLst>
                          </p:cTn>
                        </p:par>
                        <p:par>
                          <p:cTn id="20" fill="hold">
                            <p:stCondLst>
                              <p:cond delay="3000"/>
                            </p:stCondLst>
                            <p:childTnLst>
                              <p:par>
                                <p:cTn id="21" presetID="42" presetClass="entr" presetSubtype="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1000"/>
                                        <p:tgtEl>
                                          <p:spTgt spid="25"/>
                                        </p:tgtEl>
                                      </p:cBhvr>
                                    </p:animEffect>
                                    <p:anim calcmode="lin" valueType="num">
                                      <p:cBhvr>
                                        <p:cTn id="24" dur="1000" fill="hold"/>
                                        <p:tgtEl>
                                          <p:spTgt spid="25"/>
                                        </p:tgtEl>
                                        <p:attrNameLst>
                                          <p:attrName>ppt_x</p:attrName>
                                        </p:attrNameLst>
                                      </p:cBhvr>
                                      <p:tavLst>
                                        <p:tav tm="0">
                                          <p:val>
                                            <p:strVal val="#ppt_x"/>
                                          </p:val>
                                        </p:tav>
                                        <p:tav tm="100000">
                                          <p:val>
                                            <p:strVal val="#ppt_x"/>
                                          </p:val>
                                        </p:tav>
                                      </p:tavLst>
                                    </p:anim>
                                    <p:anim calcmode="lin" valueType="num">
                                      <p:cBhvr>
                                        <p:cTn id="25"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25" grpId="0"/>
      <p:bldP spid="44"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党员领导干部要做表率</a:t>
            </a:r>
          </a:p>
        </p:txBody>
      </p:sp>
      <p:sp>
        <p:nvSpPr>
          <p:cNvPr id="55" name="Rectangle 3"/>
          <p:cNvSpPr/>
          <p:nvPr/>
        </p:nvSpPr>
        <p:spPr>
          <a:xfrm>
            <a:off x="-13493" y="1676401"/>
            <a:ext cx="12217400" cy="1992313"/>
          </a:xfrm>
          <a:prstGeom prst="rect">
            <a:avLst/>
          </a:prstGeom>
          <a:gradFill>
            <a:gsLst>
              <a:gs pos="0">
                <a:srgbClr val="E30000"/>
              </a:gs>
              <a:gs pos="100000">
                <a:srgbClr val="760303"/>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en-GB" noProof="1">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40" name="TextBox 19"/>
          <p:cNvSpPr txBox="1"/>
          <p:nvPr/>
        </p:nvSpPr>
        <p:spPr>
          <a:xfrm>
            <a:off x="4927124" y="1629410"/>
            <a:ext cx="6027420" cy="1918970"/>
          </a:xfrm>
          <a:prstGeom prst="rect">
            <a:avLst/>
          </a:prstGeom>
          <a:noFill/>
        </p:spPr>
        <p:txBody>
          <a:bodyPr wrap="square" rtlCol="0">
            <a:spAutoFit/>
          </a:bodyPr>
          <a:lstStyle/>
          <a:p>
            <a:pPr>
              <a:lnSpc>
                <a:spcPct val="110000"/>
              </a:lnSpc>
              <a:spcBef>
                <a:spcPct val="0"/>
              </a:spcBef>
              <a:spcAft>
                <a:spcPct val="0"/>
              </a:spcAft>
            </a:pPr>
            <a:r>
              <a:rPr lang="zh-CN" altLang="en-US" sz="4800" b="1" spc="300" noProof="1">
                <a:solidFill>
                  <a:srgbClr val="FFFFFF"/>
                </a:solidFill>
                <a:latin typeface="微软雅黑" panose="020B0503020204020204" pitchFamily="34" charset="-122"/>
                <a:ea typeface="微软雅黑" panose="020B0503020204020204" pitchFamily="34" charset="-122"/>
                <a:cs typeface="+mn-ea"/>
                <a:sym typeface="+mn-lt"/>
              </a:rPr>
              <a:t>学习和遵守  党章</a:t>
            </a:r>
            <a:endParaRPr lang="en-US" altLang="zh-CN" sz="4800" b="1" spc="300" noProof="1">
              <a:solidFill>
                <a:srgbClr val="FFFFFF"/>
              </a:solidFill>
              <a:latin typeface="微软雅黑" panose="020B0503020204020204" pitchFamily="34" charset="-122"/>
              <a:ea typeface="微软雅黑" panose="020B0503020204020204" pitchFamily="34" charset="-122"/>
              <a:cs typeface="+mn-ea"/>
              <a:sym typeface="+mn-lt"/>
            </a:endParaRPr>
          </a:p>
          <a:p>
            <a:pPr>
              <a:lnSpc>
                <a:spcPct val="110000"/>
              </a:lnSpc>
              <a:spcBef>
                <a:spcPct val="0"/>
              </a:spcBef>
              <a:spcAft>
                <a:spcPct val="0"/>
              </a:spcAft>
            </a:pPr>
            <a:r>
              <a:rPr lang="zh-CN" altLang="en-US" sz="3000" b="1" spc="300" noProof="1">
                <a:solidFill>
                  <a:srgbClr val="FFFFFF"/>
                </a:solidFill>
                <a:latin typeface="微软雅黑" panose="020B0503020204020204" pitchFamily="34" charset="-122"/>
                <a:ea typeface="微软雅黑" panose="020B0503020204020204" pitchFamily="34" charset="-122"/>
                <a:cs typeface="+mn-ea"/>
                <a:sym typeface="+mn-lt"/>
              </a:rPr>
              <a:t>党员领导干部要做学习党章、遵守党章的模范</a:t>
            </a:r>
          </a:p>
        </p:txBody>
      </p:sp>
      <p:sp>
        <p:nvSpPr>
          <p:cNvPr id="25" name="矩形 24"/>
          <p:cNvSpPr/>
          <p:nvPr/>
        </p:nvSpPr>
        <p:spPr>
          <a:xfrm>
            <a:off x="1669258" y="4809808"/>
            <a:ext cx="9059863" cy="1198880"/>
          </a:xfrm>
          <a:prstGeom prst="rect">
            <a:avLst/>
          </a:prstGeom>
        </p:spPr>
        <p:txBody>
          <a:bodyPr wrap="square">
            <a:spAutoFit/>
          </a:bodyPr>
          <a:lstStyle/>
          <a:p>
            <a:pPr marL="285750" indent="-285750">
              <a:lnSpc>
                <a:spcPct val="150000"/>
              </a:lnSpc>
              <a:spcBef>
                <a:spcPct val="0"/>
              </a:spcBef>
              <a:spcAft>
                <a:spcPct val="0"/>
              </a:spcAft>
              <a:buClr>
                <a:srgbClr val="F40000"/>
              </a:buClr>
              <a:buFont typeface="Wingdings" panose="05000000000000000000" pitchFamily="2" charset="2"/>
              <a:buChar char="u"/>
            </a:pPr>
            <a:r>
              <a:rPr lang="en-US" altLang="zh-CN" sz="1600" b="1"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a:t>
            </a:r>
            <a:r>
              <a:rPr lang="zh-CN" altLang="en-US" sz="1600" b="1"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党章</a:t>
            </a:r>
            <a:r>
              <a:rPr lang="en-US" altLang="zh-CN" sz="1600" b="1"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a:t>
            </a:r>
            <a:r>
              <a:rPr lang="zh-CN" altLang="en-US" sz="1600" b="1" spc="300" noProof="1">
                <a:solidFill>
                  <a:srgbClr val="000000">
                    <a:lumMod val="75000"/>
                    <a:lumOff val="25000"/>
                  </a:srgbClr>
                </a:solidFill>
                <a:latin typeface="微软雅黑" panose="020B0503020204020204" pitchFamily="34" charset="-122"/>
                <a:ea typeface="微软雅黑" panose="020B0503020204020204" pitchFamily="34" charset="-122"/>
                <a:cs typeface="+mn-ea"/>
                <a:sym typeface="+mn-lt"/>
              </a:rPr>
              <a:t>各级领导干部要把学习党章作为必修课，走上新的领导岗位的同志要把学习党章作为第一课，带头遵守党章各项规定。凡是党章规定党员必须做到的，领导干部要首先做到；凡是党章规定党员不能做的，领导干部要带头不做。</a:t>
            </a:r>
          </a:p>
        </p:txBody>
      </p:sp>
      <p:sp>
        <p:nvSpPr>
          <p:cNvPr id="44" name="矩形 43"/>
          <p:cNvSpPr/>
          <p:nvPr/>
        </p:nvSpPr>
        <p:spPr>
          <a:xfrm>
            <a:off x="1781970" y="3910966"/>
            <a:ext cx="8815705" cy="829945"/>
          </a:xfrm>
          <a:prstGeom prst="rect">
            <a:avLst/>
          </a:prstGeom>
          <a:noFill/>
          <a:ln cmpd="sng">
            <a:noFill/>
          </a:ln>
        </p:spPr>
        <p:txBody>
          <a:bodyPr wrap="square">
            <a:spAutoFit/>
          </a:bodyPr>
          <a:lstStyle/>
          <a:p>
            <a:pPr algn="just">
              <a:lnSpc>
                <a:spcPct val="120000"/>
              </a:lnSpc>
              <a:spcBef>
                <a:spcPct val="0"/>
              </a:spcBef>
              <a:spcAft>
                <a:spcPct val="0"/>
              </a:spcAft>
            </a:pPr>
            <a:r>
              <a:rPr lang="zh-CN" altLang="en-US" sz="2000" b="1" spc="300" noProof="1">
                <a:solidFill>
                  <a:srgbClr val="C00000"/>
                </a:solidFill>
                <a:latin typeface="微软雅黑" panose="020B0503020204020204" pitchFamily="34" charset="-122"/>
                <a:ea typeface="微软雅黑" panose="020B0503020204020204" pitchFamily="34" charset="-122"/>
                <a:cs typeface="+mn-ea"/>
                <a:sym typeface="+mn-lt"/>
              </a:rPr>
              <a:t>在坚定理想信念、坚持实事求是、推动科学发展、密切联系群众、加强道德修养、严守党的纪律等方面为广大党员作出表率。</a:t>
            </a:r>
          </a:p>
        </p:txBody>
      </p:sp>
      <p:pic>
        <p:nvPicPr>
          <p:cNvPr id="4" name="图片 3" descr="49719b19e1b80467a7b82ffedb099f1d"/>
          <p:cNvPicPr>
            <a:picLocks noChangeAspect="1"/>
          </p:cNvPicPr>
          <p:nvPr/>
        </p:nvPicPr>
        <p:blipFill>
          <a:blip r:embed="rId3" cstate="print"/>
          <a:stretch>
            <a:fillRect/>
          </a:stretch>
        </p:blipFill>
        <p:spPr>
          <a:xfrm>
            <a:off x="1397795" y="634365"/>
            <a:ext cx="4041775" cy="3792220"/>
          </a:xfrm>
          <a:prstGeom prst="rect">
            <a:avLst/>
          </a:prstGeom>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1515443632"/>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16" presetClass="entr" presetSubtype="21" fill="hold" grpId="0" nodeType="afterEffect">
                                  <p:stCondLst>
                                    <p:cond delay="500"/>
                                  </p:stCondLst>
                                  <p:childTnLst>
                                    <p:set>
                                      <p:cBhvr>
                                        <p:cTn id="10" dur="1" fill="hold">
                                          <p:stCondLst>
                                            <p:cond delay="0"/>
                                          </p:stCondLst>
                                        </p:cTn>
                                        <p:tgtEl>
                                          <p:spTgt spid="55"/>
                                        </p:tgtEl>
                                        <p:attrNameLst>
                                          <p:attrName>style.visibility</p:attrName>
                                        </p:attrNameLst>
                                      </p:cBhvr>
                                      <p:to>
                                        <p:strVal val="visible"/>
                                      </p:to>
                                    </p:set>
                                    <p:animEffect transition="in" filter="barn(inVertical)">
                                      <p:cBhvr>
                                        <p:cTn id="11" dur="750"/>
                                        <p:tgtEl>
                                          <p:spTgt spid="55"/>
                                        </p:tgtEl>
                                      </p:cBhvr>
                                    </p:animEffect>
                                  </p:childTnLst>
                                </p:cTn>
                              </p:par>
                            </p:childTnLst>
                          </p:cTn>
                        </p:par>
                        <p:par>
                          <p:cTn id="12" fill="hold">
                            <p:stCondLst>
                              <p:cond delay="2000"/>
                            </p:stCondLst>
                            <p:childTnLst>
                              <p:par>
                                <p:cTn id="13" presetID="16" presetClass="entr" presetSubtype="21" fill="hold" nodeType="afterEffect">
                                  <p:stCondLst>
                                    <p:cond delay="0"/>
                                  </p:stCondLst>
                                  <p:childTnLst>
                                    <p:set>
                                      <p:cBhvr>
                                        <p:cTn id="14" dur="1" fill="hold">
                                          <p:stCondLst>
                                            <p:cond delay="0"/>
                                          </p:stCondLst>
                                        </p:cTn>
                                        <p:tgtEl>
                                          <p:spTgt spid="40">
                                            <p:txEl>
                                              <p:pRg st="0" end="0"/>
                                            </p:txEl>
                                          </p:spTgt>
                                        </p:tgtEl>
                                        <p:attrNameLst>
                                          <p:attrName>style.visibility</p:attrName>
                                        </p:attrNameLst>
                                      </p:cBhvr>
                                      <p:to>
                                        <p:strVal val="visible"/>
                                      </p:to>
                                    </p:set>
                                    <p:animEffect transition="in" filter="barn(inVertical)">
                                      <p:cBhvr>
                                        <p:cTn id="15" dur="500"/>
                                        <p:tgtEl>
                                          <p:spTgt spid="40">
                                            <p:txEl>
                                              <p:pRg st="0" end="0"/>
                                            </p:txEl>
                                          </p:spTgt>
                                        </p:tgtEl>
                                      </p:cBhvr>
                                    </p:animEffect>
                                  </p:childTnLst>
                                </p:cTn>
                              </p:par>
                            </p:childTnLst>
                          </p:cTn>
                        </p:par>
                        <p:par>
                          <p:cTn id="16" fill="hold">
                            <p:stCondLst>
                              <p:cond delay="2500"/>
                            </p:stCondLst>
                            <p:childTnLst>
                              <p:par>
                                <p:cTn id="17" presetID="16" presetClass="entr" presetSubtype="21" fill="hold" grpId="0" nodeType="after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barn(inVertical)">
                                      <p:cBhvr>
                                        <p:cTn id="19" dur="500"/>
                                        <p:tgtEl>
                                          <p:spTgt spid="44"/>
                                        </p:tgtEl>
                                      </p:cBhvr>
                                    </p:animEffect>
                                  </p:childTnLst>
                                </p:cTn>
                              </p:par>
                            </p:childTnLst>
                          </p:cTn>
                        </p:par>
                        <p:par>
                          <p:cTn id="20" fill="hold">
                            <p:stCondLst>
                              <p:cond delay="3000"/>
                            </p:stCondLst>
                            <p:childTnLst>
                              <p:par>
                                <p:cTn id="21" presetID="42" presetClass="entr" presetSubtype="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1000"/>
                                        <p:tgtEl>
                                          <p:spTgt spid="25"/>
                                        </p:tgtEl>
                                      </p:cBhvr>
                                    </p:animEffect>
                                    <p:anim calcmode="lin" valueType="num">
                                      <p:cBhvr>
                                        <p:cTn id="24" dur="1000" fill="hold"/>
                                        <p:tgtEl>
                                          <p:spTgt spid="25"/>
                                        </p:tgtEl>
                                        <p:attrNameLst>
                                          <p:attrName>ppt_x</p:attrName>
                                        </p:attrNameLst>
                                      </p:cBhvr>
                                      <p:tavLst>
                                        <p:tav tm="0">
                                          <p:val>
                                            <p:strVal val="#ppt_x"/>
                                          </p:val>
                                        </p:tav>
                                        <p:tav tm="100000">
                                          <p:val>
                                            <p:strVal val="#ppt_x"/>
                                          </p:val>
                                        </p:tav>
                                      </p:tavLst>
                                    </p:anim>
                                    <p:anim calcmode="lin" valueType="num">
                                      <p:cBhvr>
                                        <p:cTn id="25"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25" grpId="0"/>
      <p:bldP spid="44" grpId="0"/>
    </p:bldLst>
  </p:timing>
</p:sld>
</file>

<file path=ppt/slides/slide83.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10" name="党"/>
          <p:cNvSpPr txBox="1"/>
          <p:nvPr/>
        </p:nvSpPr>
        <p:spPr>
          <a:xfrm>
            <a:off x="1293919" y="1933221"/>
            <a:ext cx="9604161" cy="2062103"/>
          </a:xfrm>
          <a:prstGeom prst="rect">
            <a:avLst/>
          </a:prstGeom>
          <a:noFill/>
          <a:ln>
            <a:noFill/>
          </a:ln>
          <a:effectLst>
            <a:innerShdw blurRad="63500" dist="50800" dir="16200000">
              <a:prstClr val="black">
                <a:alpha val="50000"/>
              </a:prstClr>
            </a:innerShdw>
          </a:effectLst>
        </p:spPr>
        <p:txBody>
          <a:bodyPr wrap="square" rtlCol="0">
            <a:spAutoFit/>
          </a:bodyPr>
          <a:lstStyle/>
          <a:p>
            <a:pPr algn="ctr">
              <a:defRPr/>
            </a:pPr>
            <a:r>
              <a:rPr lang="zh-CN" altLang="en-US" sz="8800" b="1" dirty="0">
                <a:ln w="3175">
                  <a:solidFill>
                    <a:prstClr val="white"/>
                  </a:solidFill>
                </a:ln>
                <a:solidFill>
                  <a:srgbClr val="C00000"/>
                </a:solidFill>
                <a:effectLst>
                  <a:outerShdw blurRad="38100" dist="38100" dir="2700000" algn="tl">
                    <a:srgbClr val="000000">
                      <a:alpha val="25000"/>
                    </a:srgbClr>
                  </a:outerShdw>
                </a:effectLst>
                <a:latin typeface="华文琥珀" panose="02010800040101010101" pitchFamily="2" charset="-122"/>
                <a:ea typeface="华文琥珀" panose="02010800040101010101" pitchFamily="2" charset="-122"/>
                <a:cs typeface="方正苏新诗柳楷简体-yolan" panose="02000000000000000000" pitchFamily="2" charset="-122"/>
                <a:sym typeface="+mn-ea"/>
              </a:rPr>
              <a:t>学习结束 感谢倾听</a:t>
            </a:r>
            <a:endParaRPr lang="en-US" altLang="zh-CN" sz="8800" b="1" dirty="0">
              <a:ln w="3175">
                <a:solidFill>
                  <a:prstClr val="white"/>
                </a:solidFill>
              </a:ln>
              <a:solidFill>
                <a:srgbClr val="C00000"/>
              </a:solidFill>
              <a:effectLst>
                <a:outerShdw blurRad="38100" dist="38100" dir="2700000" algn="tl">
                  <a:srgbClr val="000000">
                    <a:alpha val="25000"/>
                  </a:srgbClr>
                </a:outerShdw>
              </a:effectLst>
              <a:latin typeface="华文琥珀" panose="02010800040101010101" pitchFamily="2" charset="-122"/>
              <a:ea typeface="华文琥珀" panose="02010800040101010101" pitchFamily="2" charset="-122"/>
              <a:cs typeface="方正苏新诗柳楷简体-yolan" panose="02000000000000000000" pitchFamily="2" charset="-122"/>
              <a:sym typeface="+mn-ea"/>
            </a:endParaRPr>
          </a:p>
          <a:p>
            <a:pPr algn="ctr">
              <a:defRPr/>
            </a:pPr>
            <a:r>
              <a:rPr lang="zh-CN" altLang="en-US" sz="4000" b="1" dirty="0">
                <a:ln w="3175">
                  <a:solidFill>
                    <a:prstClr val="white"/>
                  </a:solidFill>
                </a:ln>
                <a:solidFill>
                  <a:srgbClr val="C00000"/>
                </a:solidFill>
                <a:effectLst>
                  <a:outerShdw blurRad="38100" dist="38100" dir="2700000" algn="tl">
                    <a:srgbClr val="000000">
                      <a:alpha val="25000"/>
                    </a:srgbClr>
                  </a:outerShdw>
                </a:effectLst>
                <a:latin typeface="华文琥珀" panose="02010800040101010101" pitchFamily="2" charset="-122"/>
                <a:ea typeface="华文琥珀" panose="02010800040101010101" pitchFamily="2" charset="-122"/>
                <a:cs typeface="方正苏新诗柳楷简体-yolan" panose="02000000000000000000" pitchFamily="2" charset="-122"/>
                <a:sym typeface="+mn-ea"/>
              </a:rPr>
              <a:t>十九大审议通过 全方位解读  修正案</a:t>
            </a:r>
          </a:p>
        </p:txBody>
      </p:sp>
      <p:pic>
        <p:nvPicPr>
          <p:cNvPr id="23" name="Picture 5" descr="C:\Documents and Settings\Administrator\桌面\05.png"/>
          <p:cNvPicPr>
            <a:picLocks noChangeAspect="1" noChangeArrowheads="1"/>
          </p:cNvPicPr>
          <p:nvPr/>
        </p:nvPicPr>
        <p:blipFill>
          <a:blip r:embed="rId4" cstate="email"/>
          <a:srcRect/>
          <a:stretch>
            <a:fillRect/>
          </a:stretch>
        </p:blipFill>
        <p:spPr bwMode="auto">
          <a:xfrm>
            <a:off x="9806846" y="812901"/>
            <a:ext cx="1964926" cy="1481346"/>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bevel/>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pic>
    </p:spTree>
    <p:extLst>
      <p:ext uri="{BB962C8B-B14F-4D97-AF65-F5344CB8AC3E}">
        <p14:creationId xmlns="" xmlns:p14="http://schemas.microsoft.com/office/powerpoint/2010/main" val="3627178533"/>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ppt_x</p:attrName>
                                        </p:attrNameLst>
                                      </p:cBhvr>
                                      <p:tavLst>
                                        <p:tav tm="0">
                                          <p:val>
                                            <p:strVal val="1+#ppt_w/2"/>
                                          </p:val>
                                        </p:tav>
                                        <p:tav tm="100000">
                                          <p:val>
                                            <p:strVal val="#ppt_x"/>
                                          </p:val>
                                        </p:tav>
                                      </p:tavLst>
                                    </p:anim>
                                    <p:anim calcmode="lin" valueType="num">
                                      <p:cBhvr>
                                        <p:cTn id="8" dur="1000" fill="hold"/>
                                        <p:tgtEl>
                                          <p:spTgt spid="23"/>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41" presetClass="entr" presetSubtype="0" fill="hold" grpId="0" nodeType="afterEffect">
                                  <p:stCondLst>
                                    <p:cond delay="0"/>
                                  </p:stCondLst>
                                  <p:iterate type="lt">
                                    <p:tmPct val="1818"/>
                                  </p:iterate>
                                  <p:childTnLst>
                                    <p:set>
                                      <p:cBhvr>
                                        <p:cTn id="11" dur="1" fill="hold">
                                          <p:stCondLst>
                                            <p:cond delay="0"/>
                                          </p:stCondLst>
                                        </p:cTn>
                                        <p:tgtEl>
                                          <p:spTgt spid="10"/>
                                        </p:tgtEl>
                                        <p:attrNameLst>
                                          <p:attrName>style.visibility</p:attrName>
                                        </p:attrNameLst>
                                      </p:cBhvr>
                                      <p:to>
                                        <p:strVal val="visible"/>
                                      </p:to>
                                    </p:set>
                                    <p:anim calcmode="lin" valueType="num">
                                      <p:cBhvr>
                                        <p:cTn id="12" dur="10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3" dur="1000" fill="hold"/>
                                        <p:tgtEl>
                                          <p:spTgt spid="10"/>
                                        </p:tgtEl>
                                        <p:attrNameLst>
                                          <p:attrName>ppt_y</p:attrName>
                                        </p:attrNameLst>
                                      </p:cBhvr>
                                      <p:tavLst>
                                        <p:tav tm="0">
                                          <p:val>
                                            <p:strVal val="#ppt_y"/>
                                          </p:val>
                                        </p:tav>
                                        <p:tav tm="100000">
                                          <p:val>
                                            <p:strVal val="#ppt_y"/>
                                          </p:val>
                                        </p:tav>
                                      </p:tavLst>
                                    </p:anim>
                                    <p:anim calcmode="lin" valueType="num">
                                      <p:cBhvr>
                                        <p:cTn id="14" dur="10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5" dur="10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6" dur="10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extLst mod="1">
    <p:ext uri="{E180D4A7-C9FB-4DFB-919C-405C955672EB}">
      <p14:showEvtLst xmlns="" xmlns:p14="http://schemas.microsoft.com/office/powerpoint/2010/main">
        <p14:playEvt time="169" objId="4"/>
      </p14:showEvtLst>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Box 12"/>
          <p:cNvSpPr txBox="1">
            <a:spLocks noChangeArrowheads="1"/>
          </p:cNvSpPr>
          <p:nvPr/>
        </p:nvSpPr>
        <p:spPr bwMode="auto">
          <a:xfrm>
            <a:off x="1397794" y="508000"/>
            <a:ext cx="5346700" cy="3987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a:spcBef>
                <a:spcPct val="0"/>
              </a:spcBef>
              <a:spcAft>
                <a:spcPct val="0"/>
              </a:spcAft>
            </a:pPr>
            <a:r>
              <a:rPr lang="zh-CN" altLang="en-US" sz="2000" spc="300" noProof="1">
                <a:solidFill>
                  <a:srgbClr val="FFFFFF"/>
                </a:solidFill>
                <a:latin typeface="微软雅黑" panose="020B0503020204020204" pitchFamily="34" charset="-122"/>
                <a:ea typeface="微软雅黑" panose="020B0503020204020204" pitchFamily="34" charset="-122"/>
              </a:rPr>
              <a:t>党章的概述</a:t>
            </a:r>
          </a:p>
        </p:txBody>
      </p:sp>
      <p:sp>
        <p:nvSpPr>
          <p:cNvPr id="31" name="文本框 30"/>
          <p:cNvSpPr txBox="1"/>
          <p:nvPr/>
        </p:nvSpPr>
        <p:spPr>
          <a:xfrm>
            <a:off x="4944270" y="2720976"/>
            <a:ext cx="6335713" cy="978729"/>
          </a:xfrm>
          <a:prstGeom prst="rect">
            <a:avLst/>
          </a:prstGeom>
          <a:noFill/>
          <a:ln w="9525">
            <a:noFill/>
          </a:ln>
        </p:spPr>
        <p:txBody>
          <a:bodyPr wrap="square" anchor="t">
            <a:spAutoFit/>
          </a:bodyPr>
          <a:lstStyle/>
          <a:p>
            <a:pPr algn="just" fontAlgn="base">
              <a:lnSpc>
                <a:spcPct val="120000"/>
              </a:lnSpc>
              <a:spcBef>
                <a:spcPct val="0"/>
              </a:spcBef>
              <a:spcAft>
                <a:spcPct val="0"/>
              </a:spcAft>
            </a:pPr>
            <a:r>
              <a:rPr lang="en-US" altLang="zh-CN" sz="2400" b="1" dirty="0">
                <a:solidFill>
                  <a:srgbClr val="EE2222"/>
                </a:solidFill>
                <a:latin typeface="微软雅黑" panose="020B0503020204020204" pitchFamily="34" charset="-122"/>
                <a:ea typeface="微软雅黑" panose="020B0503020204020204" pitchFamily="34" charset="-122"/>
                <a:sym typeface="Calibri" panose="020F0502020204030204" charset="0"/>
              </a:rPr>
              <a:t>2017</a:t>
            </a:r>
            <a:r>
              <a:rPr lang="zh-CN" altLang="en-US" sz="2400" b="1" dirty="0">
                <a:solidFill>
                  <a:srgbClr val="EE2222"/>
                </a:solidFill>
                <a:latin typeface="微软雅黑" panose="020B0503020204020204" pitchFamily="34" charset="-122"/>
                <a:ea typeface="微软雅黑" panose="020B0503020204020204" pitchFamily="34" charset="-122"/>
                <a:cs typeface="微软雅黑Light" charset="0"/>
                <a:sym typeface="Calibri" panose="020F0502020204030204" charset="0"/>
              </a:rPr>
              <a:t>年</a:t>
            </a:r>
            <a:r>
              <a:rPr lang="en-US" altLang="zh-CN" sz="2400" b="1" dirty="0">
                <a:solidFill>
                  <a:srgbClr val="EE2222"/>
                </a:solidFill>
                <a:latin typeface="微软雅黑" panose="020B0503020204020204" pitchFamily="34" charset="-122"/>
                <a:ea typeface="微软雅黑" panose="020B0503020204020204" pitchFamily="34" charset="-122"/>
                <a:sym typeface="Calibri" panose="020F0502020204030204" charset="0"/>
              </a:rPr>
              <a:t>10</a:t>
            </a:r>
            <a:r>
              <a:rPr lang="zh-CN" altLang="en-US" sz="2400" b="1" dirty="0">
                <a:solidFill>
                  <a:srgbClr val="EE2222"/>
                </a:solidFill>
                <a:latin typeface="微软雅黑" panose="020B0503020204020204" pitchFamily="34" charset="-122"/>
                <a:ea typeface="微软雅黑" panose="020B0503020204020204" pitchFamily="34" charset="-122"/>
                <a:cs typeface="微软雅黑Light" charset="0"/>
                <a:sym typeface="Calibri" panose="020F0502020204030204" charset="0"/>
              </a:rPr>
              <a:t>月</a:t>
            </a:r>
            <a:r>
              <a:rPr lang="en-US" altLang="zh-CN" sz="2400" b="1" dirty="0">
                <a:solidFill>
                  <a:srgbClr val="EE2222"/>
                </a:solidFill>
                <a:latin typeface="微软雅黑" panose="020B0503020204020204" pitchFamily="34" charset="-122"/>
                <a:ea typeface="微软雅黑" panose="020B0503020204020204" pitchFamily="34" charset="-122"/>
                <a:sym typeface="Calibri" panose="020F0502020204030204" charset="0"/>
              </a:rPr>
              <a:t>24</a:t>
            </a:r>
            <a:r>
              <a:rPr lang="zh-CN" altLang="en-US" sz="2400" b="1" dirty="0">
                <a:solidFill>
                  <a:srgbClr val="EE2222"/>
                </a:solidFill>
                <a:latin typeface="微软雅黑" panose="020B0503020204020204" pitchFamily="34" charset="-122"/>
                <a:ea typeface="微软雅黑" panose="020B0503020204020204" pitchFamily="34" charset="-122"/>
                <a:cs typeface="微软雅黑Light" charset="0"/>
                <a:sym typeface="Calibri" panose="020F0502020204030204" charset="0"/>
              </a:rPr>
              <a:t>日</a:t>
            </a:r>
            <a:r>
              <a:rPr lang="zh-CN" altLang="en-US" sz="2400" b="1" dirty="0">
                <a:solidFill>
                  <a:srgbClr val="EE2222"/>
                </a:solidFill>
                <a:latin typeface="微软雅黑" panose="020B0503020204020204" pitchFamily="34" charset="-122"/>
                <a:ea typeface="微软雅黑" panose="020B0503020204020204" pitchFamily="34" charset="-122"/>
                <a:sym typeface="Calibri" panose="020F0502020204030204" charset="0"/>
              </a:rPr>
              <a:t>中国共产党第十九次全国代表大会审议通过生效</a:t>
            </a:r>
            <a:endParaRPr lang="en-US" altLang="zh-CN" sz="2400" b="1" dirty="0">
              <a:solidFill>
                <a:srgbClr val="EE2222"/>
              </a:solidFill>
              <a:latin typeface="微软雅黑" panose="020B0503020204020204" pitchFamily="34" charset="-122"/>
              <a:ea typeface="微软雅黑" panose="020B0503020204020204" pitchFamily="34" charset="-122"/>
              <a:sym typeface="Calibri" panose="020F0502020204030204" charset="0"/>
            </a:endParaRPr>
          </a:p>
        </p:txBody>
      </p:sp>
      <p:sp>
        <p:nvSpPr>
          <p:cNvPr id="32" name="文本框 31"/>
          <p:cNvSpPr txBox="1"/>
          <p:nvPr/>
        </p:nvSpPr>
        <p:spPr>
          <a:xfrm>
            <a:off x="4944270" y="3792538"/>
            <a:ext cx="6335713" cy="1338828"/>
          </a:xfrm>
          <a:prstGeom prst="rect">
            <a:avLst/>
          </a:prstGeom>
          <a:noFill/>
        </p:spPr>
        <p:txBody>
          <a:bodyPr wrap="square" rtlCol="0">
            <a:spAutoFit/>
          </a:bodyPr>
          <a:lstStyle/>
          <a:p>
            <a:pPr>
              <a:lnSpc>
                <a:spcPct val="150000"/>
              </a:lnSpc>
              <a:spcBef>
                <a:spcPct val="0"/>
              </a:spcBef>
              <a:spcAft>
                <a:spcPct val="0"/>
              </a:spcAft>
            </a:pPr>
            <a:r>
              <a:rPr lang="zh-CN" altLang="en-US" spc="300" noProof="1">
                <a:solidFill>
                  <a:srgbClr val="000000">
                    <a:lumMod val="85000"/>
                    <a:lumOff val="15000"/>
                  </a:srgbClr>
                </a:solidFill>
                <a:latin typeface="微软雅黑" panose="020B0503020204020204" pitchFamily="34" charset="-122"/>
                <a:ea typeface="微软雅黑" panose="020B0503020204020204" pitchFamily="34" charset="-122"/>
                <a:cs typeface="+mn-ea"/>
                <a:sym typeface="+mn-lt"/>
              </a:rPr>
              <a:t>中国共产党章程</a:t>
            </a:r>
            <a:r>
              <a:rPr lang="en-US" altLang="zh-CN" spc="300" noProof="1">
                <a:solidFill>
                  <a:srgbClr val="000000">
                    <a:lumMod val="85000"/>
                    <a:lumOff val="15000"/>
                  </a:srgbClr>
                </a:solidFill>
                <a:latin typeface="微软雅黑" panose="020B0503020204020204" pitchFamily="34" charset="-122"/>
                <a:ea typeface="微软雅黑" panose="020B0503020204020204" pitchFamily="34" charset="-122"/>
                <a:cs typeface="+mn-ea"/>
                <a:sym typeface="+mn-lt"/>
              </a:rPr>
              <a:t>(</a:t>
            </a:r>
            <a:r>
              <a:rPr lang="zh-CN" altLang="en-US" spc="300" noProof="1">
                <a:solidFill>
                  <a:srgbClr val="000000">
                    <a:lumMod val="85000"/>
                    <a:lumOff val="15000"/>
                  </a:srgbClr>
                </a:solidFill>
                <a:latin typeface="微软雅黑" panose="020B0503020204020204" pitchFamily="34" charset="-122"/>
                <a:ea typeface="微软雅黑" panose="020B0503020204020204" pitchFamily="34" charset="-122"/>
                <a:cs typeface="+mn-ea"/>
                <a:sym typeface="+mn-lt"/>
              </a:rPr>
              <a:t>修正案</a:t>
            </a:r>
            <a:r>
              <a:rPr lang="en-US" altLang="zh-CN" spc="300" noProof="1">
                <a:solidFill>
                  <a:srgbClr val="000000">
                    <a:lumMod val="85000"/>
                    <a:lumOff val="15000"/>
                  </a:srgbClr>
                </a:solidFill>
                <a:latin typeface="微软雅黑" panose="020B0503020204020204" pitchFamily="34" charset="-122"/>
                <a:ea typeface="微软雅黑" panose="020B0503020204020204" pitchFamily="34" charset="-122"/>
                <a:cs typeface="+mn-ea"/>
                <a:sym typeface="+mn-lt"/>
              </a:rPr>
              <a:t>)</a:t>
            </a:r>
            <a:r>
              <a:rPr lang="zh-CN" altLang="en-US" spc="300" noProof="1">
                <a:solidFill>
                  <a:srgbClr val="000000">
                    <a:lumMod val="85000"/>
                    <a:lumOff val="15000"/>
                  </a:srgbClr>
                </a:solidFill>
                <a:latin typeface="微软雅黑" panose="020B0503020204020204" pitchFamily="34" charset="-122"/>
                <a:ea typeface="微软雅黑" panose="020B0503020204020204" pitchFamily="34" charset="-122"/>
                <a:cs typeface="+mn-ea"/>
                <a:sym typeface="+mn-lt"/>
              </a:rPr>
              <a:t>（以下简称党章）是中国共产党为实现党的纲领制定的根本法规，是党的各级组织和全体党员必须严格遵守的基本准则和规定。</a:t>
            </a:r>
            <a:endParaRPr lang="en-US" altLang="zh-CN" spc="300" noProof="1">
              <a:solidFill>
                <a:srgbClr val="000000">
                  <a:lumMod val="85000"/>
                  <a:lumOff val="15000"/>
                </a:srgbClr>
              </a:solidFill>
              <a:latin typeface="微软雅黑" panose="020B0503020204020204" pitchFamily="34" charset="-122"/>
              <a:ea typeface="微软雅黑" panose="020B0503020204020204" pitchFamily="34" charset="-122"/>
              <a:cs typeface="+mn-ea"/>
              <a:sym typeface="+mn-lt"/>
            </a:endParaRPr>
          </a:p>
        </p:txBody>
      </p:sp>
      <p:sp>
        <p:nvSpPr>
          <p:cNvPr id="33" name="圆角矩形 4"/>
          <p:cNvSpPr/>
          <p:nvPr/>
        </p:nvSpPr>
        <p:spPr>
          <a:xfrm>
            <a:off x="4944269" y="1916114"/>
            <a:ext cx="6229350" cy="650875"/>
          </a:xfrm>
          <a:prstGeom prst="round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r>
              <a:rPr lang="zh-CN" altLang="en-US" sz="3200" b="1" spc="300" noProof="1">
                <a:solidFill>
                  <a:srgbClr val="FFFFFF"/>
                </a:solidFill>
                <a:latin typeface="微软雅黑" panose="020B0503020204020204" pitchFamily="34" charset="-122"/>
                <a:ea typeface="微软雅黑" panose="020B0503020204020204" pitchFamily="34" charset="-122"/>
              </a:rPr>
              <a:t>十九大最新版中国共产党章程</a:t>
            </a:r>
          </a:p>
        </p:txBody>
      </p:sp>
      <p:pic>
        <p:nvPicPr>
          <p:cNvPr id="35" name="图片 34"/>
          <p:cNvPicPr>
            <a:picLocks noChangeAspect="1"/>
          </p:cNvPicPr>
          <p:nvPr/>
        </p:nvPicPr>
        <p:blipFill>
          <a:blip r:embed="rId3"/>
          <a:stretch>
            <a:fillRect/>
          </a:stretch>
        </p:blipFill>
        <p:spPr>
          <a:xfrm>
            <a:off x="1313366" y="1916651"/>
            <a:ext cx="2405483" cy="3122999"/>
          </a:xfrm>
          <a:prstGeom prst="rect">
            <a:avLst/>
          </a:prstGeom>
          <a:solidFill>
            <a:srgbClr val="E6E6E6"/>
          </a:solidFill>
          <a:effectLst>
            <a:reflection blurRad="6350" stA="25000" endPos="26000" dir="5400000" sy="-100000" algn="bl" rotWithShape="0"/>
          </a:effectLst>
        </p:spPr>
      </p:pic>
    </p:spTree>
    <p:extLst>
      <p:ext uri="{BB962C8B-B14F-4D97-AF65-F5344CB8AC3E}">
        <p14:creationId xmlns="" xmlns:p14="http://schemas.microsoft.com/office/powerpoint/2010/main" val="3423422010"/>
      </p:ext>
    </p:extLst>
  </p:cSld>
  <p:clrMapOvr>
    <a:masterClrMapping/>
  </p:clrMapOvr>
  <mc:AlternateContent xmlns:mc="http://schemas.openxmlformats.org/markup-compatibility/2006">
    <mc:Choice xmlns=""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wipe(left)">
                                      <p:cBhvr>
                                        <p:cTn id="7" dur="500"/>
                                        <p:tgtEl>
                                          <p:spTgt spid="34">
                                            <p:txEl>
                                              <p:pRg st="0" end="0"/>
                                            </p:txEl>
                                          </p:spTgt>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ppt_x</p:attrName>
                                        </p:attrNameLst>
                                      </p:cBhvr>
                                      <p:tavLst>
                                        <p:tav tm="0">
                                          <p:val>
                                            <p:strVal val="#ppt_x"/>
                                          </p:val>
                                        </p:tav>
                                        <p:tav tm="100000">
                                          <p:val>
                                            <p:strVal val="#ppt_x"/>
                                          </p:val>
                                        </p:tav>
                                      </p:tavLst>
                                    </p:anim>
                                    <p:anim calcmode="lin" valueType="num">
                                      <p:cBhvr>
                                        <p:cTn id="12" dur="500" fill="hold"/>
                                        <p:tgtEl>
                                          <p:spTgt spid="35"/>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barn(inVertical)">
                                      <p:cBhvr>
                                        <p:cTn id="16" dur="500"/>
                                        <p:tgtEl>
                                          <p:spTgt spid="33"/>
                                        </p:tgtEl>
                                      </p:cBhvr>
                                    </p:animEffect>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1000"/>
                                        <p:tgtEl>
                                          <p:spTgt spid="31"/>
                                        </p:tgtEl>
                                      </p:cBhvr>
                                    </p:animEffect>
                                    <p:anim calcmode="lin" valueType="num">
                                      <p:cBhvr>
                                        <p:cTn id="21" dur="1000" fill="hold"/>
                                        <p:tgtEl>
                                          <p:spTgt spid="31"/>
                                        </p:tgtEl>
                                        <p:attrNameLst>
                                          <p:attrName>ppt_x</p:attrName>
                                        </p:attrNameLst>
                                      </p:cBhvr>
                                      <p:tavLst>
                                        <p:tav tm="0">
                                          <p:val>
                                            <p:strVal val="#ppt_x"/>
                                          </p:val>
                                        </p:tav>
                                        <p:tav tm="100000">
                                          <p:val>
                                            <p:strVal val="#ppt_x"/>
                                          </p:val>
                                        </p:tav>
                                      </p:tavLst>
                                    </p:anim>
                                    <p:anim calcmode="lin" valueType="num">
                                      <p:cBhvr>
                                        <p:cTn id="22" dur="1000" fill="hold"/>
                                        <p:tgtEl>
                                          <p:spTgt spid="31"/>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42" presetClass="entr" presetSubtype="0" fill="hold" grpId="0" nodeType="after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fade">
                                      <p:cBhvr>
                                        <p:cTn id="26" dur="1000"/>
                                        <p:tgtEl>
                                          <p:spTgt spid="32"/>
                                        </p:tgtEl>
                                      </p:cBhvr>
                                    </p:animEffect>
                                    <p:anim calcmode="lin" valueType="num">
                                      <p:cBhvr>
                                        <p:cTn id="27" dur="1000" fill="hold"/>
                                        <p:tgtEl>
                                          <p:spTgt spid="32"/>
                                        </p:tgtEl>
                                        <p:attrNameLst>
                                          <p:attrName>ppt_x</p:attrName>
                                        </p:attrNameLst>
                                      </p:cBhvr>
                                      <p:tavLst>
                                        <p:tav tm="0">
                                          <p:val>
                                            <p:strVal val="#ppt_x"/>
                                          </p:val>
                                        </p:tav>
                                        <p:tav tm="100000">
                                          <p:val>
                                            <p:strVal val="#ppt_x"/>
                                          </p:val>
                                        </p:tav>
                                      </p:tavLst>
                                    </p:anim>
                                    <p:anim calcmode="lin" valueType="num">
                                      <p:cBhvr>
                                        <p:cTn id="28"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21D81917-759B-4EBC-9007-BAAB404FF6FD"/>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资源库"/>
  <p:tag name="ISPRING_PLAYERS_CUSTOMIZATION" val="UEsDBBQAAgAIAHOJc0s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BziXNL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HOJc0u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c4lzSy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c4lzS2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c4lzSz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c4lzS5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c4lzS7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dolzS7DdIuDqDAAA1hoAABcAAAB1bml2ZXJzYWwvdW5pdmVyc2FsLnBuZ+2ZaVBTWb7AL0ij0wygLQoIhHEZ9TVNAAcJsg4QoK0WIgYEhBBpmqUJiSIBGgKEdp6gLNKOb0AJkCEIYQ0ie8LidGxS3THQPJYASUAmkkAiiRqTGEKSufQyNTVVU/U+vI/cqlv3d8499/7PfztLnTsXw0PNPzzyIQAA5uc/hV8CgD3BAGDcuc8UrDnOOPwZ+DDKuhQaCNAm7TfAgklqQFgAAPRUmW0nfgCWf3P909gsAHAo3bmNqtbeJAPAEcx5eEDkVwmbAkTHCeUiazUvLM9oDBj8+pMTdpnW8Ogjt7+5Cnc3iwj4xuREZjM8MNDjI+PMeyaHTIJN4SfobgeMp+uJlP9FyO6LYZowjsAwea4rS0I4FI9HREflRmerN7bwUep43gUmlVxE17xmWsLk4wb9Qym3ew8AxOc1ZbbnthNEqyFWOqGjIS0VVCWGJCG71QVPsxyJ/PB9APD48lxAasS776zRfQdBJTpRyh/7vVpodr8BX+XMBXGXC9WCnBMA8HQpyhIlDQGbPNoP2uWP7hEmAAA/uIu7uIu7uIu7uIu7uIu7uIu7uIv//9iHIReqFsE93O/+ctoYACh3joFY+3/DeqcyP83L+xy2y/hInmoxFVblq1oQlfpvr2KpsmjBOJ2cTWSsAcDVURF2Hkd4096qRRdpeSuQflTczLxPkl5G7y6jG6h8mr9Xmd/WehMHUfT2vmpymSbRz+tk1XuBYqXmxZ8scTxLuQtlAINZpCc3zLlHY0m6/coHkCfbLC+vsoSvVm+pLJZlkqJcdlbEuIZzbRIvrIbkrzdytPJxInuNqJOiYVM+iucP0TpJ9GCFGL9cpN20k+otie+ZYUIRq7mFxOJI3OxmdAqyYeRL/tD2j6xsXtbLM7ikFXyVv/795NpIq2aGzv7q/hOYTTFWwnx91nT6NRutf4KSxYbNcBimyoUElUVVU9N6++FUgRyXB6V4QMcV9fI6bFqOsEY2LG6Ig3b8tZ2N2TPCzxPXp1LZG56VV9SHgvond/bWdomRq26Q8rej8sJrmB/nC7KvKObxSfG+Lh+7p/M9/ad4Gw3HazLtGC0dyV3SbvGNSrKY8Ql1mRnPxV5zBZr9ThPefn+Kpy4/u1FdOM/pPam0QYtKKaGhEblUWhkub7LD4xhG2BeOOd5LSrlsNyswxWzaPoDBpXSLYT8obV5rb9Nf8yiwddKF2Wg8BOnwQh/1hvQeiEqi5/tV+JYeslUk1HvLhprMOxJBs4wMRrBdJ+W1tOo8HzLiUPDKM4gIuWlu+iK97fg+uvpO/8+d8FDG5LKLIJT1uonEkNKQC9jIKbsB3gLyHaeN9YVmIcpnduPMZen2Qjly9Qzl0d8/v4CcUDTeTBrmUvWj0h6Byv6cHDuryW+QkXDPpgsWk7UnVa7kz0F1oz8r5D4iVMU04TSpAh8MUq6rUeqOReADkvb028E6EH8XIyTe/Uf9VCHX8wVJMEqa7b7sItvDyRf8K6SvWlasHXgNx61HK4OovFwDlELwbQjM5QFftAa1zW/7UppxDs/pefOtFk3SakMMZf3mhGk6DDfAP10/V3K90hq+0inr0Xo0tTL0x8osuAIPwHZ+m2lc//NX7UU5I3F7WfuDrd09LjIygxw+6sfWfkjZgoaqUR+Fd1h8TQrC68MjUH4W95wUuWUpZ3We250Vcu1sspBeglr5ryWl/fA61t6r/rTxi/Z85Vw0T33rrHSe2UlK5SwXKDg5vvaSuHLK2vX1ofL1ajHF4g7lwwasf3a83ZLQTMa8kfSXmVZlfKYrhJT/Scj7SPys8NK017fZ8Ev1d796IG6TPkxqCvyiIdX2ZG/h1D0FP8TXpWrYZTDOSvemipjhsqKENTKwwPzm7Pj1fIZk/rsdsdCtz/pAK6TvycrIwPX64L+0KeU4bzL8oIguqZdPV8W+I8KP4RNDS95/gJKJaYkmMw9wRa9Cns6uZdOdPCWZcqiLeLSSPnngSim/BpWYEyGQZpK2mlSD4zqsFEPkrTX/JPGY/zjK8amzr2FbAZvgEoQ+MvW4QScS+xs0ojZqwxLBd407rldWSlsVCp9mWsfE3MYNvp+A/iBb8Qqpbq7OHMvgs67c3cp1DtUxkEKMbk6T51tNX6aPLIvFedWTvdCS8oLxT62MTnFHId7K0tczCH+dIVrfRbQWzYSD7u+MLqx5RPD3nB1I/O+AUResHQ09PqbOlwSNHfFf5lUT+vR69TgZ5XdTaCPY2pH6h5JzFz6OFLEn9tYILgqdbDCtyRB23NeRzBhHRgl9tFY0MqkFg9KkLl6db59jzt74Rc6Mt3xkZszavqmkpzHh4xIRO8SKYyc55OpI3H6zuHY8Jf1Bd+pGJWzZk5SybIZUzF9MdEcQWnH1YHipbIOcV4Yy4qwq39S7IZxzb03f/jZ5u1LJwAjqQ31h9Own5aeNw2kEXwtGiduY9yZ+0PypF2qimzP3mP87R8I1SYF18NoUUa8A5VilL/Qn+qsanhu5G3d6d8r2C7we7mhlmfRw6mBwcifLTXfDoRoZHPGf/pst38Nqb/RYxghHKhbafO3OFi2ndVduPalLiUfAnh91VUEr5ccr02Igl3J/6X1bY3W/LM4Zvbm4eDiYnWjrcdwE80Dtwwk/FNwcd4pxm+KwTJCPclyK3pT3nnrWCe3IFPg87aJzhY8xNkLGz9ZDqv2ud2KZ7+8V90z73WwpKbu15ReBPTjJRdZwJ3QZy2bun7eHY5aPSF4/cdPH/KwTMkgg7+H31/EoaQmTl9hn0dyChfhKMsucsu5fzWwUQilxDeEfIHxj5Qz5GGeqSNXLAaOj8H6oYyFe8SfH7RcZRzJNtNndrESu60QutV42YBRDZUEInYUuniHmigZKz6p/RaWqh5Vq8u0ZIH1hMNHfAPzNE4/TmGFZ6/Pfg1lEPjJxo0IeMDeOsZGmbBMaupEBUcx9P2i0YLiM1zgEK/lgOyglbRVt2OKKvt4L8TQj51NwCn7WVH0YEpwpBdlGhrlRSCmKeYOu6ZsBhx3pux+cuvvkH7BaE7mmmjNlP3i+wmqkWaUZC1OEugGHSzm/Wj3xE9YIlVqSRGlVfTN3cWbSzdPCwR60+a8yG1UmuvVQ//Sg1n8R5C08OOT2XDgxzvqSupOg0sVUMnbF0iKKSTN/Cy2baLx2tuJia6N3AS5PkGQZYc4eDWNJ5lk/qSrSxvPoSTEh0yMVQcGILvIV6+ZJrk/SsNNpVnYNEh7he4qu7Kk6XTtLjI8t/c6ZmUqWEw1a0opOlksaXM4vdxI11yR4eV/486bEEkyecyHqfH6L/o93ES30NzyoiwC753ECueDt98PE1r/OTrynebapn9amaMwy+++ha6pi2hW854qoExXsUNe66EG/FIGPdlZ3hVblVUGDOhLy0rdjSpprW+bP16MhUBiNOlDPSk7SJbjvL82HzmZR4hy1tynndcWBhaVptr7KF/o1F+I5pLhG6Jj38h6HaenPx+GztNLAYlJ2d00SvpuFklRd0d17NbG5Rfpxxy05tgb0dNRsV3ksbGppVCMibdI9nw0eDl4pweWlqMEIX6TOZr2OXIPCKNInebVLYblcVK7gjEN0kLURv5Mwat/0y4TUuQKuqvhjLp2xgxBQCYzqWzOXPunqRUrajSlfNd/Ku5l3G8reGNMK5AMzmVrpsX92CbmOsyv+LcJP84V2+fFlgRc4XHVG6Zb4eZYkO/g03CpZ8u9tHQvfTd8aQ+Pn8NKr4Mx92bHgdQDD4u7RspOC1SylA2Ut5N1bQrAFmbFE3/ciRSBds1l5RooUhIDdfNkq/x+8/ABm1tkAer8yoVA5l6Op+n3ZSeXMksDSeXsDQaT3GKFAC0pLD0uow2JzLO0u1HgodsezDmLe6EmXmeCq35tedRi7o67jBQy+6sU19A8/V+t3FlOyap+XyJfcBMJmxp7rtr5afqFaQLJGF/QIXohUqi1p98pHAP/V3/Y6ZqBdWJ7Ko+bZgmw7MEK+EVMMxOlN2ljQjLO6s2VDhCpX6Ilwnr1DcHT/mKXz946G9ywSmOF9leTwsDgFnvvBNsJBTiiDtdEn2Z7VNsXKGK263GKRhlJAepEFNvl4K9R3pxbdnGRgDPhocdMI4taMx80ScQNBllFbOyDaoJkBxddCC68OTLh64Rk5XYkxbHyZZVDVXcqNdkQBYtWHfCz65ay6XPK40QtlOn0Q4ZOZExNReRAOAIPUjj5O/u2kQcxMjcFGXEax6h55+4PoDcvRX9smi0VdFtLzAKC4I9jKCACm4QcAYH/YT0gr1GvEm/vAd/0dELoKzCOGw69HLGP6Lek/j1h426mPB8F2nyIdIpmxVnOv12rQAwfBJXxnmHLKBgePMEeDjhOVu4ylpYK1Q5KdEx49LMPDsLftzzVrbU4nXgHgdT44HE4LvHrzH1BLAwQUAAIACAB2iXNLbVEZO0oAAABqAAAAGwAAAHVuaXZlcnNhbC91bml2ZXJzYWwucG5nLnhtbLOxr8jNUShLLSrOzM+zVTLUM1Cyt+PlsikoSi3LTC1XqACKGekZQICSQiUqtzwzpSTDVsnC0BghlpGamZ5RYqtkZmgAF9QHGgkAUEsBAgAAFAACAAgAc4lzSxUOrShkBAAABxEAAB0AAAAAAAAAAQAAAAAAAAAAAHVuaXZlcnNhbC9jb21tb25fbWVzc2FnZXMubG5nUEsBAgAAFAACAAgAc4lzSwh+CyMpAwAAhgwAACcAAAAAAAAAAQAAAAAAnwQAAHVuaXZlcnNhbC9mbGFzaF9wdWJsaXNoaW5nX3NldHRpbmdzLnhtbFBLAQIAABQAAgAIAHOJc0u1/AlkugIAAFUKAAAhAAAAAAAAAAEAAAAAAA0IAAB1bml2ZXJzYWwvZmxhc2hfc2tpbl9zZXR0aW5ncy54bWxQSwECAAAUAAIACABziXNLKpYPZ/4CAACXCwAAJgAAAAAAAAABAAAAAAAGCwAAdW5pdmVyc2FsL2h0bWxfcHVibGlzaGluZ19zZXR0aW5ncy54bWxQSwECAAAUAAIACABziXNLaHFSkZoBAAAfBgAAHwAAAAAAAAABAAAAAABIDgAAdW5pdmVyc2FsL2h0bWxfc2tpbl9zZXR0aW5ncy5qc1BLAQIAABQAAgAIAHOJc0s9PC/RwQAAAOUBAAAaAAAAAAAAAAEAAAAAAB8QAAB1bml2ZXJzYWwvaTE4bl9wcmVzZXRzLnhtbFBLAQIAABQAAgAIAHOJc0ua+ZZkawAAAGsAAAAcAAAAAAAAAAEAAAAAABgRAAB1bml2ZXJzYWwvbG9jYWxfc2V0dGluZ3MueG1sUEsBAgAAFAACAAgARJRXRyO0Tvv7AgAAsAgAABQAAAAAAAAAAQAAAAAAvREAAHVuaXZlcnNhbC9wbGF5ZXIueG1sUEsBAgAAFAACAAgAc4lzS7CHI/RsAQAA9wIAACkAAAAAAAAAAQAAAAAA6hQAAHVuaXZlcnNhbC9za2luX2N1c3RvbWl6YXRpb25fc2V0dGluZ3MueG1sUEsBAgAAFAACAAgAdolzS7DdIuDqDAAA1hoAABcAAAAAAAAAAAAAAAAAnRYAAHVuaXZlcnNhbC91bml2ZXJzYWwucG5nUEsBAgAAFAACAAgAdolzS21RGTtKAAAAagAAABsAAAAAAAAAAQAAAAAAvCMAAHVuaXZlcnNhbC91bml2ZXJzYWwucG5nLnhtbFBLBQYAAAAACwALAEkDAAA/JAAAAAA="/>
  <p:tag name="ISPRING_PRESENTATION_TITLE" val="全方位解读学习中国共产党章程PPT模板"/>
</p:tagLst>
</file>

<file path=ppt/theme/theme1.xml><?xml version="1.0" encoding="utf-8"?>
<a:theme xmlns:a="http://schemas.openxmlformats.org/drawingml/2006/main" name="2_Office 主题​​">
  <a:themeElements>
    <a:clrScheme name="Office">
      <a:dk1>
        <a:srgbClr val="000000"/>
      </a:dk1>
      <a:lt1>
        <a:srgbClr val="FFFFFF"/>
      </a:lt1>
      <a:dk2>
        <a:srgbClr val="778495"/>
      </a:dk2>
      <a:lt2>
        <a:srgbClr val="F0F0F0"/>
      </a:lt2>
      <a:accent1>
        <a:srgbClr val="C60C0C"/>
      </a:accent1>
      <a:accent2>
        <a:srgbClr val="F65050"/>
      </a:accent2>
      <a:accent3>
        <a:srgbClr val="FC7C7C"/>
      </a:accent3>
      <a:accent4>
        <a:srgbClr val="FE6666"/>
      </a:accent4>
      <a:accent5>
        <a:srgbClr val="EE2222"/>
      </a:accent5>
      <a:accent6>
        <a:srgbClr val="D22828"/>
      </a:accent6>
      <a:hlink>
        <a:srgbClr val="C60C0C"/>
      </a:hlink>
      <a:folHlink>
        <a:srgbClr val="BFBFBF"/>
      </a:folHlink>
    </a:clrScheme>
    <a:fontScheme name="自定义 2">
      <a:majorFont>
        <a:latin typeface="Cambria"/>
        <a:ea typeface="微软雅黑"/>
        <a:cs typeface=""/>
      </a:majorFont>
      <a:minorFont>
        <a:latin typeface="Calibri"/>
        <a:ea typeface="微软雅黑Light"/>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C60C0C"/>
    </a:accent1>
    <a:accent2>
      <a:srgbClr val="F65050"/>
    </a:accent2>
    <a:accent3>
      <a:srgbClr val="FC7C7C"/>
    </a:accent3>
    <a:accent4>
      <a:srgbClr val="FE6666"/>
    </a:accent4>
    <a:accent5>
      <a:srgbClr val="EE2222"/>
    </a:accent5>
    <a:accent6>
      <a:srgbClr val="D22828"/>
    </a:accent6>
    <a:hlink>
      <a:srgbClr val="C60C0C"/>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78495"/>
    </a:dk2>
    <a:lt2>
      <a:srgbClr val="F0F0F0"/>
    </a:lt2>
    <a:accent1>
      <a:srgbClr val="C60C0C"/>
    </a:accent1>
    <a:accent2>
      <a:srgbClr val="F65050"/>
    </a:accent2>
    <a:accent3>
      <a:srgbClr val="FC7C7C"/>
    </a:accent3>
    <a:accent4>
      <a:srgbClr val="FE6666"/>
    </a:accent4>
    <a:accent5>
      <a:srgbClr val="EE2222"/>
    </a:accent5>
    <a:accent6>
      <a:srgbClr val="D22828"/>
    </a:accent6>
    <a:hlink>
      <a:srgbClr val="C60C0C"/>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78495"/>
    </a:dk2>
    <a:lt2>
      <a:srgbClr val="F0F0F0"/>
    </a:lt2>
    <a:accent1>
      <a:srgbClr val="C60C0C"/>
    </a:accent1>
    <a:accent2>
      <a:srgbClr val="F65050"/>
    </a:accent2>
    <a:accent3>
      <a:srgbClr val="FC7C7C"/>
    </a:accent3>
    <a:accent4>
      <a:srgbClr val="FE6666"/>
    </a:accent4>
    <a:accent5>
      <a:srgbClr val="EE2222"/>
    </a:accent5>
    <a:accent6>
      <a:srgbClr val="D22828"/>
    </a:accent6>
    <a:hlink>
      <a:srgbClr val="C60C0C"/>
    </a:hlink>
    <a:folHlink>
      <a:srgbClr val="BFBFBF"/>
    </a:folHlink>
  </a:clrScheme>
</a:themeOverride>
</file>

<file path=ppt/theme/themeOverride4.xml><?xml version="1.0" encoding="utf-8"?>
<a:themeOverride xmlns:a="http://schemas.openxmlformats.org/drawingml/2006/main">
  <a:clrScheme name="Office">
    <a:dk1>
      <a:srgbClr val="000000"/>
    </a:dk1>
    <a:lt1>
      <a:srgbClr val="FFFFFF"/>
    </a:lt1>
    <a:dk2>
      <a:srgbClr val="778495"/>
    </a:dk2>
    <a:lt2>
      <a:srgbClr val="F0F0F0"/>
    </a:lt2>
    <a:accent1>
      <a:srgbClr val="C60C0C"/>
    </a:accent1>
    <a:accent2>
      <a:srgbClr val="F65050"/>
    </a:accent2>
    <a:accent3>
      <a:srgbClr val="FC7C7C"/>
    </a:accent3>
    <a:accent4>
      <a:srgbClr val="FE6666"/>
    </a:accent4>
    <a:accent5>
      <a:srgbClr val="EE2222"/>
    </a:accent5>
    <a:accent6>
      <a:srgbClr val="D22828"/>
    </a:accent6>
    <a:hlink>
      <a:srgbClr val="C60C0C"/>
    </a:hlink>
    <a:folHlink>
      <a:srgbClr val="BFBFBF"/>
    </a:folHlink>
  </a:clrScheme>
</a:themeOverride>
</file>

<file path=ppt/theme/themeOverride5.xml><?xml version="1.0" encoding="utf-8"?>
<a:themeOverride xmlns:a="http://schemas.openxmlformats.org/drawingml/2006/main">
  <a:clrScheme name="Office">
    <a:dk1>
      <a:srgbClr val="000000"/>
    </a:dk1>
    <a:lt1>
      <a:srgbClr val="FFFFFF"/>
    </a:lt1>
    <a:dk2>
      <a:srgbClr val="778495"/>
    </a:dk2>
    <a:lt2>
      <a:srgbClr val="F0F0F0"/>
    </a:lt2>
    <a:accent1>
      <a:srgbClr val="C60C0C"/>
    </a:accent1>
    <a:accent2>
      <a:srgbClr val="F65050"/>
    </a:accent2>
    <a:accent3>
      <a:srgbClr val="FC7C7C"/>
    </a:accent3>
    <a:accent4>
      <a:srgbClr val="FE6666"/>
    </a:accent4>
    <a:accent5>
      <a:srgbClr val="EE2222"/>
    </a:accent5>
    <a:accent6>
      <a:srgbClr val="D22828"/>
    </a:accent6>
    <a:hlink>
      <a:srgbClr val="C60C0C"/>
    </a:hlink>
    <a:folHlink>
      <a:srgbClr val="BFBFBF"/>
    </a:folHlink>
  </a:clrScheme>
</a:themeOverride>
</file>

<file path=docProps/app.xml><?xml version="1.0" encoding="utf-8"?>
<Properties xmlns="http://schemas.openxmlformats.org/officeDocument/2006/extended-properties" xmlns:vt="http://schemas.openxmlformats.org/officeDocument/2006/docPropsVTypes">
  <Template/>
  <TotalTime>50</TotalTime>
  <Words>6618</Words>
  <Application>Microsoft Office PowerPoint</Application>
  <PresentationFormat>自定义</PresentationFormat>
  <Paragraphs>699</Paragraphs>
  <Slides>83</Slides>
  <Notes>83</Notes>
  <HiddenSlides>0</HiddenSlides>
  <MMClips>1</MMClips>
  <ScaleCrop>false</ScaleCrop>
  <HeadingPairs>
    <vt:vector size="4" baseType="variant">
      <vt:variant>
        <vt:lpstr>主题</vt:lpstr>
      </vt:variant>
      <vt:variant>
        <vt:i4>1</vt:i4>
      </vt:variant>
      <vt:variant>
        <vt:lpstr>幻灯片标题</vt:lpstr>
      </vt:variant>
      <vt:variant>
        <vt:i4>83</vt:i4>
      </vt:variant>
    </vt:vector>
  </HeadingPairs>
  <TitlesOfParts>
    <vt:vector size="84" baseType="lpstr">
      <vt:lpstr>2_Office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全方位解读学习中国共产党章程PPT模板</dc:title>
  <dc:creator>歉然安可</dc:creator>
  <cp:lastModifiedBy>hlf</cp:lastModifiedBy>
  <cp:revision>13</cp:revision>
  <dcterms:created xsi:type="dcterms:W3CDTF">2017-11-22T13:58:26Z</dcterms:created>
  <dcterms:modified xsi:type="dcterms:W3CDTF">2017-12-21T02:20:20Z</dcterms:modified>
</cp:coreProperties>
</file>