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handoutMasterIdLst>
    <p:handoutMasterId r:id="rId36"/>
  </p:handoutMasterIdLst>
  <p:sldIdLst>
    <p:sldId id="752" r:id="rId2"/>
    <p:sldId id="588" r:id="rId3"/>
    <p:sldId id="713" r:id="rId4"/>
    <p:sldId id="768" r:id="rId5"/>
    <p:sldId id="804" r:id="rId6"/>
    <p:sldId id="813" r:id="rId7"/>
    <p:sldId id="815" r:id="rId8"/>
    <p:sldId id="802" r:id="rId9"/>
    <p:sldId id="803" r:id="rId10"/>
    <p:sldId id="805" r:id="rId11"/>
    <p:sldId id="816" r:id="rId12"/>
    <p:sldId id="817" r:id="rId13"/>
    <p:sldId id="806" r:id="rId14"/>
    <p:sldId id="807" r:id="rId15"/>
    <p:sldId id="808" r:id="rId16"/>
    <p:sldId id="818" r:id="rId17"/>
    <p:sldId id="819" r:id="rId18"/>
    <p:sldId id="822" r:id="rId19"/>
    <p:sldId id="823" r:id="rId20"/>
    <p:sldId id="824" r:id="rId21"/>
    <p:sldId id="825" r:id="rId22"/>
    <p:sldId id="826" r:id="rId23"/>
    <p:sldId id="831" r:id="rId24"/>
    <p:sldId id="827" r:id="rId25"/>
    <p:sldId id="828" r:id="rId26"/>
    <p:sldId id="829" r:id="rId27"/>
    <p:sldId id="832" r:id="rId28"/>
    <p:sldId id="809" r:id="rId29"/>
    <p:sldId id="810" r:id="rId30"/>
    <p:sldId id="811" r:id="rId31"/>
    <p:sldId id="820" r:id="rId32"/>
    <p:sldId id="795" r:id="rId33"/>
    <p:sldId id="833" r:id="rId34"/>
  </p:sldIdLst>
  <p:sldSz cx="9145588"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42">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1F98C3"/>
    <a:srgbClr val="1C89B0"/>
    <a:srgbClr val="781E19"/>
    <a:srgbClr val="A9BECB"/>
    <a:srgbClr val="DDDDDD"/>
    <a:srgbClr val="21A3D0"/>
    <a:srgbClr val="AF1D5C"/>
    <a:srgbClr val="D01C63"/>
    <a:srgbClr val="0067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02" autoAdjust="0"/>
    <p:restoredTop sz="94280" autoAdjust="0"/>
  </p:normalViewPr>
  <p:slideViewPr>
    <p:cSldViewPr snapToObjects="1">
      <p:cViewPr>
        <p:scale>
          <a:sx n="60" d="100"/>
          <a:sy n="60" d="100"/>
        </p:scale>
        <p:origin x="-1788" y="-228"/>
      </p:cViewPr>
      <p:guideLst>
        <p:guide orient="horz" pos="2142"/>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2018/6/1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2018/6/1</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2986385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29</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5063" y="2420888"/>
            <a:ext cx="4749563"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6253" y="3500388"/>
            <a:ext cx="4750753"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1533" y="908050"/>
            <a:ext cx="2056954"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01" y="908050"/>
            <a:ext cx="6060157"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109511" y="2886610"/>
            <a:ext cx="79508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321475" y="2758266"/>
            <a:ext cx="822432"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780169" y="1447780"/>
            <a:ext cx="2259808"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3349851" y="3771071"/>
            <a:ext cx="393010"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531055" y="2904247"/>
            <a:ext cx="300803"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3957504" y="2574150"/>
            <a:ext cx="73613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2445926" y="3206628"/>
            <a:ext cx="1107987"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4013432" y="3446015"/>
            <a:ext cx="1375535"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7412968" y="2725339"/>
            <a:ext cx="83741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5955808" y="3624921"/>
            <a:ext cx="39149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8439329" y="2365001"/>
            <a:ext cx="39149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1540494" y="2795895"/>
            <a:ext cx="1272748"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2987072" y="2785815"/>
            <a:ext cx="328013"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6388119" y="3325062"/>
            <a:ext cx="527541"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6927753" y="2909286"/>
            <a:ext cx="270572"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7307157" y="3446014"/>
            <a:ext cx="211621"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31211" y="764704"/>
            <a:ext cx="7883166" cy="635000"/>
          </a:xfrm>
        </p:spPr>
        <p:txBody>
          <a:bodyPr/>
          <a:lstStyle>
            <a:lvl1pPr>
              <a:defRPr>
                <a:solidFill>
                  <a:schemeClr val="bg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631211" y="1600200"/>
            <a:ext cx="7883166" cy="49966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1" name="Rectangle 5"/>
          <p:cNvSpPr>
            <a:spLocks noChangeArrowheads="1"/>
          </p:cNvSpPr>
          <p:nvPr userDrawn="1"/>
        </p:nvSpPr>
        <p:spPr bwMode="auto">
          <a:xfrm>
            <a:off x="107951" y="89913"/>
            <a:ext cx="8929340" cy="52673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267195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553" y="4406901"/>
            <a:ext cx="777309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553" y="2906713"/>
            <a:ext cx="777309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137984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01" y="1600201"/>
            <a:ext cx="40579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337" y="1600201"/>
            <a:ext cx="405915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101" y="274638"/>
            <a:ext cx="8231386"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01" y="1535113"/>
            <a:ext cx="404129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101" y="2174875"/>
            <a:ext cx="404129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002" y="1535113"/>
            <a:ext cx="404248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002" y="2174875"/>
            <a:ext cx="404248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01" y="273050"/>
            <a:ext cx="3009247"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862" y="273051"/>
            <a:ext cx="511262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01" y="1435101"/>
            <a:ext cx="3009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693" y="4800600"/>
            <a:ext cx="5487591"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693" y="612775"/>
            <a:ext cx="5487591"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693" y="5367338"/>
            <a:ext cx="5487591"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211" y="590550"/>
            <a:ext cx="788316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31211" y="1600201"/>
            <a:ext cx="7883166"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2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cxnSp>
        <p:nvCxnSpPr>
          <p:cNvPr id="12" name="直接连接符 11"/>
          <p:cNvCxnSpPr/>
          <p:nvPr/>
        </p:nvCxnSpPr>
        <p:spPr bwMode="auto">
          <a:xfrm flipV="1">
            <a:off x="1533525" y="1553186"/>
            <a:ext cx="1980951" cy="343390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淘宝网chenying0907出品 5"/>
          <p:cNvSpPr>
            <a:spLocks/>
          </p:cNvSpPr>
          <p:nvPr/>
        </p:nvSpPr>
        <p:spPr bwMode="auto">
          <a:xfrm>
            <a:off x="1549431" y="1553186"/>
            <a:ext cx="7594569" cy="3419759"/>
          </a:xfrm>
          <a:custGeom>
            <a:avLst/>
            <a:gdLst>
              <a:gd name="T0" fmla="*/ 3437 w 13288"/>
              <a:gd name="T1" fmla="*/ 0 h 5952"/>
              <a:gd name="T2" fmla="*/ 13288 w 13288"/>
              <a:gd name="T3" fmla="*/ 0 h 5952"/>
              <a:gd name="T4" fmla="*/ 13288 w 13288"/>
              <a:gd name="T5" fmla="*/ 5952 h 5952"/>
              <a:gd name="T6" fmla="*/ 0 w 13288"/>
              <a:gd name="T7" fmla="*/ 5952 h 5952"/>
              <a:gd name="T8" fmla="*/ 3437 w 13288"/>
              <a:gd name="T9" fmla="*/ 0 h 5952"/>
            </a:gdLst>
            <a:ahLst/>
            <a:cxnLst>
              <a:cxn ang="0">
                <a:pos x="T0" y="T1"/>
              </a:cxn>
              <a:cxn ang="0">
                <a:pos x="T2" y="T3"/>
              </a:cxn>
              <a:cxn ang="0">
                <a:pos x="T4" y="T5"/>
              </a:cxn>
              <a:cxn ang="0">
                <a:pos x="T6" y="T7"/>
              </a:cxn>
              <a:cxn ang="0">
                <a:pos x="T8" y="T9"/>
              </a:cxn>
            </a:cxnLst>
            <a:rect l="0" t="0" r="r" b="b"/>
            <a:pathLst>
              <a:path w="13288" h="5952">
                <a:moveTo>
                  <a:pt x="3437" y="0"/>
                </a:moveTo>
                <a:lnTo>
                  <a:pt x="13288" y="0"/>
                </a:lnTo>
                <a:lnTo>
                  <a:pt x="13288" y="5952"/>
                </a:lnTo>
                <a:lnTo>
                  <a:pt x="0" y="5952"/>
                </a:lnTo>
                <a:lnTo>
                  <a:pt x="343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淘宝网chenying0907出品 6"/>
          <p:cNvSpPr>
            <a:spLocks/>
          </p:cNvSpPr>
          <p:nvPr/>
        </p:nvSpPr>
        <p:spPr bwMode="auto">
          <a:xfrm>
            <a:off x="0" y="1553186"/>
            <a:ext cx="3504702" cy="3419759"/>
          </a:xfrm>
          <a:custGeom>
            <a:avLst/>
            <a:gdLst>
              <a:gd name="T0" fmla="*/ 0 w 6132"/>
              <a:gd name="T1" fmla="*/ 0 h 5952"/>
              <a:gd name="T2" fmla="*/ 6132 w 6132"/>
              <a:gd name="T3" fmla="*/ 0 h 5952"/>
              <a:gd name="T4" fmla="*/ 2696 w 6132"/>
              <a:gd name="T5" fmla="*/ 5952 h 5952"/>
              <a:gd name="T6" fmla="*/ 0 w 6132"/>
              <a:gd name="T7" fmla="*/ 5952 h 5952"/>
              <a:gd name="T8" fmla="*/ 0 w 6132"/>
              <a:gd name="T9" fmla="*/ 0 h 5952"/>
            </a:gdLst>
            <a:ahLst/>
            <a:cxnLst>
              <a:cxn ang="0">
                <a:pos x="T0" y="T1"/>
              </a:cxn>
              <a:cxn ang="0">
                <a:pos x="T2" y="T3"/>
              </a:cxn>
              <a:cxn ang="0">
                <a:pos x="T4" y="T5"/>
              </a:cxn>
              <a:cxn ang="0">
                <a:pos x="T6" y="T7"/>
              </a:cxn>
              <a:cxn ang="0">
                <a:pos x="T8" y="T9"/>
              </a:cxn>
            </a:cxnLst>
            <a:rect l="0" t="0" r="r" b="b"/>
            <a:pathLst>
              <a:path w="6132" h="5952">
                <a:moveTo>
                  <a:pt x="0" y="0"/>
                </a:moveTo>
                <a:lnTo>
                  <a:pt x="6132" y="0"/>
                </a:lnTo>
                <a:lnTo>
                  <a:pt x="2696" y="5952"/>
                </a:lnTo>
                <a:lnTo>
                  <a:pt x="0" y="5952"/>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 name="淘宝网chenying0907出品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624" y="1678889"/>
            <a:ext cx="4011162" cy="3239014"/>
          </a:xfrm>
          <a:prstGeom prst="rect">
            <a:avLst/>
          </a:prstGeom>
        </p:spPr>
      </p:pic>
      <p:grpSp>
        <p:nvGrpSpPr>
          <p:cNvPr id="20" name="淘宝网chenying0907出品 19"/>
          <p:cNvGrpSpPr/>
          <p:nvPr/>
        </p:nvGrpSpPr>
        <p:grpSpPr>
          <a:xfrm>
            <a:off x="3151188" y="729607"/>
            <a:ext cx="514350" cy="528638"/>
            <a:chOff x="3151188" y="677070"/>
            <a:chExt cx="514350" cy="528638"/>
          </a:xfrm>
        </p:grpSpPr>
        <p:sp>
          <p:nvSpPr>
            <p:cNvPr id="11" name="Oval 5"/>
            <p:cNvSpPr>
              <a:spLocks noChangeArrowheads="1"/>
            </p:cNvSpPr>
            <p:nvPr/>
          </p:nvSpPr>
          <p:spPr bwMode="auto">
            <a:xfrm>
              <a:off x="3151188" y="677070"/>
              <a:ext cx="514350"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6"/>
            <p:cNvSpPr>
              <a:spLocks noEditPoints="1"/>
            </p:cNvSpPr>
            <p:nvPr/>
          </p:nvSpPr>
          <p:spPr bwMode="auto">
            <a:xfrm>
              <a:off x="3244850" y="773908"/>
              <a:ext cx="330200" cy="334963"/>
            </a:xfrm>
            <a:custGeom>
              <a:avLst/>
              <a:gdLst>
                <a:gd name="T0" fmla="*/ 471 w 549"/>
                <a:gd name="T1" fmla="*/ 540 h 540"/>
                <a:gd name="T2" fmla="*/ 336 w 549"/>
                <a:gd name="T3" fmla="*/ 436 h 540"/>
                <a:gd name="T4" fmla="*/ 0 w 549"/>
                <a:gd name="T5" fmla="*/ 230 h 540"/>
                <a:gd name="T6" fmla="*/ 461 w 549"/>
                <a:gd name="T7" fmla="*/ 230 h 540"/>
                <a:gd name="T8" fmla="*/ 521 w 549"/>
                <a:gd name="T9" fmla="*/ 419 h 540"/>
                <a:gd name="T10" fmla="*/ 297 w 549"/>
                <a:gd name="T11" fmla="*/ 262 h 540"/>
                <a:gd name="T12" fmla="*/ 284 w 549"/>
                <a:gd name="T13" fmla="*/ 259 h 540"/>
                <a:gd name="T14" fmla="*/ 273 w 549"/>
                <a:gd name="T15" fmla="*/ 311 h 540"/>
                <a:gd name="T16" fmla="*/ 297 w 549"/>
                <a:gd name="T17" fmla="*/ 317 h 540"/>
                <a:gd name="T18" fmla="*/ 292 w 549"/>
                <a:gd name="T19" fmla="*/ 335 h 540"/>
                <a:gd name="T20" fmla="*/ 234 w 549"/>
                <a:gd name="T21" fmla="*/ 351 h 540"/>
                <a:gd name="T22" fmla="*/ 230 w 549"/>
                <a:gd name="T23" fmla="*/ 350 h 540"/>
                <a:gd name="T24" fmla="*/ 168 w 549"/>
                <a:gd name="T25" fmla="*/ 327 h 540"/>
                <a:gd name="T26" fmla="*/ 191 w 549"/>
                <a:gd name="T27" fmla="*/ 312 h 540"/>
                <a:gd name="T28" fmla="*/ 208 w 549"/>
                <a:gd name="T29" fmla="*/ 280 h 540"/>
                <a:gd name="T30" fmla="*/ 180 w 549"/>
                <a:gd name="T31" fmla="*/ 259 h 540"/>
                <a:gd name="T32" fmla="*/ 168 w 549"/>
                <a:gd name="T33" fmla="*/ 236 h 540"/>
                <a:gd name="T34" fmla="*/ 178 w 549"/>
                <a:gd name="T35" fmla="*/ 228 h 540"/>
                <a:gd name="T36" fmla="*/ 288 w 549"/>
                <a:gd name="T37" fmla="*/ 228 h 540"/>
                <a:gd name="T38" fmla="*/ 297 w 549"/>
                <a:gd name="T39" fmla="*/ 236 h 540"/>
                <a:gd name="T40" fmla="*/ 386 w 549"/>
                <a:gd name="T41" fmla="*/ 289 h 540"/>
                <a:gd name="T42" fmla="*/ 317 w 549"/>
                <a:gd name="T43" fmla="*/ 215 h 540"/>
                <a:gd name="T44" fmla="*/ 306 w 549"/>
                <a:gd name="T45" fmla="*/ 208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8 h 540"/>
                <a:gd name="T60" fmla="*/ 310 w 549"/>
                <a:gd name="T61" fmla="*/ 361 h 540"/>
                <a:gd name="T62" fmla="*/ 362 w 549"/>
                <a:gd name="T63" fmla="*/ 333 h 540"/>
                <a:gd name="T64" fmla="*/ 366 w 549"/>
                <a:gd name="T65" fmla="*/ 333 h 540"/>
                <a:gd name="T66" fmla="*/ 386 w 549"/>
                <a:gd name="T67" fmla="*/ 289 h 540"/>
                <a:gd name="T68" fmla="*/ 295 w 549"/>
                <a:gd name="T69" fmla="*/ 137 h 540"/>
                <a:gd name="T70" fmla="*/ 171 w 549"/>
                <a:gd name="T71" fmla="*/ 137 h 540"/>
                <a:gd name="T72" fmla="*/ 231 w 549"/>
                <a:gd name="T73" fmla="*/ 431 h 540"/>
                <a:gd name="T74" fmla="*/ 432 w 549"/>
                <a:gd name="T75" fmla="*/ 230 h 540"/>
                <a:gd name="T76" fmla="*/ 30 w 549"/>
                <a:gd name="T77" fmla="*/ 23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19"/>
                  </a:moveTo>
                  <a:cubicBezTo>
                    <a:pt x="507" y="533"/>
                    <a:pt x="489" y="540"/>
                    <a:pt x="471" y="540"/>
                  </a:cubicBezTo>
                  <a:cubicBezTo>
                    <a:pt x="452" y="540"/>
                    <a:pt x="434" y="533"/>
                    <a:pt x="421" y="519"/>
                  </a:cubicBezTo>
                  <a:lnTo>
                    <a:pt x="336" y="436"/>
                  </a:lnTo>
                  <a:cubicBezTo>
                    <a:pt x="304" y="452"/>
                    <a:pt x="269" y="461"/>
                    <a:pt x="231" y="461"/>
                  </a:cubicBezTo>
                  <a:cubicBezTo>
                    <a:pt x="103" y="461"/>
                    <a:pt x="0" y="358"/>
                    <a:pt x="0" y="230"/>
                  </a:cubicBezTo>
                  <a:cubicBezTo>
                    <a:pt x="0" y="103"/>
                    <a:pt x="103" y="0"/>
                    <a:pt x="231" y="0"/>
                  </a:cubicBezTo>
                  <a:cubicBezTo>
                    <a:pt x="358" y="0"/>
                    <a:pt x="461" y="103"/>
                    <a:pt x="461" y="230"/>
                  </a:cubicBezTo>
                  <a:cubicBezTo>
                    <a:pt x="461" y="268"/>
                    <a:pt x="452" y="304"/>
                    <a:pt x="436" y="335"/>
                  </a:cubicBezTo>
                  <a:lnTo>
                    <a:pt x="521" y="419"/>
                  </a:lnTo>
                  <a:cubicBezTo>
                    <a:pt x="549" y="447"/>
                    <a:pt x="549" y="492"/>
                    <a:pt x="521" y="519"/>
                  </a:cubicBezTo>
                  <a:close/>
                  <a:moveTo>
                    <a:pt x="297" y="262"/>
                  </a:moveTo>
                  <a:lnTo>
                    <a:pt x="286" y="259"/>
                  </a:lnTo>
                  <a:cubicBezTo>
                    <a:pt x="285" y="259"/>
                    <a:pt x="285" y="259"/>
                    <a:pt x="284" y="259"/>
                  </a:cubicBezTo>
                  <a:cubicBezTo>
                    <a:pt x="272" y="257"/>
                    <a:pt x="260" y="267"/>
                    <a:pt x="258" y="280"/>
                  </a:cubicBezTo>
                  <a:cubicBezTo>
                    <a:pt x="255" y="294"/>
                    <a:pt x="261" y="307"/>
                    <a:pt x="273" y="311"/>
                  </a:cubicBezTo>
                  <a:cubicBezTo>
                    <a:pt x="273" y="311"/>
                    <a:pt x="274" y="311"/>
                    <a:pt x="274" y="312"/>
                  </a:cubicBezTo>
                  <a:lnTo>
                    <a:pt x="297" y="317"/>
                  </a:lnTo>
                  <a:lnTo>
                    <a:pt x="297" y="327"/>
                  </a:lnTo>
                  <a:cubicBezTo>
                    <a:pt x="297" y="331"/>
                    <a:pt x="295" y="334"/>
                    <a:pt x="292" y="335"/>
                  </a:cubicBezTo>
                  <a:lnTo>
                    <a:pt x="236" y="351"/>
                  </a:lnTo>
                  <a:cubicBezTo>
                    <a:pt x="235" y="351"/>
                    <a:pt x="234" y="351"/>
                    <a:pt x="234" y="351"/>
                  </a:cubicBezTo>
                  <a:cubicBezTo>
                    <a:pt x="233" y="351"/>
                    <a:pt x="232" y="351"/>
                    <a:pt x="231" y="350"/>
                  </a:cubicBezTo>
                  <a:cubicBezTo>
                    <a:pt x="231" y="350"/>
                    <a:pt x="230" y="350"/>
                    <a:pt x="230" y="350"/>
                  </a:cubicBezTo>
                  <a:lnTo>
                    <a:pt x="174" y="335"/>
                  </a:lnTo>
                  <a:cubicBezTo>
                    <a:pt x="171" y="334"/>
                    <a:pt x="168" y="330"/>
                    <a:pt x="168" y="327"/>
                  </a:cubicBezTo>
                  <a:lnTo>
                    <a:pt x="168" y="317"/>
                  </a:lnTo>
                  <a:lnTo>
                    <a:pt x="191" y="312"/>
                  </a:lnTo>
                  <a:cubicBezTo>
                    <a:pt x="192" y="311"/>
                    <a:pt x="192" y="311"/>
                    <a:pt x="193" y="311"/>
                  </a:cubicBezTo>
                  <a:cubicBezTo>
                    <a:pt x="204" y="307"/>
                    <a:pt x="211" y="294"/>
                    <a:pt x="208" y="280"/>
                  </a:cubicBezTo>
                  <a:cubicBezTo>
                    <a:pt x="205" y="267"/>
                    <a:pt x="194" y="257"/>
                    <a:pt x="181" y="259"/>
                  </a:cubicBezTo>
                  <a:cubicBezTo>
                    <a:pt x="181" y="259"/>
                    <a:pt x="180" y="259"/>
                    <a:pt x="180" y="259"/>
                  </a:cubicBezTo>
                  <a:lnTo>
                    <a:pt x="168" y="262"/>
                  </a:lnTo>
                  <a:lnTo>
                    <a:pt x="168" y="236"/>
                  </a:lnTo>
                  <a:cubicBezTo>
                    <a:pt x="168" y="233"/>
                    <a:pt x="169" y="231"/>
                    <a:pt x="171" y="229"/>
                  </a:cubicBezTo>
                  <a:cubicBezTo>
                    <a:pt x="173" y="228"/>
                    <a:pt x="176" y="227"/>
                    <a:pt x="178" y="228"/>
                  </a:cubicBezTo>
                  <a:lnTo>
                    <a:pt x="234" y="243"/>
                  </a:lnTo>
                  <a:lnTo>
                    <a:pt x="288" y="228"/>
                  </a:lnTo>
                  <a:cubicBezTo>
                    <a:pt x="290" y="227"/>
                    <a:pt x="293" y="228"/>
                    <a:pt x="294" y="230"/>
                  </a:cubicBezTo>
                  <a:cubicBezTo>
                    <a:pt x="296" y="231"/>
                    <a:pt x="297" y="234"/>
                    <a:pt x="297" y="236"/>
                  </a:cubicBezTo>
                  <a:lnTo>
                    <a:pt x="297" y="262"/>
                  </a:lnTo>
                  <a:close/>
                  <a:moveTo>
                    <a:pt x="386" y="289"/>
                  </a:moveTo>
                  <a:cubicBezTo>
                    <a:pt x="385" y="288"/>
                    <a:pt x="385" y="288"/>
                    <a:pt x="385" y="288"/>
                  </a:cubicBezTo>
                  <a:lnTo>
                    <a:pt x="317" y="215"/>
                  </a:lnTo>
                  <a:cubicBezTo>
                    <a:pt x="317" y="214"/>
                    <a:pt x="316" y="214"/>
                    <a:pt x="316" y="214"/>
                  </a:cubicBezTo>
                  <a:cubicBezTo>
                    <a:pt x="313" y="211"/>
                    <a:pt x="310" y="209"/>
                    <a:pt x="306" y="208"/>
                  </a:cubicBezTo>
                  <a:cubicBezTo>
                    <a:pt x="305" y="208"/>
                    <a:pt x="304" y="208"/>
                    <a:pt x="303" y="208"/>
                  </a:cubicBezTo>
                  <a:lnTo>
                    <a:pt x="164" y="208"/>
                  </a:lnTo>
                  <a:cubicBezTo>
                    <a:pt x="164" y="208"/>
                    <a:pt x="163" y="208"/>
                    <a:pt x="163" y="208"/>
                  </a:cubicBezTo>
                  <a:cubicBezTo>
                    <a:pt x="158" y="208"/>
                    <a:pt x="154" y="210"/>
                    <a:pt x="150" y="214"/>
                  </a:cubicBezTo>
                  <a:cubicBezTo>
                    <a:pt x="150" y="214"/>
                    <a:pt x="149" y="214"/>
                    <a:pt x="149" y="215"/>
                  </a:cubicBezTo>
                  <a:lnTo>
                    <a:pt x="81" y="288"/>
                  </a:lnTo>
                  <a:cubicBezTo>
                    <a:pt x="81" y="288"/>
                    <a:pt x="80" y="288"/>
                    <a:pt x="80" y="289"/>
                  </a:cubicBezTo>
                  <a:cubicBezTo>
                    <a:pt x="74" y="297"/>
                    <a:pt x="73" y="308"/>
                    <a:pt x="78" y="318"/>
                  </a:cubicBezTo>
                  <a:cubicBezTo>
                    <a:pt x="82" y="327"/>
                    <a:pt x="90" y="333"/>
                    <a:pt x="99" y="333"/>
                  </a:cubicBezTo>
                  <a:cubicBezTo>
                    <a:pt x="100" y="333"/>
                    <a:pt x="101" y="333"/>
                    <a:pt x="102" y="333"/>
                  </a:cubicBezTo>
                  <a:cubicBezTo>
                    <a:pt x="103" y="333"/>
                    <a:pt x="103" y="333"/>
                    <a:pt x="104" y="333"/>
                  </a:cubicBezTo>
                  <a:lnTo>
                    <a:pt x="156" y="320"/>
                  </a:lnTo>
                  <a:lnTo>
                    <a:pt x="156" y="361"/>
                  </a:lnTo>
                  <a:cubicBezTo>
                    <a:pt x="156" y="365"/>
                    <a:pt x="160" y="368"/>
                    <a:pt x="164" y="368"/>
                  </a:cubicBezTo>
                  <a:lnTo>
                    <a:pt x="303" y="368"/>
                  </a:lnTo>
                  <a:cubicBezTo>
                    <a:pt x="307" y="368"/>
                    <a:pt x="310" y="365"/>
                    <a:pt x="310" y="361"/>
                  </a:cubicBezTo>
                  <a:lnTo>
                    <a:pt x="310" y="320"/>
                  </a:lnTo>
                  <a:lnTo>
                    <a:pt x="362" y="333"/>
                  </a:lnTo>
                  <a:cubicBezTo>
                    <a:pt x="362" y="333"/>
                    <a:pt x="363" y="333"/>
                    <a:pt x="363" y="333"/>
                  </a:cubicBezTo>
                  <a:cubicBezTo>
                    <a:pt x="364" y="333"/>
                    <a:pt x="365" y="333"/>
                    <a:pt x="366" y="333"/>
                  </a:cubicBezTo>
                  <a:cubicBezTo>
                    <a:pt x="374" y="333"/>
                    <a:pt x="381" y="329"/>
                    <a:pt x="386" y="321"/>
                  </a:cubicBezTo>
                  <a:cubicBezTo>
                    <a:pt x="393" y="312"/>
                    <a:pt x="393" y="298"/>
                    <a:pt x="386" y="289"/>
                  </a:cubicBezTo>
                  <a:close/>
                  <a:moveTo>
                    <a:pt x="233" y="203"/>
                  </a:moveTo>
                  <a:cubicBezTo>
                    <a:pt x="267" y="203"/>
                    <a:pt x="295" y="174"/>
                    <a:pt x="295" y="137"/>
                  </a:cubicBezTo>
                  <a:cubicBezTo>
                    <a:pt x="295" y="101"/>
                    <a:pt x="267" y="71"/>
                    <a:pt x="233" y="71"/>
                  </a:cubicBezTo>
                  <a:cubicBezTo>
                    <a:pt x="199" y="71"/>
                    <a:pt x="171" y="101"/>
                    <a:pt x="171" y="137"/>
                  </a:cubicBezTo>
                  <a:cubicBezTo>
                    <a:pt x="171" y="174"/>
                    <a:pt x="199" y="203"/>
                    <a:pt x="233" y="203"/>
                  </a:cubicBezTo>
                  <a:close/>
                  <a:moveTo>
                    <a:pt x="231" y="431"/>
                  </a:moveTo>
                  <a:lnTo>
                    <a:pt x="231" y="431"/>
                  </a:lnTo>
                  <a:cubicBezTo>
                    <a:pt x="342" y="431"/>
                    <a:pt x="432" y="342"/>
                    <a:pt x="432" y="230"/>
                  </a:cubicBezTo>
                  <a:cubicBezTo>
                    <a:pt x="432" y="119"/>
                    <a:pt x="342" y="29"/>
                    <a:pt x="231" y="29"/>
                  </a:cubicBezTo>
                  <a:cubicBezTo>
                    <a:pt x="119" y="29"/>
                    <a:pt x="30" y="119"/>
                    <a:pt x="30" y="230"/>
                  </a:cubicBezTo>
                  <a:cubicBezTo>
                    <a:pt x="30" y="342"/>
                    <a:pt x="119" y="431"/>
                    <a:pt x="231"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淘宝网chenying0907出品 21"/>
          <p:cNvGrpSpPr/>
          <p:nvPr/>
        </p:nvGrpSpPr>
        <p:grpSpPr>
          <a:xfrm>
            <a:off x="4700588" y="729607"/>
            <a:ext cx="512762" cy="528638"/>
            <a:chOff x="4700588" y="677070"/>
            <a:chExt cx="512762" cy="528638"/>
          </a:xfrm>
        </p:grpSpPr>
        <p:sp>
          <p:nvSpPr>
            <p:cNvPr id="14" name="Oval 7"/>
            <p:cNvSpPr>
              <a:spLocks noChangeArrowheads="1"/>
            </p:cNvSpPr>
            <p:nvPr/>
          </p:nvSpPr>
          <p:spPr bwMode="auto">
            <a:xfrm>
              <a:off x="4700588" y="677070"/>
              <a:ext cx="512762"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淘宝网chenying0907出品 9"/>
            <p:cNvSpPr>
              <a:spLocks noEditPoints="1"/>
            </p:cNvSpPr>
            <p:nvPr/>
          </p:nvSpPr>
          <p:spPr bwMode="auto">
            <a:xfrm>
              <a:off x="4806950" y="775495"/>
              <a:ext cx="301625" cy="330200"/>
            </a:xfrm>
            <a:custGeom>
              <a:avLst/>
              <a:gdLst>
                <a:gd name="T0" fmla="*/ 151 w 500"/>
                <a:gd name="T1" fmla="*/ 82 h 533"/>
                <a:gd name="T2" fmla="*/ 328 w 500"/>
                <a:gd name="T3" fmla="*/ 59 h 533"/>
                <a:gd name="T4" fmla="*/ 265 w 500"/>
                <a:gd name="T5" fmla="*/ 37 h 533"/>
                <a:gd name="T6" fmla="*/ 192 w 500"/>
                <a:gd name="T7" fmla="*/ 37 h 533"/>
                <a:gd name="T8" fmla="*/ 128 w 500"/>
                <a:gd name="T9" fmla="*/ 59 h 533"/>
                <a:gd name="T10" fmla="*/ 412 w 500"/>
                <a:gd name="T11" fmla="*/ 462 h 533"/>
                <a:gd name="T12" fmla="*/ 419 w 500"/>
                <a:gd name="T13" fmla="*/ 446 h 533"/>
                <a:gd name="T14" fmla="*/ 390 w 500"/>
                <a:gd name="T15" fmla="*/ 346 h 533"/>
                <a:gd name="T16" fmla="*/ 371 w 500"/>
                <a:gd name="T17" fmla="*/ 346 h 533"/>
                <a:gd name="T18" fmla="*/ 372 w 500"/>
                <a:gd name="T19" fmla="*/ 423 h 533"/>
                <a:gd name="T20" fmla="*/ 372 w 500"/>
                <a:gd name="T21" fmla="*/ 425 h 533"/>
                <a:gd name="T22" fmla="*/ 373 w 500"/>
                <a:gd name="T23" fmla="*/ 426 h 533"/>
                <a:gd name="T24" fmla="*/ 374 w 500"/>
                <a:gd name="T25" fmla="*/ 428 h 533"/>
                <a:gd name="T26" fmla="*/ 477 w 500"/>
                <a:gd name="T27" fmla="*/ 352 h 533"/>
                <a:gd name="T28" fmla="*/ 380 w 500"/>
                <a:gd name="T29" fmla="*/ 301 h 533"/>
                <a:gd name="T30" fmla="*/ 359 w 500"/>
                <a:gd name="T31" fmla="*/ 531 h 533"/>
                <a:gd name="T32" fmla="*/ 495 w 500"/>
                <a:gd name="T33" fmla="*/ 439 h 533"/>
                <a:gd name="T34" fmla="*/ 477 w 500"/>
                <a:gd name="T35" fmla="*/ 436 h 533"/>
                <a:gd name="T36" fmla="*/ 381 w 500"/>
                <a:gd name="T37" fmla="*/ 515 h 533"/>
                <a:gd name="T38" fmla="*/ 284 w 500"/>
                <a:gd name="T39" fmla="*/ 399 h 533"/>
                <a:gd name="T40" fmla="*/ 399 w 500"/>
                <a:gd name="T41" fmla="*/ 321 h 533"/>
                <a:gd name="T42" fmla="*/ 477 w 500"/>
                <a:gd name="T43" fmla="*/ 436 h 533"/>
                <a:gd name="T44" fmla="*/ 168 w 500"/>
                <a:gd name="T45" fmla="*/ 435 h 533"/>
                <a:gd name="T46" fmla="*/ 286 w 500"/>
                <a:gd name="T47" fmla="*/ 317 h 533"/>
                <a:gd name="T48" fmla="*/ 311 w 500"/>
                <a:gd name="T49" fmla="*/ 298 h 533"/>
                <a:gd name="T50" fmla="*/ 432 w 500"/>
                <a:gd name="T51" fmla="*/ 181 h 533"/>
                <a:gd name="T52" fmla="*/ 437 w 500"/>
                <a:gd name="T53" fmla="*/ 292 h 533"/>
                <a:gd name="T54" fmla="*/ 456 w 500"/>
                <a:gd name="T55" fmla="*/ 298 h 533"/>
                <a:gd name="T56" fmla="*/ 456 w 500"/>
                <a:gd name="T57" fmla="*/ 123 h 533"/>
                <a:gd name="T58" fmla="*/ 24 w 500"/>
                <a:gd name="T59" fmla="*/ 99 h 533"/>
                <a:gd name="T60" fmla="*/ 0 w 500"/>
                <a:gd name="T61" fmla="*/ 186 h 533"/>
                <a:gd name="T62" fmla="*/ 0 w 500"/>
                <a:gd name="T63" fmla="*/ 317 h 533"/>
                <a:gd name="T64" fmla="*/ 0 w 500"/>
                <a:gd name="T65" fmla="*/ 444 h 533"/>
                <a:gd name="T66" fmla="*/ 252 w 500"/>
                <a:gd name="T67" fmla="*/ 467 h 533"/>
                <a:gd name="T68" fmla="*/ 19 w 500"/>
                <a:gd name="T69" fmla="*/ 186 h 533"/>
                <a:gd name="T70" fmla="*/ 24 w 500"/>
                <a:gd name="T71" fmla="*/ 181 h 533"/>
                <a:gd name="T72" fmla="*/ 149 w 500"/>
                <a:gd name="T73" fmla="*/ 298 h 533"/>
                <a:gd name="T74" fmla="*/ 19 w 500"/>
                <a:gd name="T75" fmla="*/ 186 h 533"/>
                <a:gd name="T76" fmla="*/ 149 w 500"/>
                <a:gd name="T77" fmla="*/ 317 h 533"/>
                <a:gd name="T78" fmla="*/ 24 w 500"/>
                <a:gd name="T79" fmla="*/ 435 h 533"/>
                <a:gd name="T80" fmla="*/ 19 w 500"/>
                <a:gd name="T81" fmla="*/ 317 h 533"/>
                <a:gd name="T82" fmla="*/ 168 w 500"/>
                <a:gd name="T83" fmla="*/ 298 h 533"/>
                <a:gd name="T84" fmla="*/ 168 w 500"/>
                <a:gd name="T85" fmla="*/ 181 h 533"/>
                <a:gd name="T86" fmla="*/ 292 w 500"/>
                <a:gd name="T87" fmla="*/ 298 h 533"/>
                <a:gd name="T88" fmla="*/ 302 w 500"/>
                <a:gd name="T89" fmla="*/ 123 h 533"/>
                <a:gd name="T90" fmla="*/ 318 w 500"/>
                <a:gd name="T91" fmla="*/ 139 h 533"/>
                <a:gd name="T92" fmla="*/ 286 w 500"/>
                <a:gd name="T93" fmla="*/ 139 h 533"/>
                <a:gd name="T94" fmla="*/ 159 w 500"/>
                <a:gd name="T95" fmla="*/ 123 h 533"/>
                <a:gd name="T96" fmla="*/ 175 w 500"/>
                <a:gd name="T97" fmla="*/ 139 h 533"/>
                <a:gd name="T98" fmla="*/ 143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1" y="82"/>
                  </a:cubicBezTo>
                  <a:lnTo>
                    <a:pt x="305" y="82"/>
                  </a:lnTo>
                  <a:cubicBezTo>
                    <a:pt x="318" y="82"/>
                    <a:pt x="328" y="72"/>
                    <a:pt x="328" y="59"/>
                  </a:cubicBezTo>
                  <a:cubicBezTo>
                    <a:pt x="328" y="47"/>
                    <a:pt x="318" y="37"/>
                    <a:pt x="305" y="37"/>
                  </a:cubicBezTo>
                  <a:lnTo>
                    <a:pt x="265" y="37"/>
                  </a:lnTo>
                  <a:cubicBezTo>
                    <a:pt x="265" y="17"/>
                    <a:pt x="248" y="0"/>
                    <a:pt x="228" y="0"/>
                  </a:cubicBezTo>
                  <a:cubicBezTo>
                    <a:pt x="208" y="0"/>
                    <a:pt x="192" y="17"/>
                    <a:pt x="192" y="37"/>
                  </a:cubicBezTo>
                  <a:lnTo>
                    <a:pt x="151" y="37"/>
                  </a:lnTo>
                  <a:cubicBezTo>
                    <a:pt x="138" y="37"/>
                    <a:pt x="128" y="47"/>
                    <a:pt x="128" y="59"/>
                  </a:cubicBezTo>
                  <a:close/>
                  <a:moveTo>
                    <a:pt x="405" y="459"/>
                  </a:moveTo>
                  <a:cubicBezTo>
                    <a:pt x="407" y="461"/>
                    <a:pt x="410" y="462"/>
                    <a:pt x="412" y="462"/>
                  </a:cubicBezTo>
                  <a:cubicBezTo>
                    <a:pt x="414" y="462"/>
                    <a:pt x="417" y="461"/>
                    <a:pt x="419" y="459"/>
                  </a:cubicBezTo>
                  <a:cubicBezTo>
                    <a:pt x="422" y="456"/>
                    <a:pt x="422" y="450"/>
                    <a:pt x="419" y="446"/>
                  </a:cubicBezTo>
                  <a:lnTo>
                    <a:pt x="390" y="417"/>
                  </a:lnTo>
                  <a:lnTo>
                    <a:pt x="390" y="346"/>
                  </a:lnTo>
                  <a:cubicBezTo>
                    <a:pt x="390" y="341"/>
                    <a:pt x="386" y="337"/>
                    <a:pt x="381" y="337"/>
                  </a:cubicBezTo>
                  <a:cubicBezTo>
                    <a:pt x="375" y="337"/>
                    <a:pt x="371" y="341"/>
                    <a:pt x="371" y="346"/>
                  </a:cubicBezTo>
                  <a:lnTo>
                    <a:pt x="371" y="421"/>
                  </a:lnTo>
                  <a:cubicBezTo>
                    <a:pt x="371" y="422"/>
                    <a:pt x="371" y="423"/>
                    <a:pt x="372" y="423"/>
                  </a:cubicBezTo>
                  <a:cubicBezTo>
                    <a:pt x="372" y="423"/>
                    <a:pt x="372" y="424"/>
                    <a:pt x="372" y="424"/>
                  </a:cubicBezTo>
                  <a:cubicBezTo>
                    <a:pt x="372" y="424"/>
                    <a:pt x="372" y="425"/>
                    <a:pt x="372" y="425"/>
                  </a:cubicBezTo>
                  <a:cubicBezTo>
                    <a:pt x="372" y="425"/>
                    <a:pt x="372" y="425"/>
                    <a:pt x="372" y="426"/>
                  </a:cubicBezTo>
                  <a:cubicBezTo>
                    <a:pt x="373" y="426"/>
                    <a:pt x="373" y="426"/>
                    <a:pt x="373" y="426"/>
                  </a:cubicBezTo>
                  <a:cubicBezTo>
                    <a:pt x="373" y="427"/>
                    <a:pt x="374" y="427"/>
                    <a:pt x="374" y="428"/>
                  </a:cubicBezTo>
                  <a:cubicBezTo>
                    <a:pt x="374" y="428"/>
                    <a:pt x="374" y="428"/>
                    <a:pt x="374" y="428"/>
                  </a:cubicBezTo>
                  <a:lnTo>
                    <a:pt x="405" y="459"/>
                  </a:lnTo>
                  <a:close/>
                  <a:moveTo>
                    <a:pt x="477" y="352"/>
                  </a:moveTo>
                  <a:cubicBezTo>
                    <a:pt x="459" y="327"/>
                    <a:pt x="433" y="309"/>
                    <a:pt x="402" y="303"/>
                  </a:cubicBezTo>
                  <a:cubicBezTo>
                    <a:pt x="395" y="302"/>
                    <a:pt x="388" y="301"/>
                    <a:pt x="380" y="301"/>
                  </a:cubicBezTo>
                  <a:cubicBezTo>
                    <a:pt x="325" y="301"/>
                    <a:pt x="277" y="341"/>
                    <a:pt x="267" y="396"/>
                  </a:cubicBezTo>
                  <a:cubicBezTo>
                    <a:pt x="255" y="458"/>
                    <a:pt x="296" y="519"/>
                    <a:pt x="359" y="531"/>
                  </a:cubicBezTo>
                  <a:cubicBezTo>
                    <a:pt x="366" y="533"/>
                    <a:pt x="373" y="533"/>
                    <a:pt x="381" y="533"/>
                  </a:cubicBezTo>
                  <a:cubicBezTo>
                    <a:pt x="436" y="533"/>
                    <a:pt x="484" y="494"/>
                    <a:pt x="495" y="439"/>
                  </a:cubicBezTo>
                  <a:cubicBezTo>
                    <a:pt x="500" y="409"/>
                    <a:pt x="494" y="378"/>
                    <a:pt x="477" y="352"/>
                  </a:cubicBezTo>
                  <a:close/>
                  <a:moveTo>
                    <a:pt x="477" y="436"/>
                  </a:moveTo>
                  <a:lnTo>
                    <a:pt x="477" y="436"/>
                  </a:lnTo>
                  <a:cubicBezTo>
                    <a:pt x="468" y="482"/>
                    <a:pt x="428" y="515"/>
                    <a:pt x="381" y="515"/>
                  </a:cubicBezTo>
                  <a:cubicBezTo>
                    <a:pt x="375" y="515"/>
                    <a:pt x="368" y="515"/>
                    <a:pt x="362" y="514"/>
                  </a:cubicBezTo>
                  <a:cubicBezTo>
                    <a:pt x="309" y="503"/>
                    <a:pt x="274" y="452"/>
                    <a:pt x="284" y="399"/>
                  </a:cubicBezTo>
                  <a:cubicBezTo>
                    <a:pt x="293" y="353"/>
                    <a:pt x="334" y="319"/>
                    <a:pt x="380" y="319"/>
                  </a:cubicBezTo>
                  <a:cubicBezTo>
                    <a:pt x="387" y="319"/>
                    <a:pt x="393" y="320"/>
                    <a:pt x="399" y="321"/>
                  </a:cubicBezTo>
                  <a:cubicBezTo>
                    <a:pt x="425" y="326"/>
                    <a:pt x="447" y="341"/>
                    <a:pt x="462" y="362"/>
                  </a:cubicBezTo>
                  <a:cubicBezTo>
                    <a:pt x="476" y="384"/>
                    <a:pt x="482" y="410"/>
                    <a:pt x="477" y="436"/>
                  </a:cubicBezTo>
                  <a:close/>
                  <a:moveTo>
                    <a:pt x="244" y="435"/>
                  </a:moveTo>
                  <a:lnTo>
                    <a:pt x="168" y="435"/>
                  </a:lnTo>
                  <a:lnTo>
                    <a:pt x="168" y="317"/>
                  </a:lnTo>
                  <a:lnTo>
                    <a:pt x="286" y="317"/>
                  </a:lnTo>
                  <a:cubicBezTo>
                    <a:pt x="294" y="310"/>
                    <a:pt x="302" y="304"/>
                    <a:pt x="311" y="298"/>
                  </a:cubicBezTo>
                  <a:lnTo>
                    <a:pt x="311" y="298"/>
                  </a:lnTo>
                  <a:lnTo>
                    <a:pt x="311" y="181"/>
                  </a:lnTo>
                  <a:lnTo>
                    <a:pt x="432" y="181"/>
                  </a:lnTo>
                  <a:cubicBezTo>
                    <a:pt x="435" y="181"/>
                    <a:pt x="437" y="183"/>
                    <a:pt x="437" y="186"/>
                  </a:cubicBezTo>
                  <a:lnTo>
                    <a:pt x="437" y="292"/>
                  </a:lnTo>
                  <a:cubicBezTo>
                    <a:pt x="444" y="295"/>
                    <a:pt x="450" y="298"/>
                    <a:pt x="456" y="302"/>
                  </a:cubicBezTo>
                  <a:lnTo>
                    <a:pt x="456" y="298"/>
                  </a:lnTo>
                  <a:lnTo>
                    <a:pt x="456" y="186"/>
                  </a:lnTo>
                  <a:lnTo>
                    <a:pt x="456" y="123"/>
                  </a:lnTo>
                  <a:cubicBezTo>
                    <a:pt x="456" y="110"/>
                    <a:pt x="445" y="99"/>
                    <a:pt x="432" y="99"/>
                  </a:cubicBezTo>
                  <a:lnTo>
                    <a:pt x="24" y="99"/>
                  </a:lnTo>
                  <a:cubicBezTo>
                    <a:pt x="11" y="99"/>
                    <a:pt x="0" y="110"/>
                    <a:pt x="0" y="123"/>
                  </a:cubicBezTo>
                  <a:lnTo>
                    <a:pt x="0" y="186"/>
                  </a:lnTo>
                  <a:lnTo>
                    <a:pt x="0" y="298"/>
                  </a:lnTo>
                  <a:lnTo>
                    <a:pt x="0" y="317"/>
                  </a:lnTo>
                  <a:lnTo>
                    <a:pt x="0" y="430"/>
                  </a:lnTo>
                  <a:lnTo>
                    <a:pt x="0" y="444"/>
                  </a:lnTo>
                  <a:cubicBezTo>
                    <a:pt x="0" y="457"/>
                    <a:pt x="11" y="467"/>
                    <a:pt x="24" y="467"/>
                  </a:cubicBezTo>
                  <a:lnTo>
                    <a:pt x="252" y="467"/>
                  </a:lnTo>
                  <a:cubicBezTo>
                    <a:pt x="248" y="457"/>
                    <a:pt x="245" y="446"/>
                    <a:pt x="244" y="435"/>
                  </a:cubicBezTo>
                  <a:close/>
                  <a:moveTo>
                    <a:pt x="19" y="186"/>
                  </a:moveTo>
                  <a:lnTo>
                    <a:pt x="19" y="186"/>
                  </a:lnTo>
                  <a:cubicBezTo>
                    <a:pt x="19" y="183"/>
                    <a:pt x="21" y="181"/>
                    <a:pt x="24" y="181"/>
                  </a:cubicBezTo>
                  <a:lnTo>
                    <a:pt x="149" y="181"/>
                  </a:lnTo>
                  <a:lnTo>
                    <a:pt x="149" y="298"/>
                  </a:lnTo>
                  <a:lnTo>
                    <a:pt x="19" y="298"/>
                  </a:lnTo>
                  <a:lnTo>
                    <a:pt x="19" y="186"/>
                  </a:lnTo>
                  <a:close/>
                  <a:moveTo>
                    <a:pt x="149" y="317"/>
                  </a:moveTo>
                  <a:lnTo>
                    <a:pt x="149" y="317"/>
                  </a:lnTo>
                  <a:lnTo>
                    <a:pt x="149" y="435"/>
                  </a:lnTo>
                  <a:lnTo>
                    <a:pt x="24" y="435"/>
                  </a:lnTo>
                  <a:cubicBezTo>
                    <a:pt x="21" y="435"/>
                    <a:pt x="19" y="432"/>
                    <a:pt x="19" y="430"/>
                  </a:cubicBezTo>
                  <a:lnTo>
                    <a:pt x="19" y="317"/>
                  </a:lnTo>
                  <a:lnTo>
                    <a:pt x="149" y="317"/>
                  </a:lnTo>
                  <a:close/>
                  <a:moveTo>
                    <a:pt x="168" y="298"/>
                  </a:moveTo>
                  <a:lnTo>
                    <a:pt x="168" y="298"/>
                  </a:lnTo>
                  <a:lnTo>
                    <a:pt x="168" y="181"/>
                  </a:lnTo>
                  <a:lnTo>
                    <a:pt x="292" y="181"/>
                  </a:lnTo>
                  <a:lnTo>
                    <a:pt x="292" y="298"/>
                  </a:lnTo>
                  <a:lnTo>
                    <a:pt x="168" y="298"/>
                  </a:lnTo>
                  <a:close/>
                  <a:moveTo>
                    <a:pt x="302" y="123"/>
                  </a:moveTo>
                  <a:lnTo>
                    <a:pt x="302" y="123"/>
                  </a:lnTo>
                  <a:cubicBezTo>
                    <a:pt x="311" y="123"/>
                    <a:pt x="318" y="130"/>
                    <a:pt x="318" y="139"/>
                  </a:cubicBezTo>
                  <a:cubicBezTo>
                    <a:pt x="318" y="148"/>
                    <a:pt x="311" y="155"/>
                    <a:pt x="302" y="155"/>
                  </a:cubicBezTo>
                  <a:cubicBezTo>
                    <a:pt x="293" y="155"/>
                    <a:pt x="286" y="148"/>
                    <a:pt x="286" y="139"/>
                  </a:cubicBezTo>
                  <a:cubicBezTo>
                    <a:pt x="286" y="130"/>
                    <a:pt x="293" y="123"/>
                    <a:pt x="302" y="123"/>
                  </a:cubicBezTo>
                  <a:close/>
                  <a:moveTo>
                    <a:pt x="159" y="123"/>
                  </a:moveTo>
                  <a:lnTo>
                    <a:pt x="159" y="123"/>
                  </a:lnTo>
                  <a:cubicBezTo>
                    <a:pt x="167" y="123"/>
                    <a:pt x="175" y="130"/>
                    <a:pt x="175" y="139"/>
                  </a:cubicBezTo>
                  <a:cubicBezTo>
                    <a:pt x="175" y="148"/>
                    <a:pt x="167" y="155"/>
                    <a:pt x="159" y="155"/>
                  </a:cubicBezTo>
                  <a:cubicBezTo>
                    <a:pt x="150" y="155"/>
                    <a:pt x="143" y="148"/>
                    <a:pt x="143" y="139"/>
                  </a:cubicBezTo>
                  <a:cubicBezTo>
                    <a:pt x="143" y="130"/>
                    <a:pt x="150" y="123"/>
                    <a:pt x="159"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淘宝网chenying0907出品 25"/>
          <p:cNvGrpSpPr/>
          <p:nvPr/>
        </p:nvGrpSpPr>
        <p:grpSpPr>
          <a:xfrm>
            <a:off x="5502275" y="729607"/>
            <a:ext cx="514350" cy="528638"/>
            <a:chOff x="5502275" y="677070"/>
            <a:chExt cx="514350" cy="528638"/>
          </a:xfrm>
        </p:grpSpPr>
        <p:sp>
          <p:nvSpPr>
            <p:cNvPr id="17" name="Oval 10"/>
            <p:cNvSpPr>
              <a:spLocks noChangeArrowheads="1"/>
            </p:cNvSpPr>
            <p:nvPr/>
          </p:nvSpPr>
          <p:spPr bwMode="auto">
            <a:xfrm>
              <a:off x="5502275" y="677070"/>
              <a:ext cx="514350"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淘宝网chenying0907出品 11"/>
            <p:cNvSpPr>
              <a:spLocks noEditPoints="1"/>
            </p:cNvSpPr>
            <p:nvPr/>
          </p:nvSpPr>
          <p:spPr bwMode="auto">
            <a:xfrm>
              <a:off x="5573713" y="751683"/>
              <a:ext cx="334962" cy="366713"/>
            </a:xfrm>
            <a:custGeom>
              <a:avLst/>
              <a:gdLst>
                <a:gd name="T0" fmla="*/ 210 w 554"/>
                <a:gd name="T1" fmla="*/ 368 h 591"/>
                <a:gd name="T2" fmla="*/ 200 w 554"/>
                <a:gd name="T3" fmla="*/ 334 h 591"/>
                <a:gd name="T4" fmla="*/ 242 w 554"/>
                <a:gd name="T5" fmla="*/ 161 h 591"/>
                <a:gd name="T6" fmla="*/ 287 w 554"/>
                <a:gd name="T7" fmla="*/ 302 h 591"/>
                <a:gd name="T8" fmla="*/ 343 w 554"/>
                <a:gd name="T9" fmla="*/ 139 h 591"/>
                <a:gd name="T10" fmla="*/ 219 w 554"/>
                <a:gd name="T11" fmla="*/ 276 h 591"/>
                <a:gd name="T12" fmla="*/ 209 w 554"/>
                <a:gd name="T13" fmla="*/ 294 h 591"/>
                <a:gd name="T14" fmla="*/ 285 w 554"/>
                <a:gd name="T15" fmla="*/ 339 h 591"/>
                <a:gd name="T16" fmla="*/ 365 w 554"/>
                <a:gd name="T17" fmla="*/ 118 h 591"/>
                <a:gd name="T18" fmla="*/ 369 w 554"/>
                <a:gd name="T19" fmla="*/ 75 h 591"/>
                <a:gd name="T20" fmla="*/ 365 w 554"/>
                <a:gd name="T21" fmla="*/ 118 h 591"/>
                <a:gd name="T22" fmla="*/ 432 w 554"/>
                <a:gd name="T23" fmla="*/ 140 h 591"/>
                <a:gd name="T24" fmla="*/ 390 w 554"/>
                <a:gd name="T25" fmla="*/ 143 h 591"/>
                <a:gd name="T26" fmla="*/ 316 w 554"/>
                <a:gd name="T27" fmla="*/ 100 h 591"/>
                <a:gd name="T28" fmla="*/ 298 w 554"/>
                <a:gd name="T29" fmla="*/ 61 h 591"/>
                <a:gd name="T30" fmla="*/ 316 w 554"/>
                <a:gd name="T31" fmla="*/ 100 h 591"/>
                <a:gd name="T32" fmla="*/ 245 w 554"/>
                <a:gd name="T33" fmla="*/ 74 h 591"/>
                <a:gd name="T34" fmla="*/ 248 w 554"/>
                <a:gd name="T35" fmla="*/ 117 h 591"/>
                <a:gd name="T36" fmla="*/ 407 w 554"/>
                <a:gd name="T37" fmla="*/ 211 h 591"/>
                <a:gd name="T38" fmla="*/ 446 w 554"/>
                <a:gd name="T39" fmla="*/ 193 h 591"/>
                <a:gd name="T40" fmla="*/ 407 w 554"/>
                <a:gd name="T41" fmla="*/ 211 h 591"/>
                <a:gd name="T42" fmla="*/ 204 w 554"/>
                <a:gd name="T43" fmla="*/ 303 h 591"/>
                <a:gd name="T44" fmla="*/ 193 w 554"/>
                <a:gd name="T45" fmla="*/ 321 h 591"/>
                <a:gd name="T46" fmla="*/ 269 w 554"/>
                <a:gd name="T47" fmla="*/ 365 h 591"/>
                <a:gd name="T48" fmla="*/ 202 w 554"/>
                <a:gd name="T49" fmla="*/ 591 h 591"/>
                <a:gd name="T50" fmla="*/ 217 w 554"/>
                <a:gd name="T51" fmla="*/ 35 h 591"/>
                <a:gd name="T52" fmla="*/ 527 w 554"/>
                <a:gd name="T53" fmla="*/ 168 h 591"/>
                <a:gd name="T54" fmla="*/ 532 w 554"/>
                <a:gd name="T55" fmla="*/ 257 h 591"/>
                <a:gd name="T56" fmla="*/ 547 w 554"/>
                <a:gd name="T57" fmla="*/ 369 h 591"/>
                <a:gd name="T58" fmla="*/ 528 w 554"/>
                <a:gd name="T59" fmla="*/ 464 h 591"/>
                <a:gd name="T60" fmla="*/ 414 w 554"/>
                <a:gd name="T61" fmla="*/ 491 h 591"/>
                <a:gd name="T62" fmla="*/ 202 w 554"/>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4" h="591">
                  <a:moveTo>
                    <a:pt x="200" y="334"/>
                  </a:moveTo>
                  <a:cubicBezTo>
                    <a:pt x="194" y="346"/>
                    <a:pt x="198" y="361"/>
                    <a:pt x="210" y="368"/>
                  </a:cubicBezTo>
                  <a:cubicBezTo>
                    <a:pt x="220" y="373"/>
                    <a:pt x="232" y="372"/>
                    <a:pt x="240" y="365"/>
                  </a:cubicBezTo>
                  <a:lnTo>
                    <a:pt x="200" y="334"/>
                  </a:lnTo>
                  <a:close/>
                  <a:moveTo>
                    <a:pt x="343" y="139"/>
                  </a:moveTo>
                  <a:cubicBezTo>
                    <a:pt x="307" y="118"/>
                    <a:pt x="261" y="128"/>
                    <a:pt x="242" y="161"/>
                  </a:cubicBezTo>
                  <a:cubicBezTo>
                    <a:pt x="222" y="196"/>
                    <a:pt x="248" y="233"/>
                    <a:pt x="230" y="269"/>
                  </a:cubicBezTo>
                  <a:lnTo>
                    <a:pt x="287" y="302"/>
                  </a:lnTo>
                  <a:cubicBezTo>
                    <a:pt x="309" y="269"/>
                    <a:pt x="355" y="272"/>
                    <a:pt x="375" y="238"/>
                  </a:cubicBezTo>
                  <a:cubicBezTo>
                    <a:pt x="394" y="204"/>
                    <a:pt x="380" y="160"/>
                    <a:pt x="343" y="139"/>
                  </a:cubicBezTo>
                  <a:close/>
                  <a:moveTo>
                    <a:pt x="281" y="323"/>
                  </a:moveTo>
                  <a:lnTo>
                    <a:pt x="219" y="276"/>
                  </a:lnTo>
                  <a:cubicBezTo>
                    <a:pt x="215" y="272"/>
                    <a:pt x="208" y="274"/>
                    <a:pt x="205" y="279"/>
                  </a:cubicBezTo>
                  <a:cubicBezTo>
                    <a:pt x="203" y="284"/>
                    <a:pt x="204" y="291"/>
                    <a:pt x="209" y="294"/>
                  </a:cubicBezTo>
                  <a:lnTo>
                    <a:pt x="271" y="341"/>
                  </a:lnTo>
                  <a:cubicBezTo>
                    <a:pt x="276" y="345"/>
                    <a:pt x="282" y="344"/>
                    <a:pt x="285" y="339"/>
                  </a:cubicBezTo>
                  <a:cubicBezTo>
                    <a:pt x="288" y="334"/>
                    <a:pt x="286" y="326"/>
                    <a:pt x="281" y="323"/>
                  </a:cubicBezTo>
                  <a:close/>
                  <a:moveTo>
                    <a:pt x="365" y="118"/>
                  </a:moveTo>
                  <a:lnTo>
                    <a:pt x="385" y="85"/>
                  </a:lnTo>
                  <a:lnTo>
                    <a:pt x="369" y="75"/>
                  </a:lnTo>
                  <a:lnTo>
                    <a:pt x="350" y="109"/>
                  </a:lnTo>
                  <a:lnTo>
                    <a:pt x="365" y="118"/>
                  </a:lnTo>
                  <a:close/>
                  <a:moveTo>
                    <a:pt x="399" y="159"/>
                  </a:moveTo>
                  <a:lnTo>
                    <a:pt x="432" y="140"/>
                  </a:lnTo>
                  <a:lnTo>
                    <a:pt x="423" y="124"/>
                  </a:lnTo>
                  <a:lnTo>
                    <a:pt x="390" y="143"/>
                  </a:lnTo>
                  <a:lnTo>
                    <a:pt x="399" y="159"/>
                  </a:lnTo>
                  <a:close/>
                  <a:moveTo>
                    <a:pt x="316" y="100"/>
                  </a:moveTo>
                  <a:lnTo>
                    <a:pt x="316" y="61"/>
                  </a:lnTo>
                  <a:lnTo>
                    <a:pt x="298" y="61"/>
                  </a:lnTo>
                  <a:lnTo>
                    <a:pt x="298" y="100"/>
                  </a:lnTo>
                  <a:lnTo>
                    <a:pt x="316" y="100"/>
                  </a:lnTo>
                  <a:close/>
                  <a:moveTo>
                    <a:pt x="264" y="108"/>
                  </a:moveTo>
                  <a:lnTo>
                    <a:pt x="245"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9" y="317"/>
                    <a:pt x="193" y="321"/>
                  </a:cubicBezTo>
                  <a:lnTo>
                    <a:pt x="255" y="368"/>
                  </a:lnTo>
                  <a:cubicBezTo>
                    <a:pt x="260" y="372"/>
                    <a:pt x="266" y="370"/>
                    <a:pt x="269" y="365"/>
                  </a:cubicBezTo>
                  <a:cubicBezTo>
                    <a:pt x="272" y="360"/>
                    <a:pt x="271" y="353"/>
                    <a:pt x="266" y="350"/>
                  </a:cubicBezTo>
                  <a:close/>
                  <a:moveTo>
                    <a:pt x="202" y="591"/>
                  </a:moveTo>
                  <a:cubicBezTo>
                    <a:pt x="209" y="544"/>
                    <a:pt x="209" y="495"/>
                    <a:pt x="196" y="451"/>
                  </a:cubicBezTo>
                  <a:cubicBezTo>
                    <a:pt x="0" y="341"/>
                    <a:pt x="52" y="86"/>
                    <a:pt x="217" y="35"/>
                  </a:cubicBezTo>
                  <a:cubicBezTo>
                    <a:pt x="303" y="0"/>
                    <a:pt x="421" y="21"/>
                    <a:pt x="498" y="98"/>
                  </a:cubicBezTo>
                  <a:cubicBezTo>
                    <a:pt x="554" y="154"/>
                    <a:pt x="527" y="168"/>
                    <a:pt x="527" y="168"/>
                  </a:cubicBezTo>
                  <a:lnTo>
                    <a:pt x="515" y="175"/>
                  </a:lnTo>
                  <a:cubicBezTo>
                    <a:pt x="521" y="202"/>
                    <a:pt x="533" y="251"/>
                    <a:pt x="532" y="257"/>
                  </a:cubicBezTo>
                  <a:cubicBezTo>
                    <a:pt x="530" y="267"/>
                    <a:pt x="519" y="276"/>
                    <a:pt x="519" y="276"/>
                  </a:cubicBezTo>
                  <a:lnTo>
                    <a:pt x="547" y="369"/>
                  </a:lnTo>
                  <a:lnTo>
                    <a:pt x="523" y="380"/>
                  </a:lnTo>
                  <a:cubicBezTo>
                    <a:pt x="528" y="410"/>
                    <a:pt x="531" y="435"/>
                    <a:pt x="528" y="464"/>
                  </a:cubicBezTo>
                  <a:cubicBezTo>
                    <a:pt x="528" y="470"/>
                    <a:pt x="511" y="484"/>
                    <a:pt x="497" y="485"/>
                  </a:cubicBezTo>
                  <a:lnTo>
                    <a:pt x="414" y="491"/>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淘宝网chenying0907出品 20"/>
          <p:cNvGrpSpPr/>
          <p:nvPr/>
        </p:nvGrpSpPr>
        <p:grpSpPr>
          <a:xfrm>
            <a:off x="3935413" y="729607"/>
            <a:ext cx="512762" cy="528638"/>
            <a:chOff x="3935413" y="677070"/>
            <a:chExt cx="512762" cy="528638"/>
          </a:xfrm>
        </p:grpSpPr>
        <p:sp>
          <p:nvSpPr>
            <p:cNvPr id="15" name="Oval 8"/>
            <p:cNvSpPr>
              <a:spLocks noChangeArrowheads="1"/>
            </p:cNvSpPr>
            <p:nvPr/>
          </p:nvSpPr>
          <p:spPr bwMode="auto">
            <a:xfrm>
              <a:off x="3935413" y="677070"/>
              <a:ext cx="512762"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淘宝网chenying0907出品 12"/>
            <p:cNvSpPr>
              <a:spLocks noEditPoints="1"/>
            </p:cNvSpPr>
            <p:nvPr/>
          </p:nvSpPr>
          <p:spPr bwMode="auto">
            <a:xfrm>
              <a:off x="4057650" y="777083"/>
              <a:ext cx="282575" cy="328613"/>
            </a:xfrm>
            <a:custGeom>
              <a:avLst/>
              <a:gdLst>
                <a:gd name="T0" fmla="*/ 298 w 467"/>
                <a:gd name="T1" fmla="*/ 66 h 528"/>
                <a:gd name="T2" fmla="*/ 231 w 467"/>
                <a:gd name="T3" fmla="*/ 132 h 528"/>
                <a:gd name="T4" fmla="*/ 165 w 467"/>
                <a:gd name="T5" fmla="*/ 132 h 528"/>
                <a:gd name="T6" fmla="*/ 99 w 467"/>
                <a:gd name="T7" fmla="*/ 66 h 528"/>
                <a:gd name="T8" fmla="*/ 165 w 467"/>
                <a:gd name="T9" fmla="*/ 0 h 528"/>
                <a:gd name="T10" fmla="*/ 231 w 467"/>
                <a:gd name="T11" fmla="*/ 0 h 528"/>
                <a:gd name="T12" fmla="*/ 298 w 467"/>
                <a:gd name="T13" fmla="*/ 66 h 528"/>
                <a:gd name="T14" fmla="*/ 329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29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5 h 528"/>
                <a:gd name="T62" fmla="*/ 219 w 467"/>
                <a:gd name="T63" fmla="*/ 265 h 528"/>
                <a:gd name="T64" fmla="*/ 83 w 467"/>
                <a:gd name="T65" fmla="*/ 265 h 528"/>
                <a:gd name="T66" fmla="*/ 66 w 467"/>
                <a:gd name="T67" fmla="*/ 248 h 528"/>
                <a:gd name="T68" fmla="*/ 83 w 467"/>
                <a:gd name="T69" fmla="*/ 231 h 528"/>
                <a:gd name="T70" fmla="*/ 219 w 467"/>
                <a:gd name="T71" fmla="*/ 231 h 528"/>
                <a:gd name="T72" fmla="*/ 236 w 467"/>
                <a:gd name="T73" fmla="*/ 248 h 528"/>
                <a:gd name="T74" fmla="*/ 219 w 467"/>
                <a:gd name="T75" fmla="*/ 265 h 528"/>
                <a:gd name="T76" fmla="*/ 388 w 467"/>
                <a:gd name="T77" fmla="*/ 289 h 528"/>
                <a:gd name="T78" fmla="*/ 362 w 467"/>
                <a:gd name="T79" fmla="*/ 286 h 528"/>
                <a:gd name="T80" fmla="*/ 256 w 467"/>
                <a:gd name="T81" fmla="*/ 391 h 528"/>
                <a:gd name="T82" fmla="*/ 340 w 467"/>
                <a:gd name="T83" fmla="*/ 494 h 528"/>
                <a:gd name="T84" fmla="*/ 362 w 467"/>
                <a:gd name="T85" fmla="*/ 497 h 528"/>
                <a:gd name="T86" fmla="*/ 467 w 467"/>
                <a:gd name="T87" fmla="*/ 391 h 528"/>
                <a:gd name="T88" fmla="*/ 388 w 467"/>
                <a:gd name="T89" fmla="*/ 289 h 528"/>
                <a:gd name="T90" fmla="*/ 421 w 467"/>
                <a:gd name="T91" fmla="*/ 376 h 528"/>
                <a:gd name="T92" fmla="*/ 421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7 h 528"/>
                <a:gd name="T112" fmla="*/ 421 w 467"/>
                <a:gd name="T113" fmla="*/ 347 h 528"/>
                <a:gd name="T114" fmla="*/ 421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1" y="132"/>
                  </a:cubicBezTo>
                  <a:lnTo>
                    <a:pt x="165" y="132"/>
                  </a:lnTo>
                  <a:cubicBezTo>
                    <a:pt x="129" y="132"/>
                    <a:pt x="99" y="103"/>
                    <a:pt x="99" y="66"/>
                  </a:cubicBezTo>
                  <a:cubicBezTo>
                    <a:pt x="99" y="30"/>
                    <a:pt x="129" y="0"/>
                    <a:pt x="165" y="0"/>
                  </a:cubicBezTo>
                  <a:lnTo>
                    <a:pt x="231" y="0"/>
                  </a:lnTo>
                  <a:cubicBezTo>
                    <a:pt x="268" y="0"/>
                    <a:pt x="298" y="30"/>
                    <a:pt x="298" y="66"/>
                  </a:cubicBezTo>
                  <a:close/>
                  <a:moveTo>
                    <a:pt x="329" y="66"/>
                  </a:moveTo>
                  <a:cubicBezTo>
                    <a:pt x="330"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3" y="244"/>
                    <a:pt x="385" y="245"/>
                    <a:pt x="397" y="248"/>
                  </a:cubicBezTo>
                  <a:lnTo>
                    <a:pt x="397" y="147"/>
                  </a:lnTo>
                  <a:cubicBezTo>
                    <a:pt x="397" y="107"/>
                    <a:pt x="368" y="73"/>
                    <a:pt x="329" y="66"/>
                  </a:cubicBezTo>
                  <a:close/>
                  <a:moveTo>
                    <a:pt x="186" y="331"/>
                  </a:moveTo>
                  <a:lnTo>
                    <a:pt x="186" y="331"/>
                  </a:lnTo>
                  <a:lnTo>
                    <a:pt x="83" y="331"/>
                  </a:lnTo>
                  <a:cubicBezTo>
                    <a:pt x="73" y="331"/>
                    <a:pt x="66" y="323"/>
                    <a:pt x="66" y="314"/>
                  </a:cubicBezTo>
                  <a:cubicBezTo>
                    <a:pt x="66" y="305"/>
                    <a:pt x="73" y="298"/>
                    <a:pt x="83" y="298"/>
                  </a:cubicBezTo>
                  <a:lnTo>
                    <a:pt x="186" y="298"/>
                  </a:lnTo>
                  <a:cubicBezTo>
                    <a:pt x="195" y="298"/>
                    <a:pt x="203" y="305"/>
                    <a:pt x="203" y="314"/>
                  </a:cubicBezTo>
                  <a:cubicBezTo>
                    <a:pt x="203" y="323"/>
                    <a:pt x="195" y="331"/>
                    <a:pt x="186" y="331"/>
                  </a:cubicBezTo>
                  <a:close/>
                  <a:moveTo>
                    <a:pt x="219" y="265"/>
                  </a:moveTo>
                  <a:lnTo>
                    <a:pt x="219" y="265"/>
                  </a:lnTo>
                  <a:lnTo>
                    <a:pt x="83" y="265"/>
                  </a:lnTo>
                  <a:cubicBezTo>
                    <a:pt x="73" y="265"/>
                    <a:pt x="66" y="257"/>
                    <a:pt x="66" y="248"/>
                  </a:cubicBezTo>
                  <a:cubicBezTo>
                    <a:pt x="66" y="239"/>
                    <a:pt x="73" y="231"/>
                    <a:pt x="83" y="231"/>
                  </a:cubicBezTo>
                  <a:lnTo>
                    <a:pt x="219" y="231"/>
                  </a:lnTo>
                  <a:cubicBezTo>
                    <a:pt x="228" y="231"/>
                    <a:pt x="236" y="239"/>
                    <a:pt x="236" y="248"/>
                  </a:cubicBezTo>
                  <a:cubicBezTo>
                    <a:pt x="236" y="257"/>
                    <a:pt x="228" y="265"/>
                    <a:pt x="219" y="265"/>
                  </a:cubicBezTo>
                  <a:close/>
                  <a:moveTo>
                    <a:pt x="388" y="289"/>
                  </a:moveTo>
                  <a:cubicBezTo>
                    <a:pt x="380" y="287"/>
                    <a:pt x="371" y="286"/>
                    <a:pt x="362" y="286"/>
                  </a:cubicBezTo>
                  <a:cubicBezTo>
                    <a:pt x="303" y="286"/>
                    <a:pt x="256" y="333"/>
                    <a:pt x="256" y="391"/>
                  </a:cubicBezTo>
                  <a:cubicBezTo>
                    <a:pt x="256" y="442"/>
                    <a:pt x="292" y="484"/>
                    <a:pt x="340" y="494"/>
                  </a:cubicBezTo>
                  <a:cubicBezTo>
                    <a:pt x="347" y="496"/>
                    <a:pt x="354" y="497"/>
                    <a:pt x="362" y="497"/>
                  </a:cubicBezTo>
                  <a:cubicBezTo>
                    <a:pt x="420" y="497"/>
                    <a:pt x="467" y="449"/>
                    <a:pt x="467" y="391"/>
                  </a:cubicBezTo>
                  <a:cubicBezTo>
                    <a:pt x="467" y="342"/>
                    <a:pt x="434" y="301"/>
                    <a:pt x="388" y="289"/>
                  </a:cubicBezTo>
                  <a:close/>
                  <a:moveTo>
                    <a:pt x="421" y="376"/>
                  </a:moveTo>
                  <a:lnTo>
                    <a:pt x="421" y="376"/>
                  </a:lnTo>
                  <a:lnTo>
                    <a:pt x="388" y="410"/>
                  </a:lnTo>
                  <a:lnTo>
                    <a:pt x="362" y="436"/>
                  </a:lnTo>
                  <a:cubicBezTo>
                    <a:pt x="353" y="444"/>
                    <a:pt x="340" y="444"/>
                    <a:pt x="332" y="436"/>
                  </a:cubicBezTo>
                  <a:lnTo>
                    <a:pt x="302" y="406"/>
                  </a:lnTo>
                  <a:cubicBezTo>
                    <a:pt x="294" y="398"/>
                    <a:pt x="294" y="385"/>
                    <a:pt x="302" y="376"/>
                  </a:cubicBezTo>
                  <a:cubicBezTo>
                    <a:pt x="310" y="368"/>
                    <a:pt x="324" y="368"/>
                    <a:pt x="332" y="376"/>
                  </a:cubicBezTo>
                  <a:lnTo>
                    <a:pt x="347" y="391"/>
                  </a:lnTo>
                  <a:lnTo>
                    <a:pt x="388" y="350"/>
                  </a:lnTo>
                  <a:lnTo>
                    <a:pt x="392" y="347"/>
                  </a:lnTo>
                  <a:cubicBezTo>
                    <a:pt x="400" y="338"/>
                    <a:pt x="413" y="338"/>
                    <a:pt x="421" y="347"/>
                  </a:cubicBezTo>
                  <a:cubicBezTo>
                    <a:pt x="430" y="355"/>
                    <a:pt x="430" y="368"/>
                    <a:pt x="421" y="3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Rectangle 3"/>
          <p:cNvSpPr txBox="1">
            <a:spLocks noChangeArrowheads="1"/>
          </p:cNvSpPr>
          <p:nvPr/>
        </p:nvSpPr>
        <p:spPr bwMode="auto">
          <a:xfrm>
            <a:off x="3519787" y="2709077"/>
            <a:ext cx="5301479" cy="776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r"/>
            <a:r>
              <a:rPr lang="zh-CN" altLang="en-US" sz="5400" b="1" dirty="0" smtClean="0">
                <a:solidFill>
                  <a:schemeClr val="accent1"/>
                </a:solidFill>
                <a:latin typeface="+mn-ea"/>
                <a:ea typeface="+mn-ea"/>
              </a:rPr>
              <a:t>这里是课程名称</a:t>
            </a:r>
            <a:endParaRPr lang="zh-CN" sz="5400" b="1" dirty="0">
              <a:solidFill>
                <a:schemeClr val="accent1"/>
              </a:solidFill>
              <a:latin typeface="+mn-ea"/>
              <a:ea typeface="+mn-ea"/>
            </a:endParaRPr>
          </a:p>
        </p:txBody>
      </p:sp>
      <p:sp>
        <p:nvSpPr>
          <p:cNvPr id="40" name="Rectangle 4"/>
          <p:cNvSpPr txBox="1">
            <a:spLocks noChangeArrowheads="1"/>
          </p:cNvSpPr>
          <p:nvPr/>
        </p:nvSpPr>
        <p:spPr bwMode="auto">
          <a:xfrm>
            <a:off x="3299990" y="3523072"/>
            <a:ext cx="5521276" cy="411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1800" b="0" dirty="0" smtClean="0">
                <a:solidFill>
                  <a:schemeClr val="accent1"/>
                </a:solidFill>
                <a:latin typeface="+mn-ea"/>
                <a:ea typeface="+mn-ea"/>
              </a:rPr>
              <a:t>这里输入您的副标题或者是课程的具体名称</a:t>
            </a:r>
            <a:endParaRPr lang="zh-CN" altLang="zh-CN" sz="1800" b="0" dirty="0">
              <a:solidFill>
                <a:schemeClr val="accent1"/>
              </a:solidFill>
              <a:latin typeface="+mn-ea"/>
              <a:ea typeface="+mn-ea"/>
            </a:endParaRPr>
          </a:p>
        </p:txBody>
      </p:sp>
      <p:sp>
        <p:nvSpPr>
          <p:cNvPr id="41" name="Rectangle 4"/>
          <p:cNvSpPr txBox="1">
            <a:spLocks noChangeArrowheads="1"/>
          </p:cNvSpPr>
          <p:nvPr/>
        </p:nvSpPr>
        <p:spPr bwMode="auto">
          <a:xfrm>
            <a:off x="2770858" y="2309419"/>
            <a:ext cx="6050407" cy="3666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1800" b="0" dirty="0" smtClean="0">
                <a:solidFill>
                  <a:schemeClr val="accent1"/>
                </a:solidFill>
                <a:latin typeface="+mn-ea"/>
                <a:ea typeface="+mn-ea"/>
              </a:rPr>
              <a:t>信息化教学、教学培训课件适用，内容完整，连贯性强</a:t>
            </a:r>
            <a:endParaRPr lang="zh-CN" altLang="zh-CN" sz="1800" b="0" dirty="0">
              <a:solidFill>
                <a:schemeClr val="accent1"/>
              </a:solidFill>
              <a:latin typeface="+mn-ea"/>
              <a:ea typeface="+mn-ea"/>
            </a:endParaRPr>
          </a:p>
        </p:txBody>
      </p:sp>
      <p:sp>
        <p:nvSpPr>
          <p:cNvPr id="42" name="淘宝网chenying0907出品 41"/>
          <p:cNvSpPr txBox="1"/>
          <p:nvPr/>
        </p:nvSpPr>
        <p:spPr>
          <a:xfrm>
            <a:off x="1752351" y="6222680"/>
            <a:ext cx="5760640" cy="523220"/>
          </a:xfrm>
          <a:prstGeom prst="rect">
            <a:avLst/>
          </a:prstGeom>
          <a:noFill/>
        </p:spPr>
        <p:txBody>
          <a:bodyPr wrap="square" rtlCol="0">
            <a:spAutoFit/>
          </a:bodyPr>
          <a:lstStyle/>
          <a:p>
            <a:pPr algn="ctr"/>
            <a:r>
              <a:rPr lang="zh-CN" altLang="en-US" sz="2800" b="1" dirty="0" smtClean="0">
                <a:solidFill>
                  <a:srgbClr val="484849"/>
                </a:solidFill>
                <a:latin typeface="微软雅黑"/>
                <a:ea typeface="微软雅黑"/>
              </a:rPr>
              <a:t>这里输入您的公司</a:t>
            </a:r>
            <a:r>
              <a:rPr lang="en-US" altLang="zh-CN" sz="2800" b="1" dirty="0" smtClean="0">
                <a:solidFill>
                  <a:srgbClr val="484849"/>
                </a:solidFill>
                <a:latin typeface="微软雅黑"/>
                <a:ea typeface="微软雅黑"/>
              </a:rPr>
              <a:t>/</a:t>
            </a:r>
            <a:r>
              <a:rPr lang="zh-CN" altLang="en-US" sz="2800" b="1" dirty="0" smtClean="0">
                <a:solidFill>
                  <a:srgbClr val="484849"/>
                </a:solidFill>
                <a:latin typeface="微软雅黑"/>
                <a:ea typeface="微软雅黑"/>
              </a:rPr>
              <a:t>机构名称</a:t>
            </a:r>
            <a:endParaRPr lang="en-US" altLang="zh-CN" sz="2800" b="1" dirty="0" smtClean="0">
              <a:solidFill>
                <a:srgbClr val="484849"/>
              </a:solidFill>
              <a:latin typeface="微软雅黑"/>
              <a:ea typeface="微软雅黑"/>
            </a:endParaRPr>
          </a:p>
        </p:txBody>
      </p:sp>
      <p:sp>
        <p:nvSpPr>
          <p:cNvPr id="43" name="淘宝网chenying0907出品 42"/>
          <p:cNvSpPr txBox="1"/>
          <p:nvPr/>
        </p:nvSpPr>
        <p:spPr>
          <a:xfrm>
            <a:off x="3175550" y="5389185"/>
            <a:ext cx="1354876" cy="400110"/>
          </a:xfrm>
          <a:prstGeom prst="rect">
            <a:avLst/>
          </a:prstGeom>
          <a:solidFill>
            <a:schemeClr val="tx2"/>
          </a:solidFill>
        </p:spPr>
        <p:txBody>
          <a:bodyPr wrap="square" rtlCol="0">
            <a:spAutoFit/>
          </a:bodyPr>
          <a:lstStyle/>
          <a:p>
            <a:pPr algn="r"/>
            <a:r>
              <a:rPr lang="zh-CN" altLang="en-US" sz="2000" dirty="0" smtClean="0">
                <a:solidFill>
                  <a:srgbClr val="FFFFFF"/>
                </a:solidFill>
                <a:latin typeface="微软雅黑"/>
                <a:ea typeface="微软雅黑"/>
              </a:rPr>
              <a:t>主讲老师</a:t>
            </a:r>
            <a:endParaRPr lang="zh-CN" altLang="en-US" sz="2000" dirty="0">
              <a:solidFill>
                <a:srgbClr val="FFFFFF"/>
              </a:solidFill>
              <a:latin typeface="微软雅黑"/>
              <a:ea typeface="微软雅黑"/>
            </a:endParaRPr>
          </a:p>
        </p:txBody>
      </p:sp>
      <p:sp>
        <p:nvSpPr>
          <p:cNvPr id="44" name="淘宝网chenying0907出品 43"/>
          <p:cNvSpPr txBox="1"/>
          <p:nvPr/>
        </p:nvSpPr>
        <p:spPr>
          <a:xfrm>
            <a:off x="4623444" y="5389185"/>
            <a:ext cx="1393181" cy="400110"/>
          </a:xfrm>
          <a:prstGeom prst="rect">
            <a:avLst/>
          </a:prstGeom>
          <a:solidFill>
            <a:schemeClr val="bg1"/>
          </a:solidFill>
        </p:spPr>
        <p:txBody>
          <a:bodyPr wrap="square" rtlCol="0">
            <a:spAutoFit/>
          </a:bodyPr>
          <a:lstStyle/>
          <a:p>
            <a:r>
              <a:rPr lang="zh-CN" altLang="en-US" sz="2000" dirty="0" smtClean="0">
                <a:solidFill>
                  <a:srgbClr val="FFFFFF"/>
                </a:solidFill>
                <a:latin typeface="微软雅黑"/>
                <a:ea typeface="微软雅黑"/>
              </a:rPr>
              <a:t>代用名</a:t>
            </a:r>
            <a:endParaRPr lang="zh-CN" altLang="en-US" sz="2000" dirty="0">
              <a:solidFill>
                <a:srgbClr val="FFFFFF"/>
              </a:solidFill>
              <a:latin typeface="微软雅黑"/>
              <a:ea typeface="微软雅黑"/>
            </a:endParaRPr>
          </a:p>
        </p:txBody>
      </p:sp>
      <p:pic>
        <p:nvPicPr>
          <p:cNvPr id="4" name="强节奏动感配乐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397330" y="26581"/>
            <a:ext cx="609600" cy="609600"/>
          </a:xfrm>
          <a:prstGeom prst="rect">
            <a:avLst/>
          </a:prstGeom>
        </p:spPr>
      </p:pic>
    </p:spTree>
    <p:extLst>
      <p:ext uri="{BB962C8B-B14F-4D97-AF65-F5344CB8AC3E}">
        <p14:creationId xmlns:p14="http://schemas.microsoft.com/office/powerpoint/2010/main" val="617057619"/>
      </p:ext>
    </p:extLst>
  </p:cSld>
  <p:clrMapOvr>
    <a:masterClrMapping/>
  </p:clrMapOvr>
  <p:transition spd="slow" advTm="7957">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par>
                                    <p:cTn id="10" presetID="42" presetClass="path" presetSubtype="0" accel="50000" decel="50000" fill="hold" nodeType="withEffect">
                                      <p:stCondLst>
                                        <p:cond delay="0"/>
                                      </p:stCondLst>
                                      <p:childTnLst>
                                        <p:animMotion origin="layout" path="M -1.66667E-6 -2.53469E-6 L -0.32726 0.74399 " pathEditMode="relative" rAng="0" ptsTypes="AA">
                                          <p:cBhvr>
                                            <p:cTn id="11" dur="600" spd="-100000" fill="hold"/>
                                            <p:tgtEl>
                                              <p:spTgt spid="12"/>
                                            </p:tgtEl>
                                            <p:attrNameLst>
                                              <p:attrName>ppt_x</p:attrName>
                                              <p:attrName>ppt_y</p:attrName>
                                            </p:attrNameLst>
                                          </p:cBhvr>
                                          <p:rCtr x="-16372" y="37188"/>
                                        </p:animMotion>
                                      </p:childTnLst>
                                    </p:cTn>
                                  </p:par>
                                </p:childTnLst>
                              </p:cTn>
                            </p:par>
                            <p:par>
                              <p:cTn id="12" fill="hold">
                                <p:stCondLst>
                                  <p:cond delay="600"/>
                                </p:stCondLst>
                                <p:childTnLst>
                                  <p:par>
                                    <p:cTn id="13" presetID="22" presetClass="exit" presetSubtype="4" fill="hold" nodeType="after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par>
                              <p:cTn id="16" fill="hold">
                                <p:stCondLst>
                                  <p:cond delay="11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600"/>
                                </p:stCondLst>
                                <p:childTnLst>
                                  <p:par>
                                    <p:cTn id="24" presetID="47"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2600"/>
                                </p:stCondLst>
                                <p:childTnLst>
                                  <p:par>
                                    <p:cTn id="30" presetID="2" presetClass="entr" presetSubtype="1" fill="hold" nodeType="afterEffect" p14:presetBounceEnd="33333">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33333">
                                          <p:cBhvr additive="base">
                                            <p:cTn id="32" dur="300" fill="hold"/>
                                            <p:tgtEl>
                                              <p:spTgt spid="20"/>
                                            </p:tgtEl>
                                            <p:attrNameLst>
                                              <p:attrName>ppt_x</p:attrName>
                                            </p:attrNameLst>
                                          </p:cBhvr>
                                          <p:tavLst>
                                            <p:tav tm="0">
                                              <p:val>
                                                <p:strVal val="#ppt_x"/>
                                              </p:val>
                                            </p:tav>
                                            <p:tav tm="100000">
                                              <p:val>
                                                <p:strVal val="#ppt_x"/>
                                              </p:val>
                                            </p:tav>
                                          </p:tavLst>
                                        </p:anim>
                                        <p:anim calcmode="lin" valueType="num" p14:bounceEnd="33333">
                                          <p:cBhvr additive="base">
                                            <p:cTn id="33" dur="3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14:presetBounceEnd="33333">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14:bounceEnd="33333">
                                          <p:cBhvr additive="base">
                                            <p:cTn id="36" dur="300" fill="hold"/>
                                            <p:tgtEl>
                                              <p:spTgt spid="21"/>
                                            </p:tgtEl>
                                            <p:attrNameLst>
                                              <p:attrName>ppt_x</p:attrName>
                                            </p:attrNameLst>
                                          </p:cBhvr>
                                          <p:tavLst>
                                            <p:tav tm="0">
                                              <p:val>
                                                <p:strVal val="#ppt_x"/>
                                              </p:val>
                                            </p:tav>
                                            <p:tav tm="100000">
                                              <p:val>
                                                <p:strVal val="#ppt_x"/>
                                              </p:val>
                                            </p:tav>
                                          </p:tavLst>
                                        </p:anim>
                                        <p:anim calcmode="lin" valueType="num" p14:bounceEnd="33333">
                                          <p:cBhvr additive="base">
                                            <p:cTn id="37" dur="3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33333">
                                      <p:stCondLst>
                                        <p:cond delay="200"/>
                                      </p:stCondLst>
                                      <p:childTnLst>
                                        <p:set>
                                          <p:cBhvr>
                                            <p:cTn id="39" dur="1" fill="hold">
                                              <p:stCondLst>
                                                <p:cond delay="0"/>
                                              </p:stCondLst>
                                            </p:cTn>
                                            <p:tgtEl>
                                              <p:spTgt spid="22"/>
                                            </p:tgtEl>
                                            <p:attrNameLst>
                                              <p:attrName>style.visibility</p:attrName>
                                            </p:attrNameLst>
                                          </p:cBhvr>
                                          <p:to>
                                            <p:strVal val="visible"/>
                                          </p:to>
                                        </p:set>
                                        <p:anim calcmode="lin" valueType="num" p14:bounceEnd="33333">
                                          <p:cBhvr additive="base">
                                            <p:cTn id="40" dur="300" fill="hold"/>
                                            <p:tgtEl>
                                              <p:spTgt spid="22"/>
                                            </p:tgtEl>
                                            <p:attrNameLst>
                                              <p:attrName>ppt_x</p:attrName>
                                            </p:attrNameLst>
                                          </p:cBhvr>
                                          <p:tavLst>
                                            <p:tav tm="0">
                                              <p:val>
                                                <p:strVal val="#ppt_x"/>
                                              </p:val>
                                            </p:tav>
                                            <p:tav tm="100000">
                                              <p:val>
                                                <p:strVal val="#ppt_x"/>
                                              </p:val>
                                            </p:tav>
                                          </p:tavLst>
                                        </p:anim>
                                        <p:anim calcmode="lin" valueType="num" p14:bounceEnd="33333">
                                          <p:cBhvr additive="base">
                                            <p:cTn id="41" dur="3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14:presetBounceEnd="33333">
                                      <p:stCondLst>
                                        <p:cond delay="300"/>
                                      </p:stCondLst>
                                      <p:childTnLst>
                                        <p:set>
                                          <p:cBhvr>
                                            <p:cTn id="43" dur="1" fill="hold">
                                              <p:stCondLst>
                                                <p:cond delay="0"/>
                                              </p:stCondLst>
                                            </p:cTn>
                                            <p:tgtEl>
                                              <p:spTgt spid="26"/>
                                            </p:tgtEl>
                                            <p:attrNameLst>
                                              <p:attrName>style.visibility</p:attrName>
                                            </p:attrNameLst>
                                          </p:cBhvr>
                                          <p:to>
                                            <p:strVal val="visible"/>
                                          </p:to>
                                        </p:set>
                                        <p:anim calcmode="lin" valueType="num" p14:bounceEnd="33333">
                                          <p:cBhvr additive="base">
                                            <p:cTn id="44" dur="300" fill="hold"/>
                                            <p:tgtEl>
                                              <p:spTgt spid="26"/>
                                            </p:tgtEl>
                                            <p:attrNameLst>
                                              <p:attrName>ppt_x</p:attrName>
                                            </p:attrNameLst>
                                          </p:cBhvr>
                                          <p:tavLst>
                                            <p:tav tm="0">
                                              <p:val>
                                                <p:strVal val="#ppt_x"/>
                                              </p:val>
                                            </p:tav>
                                            <p:tav tm="100000">
                                              <p:val>
                                                <p:strVal val="#ppt_x"/>
                                              </p:val>
                                            </p:tav>
                                          </p:tavLst>
                                        </p:anim>
                                        <p:anim calcmode="lin" valueType="num" p14:bounceEnd="33333">
                                          <p:cBhvr additive="base">
                                            <p:cTn id="45" dur="300" fill="hold"/>
                                            <p:tgtEl>
                                              <p:spTgt spid="26"/>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39"/>
                                            </p:tgtEl>
                                            <p:attrNameLst>
                                              <p:attrName>style.visibility</p:attrName>
                                            </p:attrNameLst>
                                          </p:cBhvr>
                                          <p:to>
                                            <p:strVal val="visible"/>
                                          </p:to>
                                        </p:set>
                                        <p:anim by="(-#ppt_w*2)" calcmode="lin" valueType="num">
                                          <p:cBhvr rctx="PPT">
                                            <p:cTn id="49" dur="500" autoRev="1" fill="hold">
                                              <p:stCondLst>
                                                <p:cond delay="0"/>
                                              </p:stCondLst>
                                            </p:cTn>
                                            <p:tgtEl>
                                              <p:spTgt spid="39"/>
                                            </p:tgtEl>
                                            <p:attrNameLst>
                                              <p:attrName>ppt_w</p:attrName>
                                            </p:attrNameLst>
                                          </p:cBhvr>
                                        </p:anim>
                                        <p:anim by="(#ppt_w*0.50)" calcmode="lin" valueType="num">
                                          <p:cBhvr>
                                            <p:cTn id="50" dur="500" decel="50000" autoRev="1" fill="hold">
                                              <p:stCondLst>
                                                <p:cond delay="0"/>
                                              </p:stCondLst>
                                            </p:cTn>
                                            <p:tgtEl>
                                              <p:spTgt spid="39"/>
                                            </p:tgtEl>
                                            <p:attrNameLst>
                                              <p:attrName>ppt_x</p:attrName>
                                            </p:attrNameLst>
                                          </p:cBhvr>
                                        </p:anim>
                                        <p:anim from="(-#ppt_h/2)" to="(#ppt_y)" calcmode="lin" valueType="num">
                                          <p:cBhvr>
                                            <p:cTn id="51" dur="1000" fill="hold">
                                              <p:stCondLst>
                                                <p:cond delay="0"/>
                                              </p:stCondLst>
                                            </p:cTn>
                                            <p:tgtEl>
                                              <p:spTgt spid="39"/>
                                            </p:tgtEl>
                                            <p:attrNameLst>
                                              <p:attrName>ppt_y</p:attrName>
                                            </p:attrNameLst>
                                          </p:cBhvr>
                                        </p:anim>
                                        <p:animRot by="21600000">
                                          <p:cBhvr>
                                            <p:cTn id="52" dur="1000" fill="hold">
                                              <p:stCondLst>
                                                <p:cond delay="0"/>
                                              </p:stCondLst>
                                            </p:cTn>
                                            <p:tgtEl>
                                              <p:spTgt spid="39"/>
                                            </p:tgtEl>
                                            <p:attrNameLst>
                                              <p:attrName>r</p:attrName>
                                            </p:attrNameLst>
                                          </p:cBhvr>
                                        </p:animRot>
                                      </p:childTnLst>
                                    </p:cTn>
                                  </p:par>
                                </p:childTnLst>
                              </p:cTn>
                            </p:par>
                            <p:par>
                              <p:cTn id="53" fill="hold">
                                <p:stCondLst>
                                  <p:cond delay="48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childTnLst>
                              </p:cTn>
                            </p:par>
                            <p:par>
                              <p:cTn id="57" fill="hold">
                                <p:stCondLst>
                                  <p:cond delay="5300"/>
                                </p:stCondLst>
                                <p:childTnLst>
                                  <p:par>
                                    <p:cTn id="58" presetID="31" presetClass="entr" presetSubtype="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 calcmode="lin" valueType="num">
                                          <p:cBhvr>
                                            <p:cTn id="62" dur="500" fill="hold"/>
                                            <p:tgtEl>
                                              <p:spTgt spid="41"/>
                                            </p:tgtEl>
                                            <p:attrNameLst>
                                              <p:attrName>style.rotation</p:attrName>
                                            </p:attrNameLst>
                                          </p:cBhvr>
                                          <p:tavLst>
                                            <p:tav tm="0">
                                              <p:val>
                                                <p:fltVal val="90"/>
                                              </p:val>
                                            </p:tav>
                                            <p:tav tm="100000">
                                              <p:val>
                                                <p:fltVal val="0"/>
                                              </p:val>
                                            </p:tav>
                                          </p:tavLst>
                                        </p:anim>
                                        <p:animEffect transition="in" filter="fade">
                                          <p:cBhvr>
                                            <p:cTn id="63" dur="500"/>
                                            <p:tgtEl>
                                              <p:spTgt spid="41"/>
                                            </p:tgtEl>
                                          </p:cBhvr>
                                        </p:animEffect>
                                      </p:childTnLst>
                                    </p:cTn>
                                  </p:par>
                                </p:childTnLst>
                              </p:cTn>
                            </p:par>
                            <p:par>
                              <p:cTn id="64" fill="hold">
                                <p:stCondLst>
                                  <p:cond delay="5800"/>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right)">
                                          <p:cBhvr>
                                            <p:cTn id="70" dur="500"/>
                                            <p:tgtEl>
                                              <p:spTgt spid="43"/>
                                            </p:tgtEl>
                                          </p:cBhvr>
                                        </p:animEffect>
                                      </p:childTnLst>
                                    </p:cTn>
                                  </p:par>
                                </p:childTnLst>
                              </p:cTn>
                            </p:par>
                            <p:par>
                              <p:cTn id="71" fill="hold">
                                <p:stCondLst>
                                  <p:cond delay="6300"/>
                                </p:stCondLst>
                                <p:childTnLst>
                                  <p:par>
                                    <p:cTn id="72" presetID="42" presetClass="entr" presetSubtype="0"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anim calcmode="lin" valueType="num">
                                          <p:cBhvr>
                                            <p:cTn id="75" dur="500" fill="hold"/>
                                            <p:tgtEl>
                                              <p:spTgt spid="42"/>
                                            </p:tgtEl>
                                            <p:attrNameLst>
                                              <p:attrName>ppt_x</p:attrName>
                                            </p:attrNameLst>
                                          </p:cBhvr>
                                          <p:tavLst>
                                            <p:tav tm="0">
                                              <p:val>
                                                <p:strVal val="#ppt_x"/>
                                              </p:val>
                                            </p:tav>
                                            <p:tav tm="100000">
                                              <p:val>
                                                <p:strVal val="#ppt_x"/>
                                              </p:val>
                                            </p:tav>
                                          </p:tavLst>
                                        </p:anim>
                                        <p:anim calcmode="lin" valueType="num">
                                          <p:cBhvr>
                                            <p:cTn id="76"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remove" display="0">
                      <p:stCondLst>
                        <p:cond delay="indefinite"/>
                      </p:stCondLst>
                      <p:endCondLst>
                        <p:cond evt="onStopAudio" delay="0">
                          <p:tgtEl>
                            <p:sldTgt/>
                          </p:tgtEl>
                        </p:cond>
                      </p:endCondLst>
                    </p:cTn>
                    <p:tgtEl>
                      <p:spTgt spid="4"/>
                    </p:tgtEl>
                  </p:cMediaNode>
                </p:audio>
              </p:childTnLst>
            </p:cTn>
          </p:par>
        </p:tnLst>
        <p:bldLst>
          <p:bldP spid="6" grpId="0" animBg="1"/>
          <p:bldP spid="9" grpId="0" animBg="1"/>
          <p:bldP spid="39" grpId="0"/>
          <p:bldP spid="40" grpId="0"/>
          <p:bldP spid="41" grpId="0"/>
          <p:bldP spid="4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par>
                                    <p:cTn id="10" presetID="42" presetClass="path" presetSubtype="0" accel="50000" decel="50000" fill="hold" nodeType="withEffect">
                                      <p:stCondLst>
                                        <p:cond delay="0"/>
                                      </p:stCondLst>
                                      <p:childTnLst>
                                        <p:animMotion origin="layout" path="M -1.66667E-6 -2.53469E-6 L -0.32726 0.74399 " pathEditMode="relative" rAng="0" ptsTypes="AA">
                                          <p:cBhvr>
                                            <p:cTn id="11" dur="600" spd="-100000" fill="hold"/>
                                            <p:tgtEl>
                                              <p:spTgt spid="12"/>
                                            </p:tgtEl>
                                            <p:attrNameLst>
                                              <p:attrName>ppt_x</p:attrName>
                                              <p:attrName>ppt_y</p:attrName>
                                            </p:attrNameLst>
                                          </p:cBhvr>
                                          <p:rCtr x="-16372" y="37188"/>
                                        </p:animMotion>
                                      </p:childTnLst>
                                    </p:cTn>
                                  </p:par>
                                </p:childTnLst>
                              </p:cTn>
                            </p:par>
                            <p:par>
                              <p:cTn id="12" fill="hold">
                                <p:stCondLst>
                                  <p:cond delay="600"/>
                                </p:stCondLst>
                                <p:childTnLst>
                                  <p:par>
                                    <p:cTn id="13" presetID="22" presetClass="exit" presetSubtype="4" fill="hold" nodeType="after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par>
                              <p:cTn id="16" fill="hold">
                                <p:stCondLst>
                                  <p:cond delay="11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600"/>
                                </p:stCondLst>
                                <p:childTnLst>
                                  <p:par>
                                    <p:cTn id="24" presetID="47"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2600"/>
                                </p:stCondLst>
                                <p:childTnLst>
                                  <p:par>
                                    <p:cTn id="30" presetID="2" presetClass="entr" presetSubtype="1"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300" fill="hold"/>
                                            <p:tgtEl>
                                              <p:spTgt spid="20"/>
                                            </p:tgtEl>
                                            <p:attrNameLst>
                                              <p:attrName>ppt_x</p:attrName>
                                            </p:attrNameLst>
                                          </p:cBhvr>
                                          <p:tavLst>
                                            <p:tav tm="0">
                                              <p:val>
                                                <p:strVal val="#ppt_x"/>
                                              </p:val>
                                            </p:tav>
                                            <p:tav tm="100000">
                                              <p:val>
                                                <p:strVal val="#ppt_x"/>
                                              </p:val>
                                            </p:tav>
                                          </p:tavLst>
                                        </p:anim>
                                        <p:anim calcmode="lin" valueType="num">
                                          <p:cBhvr additive="base">
                                            <p:cTn id="33" dur="3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1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300" fill="hold"/>
                                            <p:tgtEl>
                                              <p:spTgt spid="21"/>
                                            </p:tgtEl>
                                            <p:attrNameLst>
                                              <p:attrName>ppt_x</p:attrName>
                                            </p:attrNameLst>
                                          </p:cBhvr>
                                          <p:tavLst>
                                            <p:tav tm="0">
                                              <p:val>
                                                <p:strVal val="#ppt_x"/>
                                              </p:val>
                                            </p:tav>
                                            <p:tav tm="100000">
                                              <p:val>
                                                <p:strVal val="#ppt_x"/>
                                              </p:val>
                                            </p:tav>
                                          </p:tavLst>
                                        </p:anim>
                                        <p:anim calcmode="lin" valueType="num">
                                          <p:cBhvr additive="base">
                                            <p:cTn id="37" dur="3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2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300" fill="hold"/>
                                            <p:tgtEl>
                                              <p:spTgt spid="22"/>
                                            </p:tgtEl>
                                            <p:attrNameLst>
                                              <p:attrName>ppt_x</p:attrName>
                                            </p:attrNameLst>
                                          </p:cBhvr>
                                          <p:tavLst>
                                            <p:tav tm="0">
                                              <p:val>
                                                <p:strVal val="#ppt_x"/>
                                              </p:val>
                                            </p:tav>
                                            <p:tav tm="100000">
                                              <p:val>
                                                <p:strVal val="#ppt_x"/>
                                              </p:val>
                                            </p:tav>
                                          </p:tavLst>
                                        </p:anim>
                                        <p:anim calcmode="lin" valueType="num">
                                          <p:cBhvr additive="base">
                                            <p:cTn id="41" dur="3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30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300" fill="hold"/>
                                            <p:tgtEl>
                                              <p:spTgt spid="26"/>
                                            </p:tgtEl>
                                            <p:attrNameLst>
                                              <p:attrName>ppt_x</p:attrName>
                                            </p:attrNameLst>
                                          </p:cBhvr>
                                          <p:tavLst>
                                            <p:tav tm="0">
                                              <p:val>
                                                <p:strVal val="#ppt_x"/>
                                              </p:val>
                                            </p:tav>
                                            <p:tav tm="100000">
                                              <p:val>
                                                <p:strVal val="#ppt_x"/>
                                              </p:val>
                                            </p:tav>
                                          </p:tavLst>
                                        </p:anim>
                                        <p:anim calcmode="lin" valueType="num">
                                          <p:cBhvr additive="base">
                                            <p:cTn id="45" dur="300" fill="hold"/>
                                            <p:tgtEl>
                                              <p:spTgt spid="26"/>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39"/>
                                            </p:tgtEl>
                                            <p:attrNameLst>
                                              <p:attrName>style.visibility</p:attrName>
                                            </p:attrNameLst>
                                          </p:cBhvr>
                                          <p:to>
                                            <p:strVal val="visible"/>
                                          </p:to>
                                        </p:set>
                                        <p:anim by="(-#ppt_w*2)" calcmode="lin" valueType="num">
                                          <p:cBhvr rctx="PPT">
                                            <p:cTn id="49" dur="500" autoRev="1" fill="hold">
                                              <p:stCondLst>
                                                <p:cond delay="0"/>
                                              </p:stCondLst>
                                            </p:cTn>
                                            <p:tgtEl>
                                              <p:spTgt spid="39"/>
                                            </p:tgtEl>
                                            <p:attrNameLst>
                                              <p:attrName>ppt_w</p:attrName>
                                            </p:attrNameLst>
                                          </p:cBhvr>
                                        </p:anim>
                                        <p:anim by="(#ppt_w*0.50)" calcmode="lin" valueType="num">
                                          <p:cBhvr>
                                            <p:cTn id="50" dur="500" decel="50000" autoRev="1" fill="hold">
                                              <p:stCondLst>
                                                <p:cond delay="0"/>
                                              </p:stCondLst>
                                            </p:cTn>
                                            <p:tgtEl>
                                              <p:spTgt spid="39"/>
                                            </p:tgtEl>
                                            <p:attrNameLst>
                                              <p:attrName>ppt_x</p:attrName>
                                            </p:attrNameLst>
                                          </p:cBhvr>
                                        </p:anim>
                                        <p:anim from="(-#ppt_h/2)" to="(#ppt_y)" calcmode="lin" valueType="num">
                                          <p:cBhvr>
                                            <p:cTn id="51" dur="1000" fill="hold">
                                              <p:stCondLst>
                                                <p:cond delay="0"/>
                                              </p:stCondLst>
                                            </p:cTn>
                                            <p:tgtEl>
                                              <p:spTgt spid="39"/>
                                            </p:tgtEl>
                                            <p:attrNameLst>
                                              <p:attrName>ppt_y</p:attrName>
                                            </p:attrNameLst>
                                          </p:cBhvr>
                                        </p:anim>
                                        <p:animRot by="21600000">
                                          <p:cBhvr>
                                            <p:cTn id="52" dur="1000" fill="hold">
                                              <p:stCondLst>
                                                <p:cond delay="0"/>
                                              </p:stCondLst>
                                            </p:cTn>
                                            <p:tgtEl>
                                              <p:spTgt spid="39"/>
                                            </p:tgtEl>
                                            <p:attrNameLst>
                                              <p:attrName>r</p:attrName>
                                            </p:attrNameLst>
                                          </p:cBhvr>
                                        </p:animRot>
                                      </p:childTnLst>
                                    </p:cTn>
                                  </p:par>
                                </p:childTnLst>
                              </p:cTn>
                            </p:par>
                            <p:par>
                              <p:cTn id="53" fill="hold">
                                <p:stCondLst>
                                  <p:cond delay="48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childTnLst>
                              </p:cTn>
                            </p:par>
                            <p:par>
                              <p:cTn id="57" fill="hold">
                                <p:stCondLst>
                                  <p:cond delay="5300"/>
                                </p:stCondLst>
                                <p:childTnLst>
                                  <p:par>
                                    <p:cTn id="58" presetID="31" presetClass="entr" presetSubtype="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 calcmode="lin" valueType="num">
                                          <p:cBhvr>
                                            <p:cTn id="62" dur="500" fill="hold"/>
                                            <p:tgtEl>
                                              <p:spTgt spid="41"/>
                                            </p:tgtEl>
                                            <p:attrNameLst>
                                              <p:attrName>style.rotation</p:attrName>
                                            </p:attrNameLst>
                                          </p:cBhvr>
                                          <p:tavLst>
                                            <p:tav tm="0">
                                              <p:val>
                                                <p:fltVal val="90"/>
                                              </p:val>
                                            </p:tav>
                                            <p:tav tm="100000">
                                              <p:val>
                                                <p:fltVal val="0"/>
                                              </p:val>
                                            </p:tav>
                                          </p:tavLst>
                                        </p:anim>
                                        <p:animEffect transition="in" filter="fade">
                                          <p:cBhvr>
                                            <p:cTn id="63" dur="500"/>
                                            <p:tgtEl>
                                              <p:spTgt spid="41"/>
                                            </p:tgtEl>
                                          </p:cBhvr>
                                        </p:animEffect>
                                      </p:childTnLst>
                                    </p:cTn>
                                  </p:par>
                                </p:childTnLst>
                              </p:cTn>
                            </p:par>
                            <p:par>
                              <p:cTn id="64" fill="hold">
                                <p:stCondLst>
                                  <p:cond delay="5800"/>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right)">
                                          <p:cBhvr>
                                            <p:cTn id="70" dur="500"/>
                                            <p:tgtEl>
                                              <p:spTgt spid="43"/>
                                            </p:tgtEl>
                                          </p:cBhvr>
                                        </p:animEffect>
                                      </p:childTnLst>
                                    </p:cTn>
                                  </p:par>
                                </p:childTnLst>
                              </p:cTn>
                            </p:par>
                            <p:par>
                              <p:cTn id="71" fill="hold">
                                <p:stCondLst>
                                  <p:cond delay="6300"/>
                                </p:stCondLst>
                                <p:childTnLst>
                                  <p:par>
                                    <p:cTn id="72" presetID="42" presetClass="entr" presetSubtype="0"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anim calcmode="lin" valueType="num">
                                          <p:cBhvr>
                                            <p:cTn id="75" dur="500" fill="hold"/>
                                            <p:tgtEl>
                                              <p:spTgt spid="42"/>
                                            </p:tgtEl>
                                            <p:attrNameLst>
                                              <p:attrName>ppt_x</p:attrName>
                                            </p:attrNameLst>
                                          </p:cBhvr>
                                          <p:tavLst>
                                            <p:tav tm="0">
                                              <p:val>
                                                <p:strVal val="#ppt_x"/>
                                              </p:val>
                                            </p:tav>
                                            <p:tav tm="100000">
                                              <p:val>
                                                <p:strVal val="#ppt_x"/>
                                              </p:val>
                                            </p:tav>
                                          </p:tavLst>
                                        </p:anim>
                                        <p:anim calcmode="lin" valueType="num">
                                          <p:cBhvr>
                                            <p:cTn id="76"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remove" display="0">
                      <p:stCondLst>
                        <p:cond delay="indefinite"/>
                      </p:stCondLst>
                      <p:endCondLst>
                        <p:cond evt="onStopAudio" delay="0">
                          <p:tgtEl>
                            <p:sldTgt/>
                          </p:tgtEl>
                        </p:cond>
                      </p:endCondLst>
                    </p:cTn>
                    <p:tgtEl>
                      <p:spTgt spid="4"/>
                    </p:tgtEl>
                  </p:cMediaNode>
                </p:audio>
              </p:childTnLst>
            </p:cTn>
          </p:par>
        </p:tnLst>
        <p:bldLst>
          <p:bldP spid="6" grpId="0" animBg="1"/>
          <p:bldP spid="9" grpId="0" animBg="1"/>
          <p:bldP spid="39" grpId="0"/>
          <p:bldP spid="40" grpId="0"/>
          <p:bldP spid="41" grpId="0"/>
          <p:bldP spid="42" grpId="0"/>
          <p:bldP spid="43" grpId="0" animBg="1"/>
          <p:bldP spid="44" grpId="0" animBg="1"/>
        </p:bldLst>
      </p:timing>
    </mc:Fallback>
  </mc:AlternateContent>
  <p:extLst mod="1">
    <p:ext uri="{E180D4A7-C9FB-4DFB-919C-405C955672EB}">
      <p14:showEvtLst xmlns:p14="http://schemas.microsoft.com/office/powerpoint/2010/main">
        <p14:playEvt time="0"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5713213"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重点和难点</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Oval 6"/>
          <p:cNvSpPr>
            <a:spLocks noChangeArrowheads="1"/>
          </p:cNvSpPr>
          <p:nvPr/>
        </p:nvSpPr>
        <p:spPr bwMode="auto">
          <a:xfrm>
            <a:off x="1784160" y="1651404"/>
            <a:ext cx="1860550" cy="18605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7"/>
          <p:cNvSpPr>
            <a:spLocks noChangeArrowheads="1"/>
          </p:cNvSpPr>
          <p:nvPr/>
        </p:nvSpPr>
        <p:spPr bwMode="auto">
          <a:xfrm>
            <a:off x="5508311" y="1651404"/>
            <a:ext cx="1860550" cy="18605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淘宝网chenying0907出品 8"/>
          <p:cNvSpPr>
            <a:spLocks noEditPoints="1"/>
          </p:cNvSpPr>
          <p:nvPr/>
        </p:nvSpPr>
        <p:spPr bwMode="auto">
          <a:xfrm>
            <a:off x="5909508" y="1987954"/>
            <a:ext cx="1042988" cy="1154113"/>
          </a:xfrm>
          <a:custGeom>
            <a:avLst/>
            <a:gdLst>
              <a:gd name="T0" fmla="*/ 798 w 1502"/>
              <a:gd name="T1" fmla="*/ 0 h 1664"/>
              <a:gd name="T2" fmla="*/ 706 w 1502"/>
              <a:gd name="T3" fmla="*/ 248 h 1664"/>
              <a:gd name="T4" fmla="*/ 1502 w 1502"/>
              <a:gd name="T5" fmla="*/ 705 h 1664"/>
              <a:gd name="T6" fmla="*/ 1502 w 1502"/>
              <a:gd name="T7" fmla="*/ 798 h 1664"/>
              <a:gd name="T8" fmla="*/ 1254 w 1502"/>
              <a:gd name="T9" fmla="*/ 705 h 1664"/>
              <a:gd name="T10" fmla="*/ 1378 w 1502"/>
              <a:gd name="T11" fmla="*/ 336 h 1664"/>
              <a:gd name="T12" fmla="*/ 1425 w 1502"/>
              <a:gd name="T13" fmla="*/ 416 h 1664"/>
              <a:gd name="T14" fmla="*/ 1164 w 1502"/>
              <a:gd name="T15" fmla="*/ 460 h 1664"/>
              <a:gd name="T16" fmla="*/ 1087 w 1502"/>
              <a:gd name="T17" fmla="*/ 77 h 1664"/>
              <a:gd name="T18" fmla="*/ 963 w 1502"/>
              <a:gd name="T19" fmla="*/ 292 h 1664"/>
              <a:gd name="T20" fmla="*/ 1167 w 1502"/>
              <a:gd name="T21" fmla="*/ 124 h 1664"/>
              <a:gd name="T22" fmla="*/ 0 w 1502"/>
              <a:gd name="T23" fmla="*/ 796 h 1664"/>
              <a:gd name="T24" fmla="*/ 0 w 1502"/>
              <a:gd name="T25" fmla="*/ 703 h 1664"/>
              <a:gd name="T26" fmla="*/ 248 w 1502"/>
              <a:gd name="T27" fmla="*/ 796 h 1664"/>
              <a:gd name="T28" fmla="*/ 78 w 1502"/>
              <a:gd name="T29" fmla="*/ 414 h 1664"/>
              <a:gd name="T30" fmla="*/ 124 w 1502"/>
              <a:gd name="T31" fmla="*/ 334 h 1664"/>
              <a:gd name="T32" fmla="*/ 293 w 1502"/>
              <a:gd name="T33" fmla="*/ 538 h 1664"/>
              <a:gd name="T34" fmla="*/ 336 w 1502"/>
              <a:gd name="T35" fmla="*/ 123 h 1664"/>
              <a:gd name="T36" fmla="*/ 461 w 1502"/>
              <a:gd name="T37" fmla="*/ 338 h 1664"/>
              <a:gd name="T38" fmla="*/ 417 w 1502"/>
              <a:gd name="T39" fmla="*/ 76 h 1664"/>
              <a:gd name="T40" fmla="*/ 753 w 1502"/>
              <a:gd name="T41" fmla="*/ 363 h 1664"/>
              <a:gd name="T42" fmla="*/ 1036 w 1502"/>
              <a:gd name="T43" fmla="*/ 481 h 1664"/>
              <a:gd name="T44" fmla="*/ 1097 w 1502"/>
              <a:gd name="T45" fmla="*/ 967 h 1664"/>
              <a:gd name="T46" fmla="*/ 967 w 1502"/>
              <a:gd name="T47" fmla="*/ 1143 h 1664"/>
              <a:gd name="T48" fmla="*/ 1012 w 1502"/>
              <a:gd name="T49" fmla="*/ 1139 h 1664"/>
              <a:gd name="T50" fmla="*/ 1038 w 1502"/>
              <a:gd name="T51" fmla="*/ 1234 h 1664"/>
              <a:gd name="T52" fmla="*/ 1020 w 1502"/>
              <a:gd name="T53" fmla="*/ 1308 h 1664"/>
              <a:gd name="T54" fmla="*/ 1038 w 1502"/>
              <a:gd name="T55" fmla="*/ 1384 h 1664"/>
              <a:gd name="T56" fmla="*/ 1013 w 1502"/>
              <a:gd name="T57" fmla="*/ 1472 h 1664"/>
              <a:gd name="T58" fmla="*/ 536 w 1502"/>
              <a:gd name="T59" fmla="*/ 1515 h 1664"/>
              <a:gd name="T60" fmla="*/ 494 w 1502"/>
              <a:gd name="T61" fmla="*/ 1488 h 1664"/>
              <a:gd name="T62" fmla="*/ 495 w 1502"/>
              <a:gd name="T63" fmla="*/ 1354 h 1664"/>
              <a:gd name="T64" fmla="*/ 494 w 1502"/>
              <a:gd name="T65" fmla="*/ 1339 h 1664"/>
              <a:gd name="T66" fmla="*/ 495 w 1502"/>
              <a:gd name="T67" fmla="*/ 1205 h 1664"/>
              <a:gd name="T68" fmla="*/ 529 w 1502"/>
              <a:gd name="T69" fmla="*/ 1181 h 1664"/>
              <a:gd name="T70" fmla="*/ 546 w 1502"/>
              <a:gd name="T71" fmla="*/ 1106 h 1664"/>
              <a:gd name="T72" fmla="*/ 353 w 1502"/>
              <a:gd name="T73" fmla="*/ 763 h 1664"/>
              <a:gd name="T74" fmla="*/ 753 w 1502"/>
              <a:gd name="T75" fmla="*/ 363 h 1664"/>
              <a:gd name="T76" fmla="*/ 872 w 1502"/>
              <a:gd name="T77" fmla="*/ 1544 h 1664"/>
              <a:gd name="T78" fmla="*/ 757 w 1502"/>
              <a:gd name="T79" fmla="*/ 1664 h 1664"/>
              <a:gd name="T80" fmla="*/ 872 w 1502"/>
              <a:gd name="T81" fmla="*/ 1544 h 1664"/>
              <a:gd name="T82" fmla="*/ 955 w 1502"/>
              <a:gd name="T83" fmla="*/ 1376 h 1664"/>
              <a:gd name="T84" fmla="*/ 563 w 1502"/>
              <a:gd name="T85" fmla="*/ 1423 h 1664"/>
              <a:gd name="T86" fmla="*/ 954 w 1502"/>
              <a:gd name="T87" fmla="*/ 1394 h 1664"/>
              <a:gd name="T88" fmla="*/ 955 w 1502"/>
              <a:gd name="T89" fmla="*/ 1376 h 1664"/>
              <a:gd name="T90" fmla="*/ 955 w 1502"/>
              <a:gd name="T91" fmla="*/ 1227 h 1664"/>
              <a:gd name="T92" fmla="*/ 563 w 1502"/>
              <a:gd name="T93" fmla="*/ 1274 h 1664"/>
              <a:gd name="T94" fmla="*/ 954 w 1502"/>
              <a:gd name="T95" fmla="*/ 1245 h 1664"/>
              <a:gd name="T96" fmla="*/ 955 w 1502"/>
              <a:gd name="T97" fmla="*/ 1227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2" h="1664">
                <a:moveTo>
                  <a:pt x="706" y="0"/>
                </a:moveTo>
                <a:lnTo>
                  <a:pt x="798" y="0"/>
                </a:lnTo>
                <a:lnTo>
                  <a:pt x="798" y="248"/>
                </a:lnTo>
                <a:lnTo>
                  <a:pt x="706" y="248"/>
                </a:lnTo>
                <a:lnTo>
                  <a:pt x="706" y="0"/>
                </a:lnTo>
                <a:close/>
                <a:moveTo>
                  <a:pt x="1502" y="705"/>
                </a:moveTo>
                <a:lnTo>
                  <a:pt x="1502" y="705"/>
                </a:lnTo>
                <a:lnTo>
                  <a:pt x="1502" y="798"/>
                </a:lnTo>
                <a:lnTo>
                  <a:pt x="1254" y="798"/>
                </a:lnTo>
                <a:lnTo>
                  <a:pt x="1254" y="705"/>
                </a:lnTo>
                <a:lnTo>
                  <a:pt x="1502" y="705"/>
                </a:lnTo>
                <a:close/>
                <a:moveTo>
                  <a:pt x="1378" y="336"/>
                </a:moveTo>
                <a:lnTo>
                  <a:pt x="1378" y="336"/>
                </a:lnTo>
                <a:lnTo>
                  <a:pt x="1425" y="416"/>
                </a:lnTo>
                <a:lnTo>
                  <a:pt x="1210" y="540"/>
                </a:lnTo>
                <a:lnTo>
                  <a:pt x="1164" y="460"/>
                </a:lnTo>
                <a:lnTo>
                  <a:pt x="1378" y="336"/>
                </a:lnTo>
                <a:close/>
                <a:moveTo>
                  <a:pt x="1087" y="77"/>
                </a:moveTo>
                <a:lnTo>
                  <a:pt x="1087" y="77"/>
                </a:lnTo>
                <a:lnTo>
                  <a:pt x="963" y="292"/>
                </a:lnTo>
                <a:lnTo>
                  <a:pt x="1043" y="339"/>
                </a:lnTo>
                <a:lnTo>
                  <a:pt x="1167" y="124"/>
                </a:lnTo>
                <a:lnTo>
                  <a:pt x="1087" y="77"/>
                </a:lnTo>
                <a:close/>
                <a:moveTo>
                  <a:pt x="0" y="796"/>
                </a:moveTo>
                <a:lnTo>
                  <a:pt x="0" y="796"/>
                </a:lnTo>
                <a:lnTo>
                  <a:pt x="0" y="703"/>
                </a:lnTo>
                <a:lnTo>
                  <a:pt x="248" y="703"/>
                </a:lnTo>
                <a:lnTo>
                  <a:pt x="248" y="796"/>
                </a:lnTo>
                <a:lnTo>
                  <a:pt x="0" y="796"/>
                </a:lnTo>
                <a:close/>
                <a:moveTo>
                  <a:pt x="78" y="414"/>
                </a:moveTo>
                <a:lnTo>
                  <a:pt x="78" y="414"/>
                </a:lnTo>
                <a:lnTo>
                  <a:pt x="124" y="334"/>
                </a:lnTo>
                <a:lnTo>
                  <a:pt x="339" y="458"/>
                </a:lnTo>
                <a:lnTo>
                  <a:pt x="293" y="538"/>
                </a:lnTo>
                <a:lnTo>
                  <a:pt x="78" y="414"/>
                </a:lnTo>
                <a:close/>
                <a:moveTo>
                  <a:pt x="336" y="123"/>
                </a:moveTo>
                <a:lnTo>
                  <a:pt x="336" y="123"/>
                </a:lnTo>
                <a:lnTo>
                  <a:pt x="461" y="338"/>
                </a:lnTo>
                <a:lnTo>
                  <a:pt x="541" y="291"/>
                </a:lnTo>
                <a:lnTo>
                  <a:pt x="417" y="76"/>
                </a:lnTo>
                <a:lnTo>
                  <a:pt x="336" y="123"/>
                </a:lnTo>
                <a:close/>
                <a:moveTo>
                  <a:pt x="753" y="363"/>
                </a:moveTo>
                <a:lnTo>
                  <a:pt x="753" y="363"/>
                </a:lnTo>
                <a:cubicBezTo>
                  <a:pt x="848" y="363"/>
                  <a:pt x="968" y="413"/>
                  <a:pt x="1036" y="481"/>
                </a:cubicBezTo>
                <a:cubicBezTo>
                  <a:pt x="1108" y="553"/>
                  <a:pt x="1153" y="653"/>
                  <a:pt x="1153" y="763"/>
                </a:cubicBezTo>
                <a:cubicBezTo>
                  <a:pt x="1153" y="838"/>
                  <a:pt x="1132" y="907"/>
                  <a:pt x="1097" y="967"/>
                </a:cubicBezTo>
                <a:cubicBezTo>
                  <a:pt x="1065" y="1021"/>
                  <a:pt x="1020" y="1068"/>
                  <a:pt x="967" y="1101"/>
                </a:cubicBezTo>
                <a:lnTo>
                  <a:pt x="967" y="1143"/>
                </a:lnTo>
                <a:lnTo>
                  <a:pt x="982" y="1141"/>
                </a:lnTo>
                <a:lnTo>
                  <a:pt x="1012" y="1139"/>
                </a:lnTo>
                <a:lnTo>
                  <a:pt x="1024" y="1167"/>
                </a:lnTo>
                <a:cubicBezTo>
                  <a:pt x="1034" y="1190"/>
                  <a:pt x="1038" y="1212"/>
                  <a:pt x="1038" y="1234"/>
                </a:cubicBezTo>
                <a:cubicBezTo>
                  <a:pt x="1038" y="1257"/>
                  <a:pt x="1033" y="1279"/>
                  <a:pt x="1024" y="1301"/>
                </a:cubicBezTo>
                <a:lnTo>
                  <a:pt x="1020" y="1308"/>
                </a:lnTo>
                <a:lnTo>
                  <a:pt x="1024" y="1316"/>
                </a:lnTo>
                <a:cubicBezTo>
                  <a:pt x="1034" y="1339"/>
                  <a:pt x="1038" y="1362"/>
                  <a:pt x="1038" y="1384"/>
                </a:cubicBezTo>
                <a:cubicBezTo>
                  <a:pt x="1038" y="1407"/>
                  <a:pt x="1033" y="1429"/>
                  <a:pt x="1024" y="1450"/>
                </a:cubicBezTo>
                <a:lnTo>
                  <a:pt x="1013" y="1472"/>
                </a:lnTo>
                <a:lnTo>
                  <a:pt x="989" y="1475"/>
                </a:lnTo>
                <a:lnTo>
                  <a:pt x="536" y="1515"/>
                </a:lnTo>
                <a:lnTo>
                  <a:pt x="505" y="1517"/>
                </a:lnTo>
                <a:lnTo>
                  <a:pt x="494" y="1488"/>
                </a:lnTo>
                <a:cubicBezTo>
                  <a:pt x="486" y="1469"/>
                  <a:pt x="481" y="1448"/>
                  <a:pt x="480" y="1426"/>
                </a:cubicBezTo>
                <a:cubicBezTo>
                  <a:pt x="479" y="1403"/>
                  <a:pt x="483" y="1380"/>
                  <a:pt x="495" y="1354"/>
                </a:cubicBezTo>
                <a:lnTo>
                  <a:pt x="498" y="1349"/>
                </a:lnTo>
                <a:lnTo>
                  <a:pt x="494" y="1339"/>
                </a:lnTo>
                <a:cubicBezTo>
                  <a:pt x="486" y="1319"/>
                  <a:pt x="481" y="1299"/>
                  <a:pt x="480" y="1277"/>
                </a:cubicBezTo>
                <a:cubicBezTo>
                  <a:pt x="479" y="1254"/>
                  <a:pt x="483" y="1230"/>
                  <a:pt x="495" y="1205"/>
                </a:cubicBezTo>
                <a:lnTo>
                  <a:pt x="505" y="1183"/>
                </a:lnTo>
                <a:lnTo>
                  <a:pt x="529" y="1181"/>
                </a:lnTo>
                <a:lnTo>
                  <a:pt x="546" y="1180"/>
                </a:lnTo>
                <a:lnTo>
                  <a:pt x="546" y="1106"/>
                </a:lnTo>
                <a:cubicBezTo>
                  <a:pt x="491" y="1073"/>
                  <a:pt x="444" y="1026"/>
                  <a:pt x="411" y="971"/>
                </a:cubicBezTo>
                <a:cubicBezTo>
                  <a:pt x="374" y="910"/>
                  <a:pt x="353" y="839"/>
                  <a:pt x="353" y="763"/>
                </a:cubicBezTo>
                <a:cubicBezTo>
                  <a:pt x="353" y="653"/>
                  <a:pt x="397" y="553"/>
                  <a:pt x="470" y="481"/>
                </a:cubicBezTo>
                <a:cubicBezTo>
                  <a:pt x="542" y="408"/>
                  <a:pt x="642" y="363"/>
                  <a:pt x="753" y="363"/>
                </a:cubicBezTo>
                <a:close/>
                <a:moveTo>
                  <a:pt x="872" y="1544"/>
                </a:moveTo>
                <a:lnTo>
                  <a:pt x="872" y="1544"/>
                </a:lnTo>
                <a:cubicBezTo>
                  <a:pt x="872" y="1546"/>
                  <a:pt x="872" y="1548"/>
                  <a:pt x="872" y="1549"/>
                </a:cubicBezTo>
                <a:cubicBezTo>
                  <a:pt x="872" y="1613"/>
                  <a:pt x="820" y="1664"/>
                  <a:pt x="757" y="1664"/>
                </a:cubicBezTo>
                <a:cubicBezTo>
                  <a:pt x="699" y="1664"/>
                  <a:pt x="650" y="1621"/>
                  <a:pt x="643" y="1565"/>
                </a:cubicBezTo>
                <a:lnTo>
                  <a:pt x="872" y="1544"/>
                </a:lnTo>
                <a:close/>
                <a:moveTo>
                  <a:pt x="955" y="1376"/>
                </a:moveTo>
                <a:lnTo>
                  <a:pt x="955" y="1376"/>
                </a:lnTo>
                <a:lnTo>
                  <a:pt x="564" y="1411"/>
                </a:lnTo>
                <a:cubicBezTo>
                  <a:pt x="563" y="1415"/>
                  <a:pt x="563" y="1419"/>
                  <a:pt x="563" y="1423"/>
                </a:cubicBezTo>
                <a:cubicBezTo>
                  <a:pt x="563" y="1425"/>
                  <a:pt x="563" y="1427"/>
                  <a:pt x="563" y="1429"/>
                </a:cubicBezTo>
                <a:lnTo>
                  <a:pt x="954" y="1394"/>
                </a:lnTo>
                <a:cubicBezTo>
                  <a:pt x="955" y="1391"/>
                  <a:pt x="955" y="1387"/>
                  <a:pt x="955" y="1384"/>
                </a:cubicBezTo>
                <a:cubicBezTo>
                  <a:pt x="955" y="1381"/>
                  <a:pt x="955" y="1379"/>
                  <a:pt x="955" y="1376"/>
                </a:cubicBezTo>
                <a:close/>
                <a:moveTo>
                  <a:pt x="955" y="1227"/>
                </a:moveTo>
                <a:lnTo>
                  <a:pt x="955" y="1227"/>
                </a:lnTo>
                <a:lnTo>
                  <a:pt x="564" y="1262"/>
                </a:lnTo>
                <a:cubicBezTo>
                  <a:pt x="563" y="1266"/>
                  <a:pt x="563" y="1270"/>
                  <a:pt x="563" y="1274"/>
                </a:cubicBezTo>
                <a:cubicBezTo>
                  <a:pt x="563" y="1276"/>
                  <a:pt x="563" y="1278"/>
                  <a:pt x="563" y="1279"/>
                </a:cubicBezTo>
                <a:lnTo>
                  <a:pt x="954" y="1245"/>
                </a:lnTo>
                <a:cubicBezTo>
                  <a:pt x="955" y="1241"/>
                  <a:pt x="955" y="1238"/>
                  <a:pt x="955" y="1234"/>
                </a:cubicBezTo>
                <a:cubicBezTo>
                  <a:pt x="955" y="1232"/>
                  <a:pt x="955" y="1230"/>
                  <a:pt x="955" y="12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9"/>
          <p:cNvSpPr>
            <a:spLocks noEditPoints="1"/>
          </p:cNvSpPr>
          <p:nvPr/>
        </p:nvSpPr>
        <p:spPr bwMode="auto">
          <a:xfrm>
            <a:off x="2229807" y="2062567"/>
            <a:ext cx="939800" cy="1062038"/>
          </a:xfrm>
          <a:custGeom>
            <a:avLst/>
            <a:gdLst>
              <a:gd name="T0" fmla="*/ 863 w 1354"/>
              <a:gd name="T1" fmla="*/ 192 h 1529"/>
              <a:gd name="T2" fmla="*/ 671 w 1354"/>
              <a:gd name="T3" fmla="*/ 384 h 1529"/>
              <a:gd name="T4" fmla="*/ 479 w 1354"/>
              <a:gd name="T5" fmla="*/ 384 h 1529"/>
              <a:gd name="T6" fmla="*/ 288 w 1354"/>
              <a:gd name="T7" fmla="*/ 192 h 1529"/>
              <a:gd name="T8" fmla="*/ 479 w 1354"/>
              <a:gd name="T9" fmla="*/ 0 h 1529"/>
              <a:gd name="T10" fmla="*/ 671 w 1354"/>
              <a:gd name="T11" fmla="*/ 0 h 1529"/>
              <a:gd name="T12" fmla="*/ 863 w 1354"/>
              <a:gd name="T13" fmla="*/ 192 h 1529"/>
              <a:gd name="T14" fmla="*/ 954 w 1354"/>
              <a:gd name="T15" fmla="*/ 192 h 1529"/>
              <a:gd name="T16" fmla="*/ 958 w 1354"/>
              <a:gd name="T17" fmla="*/ 236 h 1529"/>
              <a:gd name="T18" fmla="*/ 719 w 1354"/>
              <a:gd name="T19" fmla="*/ 475 h 1529"/>
              <a:gd name="T20" fmla="*/ 431 w 1354"/>
              <a:gd name="T21" fmla="*/ 475 h 1529"/>
              <a:gd name="T22" fmla="*/ 192 w 1354"/>
              <a:gd name="T23" fmla="*/ 236 h 1529"/>
              <a:gd name="T24" fmla="*/ 196 w 1354"/>
              <a:gd name="T25" fmla="*/ 192 h 1529"/>
              <a:gd name="T26" fmla="*/ 0 w 1354"/>
              <a:gd name="T27" fmla="*/ 427 h 1529"/>
              <a:gd name="T28" fmla="*/ 0 w 1354"/>
              <a:gd name="T29" fmla="*/ 1290 h 1529"/>
              <a:gd name="T30" fmla="*/ 239 w 1354"/>
              <a:gd name="T31" fmla="*/ 1529 h 1529"/>
              <a:gd name="T32" fmla="*/ 877 w 1354"/>
              <a:gd name="T33" fmla="*/ 1529 h 1529"/>
              <a:gd name="T34" fmla="*/ 617 w 1354"/>
              <a:gd name="T35" fmla="*/ 1135 h 1529"/>
              <a:gd name="T36" fmla="*/ 1045 w 1354"/>
              <a:gd name="T37" fmla="*/ 707 h 1529"/>
              <a:gd name="T38" fmla="*/ 1150 w 1354"/>
              <a:gd name="T39" fmla="*/ 720 h 1529"/>
              <a:gd name="T40" fmla="*/ 1150 w 1354"/>
              <a:gd name="T41" fmla="*/ 427 h 1529"/>
              <a:gd name="T42" fmla="*/ 954 w 1354"/>
              <a:gd name="T43" fmla="*/ 192 h 1529"/>
              <a:gd name="T44" fmla="*/ 539 w 1354"/>
              <a:gd name="T45" fmla="*/ 959 h 1529"/>
              <a:gd name="T46" fmla="*/ 539 w 1354"/>
              <a:gd name="T47" fmla="*/ 959 h 1529"/>
              <a:gd name="T48" fmla="*/ 239 w 1354"/>
              <a:gd name="T49" fmla="*/ 959 h 1529"/>
              <a:gd name="T50" fmla="*/ 192 w 1354"/>
              <a:gd name="T51" fmla="*/ 911 h 1529"/>
              <a:gd name="T52" fmla="*/ 239 w 1354"/>
              <a:gd name="T53" fmla="*/ 863 h 1529"/>
              <a:gd name="T54" fmla="*/ 539 w 1354"/>
              <a:gd name="T55" fmla="*/ 863 h 1529"/>
              <a:gd name="T56" fmla="*/ 587 w 1354"/>
              <a:gd name="T57" fmla="*/ 911 h 1529"/>
              <a:gd name="T58" fmla="*/ 539 w 1354"/>
              <a:gd name="T59" fmla="*/ 959 h 1529"/>
              <a:gd name="T60" fmla="*/ 635 w 1354"/>
              <a:gd name="T61" fmla="*/ 767 h 1529"/>
              <a:gd name="T62" fmla="*/ 635 w 1354"/>
              <a:gd name="T63" fmla="*/ 767 h 1529"/>
              <a:gd name="T64" fmla="*/ 239 w 1354"/>
              <a:gd name="T65" fmla="*/ 767 h 1529"/>
              <a:gd name="T66" fmla="*/ 192 w 1354"/>
              <a:gd name="T67" fmla="*/ 719 h 1529"/>
              <a:gd name="T68" fmla="*/ 239 w 1354"/>
              <a:gd name="T69" fmla="*/ 671 h 1529"/>
              <a:gd name="T70" fmla="*/ 635 w 1354"/>
              <a:gd name="T71" fmla="*/ 671 h 1529"/>
              <a:gd name="T72" fmla="*/ 683 w 1354"/>
              <a:gd name="T73" fmla="*/ 719 h 1529"/>
              <a:gd name="T74" fmla="*/ 635 w 1354"/>
              <a:gd name="T75" fmla="*/ 767 h 1529"/>
              <a:gd name="T76" fmla="*/ 1124 w 1354"/>
              <a:gd name="T77" fmla="*/ 838 h 1529"/>
              <a:gd name="T78" fmla="*/ 1048 w 1354"/>
              <a:gd name="T79" fmla="*/ 829 h 1529"/>
              <a:gd name="T80" fmla="*/ 743 w 1354"/>
              <a:gd name="T81" fmla="*/ 1134 h 1529"/>
              <a:gd name="T82" fmla="*/ 984 w 1354"/>
              <a:gd name="T83" fmla="*/ 1433 h 1529"/>
              <a:gd name="T84" fmla="*/ 1048 w 1354"/>
              <a:gd name="T85" fmla="*/ 1440 h 1529"/>
              <a:gd name="T86" fmla="*/ 1354 w 1354"/>
              <a:gd name="T87" fmla="*/ 1134 h 1529"/>
              <a:gd name="T88" fmla="*/ 1124 w 1354"/>
              <a:gd name="T89" fmla="*/ 838 h 1529"/>
              <a:gd name="T90" fmla="*/ 1221 w 1354"/>
              <a:gd name="T91" fmla="*/ 1091 h 1529"/>
              <a:gd name="T92" fmla="*/ 1221 w 1354"/>
              <a:gd name="T93" fmla="*/ 1091 h 1529"/>
              <a:gd name="T94" fmla="*/ 1124 w 1354"/>
              <a:gd name="T95" fmla="*/ 1187 h 1529"/>
              <a:gd name="T96" fmla="*/ 1048 w 1354"/>
              <a:gd name="T97" fmla="*/ 1264 h 1529"/>
              <a:gd name="T98" fmla="*/ 962 w 1354"/>
              <a:gd name="T99" fmla="*/ 1264 h 1529"/>
              <a:gd name="T100" fmla="*/ 875 w 1354"/>
              <a:gd name="T101" fmla="*/ 1177 h 1529"/>
              <a:gd name="T102" fmla="*/ 875 w 1354"/>
              <a:gd name="T103" fmla="*/ 1091 h 1529"/>
              <a:gd name="T104" fmla="*/ 962 w 1354"/>
              <a:gd name="T105" fmla="*/ 1091 h 1529"/>
              <a:gd name="T106" fmla="*/ 1005 w 1354"/>
              <a:gd name="T107" fmla="*/ 1134 h 1529"/>
              <a:gd name="T108" fmla="*/ 1124 w 1354"/>
              <a:gd name="T109" fmla="*/ 1015 h 1529"/>
              <a:gd name="T110" fmla="*/ 1135 w 1354"/>
              <a:gd name="T111" fmla="*/ 1005 h 1529"/>
              <a:gd name="T112" fmla="*/ 1221 w 1354"/>
              <a:gd name="T113" fmla="*/ 1005 h 1529"/>
              <a:gd name="T114" fmla="*/ 1221 w 1354"/>
              <a:gd name="T115" fmla="*/ 1091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54" h="1529">
                <a:moveTo>
                  <a:pt x="863" y="192"/>
                </a:moveTo>
                <a:cubicBezTo>
                  <a:pt x="863" y="298"/>
                  <a:pt x="777" y="384"/>
                  <a:pt x="671" y="384"/>
                </a:cubicBezTo>
                <a:lnTo>
                  <a:pt x="479" y="384"/>
                </a:lnTo>
                <a:cubicBezTo>
                  <a:pt x="373" y="384"/>
                  <a:pt x="288" y="298"/>
                  <a:pt x="288" y="192"/>
                </a:cubicBezTo>
                <a:cubicBezTo>
                  <a:pt x="288" y="86"/>
                  <a:pt x="373" y="0"/>
                  <a:pt x="479" y="0"/>
                </a:cubicBezTo>
                <a:lnTo>
                  <a:pt x="671" y="0"/>
                </a:lnTo>
                <a:cubicBezTo>
                  <a:pt x="777" y="0"/>
                  <a:pt x="863" y="86"/>
                  <a:pt x="863" y="192"/>
                </a:cubicBezTo>
                <a:close/>
                <a:moveTo>
                  <a:pt x="954" y="192"/>
                </a:moveTo>
                <a:cubicBezTo>
                  <a:pt x="957" y="206"/>
                  <a:pt x="958" y="221"/>
                  <a:pt x="958" y="236"/>
                </a:cubicBezTo>
                <a:cubicBezTo>
                  <a:pt x="958" y="368"/>
                  <a:pt x="851" y="475"/>
                  <a:pt x="719" y="475"/>
                </a:cubicBezTo>
                <a:lnTo>
                  <a:pt x="431" y="475"/>
                </a:lnTo>
                <a:cubicBezTo>
                  <a:pt x="299" y="475"/>
                  <a:pt x="192" y="368"/>
                  <a:pt x="192" y="236"/>
                </a:cubicBezTo>
                <a:cubicBezTo>
                  <a:pt x="192" y="221"/>
                  <a:pt x="193" y="206"/>
                  <a:pt x="196" y="192"/>
                </a:cubicBezTo>
                <a:cubicBezTo>
                  <a:pt x="84" y="213"/>
                  <a:pt x="0" y="310"/>
                  <a:pt x="0" y="427"/>
                </a:cubicBezTo>
                <a:lnTo>
                  <a:pt x="0" y="1290"/>
                </a:lnTo>
                <a:cubicBezTo>
                  <a:pt x="0" y="1422"/>
                  <a:pt x="107" y="1529"/>
                  <a:pt x="239" y="1529"/>
                </a:cubicBezTo>
                <a:lnTo>
                  <a:pt x="877" y="1529"/>
                </a:lnTo>
                <a:cubicBezTo>
                  <a:pt x="724" y="1464"/>
                  <a:pt x="617" y="1312"/>
                  <a:pt x="617" y="1135"/>
                </a:cubicBezTo>
                <a:cubicBezTo>
                  <a:pt x="617" y="899"/>
                  <a:pt x="809" y="707"/>
                  <a:pt x="1045" y="707"/>
                </a:cubicBezTo>
                <a:cubicBezTo>
                  <a:pt x="1081" y="707"/>
                  <a:pt x="1116" y="712"/>
                  <a:pt x="1150" y="720"/>
                </a:cubicBezTo>
                <a:lnTo>
                  <a:pt x="1150" y="427"/>
                </a:lnTo>
                <a:cubicBezTo>
                  <a:pt x="1150" y="310"/>
                  <a:pt x="1066" y="213"/>
                  <a:pt x="954" y="192"/>
                </a:cubicBezTo>
                <a:close/>
                <a:moveTo>
                  <a:pt x="539" y="959"/>
                </a:moveTo>
                <a:lnTo>
                  <a:pt x="539" y="959"/>
                </a:lnTo>
                <a:lnTo>
                  <a:pt x="239" y="959"/>
                </a:lnTo>
                <a:cubicBezTo>
                  <a:pt x="213" y="959"/>
                  <a:pt x="192" y="937"/>
                  <a:pt x="192" y="911"/>
                </a:cubicBezTo>
                <a:cubicBezTo>
                  <a:pt x="192" y="884"/>
                  <a:pt x="213" y="863"/>
                  <a:pt x="239" y="863"/>
                </a:cubicBezTo>
                <a:lnTo>
                  <a:pt x="539" y="863"/>
                </a:lnTo>
                <a:cubicBezTo>
                  <a:pt x="565" y="863"/>
                  <a:pt x="587" y="884"/>
                  <a:pt x="587" y="911"/>
                </a:cubicBezTo>
                <a:cubicBezTo>
                  <a:pt x="587" y="937"/>
                  <a:pt x="565" y="959"/>
                  <a:pt x="539" y="959"/>
                </a:cubicBezTo>
                <a:close/>
                <a:moveTo>
                  <a:pt x="635" y="767"/>
                </a:moveTo>
                <a:lnTo>
                  <a:pt x="635" y="767"/>
                </a:lnTo>
                <a:lnTo>
                  <a:pt x="239" y="767"/>
                </a:lnTo>
                <a:cubicBezTo>
                  <a:pt x="213" y="767"/>
                  <a:pt x="192" y="746"/>
                  <a:pt x="192" y="719"/>
                </a:cubicBezTo>
                <a:cubicBezTo>
                  <a:pt x="192" y="693"/>
                  <a:pt x="213" y="671"/>
                  <a:pt x="239" y="671"/>
                </a:cubicBezTo>
                <a:lnTo>
                  <a:pt x="635" y="671"/>
                </a:lnTo>
                <a:cubicBezTo>
                  <a:pt x="661" y="671"/>
                  <a:pt x="683" y="693"/>
                  <a:pt x="683" y="719"/>
                </a:cubicBezTo>
                <a:cubicBezTo>
                  <a:pt x="683" y="746"/>
                  <a:pt x="661" y="767"/>
                  <a:pt x="635" y="767"/>
                </a:cubicBezTo>
                <a:close/>
                <a:moveTo>
                  <a:pt x="1124" y="838"/>
                </a:moveTo>
                <a:cubicBezTo>
                  <a:pt x="1100" y="832"/>
                  <a:pt x="1075" y="829"/>
                  <a:pt x="1048" y="829"/>
                </a:cubicBezTo>
                <a:cubicBezTo>
                  <a:pt x="880" y="829"/>
                  <a:pt x="743" y="966"/>
                  <a:pt x="743" y="1134"/>
                </a:cubicBezTo>
                <a:cubicBezTo>
                  <a:pt x="743" y="1281"/>
                  <a:pt x="846" y="1403"/>
                  <a:pt x="984" y="1433"/>
                </a:cubicBezTo>
                <a:cubicBezTo>
                  <a:pt x="1004" y="1437"/>
                  <a:pt x="1026" y="1440"/>
                  <a:pt x="1048" y="1440"/>
                </a:cubicBezTo>
                <a:cubicBezTo>
                  <a:pt x="1217" y="1440"/>
                  <a:pt x="1354" y="1303"/>
                  <a:pt x="1354" y="1134"/>
                </a:cubicBezTo>
                <a:cubicBezTo>
                  <a:pt x="1354" y="992"/>
                  <a:pt x="1256" y="872"/>
                  <a:pt x="1124" y="838"/>
                </a:cubicBezTo>
                <a:close/>
                <a:moveTo>
                  <a:pt x="1221" y="1091"/>
                </a:moveTo>
                <a:lnTo>
                  <a:pt x="1221" y="1091"/>
                </a:lnTo>
                <a:lnTo>
                  <a:pt x="1124" y="1187"/>
                </a:lnTo>
                <a:lnTo>
                  <a:pt x="1048" y="1264"/>
                </a:lnTo>
                <a:cubicBezTo>
                  <a:pt x="1024" y="1288"/>
                  <a:pt x="986" y="1288"/>
                  <a:pt x="962" y="1264"/>
                </a:cubicBezTo>
                <a:lnTo>
                  <a:pt x="875" y="1177"/>
                </a:lnTo>
                <a:cubicBezTo>
                  <a:pt x="851" y="1154"/>
                  <a:pt x="851" y="1115"/>
                  <a:pt x="875" y="1091"/>
                </a:cubicBezTo>
                <a:cubicBezTo>
                  <a:pt x="899" y="1067"/>
                  <a:pt x="938" y="1067"/>
                  <a:pt x="962" y="1091"/>
                </a:cubicBezTo>
                <a:lnTo>
                  <a:pt x="1005" y="1134"/>
                </a:lnTo>
                <a:lnTo>
                  <a:pt x="1124" y="1015"/>
                </a:lnTo>
                <a:lnTo>
                  <a:pt x="1135" y="1005"/>
                </a:lnTo>
                <a:cubicBezTo>
                  <a:pt x="1158" y="981"/>
                  <a:pt x="1197" y="981"/>
                  <a:pt x="1221" y="1005"/>
                </a:cubicBezTo>
                <a:cubicBezTo>
                  <a:pt x="1245" y="1028"/>
                  <a:pt x="1245" y="1067"/>
                  <a:pt x="1221" y="109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淘宝网chenying0907出品 13"/>
          <p:cNvSpPr txBox="1"/>
          <p:nvPr/>
        </p:nvSpPr>
        <p:spPr>
          <a:xfrm>
            <a:off x="1437719" y="3596215"/>
            <a:ext cx="2520280" cy="461665"/>
          </a:xfrm>
          <a:prstGeom prst="rect">
            <a:avLst/>
          </a:prstGeom>
          <a:solidFill>
            <a:schemeClr val="bg2"/>
          </a:solidFill>
        </p:spPr>
        <p:txBody>
          <a:bodyPr wrap="square" rtlCol="0">
            <a:spAutoFit/>
          </a:bodyPr>
          <a:lstStyle/>
          <a:p>
            <a:pPr algn="ctr"/>
            <a:r>
              <a:rPr lang="zh-CN" altLang="en-US" sz="2400" b="1" dirty="0" smtClean="0">
                <a:solidFill>
                  <a:schemeClr val="accent1"/>
                </a:solidFill>
                <a:latin typeface="+mj-ea"/>
                <a:ea typeface="+mj-ea"/>
              </a:rPr>
              <a:t>教学重点</a:t>
            </a:r>
            <a:endParaRPr lang="zh-CN" altLang="en-US" sz="2400" b="1" dirty="0">
              <a:solidFill>
                <a:schemeClr val="accent1"/>
              </a:solidFill>
              <a:latin typeface="+mj-ea"/>
              <a:ea typeface="+mj-ea"/>
            </a:endParaRPr>
          </a:p>
        </p:txBody>
      </p:sp>
      <p:sp>
        <p:nvSpPr>
          <p:cNvPr id="15" name="淘宝网chenying0907出品 14"/>
          <p:cNvSpPr txBox="1"/>
          <p:nvPr/>
        </p:nvSpPr>
        <p:spPr>
          <a:xfrm>
            <a:off x="5178446" y="3596215"/>
            <a:ext cx="2520280" cy="461665"/>
          </a:xfrm>
          <a:prstGeom prst="rect">
            <a:avLst/>
          </a:prstGeom>
          <a:solidFill>
            <a:schemeClr val="bg2"/>
          </a:solidFill>
        </p:spPr>
        <p:txBody>
          <a:bodyPr wrap="square" rtlCol="0">
            <a:spAutoFit/>
          </a:bodyPr>
          <a:lstStyle/>
          <a:p>
            <a:pPr algn="ctr"/>
            <a:r>
              <a:rPr lang="zh-CN" altLang="en-US" sz="2400" b="1" dirty="0" smtClean="0">
                <a:solidFill>
                  <a:schemeClr val="accent1"/>
                </a:solidFill>
                <a:latin typeface="+mj-ea"/>
                <a:ea typeface="+mj-ea"/>
              </a:rPr>
              <a:t>教学难点</a:t>
            </a:r>
            <a:endParaRPr lang="zh-CN" altLang="en-US" sz="2400" b="1" dirty="0">
              <a:solidFill>
                <a:schemeClr val="accent1"/>
              </a:solidFill>
              <a:latin typeface="+mj-ea"/>
              <a:ea typeface="+mj-ea"/>
            </a:endParaRPr>
          </a:p>
        </p:txBody>
      </p:sp>
      <p:sp>
        <p:nvSpPr>
          <p:cNvPr id="18" name="淘宝网chenying0907出品 17"/>
          <p:cNvSpPr txBox="1"/>
          <p:nvPr/>
        </p:nvSpPr>
        <p:spPr>
          <a:xfrm>
            <a:off x="1437719" y="4266034"/>
            <a:ext cx="2520279" cy="1477328"/>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1800" dirty="0">
                <a:solidFill>
                  <a:schemeClr val="bg2"/>
                </a:solidFill>
              </a:rPr>
              <a:t>请在这里输入您的文字请在这里输入您的文请在这里输入您的文字请在这里输入您的文字请在这里输入您的文字</a:t>
            </a:r>
          </a:p>
        </p:txBody>
      </p:sp>
      <p:sp>
        <p:nvSpPr>
          <p:cNvPr id="19" name="淘宝网chenying0907出品 18"/>
          <p:cNvSpPr txBox="1"/>
          <p:nvPr/>
        </p:nvSpPr>
        <p:spPr>
          <a:xfrm>
            <a:off x="5204262" y="4266034"/>
            <a:ext cx="2494464" cy="1477328"/>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1800" dirty="0">
                <a:solidFill>
                  <a:schemeClr val="bg2"/>
                </a:solidFill>
              </a:rPr>
              <a:t>请在这里输入您的文字请在这里输入您的文请在这里输入您的文字请在这里输入您的文字请在这里输入您的文字</a:t>
            </a:r>
          </a:p>
        </p:txBody>
      </p:sp>
    </p:spTree>
    <p:extLst>
      <p:ext uri="{BB962C8B-B14F-4D97-AF65-F5344CB8AC3E}">
        <p14:creationId xmlns:p14="http://schemas.microsoft.com/office/powerpoint/2010/main" val="1420421919"/>
      </p:ext>
    </p:extLst>
  </p:cSld>
  <p:clrMapOvr>
    <a:masterClrMapping/>
  </p:clrMapOvr>
  <p:transition spd="slow" advTm="575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60"/>
                            </p:stCondLst>
                            <p:childTnLst>
                              <p:par>
                                <p:cTn id="19" presetID="5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par>
                                <p:cTn id="24" presetID="52" presetClass="entr" presetSubtype="0" fill="hold" grpId="0" nodeType="withEffect">
                                  <p:stCondLst>
                                    <p:cond delay="200"/>
                                  </p:stCondLst>
                                  <p:childTnLst>
                                    <p:set>
                                      <p:cBhvr>
                                        <p:cTn id="25" dur="1" fill="hold">
                                          <p:stCondLst>
                                            <p:cond delay="0"/>
                                          </p:stCondLst>
                                        </p:cTn>
                                        <p:tgtEl>
                                          <p:spTgt spid="11"/>
                                        </p:tgtEl>
                                        <p:attrNameLst>
                                          <p:attrName>style.visibility</p:attrName>
                                        </p:attrNameLst>
                                      </p:cBhvr>
                                      <p:to>
                                        <p:strVal val="visible"/>
                                      </p:to>
                                    </p:set>
                                    <p:animScale>
                                      <p:cBhvr>
                                        <p:cTn id="2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1"/>
                                        </p:tgtEl>
                                        <p:attrNameLst>
                                          <p:attrName>ppt_x</p:attrName>
                                          <p:attrName>ppt_y</p:attrName>
                                        </p:attrNameLst>
                                      </p:cBhvr>
                                    </p:animMotion>
                                    <p:animEffect transition="in" filter="fade">
                                      <p:cBhvr>
                                        <p:cTn id="28" dur="1000"/>
                                        <p:tgtEl>
                                          <p:spTgt spid="11"/>
                                        </p:tgtEl>
                                      </p:cBhvr>
                                    </p:animEffect>
                                  </p:childTnLst>
                                </p:cTn>
                              </p:par>
                            </p:childTnLst>
                          </p:cTn>
                        </p:par>
                        <p:par>
                          <p:cTn id="29" fill="hold">
                            <p:stCondLst>
                              <p:cond delay="2060"/>
                            </p:stCondLst>
                            <p:childTnLst>
                              <p:par>
                                <p:cTn id="30" presetID="31"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400" fill="hold"/>
                                        <p:tgtEl>
                                          <p:spTgt spid="13"/>
                                        </p:tgtEl>
                                        <p:attrNameLst>
                                          <p:attrName>ppt_w</p:attrName>
                                        </p:attrNameLst>
                                      </p:cBhvr>
                                      <p:tavLst>
                                        <p:tav tm="0">
                                          <p:val>
                                            <p:fltVal val="0"/>
                                          </p:val>
                                        </p:tav>
                                        <p:tav tm="100000">
                                          <p:val>
                                            <p:strVal val="#ppt_w"/>
                                          </p:val>
                                        </p:tav>
                                      </p:tavLst>
                                    </p:anim>
                                    <p:anim calcmode="lin" valueType="num">
                                      <p:cBhvr>
                                        <p:cTn id="33" dur="400" fill="hold"/>
                                        <p:tgtEl>
                                          <p:spTgt spid="13"/>
                                        </p:tgtEl>
                                        <p:attrNameLst>
                                          <p:attrName>ppt_h</p:attrName>
                                        </p:attrNameLst>
                                      </p:cBhvr>
                                      <p:tavLst>
                                        <p:tav tm="0">
                                          <p:val>
                                            <p:fltVal val="0"/>
                                          </p:val>
                                        </p:tav>
                                        <p:tav tm="100000">
                                          <p:val>
                                            <p:strVal val="#ppt_h"/>
                                          </p:val>
                                        </p:tav>
                                      </p:tavLst>
                                    </p:anim>
                                    <p:anim calcmode="lin" valueType="num">
                                      <p:cBhvr>
                                        <p:cTn id="34" dur="400" fill="hold"/>
                                        <p:tgtEl>
                                          <p:spTgt spid="13"/>
                                        </p:tgtEl>
                                        <p:attrNameLst>
                                          <p:attrName>style.rotation</p:attrName>
                                        </p:attrNameLst>
                                      </p:cBhvr>
                                      <p:tavLst>
                                        <p:tav tm="0">
                                          <p:val>
                                            <p:fltVal val="90"/>
                                          </p:val>
                                        </p:tav>
                                        <p:tav tm="100000">
                                          <p:val>
                                            <p:fltVal val="0"/>
                                          </p:val>
                                        </p:tav>
                                      </p:tavLst>
                                    </p:anim>
                                    <p:animEffect transition="in" filter="fade">
                                      <p:cBhvr>
                                        <p:cTn id="35" dur="400"/>
                                        <p:tgtEl>
                                          <p:spTgt spid="13"/>
                                        </p:tgtEl>
                                      </p:cBhvr>
                                    </p:animEffect>
                                  </p:childTnLst>
                                </p:cTn>
                              </p:par>
                            </p:childTnLst>
                          </p:cTn>
                        </p:par>
                        <p:par>
                          <p:cTn id="36" fill="hold">
                            <p:stCondLst>
                              <p:cond delay="2460"/>
                            </p:stCondLst>
                            <p:childTnLst>
                              <p:par>
                                <p:cTn id="37" presetID="16" presetClass="entr" presetSubtype="2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par>
                          <p:cTn id="40" fill="hold">
                            <p:stCondLst>
                              <p:cond delay="296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3460"/>
                            </p:stCondLst>
                            <p:childTnLst>
                              <p:par>
                                <p:cTn id="45" presetID="31"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400" fill="hold"/>
                                        <p:tgtEl>
                                          <p:spTgt spid="12"/>
                                        </p:tgtEl>
                                        <p:attrNameLst>
                                          <p:attrName>ppt_w</p:attrName>
                                        </p:attrNameLst>
                                      </p:cBhvr>
                                      <p:tavLst>
                                        <p:tav tm="0">
                                          <p:val>
                                            <p:fltVal val="0"/>
                                          </p:val>
                                        </p:tav>
                                        <p:tav tm="100000">
                                          <p:val>
                                            <p:strVal val="#ppt_w"/>
                                          </p:val>
                                        </p:tav>
                                      </p:tavLst>
                                    </p:anim>
                                    <p:anim calcmode="lin" valueType="num">
                                      <p:cBhvr>
                                        <p:cTn id="48" dur="400" fill="hold"/>
                                        <p:tgtEl>
                                          <p:spTgt spid="12"/>
                                        </p:tgtEl>
                                        <p:attrNameLst>
                                          <p:attrName>ppt_h</p:attrName>
                                        </p:attrNameLst>
                                      </p:cBhvr>
                                      <p:tavLst>
                                        <p:tav tm="0">
                                          <p:val>
                                            <p:fltVal val="0"/>
                                          </p:val>
                                        </p:tav>
                                        <p:tav tm="100000">
                                          <p:val>
                                            <p:strVal val="#ppt_h"/>
                                          </p:val>
                                        </p:tav>
                                      </p:tavLst>
                                    </p:anim>
                                    <p:anim calcmode="lin" valueType="num">
                                      <p:cBhvr>
                                        <p:cTn id="49" dur="400" fill="hold"/>
                                        <p:tgtEl>
                                          <p:spTgt spid="12"/>
                                        </p:tgtEl>
                                        <p:attrNameLst>
                                          <p:attrName>style.rotation</p:attrName>
                                        </p:attrNameLst>
                                      </p:cBhvr>
                                      <p:tavLst>
                                        <p:tav tm="0">
                                          <p:val>
                                            <p:fltVal val="90"/>
                                          </p:val>
                                        </p:tav>
                                        <p:tav tm="100000">
                                          <p:val>
                                            <p:fltVal val="0"/>
                                          </p:val>
                                        </p:tav>
                                      </p:tavLst>
                                    </p:anim>
                                    <p:animEffect transition="in" filter="fade">
                                      <p:cBhvr>
                                        <p:cTn id="50" dur="400"/>
                                        <p:tgtEl>
                                          <p:spTgt spid="12"/>
                                        </p:tgtEl>
                                      </p:cBhvr>
                                    </p:animEffect>
                                  </p:childTnLst>
                                </p:cTn>
                              </p:par>
                            </p:childTnLst>
                          </p:cTn>
                        </p:par>
                        <p:par>
                          <p:cTn id="51" fill="hold">
                            <p:stCondLst>
                              <p:cond delay="3860"/>
                            </p:stCondLst>
                            <p:childTnLst>
                              <p:par>
                                <p:cTn id="52" presetID="16" presetClass="entr" presetSubtype="21"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par>
                          <p:cTn id="55" fill="hold">
                            <p:stCondLst>
                              <p:cond delay="4360"/>
                            </p:stCondLst>
                            <p:childTnLst>
                              <p:par>
                                <p:cTn id="56" presetID="22" presetClass="entr" presetSubtype="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1" grpId="0" animBg="1"/>
      <p:bldP spid="12" grpId="0" animBg="1"/>
      <p:bldP spid="13" grpId="0" animBg="1"/>
      <p:bldP spid="14" grpId="0" animBg="1"/>
      <p:bldP spid="15" grpId="0" animBg="1"/>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5713213"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教法和学法</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淘宝网chenying0907出品 6"/>
          <p:cNvSpPr>
            <a:spLocks/>
          </p:cNvSpPr>
          <p:nvPr/>
        </p:nvSpPr>
        <p:spPr bwMode="auto">
          <a:xfrm>
            <a:off x="2089151" y="1163638"/>
            <a:ext cx="5068888" cy="5064125"/>
          </a:xfrm>
          <a:custGeom>
            <a:avLst/>
            <a:gdLst>
              <a:gd name="T0" fmla="*/ 6059 w 8687"/>
              <a:gd name="T1" fmla="*/ 947 h 8686"/>
              <a:gd name="T2" fmla="*/ 7739 w 8687"/>
              <a:gd name="T3" fmla="*/ 6059 h 8686"/>
              <a:gd name="T4" fmla="*/ 2628 w 8687"/>
              <a:gd name="T5" fmla="*/ 7739 h 8686"/>
              <a:gd name="T6" fmla="*/ 948 w 8687"/>
              <a:gd name="T7" fmla="*/ 2627 h 8686"/>
              <a:gd name="T8" fmla="*/ 6059 w 8687"/>
              <a:gd name="T9" fmla="*/ 947 h 8686"/>
            </a:gdLst>
            <a:ahLst/>
            <a:cxnLst>
              <a:cxn ang="0">
                <a:pos x="T0" y="T1"/>
              </a:cxn>
              <a:cxn ang="0">
                <a:pos x="T2" y="T3"/>
              </a:cxn>
              <a:cxn ang="0">
                <a:pos x="T4" y="T5"/>
              </a:cxn>
              <a:cxn ang="0">
                <a:pos x="T6" y="T7"/>
              </a:cxn>
              <a:cxn ang="0">
                <a:pos x="T8" y="T9"/>
              </a:cxn>
            </a:cxnLst>
            <a:rect l="0" t="0" r="r" b="b"/>
            <a:pathLst>
              <a:path w="8687" h="8686">
                <a:moveTo>
                  <a:pt x="6059" y="947"/>
                </a:moveTo>
                <a:cubicBezTo>
                  <a:pt x="7934" y="1895"/>
                  <a:pt x="8687" y="4184"/>
                  <a:pt x="7739" y="6059"/>
                </a:cubicBezTo>
                <a:cubicBezTo>
                  <a:pt x="6792" y="7934"/>
                  <a:pt x="4503" y="8686"/>
                  <a:pt x="2628" y="7739"/>
                </a:cubicBezTo>
                <a:cubicBezTo>
                  <a:pt x="753" y="6791"/>
                  <a:pt x="0" y="4502"/>
                  <a:pt x="948" y="2627"/>
                </a:cubicBezTo>
                <a:cubicBezTo>
                  <a:pt x="1895" y="752"/>
                  <a:pt x="4184" y="0"/>
                  <a:pt x="6059" y="947"/>
                </a:cubicBezTo>
                <a:close/>
              </a:path>
            </a:pathLst>
          </a:custGeom>
          <a:noFill/>
          <a:ln w="12700" cap="flat">
            <a:solidFill>
              <a:schemeClr val="bg2"/>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淘宝网chenying0907出品 8"/>
          <p:cNvSpPr>
            <a:spLocks/>
          </p:cNvSpPr>
          <p:nvPr/>
        </p:nvSpPr>
        <p:spPr bwMode="auto">
          <a:xfrm>
            <a:off x="4892676" y="1039813"/>
            <a:ext cx="1392238" cy="1390650"/>
          </a:xfrm>
          <a:custGeom>
            <a:avLst/>
            <a:gdLst>
              <a:gd name="T0" fmla="*/ 1664 w 2386"/>
              <a:gd name="T1" fmla="*/ 260 h 2385"/>
              <a:gd name="T2" fmla="*/ 2126 w 2386"/>
              <a:gd name="T3" fmla="*/ 1664 h 2385"/>
              <a:gd name="T4" fmla="*/ 722 w 2386"/>
              <a:gd name="T5" fmla="*/ 2125 h 2385"/>
              <a:gd name="T6" fmla="*/ 261 w 2386"/>
              <a:gd name="T7" fmla="*/ 722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6" y="1664"/>
                </a:cubicBezTo>
                <a:cubicBezTo>
                  <a:pt x="1865" y="2179"/>
                  <a:pt x="1237" y="2385"/>
                  <a:pt x="722" y="2125"/>
                </a:cubicBezTo>
                <a:cubicBezTo>
                  <a:pt x="207" y="1865"/>
                  <a:pt x="0" y="1236"/>
                  <a:pt x="261" y="722"/>
                </a:cubicBezTo>
                <a:cubicBezTo>
                  <a:pt x="521" y="207"/>
                  <a:pt x="1149" y="0"/>
                  <a:pt x="1664" y="2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淘宝网chenying0907出品 9"/>
          <p:cNvSpPr>
            <a:spLocks/>
          </p:cNvSpPr>
          <p:nvPr/>
        </p:nvSpPr>
        <p:spPr bwMode="auto">
          <a:xfrm>
            <a:off x="5122863" y="4879976"/>
            <a:ext cx="1392238" cy="1390650"/>
          </a:xfrm>
          <a:custGeom>
            <a:avLst/>
            <a:gdLst>
              <a:gd name="T0" fmla="*/ 1664 w 2386"/>
              <a:gd name="T1" fmla="*/ 260 h 2385"/>
              <a:gd name="T2" fmla="*/ 2125 w 2386"/>
              <a:gd name="T3" fmla="*/ 1664 h 2385"/>
              <a:gd name="T4" fmla="*/ 722 w 2386"/>
              <a:gd name="T5" fmla="*/ 2125 h 2385"/>
              <a:gd name="T6" fmla="*/ 260 w 2386"/>
              <a:gd name="T7" fmla="*/ 721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5" y="1664"/>
                </a:cubicBezTo>
                <a:cubicBezTo>
                  <a:pt x="1865" y="2179"/>
                  <a:pt x="1237" y="2385"/>
                  <a:pt x="722" y="2125"/>
                </a:cubicBezTo>
                <a:cubicBezTo>
                  <a:pt x="207" y="1865"/>
                  <a:pt x="0" y="1236"/>
                  <a:pt x="260" y="721"/>
                </a:cubicBezTo>
                <a:cubicBezTo>
                  <a:pt x="521" y="207"/>
                  <a:pt x="1149" y="0"/>
                  <a:pt x="1664" y="2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10"/>
          <p:cNvSpPr>
            <a:spLocks/>
          </p:cNvSpPr>
          <p:nvPr/>
        </p:nvSpPr>
        <p:spPr bwMode="auto">
          <a:xfrm>
            <a:off x="1677988" y="3140076"/>
            <a:ext cx="1390650" cy="1390650"/>
          </a:xfrm>
          <a:custGeom>
            <a:avLst/>
            <a:gdLst>
              <a:gd name="T0" fmla="*/ 1664 w 2385"/>
              <a:gd name="T1" fmla="*/ 260 h 2385"/>
              <a:gd name="T2" fmla="*/ 2125 w 2385"/>
              <a:gd name="T3" fmla="*/ 1664 h 2385"/>
              <a:gd name="T4" fmla="*/ 722 w 2385"/>
              <a:gd name="T5" fmla="*/ 2125 h 2385"/>
              <a:gd name="T6" fmla="*/ 260 w 2385"/>
              <a:gd name="T7" fmla="*/ 722 h 2385"/>
              <a:gd name="T8" fmla="*/ 1664 w 2385"/>
              <a:gd name="T9" fmla="*/ 260 h 2385"/>
            </a:gdLst>
            <a:ahLst/>
            <a:cxnLst>
              <a:cxn ang="0">
                <a:pos x="T0" y="T1"/>
              </a:cxn>
              <a:cxn ang="0">
                <a:pos x="T2" y="T3"/>
              </a:cxn>
              <a:cxn ang="0">
                <a:pos x="T4" y="T5"/>
              </a:cxn>
              <a:cxn ang="0">
                <a:pos x="T6" y="T7"/>
              </a:cxn>
              <a:cxn ang="0">
                <a:pos x="T8" y="T9"/>
              </a:cxn>
            </a:cxnLst>
            <a:rect l="0" t="0" r="r" b="b"/>
            <a:pathLst>
              <a:path w="2385" h="2385">
                <a:moveTo>
                  <a:pt x="1664" y="260"/>
                </a:moveTo>
                <a:cubicBezTo>
                  <a:pt x="2179" y="521"/>
                  <a:pt x="2385" y="1149"/>
                  <a:pt x="2125" y="1664"/>
                </a:cubicBezTo>
                <a:cubicBezTo>
                  <a:pt x="1865" y="2179"/>
                  <a:pt x="1236" y="2385"/>
                  <a:pt x="722" y="2125"/>
                </a:cubicBezTo>
                <a:cubicBezTo>
                  <a:pt x="207" y="1865"/>
                  <a:pt x="0" y="1237"/>
                  <a:pt x="260" y="722"/>
                </a:cubicBezTo>
                <a:cubicBezTo>
                  <a:pt x="520" y="207"/>
                  <a:pt x="1149" y="0"/>
                  <a:pt x="1664" y="2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淘宝网chenying0907出品 13"/>
          <p:cNvSpPr/>
          <p:nvPr/>
        </p:nvSpPr>
        <p:spPr>
          <a:xfrm>
            <a:off x="5011936" y="1319639"/>
            <a:ext cx="1145034" cy="830997"/>
          </a:xfrm>
          <a:prstGeom prst="rect">
            <a:avLst/>
          </a:prstGeom>
        </p:spPr>
        <p:txBody>
          <a:bodyPr wrap="square">
            <a:spAutoFit/>
          </a:bodyPr>
          <a:lstStyle/>
          <a:p>
            <a:pPr algn="ctr"/>
            <a:r>
              <a:rPr lang="zh-CN" altLang="en-US" sz="2400" dirty="0" smtClean="0">
                <a:solidFill>
                  <a:schemeClr val="accent1"/>
                </a:solidFill>
                <a:latin typeface="+mn-ea"/>
                <a:ea typeface="+mn-ea"/>
              </a:rPr>
              <a:t>自主学习法</a:t>
            </a:r>
            <a:endParaRPr lang="zh-CN" altLang="en-US" sz="2400" dirty="0">
              <a:solidFill>
                <a:schemeClr val="accent1"/>
              </a:solidFill>
              <a:latin typeface="+mn-ea"/>
              <a:ea typeface="+mn-ea"/>
            </a:endParaRPr>
          </a:p>
        </p:txBody>
      </p:sp>
      <p:sp>
        <p:nvSpPr>
          <p:cNvPr id="15" name="淘宝网chenying0907出品 14"/>
          <p:cNvSpPr/>
          <p:nvPr/>
        </p:nvSpPr>
        <p:spPr>
          <a:xfrm>
            <a:off x="1793723" y="3457197"/>
            <a:ext cx="1145034" cy="830997"/>
          </a:xfrm>
          <a:prstGeom prst="rect">
            <a:avLst/>
          </a:prstGeom>
        </p:spPr>
        <p:txBody>
          <a:bodyPr wrap="square">
            <a:spAutoFit/>
          </a:bodyPr>
          <a:lstStyle/>
          <a:p>
            <a:pPr algn="ctr"/>
            <a:r>
              <a:rPr lang="zh-CN" altLang="en-US" sz="2400" dirty="0" smtClean="0">
                <a:solidFill>
                  <a:schemeClr val="accent1"/>
                </a:solidFill>
                <a:latin typeface="+mn-ea"/>
                <a:ea typeface="+mn-ea"/>
              </a:rPr>
              <a:t>直观演示法</a:t>
            </a:r>
            <a:endParaRPr lang="zh-CN" altLang="en-US" sz="2400" dirty="0">
              <a:solidFill>
                <a:schemeClr val="accent1"/>
              </a:solidFill>
              <a:latin typeface="+mn-ea"/>
              <a:ea typeface="+mn-ea"/>
            </a:endParaRPr>
          </a:p>
        </p:txBody>
      </p:sp>
      <p:sp>
        <p:nvSpPr>
          <p:cNvPr id="16" name="淘宝网chenying0907出品 15"/>
          <p:cNvSpPr/>
          <p:nvPr/>
        </p:nvSpPr>
        <p:spPr>
          <a:xfrm>
            <a:off x="5237567" y="5179119"/>
            <a:ext cx="1145034" cy="830997"/>
          </a:xfrm>
          <a:prstGeom prst="rect">
            <a:avLst/>
          </a:prstGeom>
        </p:spPr>
        <p:txBody>
          <a:bodyPr wrap="square">
            <a:spAutoFit/>
          </a:bodyPr>
          <a:lstStyle/>
          <a:p>
            <a:pPr algn="ctr"/>
            <a:r>
              <a:rPr lang="zh-CN" altLang="en-US" sz="2400" dirty="0" smtClean="0">
                <a:solidFill>
                  <a:schemeClr val="accent1"/>
                </a:solidFill>
                <a:latin typeface="+mn-ea"/>
                <a:ea typeface="+mn-ea"/>
              </a:rPr>
              <a:t>任务驱动法</a:t>
            </a:r>
            <a:endParaRPr lang="zh-CN" altLang="en-US" sz="2400" dirty="0">
              <a:solidFill>
                <a:schemeClr val="accent1"/>
              </a:solidFill>
              <a:latin typeface="+mn-ea"/>
              <a:ea typeface="+mn-ea"/>
            </a:endParaRPr>
          </a:p>
        </p:txBody>
      </p:sp>
      <p:sp>
        <p:nvSpPr>
          <p:cNvPr id="17" name="淘宝网chenying0907出品 7"/>
          <p:cNvSpPr>
            <a:spLocks/>
          </p:cNvSpPr>
          <p:nvPr/>
        </p:nvSpPr>
        <p:spPr bwMode="auto">
          <a:xfrm>
            <a:off x="3373438" y="2444751"/>
            <a:ext cx="2501900" cy="2501900"/>
          </a:xfrm>
          <a:custGeom>
            <a:avLst/>
            <a:gdLst>
              <a:gd name="T0" fmla="*/ 2992 w 4289"/>
              <a:gd name="T1" fmla="*/ 468 h 4290"/>
              <a:gd name="T2" fmla="*/ 3821 w 4289"/>
              <a:gd name="T3" fmla="*/ 2992 h 4290"/>
              <a:gd name="T4" fmla="*/ 1297 w 4289"/>
              <a:gd name="T5" fmla="*/ 3822 h 4290"/>
              <a:gd name="T6" fmla="*/ 468 w 4289"/>
              <a:gd name="T7" fmla="*/ 1298 h 4290"/>
              <a:gd name="T8" fmla="*/ 2992 w 4289"/>
              <a:gd name="T9" fmla="*/ 468 h 4290"/>
            </a:gdLst>
            <a:ahLst/>
            <a:cxnLst>
              <a:cxn ang="0">
                <a:pos x="T0" y="T1"/>
              </a:cxn>
              <a:cxn ang="0">
                <a:pos x="T2" y="T3"/>
              </a:cxn>
              <a:cxn ang="0">
                <a:pos x="T4" y="T5"/>
              </a:cxn>
              <a:cxn ang="0">
                <a:pos x="T6" y="T7"/>
              </a:cxn>
              <a:cxn ang="0">
                <a:pos x="T8" y="T9"/>
              </a:cxn>
            </a:cxnLst>
            <a:rect l="0" t="0" r="r" b="b"/>
            <a:pathLst>
              <a:path w="4289" h="4290">
                <a:moveTo>
                  <a:pt x="2992" y="468"/>
                </a:moveTo>
                <a:cubicBezTo>
                  <a:pt x="3918" y="936"/>
                  <a:pt x="4289" y="2066"/>
                  <a:pt x="3821" y="2992"/>
                </a:cubicBezTo>
                <a:cubicBezTo>
                  <a:pt x="3353" y="3918"/>
                  <a:pt x="2223" y="4290"/>
                  <a:pt x="1297" y="3822"/>
                </a:cubicBezTo>
                <a:cubicBezTo>
                  <a:pt x="371" y="3354"/>
                  <a:pt x="0" y="2224"/>
                  <a:pt x="468" y="1298"/>
                </a:cubicBezTo>
                <a:cubicBezTo>
                  <a:pt x="935" y="372"/>
                  <a:pt x="2066" y="0"/>
                  <a:pt x="2992" y="46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淘宝网chenying0907出品 17"/>
          <p:cNvSpPr/>
          <p:nvPr/>
        </p:nvSpPr>
        <p:spPr>
          <a:xfrm>
            <a:off x="3927627" y="3775815"/>
            <a:ext cx="1415772" cy="461665"/>
          </a:xfrm>
          <a:prstGeom prst="rect">
            <a:avLst/>
          </a:prstGeom>
        </p:spPr>
        <p:txBody>
          <a:bodyPr wrap="none">
            <a:spAutoFit/>
          </a:bodyPr>
          <a:lstStyle/>
          <a:p>
            <a:r>
              <a:rPr lang="zh-CN" altLang="zh-CN" sz="2400" dirty="0">
                <a:solidFill>
                  <a:schemeClr val="accent1"/>
                </a:solidFill>
                <a:latin typeface="+mn-ea"/>
                <a:ea typeface="+mn-ea"/>
              </a:rPr>
              <a:t>网络平台</a:t>
            </a:r>
            <a:endParaRPr lang="zh-CN" altLang="en-US" sz="2400" dirty="0">
              <a:solidFill>
                <a:schemeClr val="accent1"/>
              </a:solidFill>
              <a:latin typeface="+mn-ea"/>
              <a:ea typeface="+mn-ea"/>
            </a:endParaRPr>
          </a:p>
        </p:txBody>
      </p:sp>
      <p:sp>
        <p:nvSpPr>
          <p:cNvPr id="19" name="淘宝网chenying0907出品 15"/>
          <p:cNvSpPr>
            <a:spLocks noEditPoints="1"/>
          </p:cNvSpPr>
          <p:nvPr/>
        </p:nvSpPr>
        <p:spPr bwMode="auto">
          <a:xfrm>
            <a:off x="4231713" y="3109440"/>
            <a:ext cx="860178" cy="683022"/>
          </a:xfrm>
          <a:custGeom>
            <a:avLst/>
            <a:gdLst>
              <a:gd name="T0" fmla="*/ 787 w 1019"/>
              <a:gd name="T1" fmla="*/ 778 h 812"/>
              <a:gd name="T2" fmla="*/ 0 w 1019"/>
              <a:gd name="T3" fmla="*/ 778 h 812"/>
              <a:gd name="T4" fmla="*/ 408 w 1019"/>
              <a:gd name="T5" fmla="*/ 300 h 812"/>
              <a:gd name="T6" fmla="*/ 394 w 1019"/>
              <a:gd name="T7" fmla="*/ 285 h 812"/>
              <a:gd name="T8" fmla="*/ 744 w 1019"/>
              <a:gd name="T9" fmla="*/ 335 h 812"/>
              <a:gd name="T10" fmla="*/ 44 w 1019"/>
              <a:gd name="T11" fmla="*/ 274 h 812"/>
              <a:gd name="T12" fmla="*/ 280 w 1019"/>
              <a:gd name="T13" fmla="*/ 588 h 812"/>
              <a:gd name="T14" fmla="*/ 134 w 1019"/>
              <a:gd name="T15" fmla="*/ 495 h 812"/>
              <a:gd name="T16" fmla="*/ 134 w 1019"/>
              <a:gd name="T17" fmla="*/ 526 h 812"/>
              <a:gd name="T18" fmla="*/ 426 w 1019"/>
              <a:gd name="T19" fmla="*/ 434 h 812"/>
              <a:gd name="T20" fmla="*/ 134 w 1019"/>
              <a:gd name="T21" fmla="*/ 434 h 812"/>
              <a:gd name="T22" fmla="*/ 426 w 1019"/>
              <a:gd name="T23" fmla="*/ 404 h 812"/>
              <a:gd name="T24" fmla="*/ 755 w 1019"/>
              <a:gd name="T25" fmla="*/ 339 h 812"/>
              <a:gd name="T26" fmla="*/ 755 w 1019"/>
              <a:gd name="T27" fmla="*/ 339 h 812"/>
              <a:gd name="T28" fmla="*/ 755 w 1019"/>
              <a:gd name="T29" fmla="*/ 50 h 812"/>
              <a:gd name="T30" fmla="*/ 463 w 1019"/>
              <a:gd name="T31" fmla="*/ 183 h 812"/>
              <a:gd name="T32" fmla="*/ 798 w 1019"/>
              <a:gd name="T33" fmla="*/ 201 h 812"/>
              <a:gd name="T34" fmla="*/ 511 w 1019"/>
              <a:gd name="T35" fmla="*/ 140 h 812"/>
              <a:gd name="T36" fmla="*/ 808 w 1019"/>
              <a:gd name="T37" fmla="*/ 353 h 812"/>
              <a:gd name="T38" fmla="*/ 924 w 1019"/>
              <a:gd name="T39" fmla="*/ 211 h 812"/>
              <a:gd name="T40" fmla="*/ 954 w 1019"/>
              <a:gd name="T41" fmla="*/ 244 h 812"/>
              <a:gd name="T42" fmla="*/ 937 w 1019"/>
              <a:gd name="T43" fmla="*/ 207 h 812"/>
              <a:gd name="T44" fmla="*/ 932 w 1019"/>
              <a:gd name="T45" fmla="*/ 396 h 812"/>
              <a:gd name="T46" fmla="*/ 930 w 1019"/>
              <a:gd name="T47" fmla="*/ 435 h 812"/>
              <a:gd name="T48" fmla="*/ 962 w 1019"/>
              <a:gd name="T49" fmla="*/ 435 h 812"/>
              <a:gd name="T50" fmla="*/ 960 w 1019"/>
              <a:gd name="T51" fmla="*/ 397 h 812"/>
              <a:gd name="T52" fmla="*/ 954 w 1019"/>
              <a:gd name="T53" fmla="*/ 312 h 812"/>
              <a:gd name="T54" fmla="*/ 470 w 1019"/>
              <a:gd name="T55" fmla="*/ 437 h 812"/>
              <a:gd name="T56" fmla="*/ 515 w 1019"/>
              <a:gd name="T57" fmla="*/ 610 h 812"/>
              <a:gd name="T58" fmla="*/ 532 w 1019"/>
              <a:gd name="T59" fmla="*/ 596 h 812"/>
              <a:gd name="T60" fmla="*/ 538 w 1019"/>
              <a:gd name="T61" fmla="*/ 574 h 812"/>
              <a:gd name="T62" fmla="*/ 560 w 1019"/>
              <a:gd name="T63" fmla="*/ 588 h 812"/>
              <a:gd name="T64" fmla="*/ 575 w 1019"/>
              <a:gd name="T65" fmla="*/ 621 h 812"/>
              <a:gd name="T66" fmla="*/ 594 w 1019"/>
              <a:gd name="T67" fmla="*/ 636 h 812"/>
              <a:gd name="T68" fmla="*/ 623 w 1019"/>
              <a:gd name="T69" fmla="*/ 632 h 812"/>
              <a:gd name="T70" fmla="*/ 618 w 1019"/>
              <a:gd name="T71" fmla="*/ 615 h 812"/>
              <a:gd name="T72" fmla="*/ 602 w 1019"/>
              <a:gd name="T73" fmla="*/ 581 h 812"/>
              <a:gd name="T74" fmla="*/ 582 w 1019"/>
              <a:gd name="T75" fmla="*/ 567 h 812"/>
              <a:gd name="T76" fmla="*/ 634 w 1019"/>
              <a:gd name="T77" fmla="*/ 539 h 812"/>
              <a:gd name="T78" fmla="*/ 613 w 1019"/>
              <a:gd name="T79" fmla="*/ 533 h 812"/>
              <a:gd name="T80" fmla="*/ 599 w 1019"/>
              <a:gd name="T81" fmla="*/ 515 h 812"/>
              <a:gd name="T82" fmla="*/ 577 w 1019"/>
              <a:gd name="T83" fmla="*/ 509 h 812"/>
              <a:gd name="T84" fmla="*/ 563 w 1019"/>
              <a:gd name="T85" fmla="*/ 491 h 812"/>
              <a:gd name="T86" fmla="*/ 541 w 1019"/>
              <a:gd name="T87" fmla="*/ 485 h 812"/>
              <a:gd name="T88" fmla="*/ 527 w 1019"/>
              <a:gd name="T89" fmla="*/ 467 h 812"/>
              <a:gd name="T90" fmla="*/ 505 w 1019"/>
              <a:gd name="T91" fmla="*/ 461 h 812"/>
              <a:gd name="T92" fmla="*/ 491 w 1019"/>
              <a:gd name="T93" fmla="*/ 443 h 812"/>
              <a:gd name="T94" fmla="*/ 95 w 1019"/>
              <a:gd name="T95" fmla="*/ 327 h 812"/>
              <a:gd name="T96" fmla="*/ 95 w 1019"/>
              <a:gd name="T9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9" h="812">
                <a:moveTo>
                  <a:pt x="0" y="750"/>
                </a:moveTo>
                <a:lnTo>
                  <a:pt x="787" y="750"/>
                </a:lnTo>
                <a:lnTo>
                  <a:pt x="787" y="778"/>
                </a:lnTo>
                <a:cubicBezTo>
                  <a:pt x="787" y="797"/>
                  <a:pt x="772" y="812"/>
                  <a:pt x="754" y="812"/>
                </a:cubicBezTo>
                <a:lnTo>
                  <a:pt x="33" y="812"/>
                </a:lnTo>
                <a:cubicBezTo>
                  <a:pt x="15" y="812"/>
                  <a:pt x="0" y="797"/>
                  <a:pt x="0" y="778"/>
                </a:cubicBezTo>
                <a:lnTo>
                  <a:pt x="0" y="750"/>
                </a:lnTo>
                <a:close/>
                <a:moveTo>
                  <a:pt x="394" y="285"/>
                </a:moveTo>
                <a:cubicBezTo>
                  <a:pt x="402" y="285"/>
                  <a:pt x="408" y="292"/>
                  <a:pt x="408" y="300"/>
                </a:cubicBezTo>
                <a:cubicBezTo>
                  <a:pt x="408" y="308"/>
                  <a:pt x="402" y="314"/>
                  <a:pt x="394" y="314"/>
                </a:cubicBezTo>
                <a:cubicBezTo>
                  <a:pt x="386" y="314"/>
                  <a:pt x="379" y="308"/>
                  <a:pt x="379" y="300"/>
                </a:cubicBezTo>
                <a:cubicBezTo>
                  <a:pt x="379" y="292"/>
                  <a:pt x="386" y="285"/>
                  <a:pt x="394" y="285"/>
                </a:cubicBezTo>
                <a:close/>
                <a:moveTo>
                  <a:pt x="44" y="274"/>
                </a:moveTo>
                <a:lnTo>
                  <a:pt x="485" y="274"/>
                </a:lnTo>
                <a:cubicBezTo>
                  <a:pt x="575" y="280"/>
                  <a:pt x="661" y="297"/>
                  <a:pt x="744" y="335"/>
                </a:cubicBezTo>
                <a:lnTo>
                  <a:pt x="744" y="732"/>
                </a:lnTo>
                <a:lnTo>
                  <a:pt x="44" y="732"/>
                </a:lnTo>
                <a:lnTo>
                  <a:pt x="44" y="274"/>
                </a:lnTo>
                <a:close/>
                <a:moveTo>
                  <a:pt x="134" y="556"/>
                </a:moveTo>
                <a:lnTo>
                  <a:pt x="280" y="556"/>
                </a:lnTo>
                <a:lnTo>
                  <a:pt x="280" y="588"/>
                </a:lnTo>
                <a:lnTo>
                  <a:pt x="134" y="588"/>
                </a:lnTo>
                <a:lnTo>
                  <a:pt x="134" y="556"/>
                </a:lnTo>
                <a:close/>
                <a:moveTo>
                  <a:pt x="134" y="495"/>
                </a:moveTo>
                <a:lnTo>
                  <a:pt x="426" y="495"/>
                </a:lnTo>
                <a:lnTo>
                  <a:pt x="426" y="526"/>
                </a:lnTo>
                <a:lnTo>
                  <a:pt x="134" y="526"/>
                </a:lnTo>
                <a:lnTo>
                  <a:pt x="134" y="495"/>
                </a:lnTo>
                <a:close/>
                <a:moveTo>
                  <a:pt x="134" y="434"/>
                </a:moveTo>
                <a:lnTo>
                  <a:pt x="426" y="434"/>
                </a:lnTo>
                <a:lnTo>
                  <a:pt x="426" y="465"/>
                </a:lnTo>
                <a:lnTo>
                  <a:pt x="134" y="465"/>
                </a:lnTo>
                <a:lnTo>
                  <a:pt x="134" y="434"/>
                </a:lnTo>
                <a:close/>
                <a:moveTo>
                  <a:pt x="134" y="372"/>
                </a:moveTo>
                <a:lnTo>
                  <a:pt x="426" y="372"/>
                </a:lnTo>
                <a:lnTo>
                  <a:pt x="426" y="404"/>
                </a:lnTo>
                <a:lnTo>
                  <a:pt x="134" y="404"/>
                </a:lnTo>
                <a:lnTo>
                  <a:pt x="134" y="372"/>
                </a:lnTo>
                <a:close/>
                <a:moveTo>
                  <a:pt x="755" y="339"/>
                </a:moveTo>
                <a:cubicBezTo>
                  <a:pt x="766" y="345"/>
                  <a:pt x="792" y="357"/>
                  <a:pt x="799" y="362"/>
                </a:cubicBezTo>
                <a:cubicBezTo>
                  <a:pt x="818" y="374"/>
                  <a:pt x="770" y="381"/>
                  <a:pt x="755" y="383"/>
                </a:cubicBezTo>
                <a:lnTo>
                  <a:pt x="755" y="339"/>
                </a:lnTo>
                <a:close/>
                <a:moveTo>
                  <a:pt x="924" y="211"/>
                </a:moveTo>
                <a:cubicBezTo>
                  <a:pt x="881" y="163"/>
                  <a:pt x="838" y="116"/>
                  <a:pt x="795" y="68"/>
                </a:cubicBezTo>
                <a:cubicBezTo>
                  <a:pt x="781" y="52"/>
                  <a:pt x="774" y="53"/>
                  <a:pt x="755" y="50"/>
                </a:cubicBezTo>
                <a:lnTo>
                  <a:pt x="311" y="1"/>
                </a:lnTo>
                <a:cubicBezTo>
                  <a:pt x="302" y="0"/>
                  <a:pt x="299" y="5"/>
                  <a:pt x="305" y="12"/>
                </a:cubicBezTo>
                <a:lnTo>
                  <a:pt x="463" y="183"/>
                </a:lnTo>
                <a:cubicBezTo>
                  <a:pt x="489" y="132"/>
                  <a:pt x="506" y="106"/>
                  <a:pt x="587" y="115"/>
                </a:cubicBezTo>
                <a:cubicBezTo>
                  <a:pt x="641" y="122"/>
                  <a:pt x="682" y="133"/>
                  <a:pt x="733" y="153"/>
                </a:cubicBezTo>
                <a:cubicBezTo>
                  <a:pt x="765" y="166"/>
                  <a:pt x="783" y="176"/>
                  <a:pt x="798" y="201"/>
                </a:cubicBezTo>
                <a:cubicBezTo>
                  <a:pt x="785" y="185"/>
                  <a:pt x="764" y="174"/>
                  <a:pt x="741" y="165"/>
                </a:cubicBezTo>
                <a:cubicBezTo>
                  <a:pt x="693" y="146"/>
                  <a:pt x="642" y="133"/>
                  <a:pt x="591" y="127"/>
                </a:cubicBezTo>
                <a:cubicBezTo>
                  <a:pt x="560" y="124"/>
                  <a:pt x="531" y="124"/>
                  <a:pt x="511" y="140"/>
                </a:cubicBezTo>
                <a:cubicBezTo>
                  <a:pt x="492" y="154"/>
                  <a:pt x="465" y="216"/>
                  <a:pt x="453" y="239"/>
                </a:cubicBezTo>
                <a:cubicBezTo>
                  <a:pt x="446" y="255"/>
                  <a:pt x="455" y="261"/>
                  <a:pt x="468" y="261"/>
                </a:cubicBezTo>
                <a:cubicBezTo>
                  <a:pt x="587" y="266"/>
                  <a:pt x="702" y="297"/>
                  <a:pt x="808" y="353"/>
                </a:cubicBezTo>
                <a:lnTo>
                  <a:pt x="809" y="292"/>
                </a:lnTo>
                <a:cubicBezTo>
                  <a:pt x="848" y="297"/>
                  <a:pt x="886" y="302"/>
                  <a:pt x="924" y="308"/>
                </a:cubicBezTo>
                <a:lnTo>
                  <a:pt x="924" y="211"/>
                </a:lnTo>
                <a:close/>
                <a:moveTo>
                  <a:pt x="1010" y="320"/>
                </a:moveTo>
                <a:cubicBezTo>
                  <a:pt x="1016" y="321"/>
                  <a:pt x="1019" y="314"/>
                  <a:pt x="1014" y="309"/>
                </a:cubicBezTo>
                <a:cubicBezTo>
                  <a:pt x="994" y="287"/>
                  <a:pt x="974" y="266"/>
                  <a:pt x="954" y="244"/>
                </a:cubicBezTo>
                <a:lnTo>
                  <a:pt x="954" y="216"/>
                </a:lnTo>
                <a:cubicBezTo>
                  <a:pt x="954" y="211"/>
                  <a:pt x="950" y="207"/>
                  <a:pt x="945" y="207"/>
                </a:cubicBezTo>
                <a:lnTo>
                  <a:pt x="937" y="207"/>
                </a:lnTo>
                <a:lnTo>
                  <a:pt x="937" y="379"/>
                </a:lnTo>
                <a:cubicBezTo>
                  <a:pt x="934" y="379"/>
                  <a:pt x="933" y="381"/>
                  <a:pt x="933" y="384"/>
                </a:cubicBezTo>
                <a:lnTo>
                  <a:pt x="932" y="396"/>
                </a:lnTo>
                <a:cubicBezTo>
                  <a:pt x="931" y="403"/>
                  <a:pt x="934" y="404"/>
                  <a:pt x="934" y="410"/>
                </a:cubicBezTo>
                <a:lnTo>
                  <a:pt x="933" y="424"/>
                </a:lnTo>
                <a:cubicBezTo>
                  <a:pt x="933" y="428"/>
                  <a:pt x="930" y="430"/>
                  <a:pt x="930" y="435"/>
                </a:cubicBezTo>
                <a:lnTo>
                  <a:pt x="918" y="536"/>
                </a:lnTo>
                <a:cubicBezTo>
                  <a:pt x="924" y="548"/>
                  <a:pt x="967" y="549"/>
                  <a:pt x="974" y="536"/>
                </a:cubicBezTo>
                <a:lnTo>
                  <a:pt x="962" y="435"/>
                </a:lnTo>
                <a:cubicBezTo>
                  <a:pt x="962" y="430"/>
                  <a:pt x="958" y="428"/>
                  <a:pt x="958" y="424"/>
                </a:cubicBezTo>
                <a:lnTo>
                  <a:pt x="958" y="410"/>
                </a:lnTo>
                <a:cubicBezTo>
                  <a:pt x="957" y="404"/>
                  <a:pt x="961" y="404"/>
                  <a:pt x="960" y="397"/>
                </a:cubicBezTo>
                <a:lnTo>
                  <a:pt x="959" y="385"/>
                </a:lnTo>
                <a:cubicBezTo>
                  <a:pt x="959" y="381"/>
                  <a:pt x="958" y="379"/>
                  <a:pt x="954" y="379"/>
                </a:cubicBezTo>
                <a:lnTo>
                  <a:pt x="954" y="312"/>
                </a:lnTo>
                <a:cubicBezTo>
                  <a:pt x="973" y="315"/>
                  <a:pt x="991" y="317"/>
                  <a:pt x="1010" y="320"/>
                </a:cubicBezTo>
                <a:close/>
                <a:moveTo>
                  <a:pt x="481" y="435"/>
                </a:moveTo>
                <a:lnTo>
                  <a:pt x="470" y="437"/>
                </a:lnTo>
                <a:lnTo>
                  <a:pt x="506" y="621"/>
                </a:lnTo>
                <a:lnTo>
                  <a:pt x="516" y="619"/>
                </a:lnTo>
                <a:lnTo>
                  <a:pt x="515" y="610"/>
                </a:lnTo>
                <a:lnTo>
                  <a:pt x="524" y="608"/>
                </a:lnTo>
                <a:lnTo>
                  <a:pt x="522" y="598"/>
                </a:lnTo>
                <a:lnTo>
                  <a:pt x="532" y="596"/>
                </a:lnTo>
                <a:lnTo>
                  <a:pt x="530" y="586"/>
                </a:lnTo>
                <a:lnTo>
                  <a:pt x="540" y="584"/>
                </a:lnTo>
                <a:lnTo>
                  <a:pt x="538" y="574"/>
                </a:lnTo>
                <a:lnTo>
                  <a:pt x="548" y="573"/>
                </a:lnTo>
                <a:lnTo>
                  <a:pt x="551" y="590"/>
                </a:lnTo>
                <a:lnTo>
                  <a:pt x="560" y="588"/>
                </a:lnTo>
                <a:lnTo>
                  <a:pt x="563" y="606"/>
                </a:lnTo>
                <a:lnTo>
                  <a:pt x="572" y="604"/>
                </a:lnTo>
                <a:lnTo>
                  <a:pt x="575" y="621"/>
                </a:lnTo>
                <a:lnTo>
                  <a:pt x="584" y="620"/>
                </a:lnTo>
                <a:lnTo>
                  <a:pt x="587" y="637"/>
                </a:lnTo>
                <a:lnTo>
                  <a:pt x="594" y="636"/>
                </a:lnTo>
                <a:lnTo>
                  <a:pt x="596" y="645"/>
                </a:lnTo>
                <a:lnTo>
                  <a:pt x="625" y="639"/>
                </a:lnTo>
                <a:lnTo>
                  <a:pt x="623" y="632"/>
                </a:lnTo>
                <a:lnTo>
                  <a:pt x="630" y="630"/>
                </a:lnTo>
                <a:lnTo>
                  <a:pt x="626" y="613"/>
                </a:lnTo>
                <a:lnTo>
                  <a:pt x="618" y="615"/>
                </a:lnTo>
                <a:lnTo>
                  <a:pt x="614" y="597"/>
                </a:lnTo>
                <a:lnTo>
                  <a:pt x="606" y="599"/>
                </a:lnTo>
                <a:lnTo>
                  <a:pt x="602" y="581"/>
                </a:lnTo>
                <a:lnTo>
                  <a:pt x="594" y="583"/>
                </a:lnTo>
                <a:lnTo>
                  <a:pt x="590" y="566"/>
                </a:lnTo>
                <a:lnTo>
                  <a:pt x="582" y="567"/>
                </a:lnTo>
                <a:lnTo>
                  <a:pt x="580" y="558"/>
                </a:lnTo>
                <a:lnTo>
                  <a:pt x="636" y="548"/>
                </a:lnTo>
                <a:lnTo>
                  <a:pt x="634" y="539"/>
                </a:lnTo>
                <a:lnTo>
                  <a:pt x="625" y="541"/>
                </a:lnTo>
                <a:lnTo>
                  <a:pt x="623" y="531"/>
                </a:lnTo>
                <a:lnTo>
                  <a:pt x="613" y="533"/>
                </a:lnTo>
                <a:lnTo>
                  <a:pt x="611" y="523"/>
                </a:lnTo>
                <a:lnTo>
                  <a:pt x="601" y="525"/>
                </a:lnTo>
                <a:lnTo>
                  <a:pt x="599" y="515"/>
                </a:lnTo>
                <a:lnTo>
                  <a:pt x="589" y="517"/>
                </a:lnTo>
                <a:lnTo>
                  <a:pt x="587" y="507"/>
                </a:lnTo>
                <a:lnTo>
                  <a:pt x="577" y="509"/>
                </a:lnTo>
                <a:lnTo>
                  <a:pt x="575" y="499"/>
                </a:lnTo>
                <a:lnTo>
                  <a:pt x="565" y="501"/>
                </a:lnTo>
                <a:lnTo>
                  <a:pt x="563" y="491"/>
                </a:lnTo>
                <a:lnTo>
                  <a:pt x="553" y="493"/>
                </a:lnTo>
                <a:lnTo>
                  <a:pt x="551" y="483"/>
                </a:lnTo>
                <a:lnTo>
                  <a:pt x="541" y="485"/>
                </a:lnTo>
                <a:lnTo>
                  <a:pt x="539" y="475"/>
                </a:lnTo>
                <a:lnTo>
                  <a:pt x="529" y="477"/>
                </a:lnTo>
                <a:lnTo>
                  <a:pt x="527" y="467"/>
                </a:lnTo>
                <a:lnTo>
                  <a:pt x="517" y="469"/>
                </a:lnTo>
                <a:lnTo>
                  <a:pt x="515" y="459"/>
                </a:lnTo>
                <a:lnTo>
                  <a:pt x="505" y="461"/>
                </a:lnTo>
                <a:lnTo>
                  <a:pt x="503" y="451"/>
                </a:lnTo>
                <a:lnTo>
                  <a:pt x="493" y="453"/>
                </a:lnTo>
                <a:lnTo>
                  <a:pt x="491" y="443"/>
                </a:lnTo>
                <a:lnTo>
                  <a:pt x="482" y="444"/>
                </a:lnTo>
                <a:lnTo>
                  <a:pt x="481" y="435"/>
                </a:lnTo>
                <a:close/>
                <a:moveTo>
                  <a:pt x="95" y="327"/>
                </a:moveTo>
                <a:lnTo>
                  <a:pt x="692" y="327"/>
                </a:lnTo>
                <a:lnTo>
                  <a:pt x="692" y="679"/>
                </a:lnTo>
                <a:lnTo>
                  <a:pt x="95" y="679"/>
                </a:lnTo>
                <a:lnTo>
                  <a:pt x="95" y="32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Tree>
    <p:extLst>
      <p:ext uri="{BB962C8B-B14F-4D97-AF65-F5344CB8AC3E}">
        <p14:creationId xmlns:p14="http://schemas.microsoft.com/office/powerpoint/2010/main" val="3071215216"/>
      </p:ext>
    </p:extLst>
  </p:cSld>
  <p:clrMapOvr>
    <a:masterClrMapping/>
  </p:clrMapOvr>
  <p:transition spd="slow" advTm="544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6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136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86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by="(-#ppt_w*2)" calcmode="lin" valueType="num">
                                      <p:cBhvr rctx="PPT">
                                        <p:cTn id="33" dur="250" autoRev="1" fill="hold">
                                          <p:stCondLst>
                                            <p:cond delay="0"/>
                                          </p:stCondLst>
                                        </p:cTn>
                                        <p:tgtEl>
                                          <p:spTgt spid="18"/>
                                        </p:tgtEl>
                                        <p:attrNameLst>
                                          <p:attrName>ppt_w</p:attrName>
                                        </p:attrNameLst>
                                      </p:cBhvr>
                                    </p:anim>
                                    <p:anim by="(#ppt_w*0.50)" calcmode="lin" valueType="num">
                                      <p:cBhvr>
                                        <p:cTn id="34" dur="250" decel="50000" autoRev="1" fill="hold">
                                          <p:stCondLst>
                                            <p:cond delay="0"/>
                                          </p:stCondLst>
                                        </p:cTn>
                                        <p:tgtEl>
                                          <p:spTgt spid="18"/>
                                        </p:tgtEl>
                                        <p:attrNameLst>
                                          <p:attrName>ppt_x</p:attrName>
                                        </p:attrNameLst>
                                      </p:cBhvr>
                                    </p:anim>
                                    <p:anim from="(-#ppt_h/2)" to="(#ppt_y)" calcmode="lin" valueType="num">
                                      <p:cBhvr>
                                        <p:cTn id="35" dur="500" fill="hold">
                                          <p:stCondLst>
                                            <p:cond delay="0"/>
                                          </p:stCondLst>
                                        </p:cTn>
                                        <p:tgtEl>
                                          <p:spTgt spid="18"/>
                                        </p:tgtEl>
                                        <p:attrNameLst>
                                          <p:attrName>ppt_y</p:attrName>
                                        </p:attrNameLst>
                                      </p:cBhvr>
                                    </p:anim>
                                    <p:animRot by="21600000">
                                      <p:cBhvr>
                                        <p:cTn id="36" dur="500" fill="hold">
                                          <p:stCondLst>
                                            <p:cond delay="0"/>
                                          </p:stCondLst>
                                        </p:cTn>
                                        <p:tgtEl>
                                          <p:spTgt spid="18"/>
                                        </p:tgtEl>
                                        <p:attrNameLst>
                                          <p:attrName>r</p:attrName>
                                        </p:attrNameLst>
                                      </p:cBhvr>
                                    </p:animRot>
                                  </p:childTnLst>
                                </p:cTn>
                              </p:par>
                            </p:childTnLst>
                          </p:cTn>
                        </p:par>
                        <p:par>
                          <p:cTn id="37" fill="hold">
                            <p:stCondLst>
                              <p:cond delay="2510"/>
                            </p:stCondLst>
                            <p:childTnLst>
                              <p:par>
                                <p:cTn id="38" presetID="21"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heel(1)">
                                      <p:cBhvr>
                                        <p:cTn id="40" dur="1000"/>
                                        <p:tgtEl>
                                          <p:spTgt spid="10"/>
                                        </p:tgtEl>
                                      </p:cBhvr>
                                    </p:animEffect>
                                  </p:childTnLst>
                                </p:cTn>
                              </p:par>
                            </p:childTnLst>
                          </p:cTn>
                        </p:par>
                        <p:par>
                          <p:cTn id="41" fill="hold">
                            <p:stCondLst>
                              <p:cond delay="3510"/>
                            </p:stCondLst>
                            <p:childTnLst>
                              <p:par>
                                <p:cTn id="42" presetID="1"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56" presetClass="path" presetSubtype="0" accel="50000" decel="50000" fill="hold" grpId="1" nodeType="withEffect">
                                  <p:stCondLst>
                                    <p:cond delay="0"/>
                                  </p:stCondLst>
                                  <p:childTnLst>
                                    <p:animMotion origin="layout" path="M -1.11111E-6 4.79186E-6 L -0.09531 0.28862 " pathEditMode="relative" rAng="0" ptsTypes="AA">
                                      <p:cBhvr>
                                        <p:cTn id="45" dur="500" spd="-100000" fill="hold"/>
                                        <p:tgtEl>
                                          <p:spTgt spid="11"/>
                                        </p:tgtEl>
                                        <p:attrNameLst>
                                          <p:attrName>ppt_x</p:attrName>
                                          <p:attrName>ppt_y</p:attrName>
                                        </p:attrNameLst>
                                      </p:cBhvr>
                                      <p:rCtr x="-4774" y="14431"/>
                                    </p:animMotion>
                                  </p:childTnLst>
                                </p:cTn>
                              </p:par>
                              <p:par>
                                <p:cTn id="46" presetID="1" presetClass="entr" presetSubtype="0" fill="hold" grpId="0" nodeType="withEffect">
                                  <p:stCondLst>
                                    <p:cond delay="100"/>
                                  </p:stCondLst>
                                  <p:childTnLst>
                                    <p:set>
                                      <p:cBhvr>
                                        <p:cTn id="47" dur="1" fill="hold">
                                          <p:stCondLst>
                                            <p:cond delay="0"/>
                                          </p:stCondLst>
                                        </p:cTn>
                                        <p:tgtEl>
                                          <p:spTgt spid="12"/>
                                        </p:tgtEl>
                                        <p:attrNameLst>
                                          <p:attrName>style.visibility</p:attrName>
                                        </p:attrNameLst>
                                      </p:cBhvr>
                                      <p:to>
                                        <p:strVal val="visible"/>
                                      </p:to>
                                    </p:set>
                                  </p:childTnLst>
                                </p:cTn>
                              </p:par>
                              <p:par>
                                <p:cTn id="48" presetID="56" presetClass="path" presetSubtype="0" accel="50000" decel="50000" fill="hold" grpId="1" nodeType="withEffect">
                                  <p:stCondLst>
                                    <p:cond delay="100"/>
                                  </p:stCondLst>
                                  <p:childTnLst>
                                    <p:animMotion origin="layout" path="M -4.72222E-6 -9.15819E-7 L -0.12048 -0.27081 " pathEditMode="relative" rAng="0" ptsTypes="AA">
                                      <p:cBhvr>
                                        <p:cTn id="49" dur="500" spd="-100000" fill="hold"/>
                                        <p:tgtEl>
                                          <p:spTgt spid="12"/>
                                        </p:tgtEl>
                                        <p:attrNameLst>
                                          <p:attrName>ppt_x</p:attrName>
                                          <p:attrName>ppt_y</p:attrName>
                                        </p:attrNameLst>
                                      </p:cBhvr>
                                      <p:rCtr x="-6024" y="-13552"/>
                                    </p:animMotion>
                                  </p:childTnLst>
                                </p:cTn>
                              </p:par>
                              <p:par>
                                <p:cTn id="50" presetID="1" presetClass="entr" presetSubtype="0" fill="hold" grpId="0" nodeType="withEffect">
                                  <p:stCondLst>
                                    <p:cond delay="200"/>
                                  </p:stCondLst>
                                  <p:childTnLst>
                                    <p:set>
                                      <p:cBhvr>
                                        <p:cTn id="51" dur="1" fill="hold">
                                          <p:stCondLst>
                                            <p:cond delay="0"/>
                                          </p:stCondLst>
                                        </p:cTn>
                                        <p:tgtEl>
                                          <p:spTgt spid="13"/>
                                        </p:tgtEl>
                                        <p:attrNameLst>
                                          <p:attrName>style.visibility</p:attrName>
                                        </p:attrNameLst>
                                      </p:cBhvr>
                                      <p:to>
                                        <p:strVal val="visible"/>
                                      </p:to>
                                    </p:set>
                                  </p:childTnLst>
                                </p:cTn>
                              </p:par>
                              <p:par>
                                <p:cTn id="52" presetID="56" presetClass="path" presetSubtype="0" accel="50000" decel="50000" fill="hold" grpId="1" nodeType="withEffect">
                                  <p:stCondLst>
                                    <p:cond delay="200"/>
                                  </p:stCondLst>
                                  <p:childTnLst>
                                    <p:animMotion origin="layout" path="M 1.38889E-6 -1.90564E-6 L 0.25625 -0.01734 " pathEditMode="relative" rAng="0" ptsTypes="AA">
                                      <p:cBhvr>
                                        <p:cTn id="53" dur="500" spd="-100000" fill="hold"/>
                                        <p:tgtEl>
                                          <p:spTgt spid="13"/>
                                        </p:tgtEl>
                                        <p:attrNameLst>
                                          <p:attrName>ppt_x</p:attrName>
                                          <p:attrName>ppt_y</p:attrName>
                                        </p:attrNameLst>
                                      </p:cBhvr>
                                      <p:rCtr x="12812" y="-879"/>
                                    </p:animMotion>
                                  </p:childTnLst>
                                </p:cTn>
                              </p:par>
                            </p:childTnLst>
                          </p:cTn>
                        </p:par>
                        <p:par>
                          <p:cTn id="54" fill="hold">
                            <p:stCondLst>
                              <p:cond delay="4210"/>
                            </p:stCondLst>
                            <p:childTnLst>
                              <p:par>
                                <p:cTn id="55" presetID="31"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400" fill="hold"/>
                                        <p:tgtEl>
                                          <p:spTgt spid="15"/>
                                        </p:tgtEl>
                                        <p:attrNameLst>
                                          <p:attrName>ppt_w</p:attrName>
                                        </p:attrNameLst>
                                      </p:cBhvr>
                                      <p:tavLst>
                                        <p:tav tm="0">
                                          <p:val>
                                            <p:fltVal val="0"/>
                                          </p:val>
                                        </p:tav>
                                        <p:tav tm="100000">
                                          <p:val>
                                            <p:strVal val="#ppt_w"/>
                                          </p:val>
                                        </p:tav>
                                      </p:tavLst>
                                    </p:anim>
                                    <p:anim calcmode="lin" valueType="num">
                                      <p:cBhvr>
                                        <p:cTn id="58" dur="400" fill="hold"/>
                                        <p:tgtEl>
                                          <p:spTgt spid="15"/>
                                        </p:tgtEl>
                                        <p:attrNameLst>
                                          <p:attrName>ppt_h</p:attrName>
                                        </p:attrNameLst>
                                      </p:cBhvr>
                                      <p:tavLst>
                                        <p:tav tm="0">
                                          <p:val>
                                            <p:fltVal val="0"/>
                                          </p:val>
                                        </p:tav>
                                        <p:tav tm="100000">
                                          <p:val>
                                            <p:strVal val="#ppt_h"/>
                                          </p:val>
                                        </p:tav>
                                      </p:tavLst>
                                    </p:anim>
                                    <p:anim calcmode="lin" valueType="num">
                                      <p:cBhvr>
                                        <p:cTn id="59" dur="400" fill="hold"/>
                                        <p:tgtEl>
                                          <p:spTgt spid="15"/>
                                        </p:tgtEl>
                                        <p:attrNameLst>
                                          <p:attrName>style.rotation</p:attrName>
                                        </p:attrNameLst>
                                      </p:cBhvr>
                                      <p:tavLst>
                                        <p:tav tm="0">
                                          <p:val>
                                            <p:fltVal val="90"/>
                                          </p:val>
                                        </p:tav>
                                        <p:tav tm="100000">
                                          <p:val>
                                            <p:fltVal val="0"/>
                                          </p:val>
                                        </p:tav>
                                      </p:tavLst>
                                    </p:anim>
                                    <p:animEffect transition="in" filter="fade">
                                      <p:cBhvr>
                                        <p:cTn id="60" dur="400"/>
                                        <p:tgtEl>
                                          <p:spTgt spid="15"/>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400" fill="hold"/>
                                        <p:tgtEl>
                                          <p:spTgt spid="14"/>
                                        </p:tgtEl>
                                        <p:attrNameLst>
                                          <p:attrName>ppt_w</p:attrName>
                                        </p:attrNameLst>
                                      </p:cBhvr>
                                      <p:tavLst>
                                        <p:tav tm="0">
                                          <p:val>
                                            <p:fltVal val="0"/>
                                          </p:val>
                                        </p:tav>
                                        <p:tav tm="100000">
                                          <p:val>
                                            <p:strVal val="#ppt_w"/>
                                          </p:val>
                                        </p:tav>
                                      </p:tavLst>
                                    </p:anim>
                                    <p:anim calcmode="lin" valueType="num">
                                      <p:cBhvr>
                                        <p:cTn id="64" dur="400" fill="hold"/>
                                        <p:tgtEl>
                                          <p:spTgt spid="14"/>
                                        </p:tgtEl>
                                        <p:attrNameLst>
                                          <p:attrName>ppt_h</p:attrName>
                                        </p:attrNameLst>
                                      </p:cBhvr>
                                      <p:tavLst>
                                        <p:tav tm="0">
                                          <p:val>
                                            <p:fltVal val="0"/>
                                          </p:val>
                                        </p:tav>
                                        <p:tav tm="100000">
                                          <p:val>
                                            <p:strVal val="#ppt_h"/>
                                          </p:val>
                                        </p:tav>
                                      </p:tavLst>
                                    </p:anim>
                                    <p:anim calcmode="lin" valueType="num">
                                      <p:cBhvr>
                                        <p:cTn id="65" dur="400" fill="hold"/>
                                        <p:tgtEl>
                                          <p:spTgt spid="14"/>
                                        </p:tgtEl>
                                        <p:attrNameLst>
                                          <p:attrName>style.rotation</p:attrName>
                                        </p:attrNameLst>
                                      </p:cBhvr>
                                      <p:tavLst>
                                        <p:tav tm="0">
                                          <p:val>
                                            <p:fltVal val="90"/>
                                          </p:val>
                                        </p:tav>
                                        <p:tav tm="100000">
                                          <p:val>
                                            <p:fltVal val="0"/>
                                          </p:val>
                                        </p:tav>
                                      </p:tavLst>
                                    </p:anim>
                                    <p:animEffect transition="in" filter="fade">
                                      <p:cBhvr>
                                        <p:cTn id="66" dur="400"/>
                                        <p:tgtEl>
                                          <p:spTgt spid="14"/>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400" fill="hold"/>
                                        <p:tgtEl>
                                          <p:spTgt spid="16"/>
                                        </p:tgtEl>
                                        <p:attrNameLst>
                                          <p:attrName>ppt_w</p:attrName>
                                        </p:attrNameLst>
                                      </p:cBhvr>
                                      <p:tavLst>
                                        <p:tav tm="0">
                                          <p:val>
                                            <p:fltVal val="0"/>
                                          </p:val>
                                        </p:tav>
                                        <p:tav tm="100000">
                                          <p:val>
                                            <p:strVal val="#ppt_w"/>
                                          </p:val>
                                        </p:tav>
                                      </p:tavLst>
                                    </p:anim>
                                    <p:anim calcmode="lin" valueType="num">
                                      <p:cBhvr>
                                        <p:cTn id="70" dur="400" fill="hold"/>
                                        <p:tgtEl>
                                          <p:spTgt spid="16"/>
                                        </p:tgtEl>
                                        <p:attrNameLst>
                                          <p:attrName>ppt_h</p:attrName>
                                        </p:attrNameLst>
                                      </p:cBhvr>
                                      <p:tavLst>
                                        <p:tav tm="0">
                                          <p:val>
                                            <p:fltVal val="0"/>
                                          </p:val>
                                        </p:tav>
                                        <p:tav tm="100000">
                                          <p:val>
                                            <p:strVal val="#ppt_h"/>
                                          </p:val>
                                        </p:tav>
                                      </p:tavLst>
                                    </p:anim>
                                    <p:anim calcmode="lin" valueType="num">
                                      <p:cBhvr>
                                        <p:cTn id="71" dur="400" fill="hold"/>
                                        <p:tgtEl>
                                          <p:spTgt spid="16"/>
                                        </p:tgtEl>
                                        <p:attrNameLst>
                                          <p:attrName>style.rotation</p:attrName>
                                        </p:attrNameLst>
                                      </p:cBhvr>
                                      <p:tavLst>
                                        <p:tav tm="0">
                                          <p:val>
                                            <p:fltVal val="90"/>
                                          </p:val>
                                        </p:tav>
                                        <p:tav tm="100000">
                                          <p:val>
                                            <p:fltVal val="0"/>
                                          </p:val>
                                        </p:tav>
                                      </p:tavLst>
                                    </p:anim>
                                    <p:animEffect transition="in" filter="fade">
                                      <p:cBhvr>
                                        <p:cTn id="72"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1" grpId="0" animBg="1"/>
      <p:bldP spid="11" grpId="1" animBg="1"/>
      <p:bldP spid="12" grpId="0" animBg="1"/>
      <p:bldP spid="12" grpId="1" animBg="1"/>
      <p:bldP spid="13" grpId="0" animBg="1"/>
      <p:bldP spid="13" grpId="1" animBg="1"/>
      <p:bldP spid="14" grpId="0"/>
      <p:bldP spid="15" grpId="0"/>
      <p:bldP spid="16" grpId="0"/>
      <p:bldP spid="17" grpId="0" animBg="1"/>
      <p:bldP spid="18"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5713213"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信息化教学资源</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Line 12"/>
          <p:cNvSpPr>
            <a:spLocks noChangeShapeType="1"/>
          </p:cNvSpPr>
          <p:nvPr/>
        </p:nvSpPr>
        <p:spPr bwMode="auto">
          <a:xfrm>
            <a:off x="827236" y="929457"/>
            <a:ext cx="0" cy="5928543"/>
          </a:xfrm>
          <a:prstGeom prst="line">
            <a:avLst/>
          </a:prstGeom>
          <a:noFill/>
          <a:ln w="28575" cap="flat">
            <a:solidFill>
              <a:schemeClr val="bg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淘宝网chenying0907出品 5"/>
          <p:cNvSpPr>
            <a:spLocks/>
          </p:cNvSpPr>
          <p:nvPr/>
        </p:nvSpPr>
        <p:spPr bwMode="auto">
          <a:xfrm>
            <a:off x="819299" y="929457"/>
            <a:ext cx="1979612" cy="454450"/>
          </a:xfrm>
          <a:custGeom>
            <a:avLst/>
            <a:gdLst>
              <a:gd name="T0" fmla="*/ 0 w 3518"/>
              <a:gd name="T1" fmla="*/ 643 h 643"/>
              <a:gd name="T2" fmla="*/ 3196 w 3518"/>
              <a:gd name="T3" fmla="*/ 643 h 643"/>
              <a:gd name="T4" fmla="*/ 3518 w 3518"/>
              <a:gd name="T5" fmla="*/ 324 h 643"/>
              <a:gd name="T6" fmla="*/ 3196 w 3518"/>
              <a:gd name="T7" fmla="*/ 0 h 643"/>
              <a:gd name="T8" fmla="*/ 0 w 3518"/>
              <a:gd name="T9" fmla="*/ 0 h 643"/>
              <a:gd name="T10" fmla="*/ 0 w 3518"/>
              <a:gd name="T11" fmla="*/ 643 h 643"/>
            </a:gdLst>
            <a:ahLst/>
            <a:cxnLst>
              <a:cxn ang="0">
                <a:pos x="T0" y="T1"/>
              </a:cxn>
              <a:cxn ang="0">
                <a:pos x="T2" y="T3"/>
              </a:cxn>
              <a:cxn ang="0">
                <a:pos x="T4" y="T5"/>
              </a:cxn>
              <a:cxn ang="0">
                <a:pos x="T6" y="T7"/>
              </a:cxn>
              <a:cxn ang="0">
                <a:pos x="T8" y="T9"/>
              </a:cxn>
              <a:cxn ang="0">
                <a:pos x="T10" y="T11"/>
              </a:cxn>
            </a:cxnLst>
            <a:rect l="0" t="0" r="r" b="b"/>
            <a:pathLst>
              <a:path w="3518" h="643">
                <a:moveTo>
                  <a:pt x="0" y="643"/>
                </a:moveTo>
                <a:lnTo>
                  <a:pt x="3196" y="643"/>
                </a:lnTo>
                <a:lnTo>
                  <a:pt x="3518" y="324"/>
                </a:lnTo>
                <a:lnTo>
                  <a:pt x="3196" y="0"/>
                </a:lnTo>
                <a:lnTo>
                  <a:pt x="0" y="0"/>
                </a:lnTo>
                <a:lnTo>
                  <a:pt x="0" y="6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淘宝网chenying0907出品 6"/>
          <p:cNvSpPr>
            <a:spLocks/>
          </p:cNvSpPr>
          <p:nvPr/>
        </p:nvSpPr>
        <p:spPr bwMode="auto">
          <a:xfrm>
            <a:off x="819299" y="2525249"/>
            <a:ext cx="1979612" cy="456444"/>
          </a:xfrm>
          <a:custGeom>
            <a:avLst/>
            <a:gdLst>
              <a:gd name="T0" fmla="*/ 0 w 3518"/>
              <a:gd name="T1" fmla="*/ 643 h 643"/>
              <a:gd name="T2" fmla="*/ 3196 w 3518"/>
              <a:gd name="T3" fmla="*/ 643 h 643"/>
              <a:gd name="T4" fmla="*/ 3518 w 3518"/>
              <a:gd name="T5" fmla="*/ 324 h 643"/>
              <a:gd name="T6" fmla="*/ 3196 w 3518"/>
              <a:gd name="T7" fmla="*/ 0 h 643"/>
              <a:gd name="T8" fmla="*/ 0 w 3518"/>
              <a:gd name="T9" fmla="*/ 0 h 643"/>
              <a:gd name="T10" fmla="*/ 0 w 3518"/>
              <a:gd name="T11" fmla="*/ 643 h 643"/>
            </a:gdLst>
            <a:ahLst/>
            <a:cxnLst>
              <a:cxn ang="0">
                <a:pos x="T0" y="T1"/>
              </a:cxn>
              <a:cxn ang="0">
                <a:pos x="T2" y="T3"/>
              </a:cxn>
              <a:cxn ang="0">
                <a:pos x="T4" y="T5"/>
              </a:cxn>
              <a:cxn ang="0">
                <a:pos x="T6" y="T7"/>
              </a:cxn>
              <a:cxn ang="0">
                <a:pos x="T8" y="T9"/>
              </a:cxn>
              <a:cxn ang="0">
                <a:pos x="T10" y="T11"/>
              </a:cxn>
            </a:cxnLst>
            <a:rect l="0" t="0" r="r" b="b"/>
            <a:pathLst>
              <a:path w="3518" h="643">
                <a:moveTo>
                  <a:pt x="0" y="643"/>
                </a:moveTo>
                <a:lnTo>
                  <a:pt x="3196" y="643"/>
                </a:lnTo>
                <a:lnTo>
                  <a:pt x="3518" y="324"/>
                </a:lnTo>
                <a:lnTo>
                  <a:pt x="3196" y="0"/>
                </a:lnTo>
                <a:lnTo>
                  <a:pt x="0" y="0"/>
                </a:lnTo>
                <a:lnTo>
                  <a:pt x="0" y="6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7"/>
          <p:cNvSpPr>
            <a:spLocks/>
          </p:cNvSpPr>
          <p:nvPr/>
        </p:nvSpPr>
        <p:spPr bwMode="auto">
          <a:xfrm>
            <a:off x="819299" y="3800804"/>
            <a:ext cx="1979612" cy="454450"/>
          </a:xfrm>
          <a:custGeom>
            <a:avLst/>
            <a:gdLst>
              <a:gd name="T0" fmla="*/ 0 w 3518"/>
              <a:gd name="T1" fmla="*/ 642 h 642"/>
              <a:gd name="T2" fmla="*/ 3196 w 3518"/>
              <a:gd name="T3" fmla="*/ 642 h 642"/>
              <a:gd name="T4" fmla="*/ 3518 w 3518"/>
              <a:gd name="T5" fmla="*/ 324 h 642"/>
              <a:gd name="T6" fmla="*/ 3196 w 3518"/>
              <a:gd name="T7" fmla="*/ 0 h 642"/>
              <a:gd name="T8" fmla="*/ 0 w 3518"/>
              <a:gd name="T9" fmla="*/ 0 h 642"/>
              <a:gd name="T10" fmla="*/ 0 w 3518"/>
              <a:gd name="T11" fmla="*/ 642 h 642"/>
            </a:gdLst>
            <a:ahLst/>
            <a:cxnLst>
              <a:cxn ang="0">
                <a:pos x="T0" y="T1"/>
              </a:cxn>
              <a:cxn ang="0">
                <a:pos x="T2" y="T3"/>
              </a:cxn>
              <a:cxn ang="0">
                <a:pos x="T4" y="T5"/>
              </a:cxn>
              <a:cxn ang="0">
                <a:pos x="T6" y="T7"/>
              </a:cxn>
              <a:cxn ang="0">
                <a:pos x="T8" y="T9"/>
              </a:cxn>
              <a:cxn ang="0">
                <a:pos x="T10" y="T11"/>
              </a:cxn>
            </a:cxnLst>
            <a:rect l="0" t="0" r="r" b="b"/>
            <a:pathLst>
              <a:path w="3518" h="642">
                <a:moveTo>
                  <a:pt x="0" y="642"/>
                </a:moveTo>
                <a:lnTo>
                  <a:pt x="3196" y="642"/>
                </a:lnTo>
                <a:lnTo>
                  <a:pt x="3518" y="324"/>
                </a:lnTo>
                <a:lnTo>
                  <a:pt x="3196" y="0"/>
                </a:lnTo>
                <a:lnTo>
                  <a:pt x="0" y="0"/>
                </a:lnTo>
                <a:lnTo>
                  <a:pt x="0" y="6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淘宝网chenying0907出品 13"/>
          <p:cNvGrpSpPr/>
          <p:nvPr/>
        </p:nvGrpSpPr>
        <p:grpSpPr>
          <a:xfrm>
            <a:off x="1248902" y="1475829"/>
            <a:ext cx="1333996" cy="436076"/>
            <a:chOff x="1248902" y="1475829"/>
            <a:chExt cx="1333996" cy="436076"/>
          </a:xfrm>
        </p:grpSpPr>
        <p:sp>
          <p:nvSpPr>
            <p:cNvPr id="15" name="淘宝网chenying0907出品 8"/>
            <p:cNvSpPr>
              <a:spLocks/>
            </p:cNvSpPr>
            <p:nvPr/>
          </p:nvSpPr>
          <p:spPr bwMode="auto">
            <a:xfrm>
              <a:off x="1248902" y="1475829"/>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16" name="淘宝网chenying0907出品 15"/>
            <p:cNvSpPr txBox="1"/>
            <p:nvPr/>
          </p:nvSpPr>
          <p:spPr>
            <a:xfrm>
              <a:off x="1315305" y="1509201"/>
              <a:ext cx="1224136" cy="369332"/>
            </a:xfrm>
            <a:prstGeom prst="rect">
              <a:avLst/>
            </a:prstGeom>
            <a:noFill/>
          </p:spPr>
          <p:txBody>
            <a:bodyPr wrap="square" rtlCol="0">
              <a:spAutoFit/>
            </a:bodyPr>
            <a:lstStyle/>
            <a:p>
              <a:pPr algn="ctr"/>
              <a:r>
                <a:rPr lang="zh-CN" altLang="en-US" dirty="0" smtClean="0">
                  <a:solidFill>
                    <a:schemeClr val="bg2"/>
                  </a:solidFill>
                  <a:latin typeface="+mj-ea"/>
                  <a:ea typeface="+mj-ea"/>
                </a:rPr>
                <a:t>电子教材</a:t>
              </a:r>
              <a:endParaRPr lang="zh-CN" altLang="en-US" dirty="0">
                <a:solidFill>
                  <a:schemeClr val="bg2"/>
                </a:solidFill>
                <a:latin typeface="+mj-ea"/>
                <a:ea typeface="+mj-ea"/>
              </a:endParaRPr>
            </a:p>
          </p:txBody>
        </p:sp>
      </p:grpSp>
      <p:sp>
        <p:nvSpPr>
          <p:cNvPr id="17" name="淘宝网chenying0907出品 16"/>
          <p:cNvSpPr txBox="1"/>
          <p:nvPr/>
        </p:nvSpPr>
        <p:spPr>
          <a:xfrm>
            <a:off x="936770" y="960601"/>
            <a:ext cx="1224136"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数字资源</a:t>
            </a:r>
            <a:endParaRPr lang="zh-CN" altLang="en-US" sz="2000" b="1" dirty="0">
              <a:solidFill>
                <a:schemeClr val="accent1"/>
              </a:solidFill>
              <a:latin typeface="+mj-ea"/>
              <a:ea typeface="+mj-ea"/>
            </a:endParaRPr>
          </a:p>
        </p:txBody>
      </p:sp>
      <p:sp>
        <p:nvSpPr>
          <p:cNvPr id="18" name="淘宝网chenying0907出品 17"/>
          <p:cNvSpPr txBox="1"/>
          <p:nvPr/>
        </p:nvSpPr>
        <p:spPr>
          <a:xfrm>
            <a:off x="936770" y="2551394"/>
            <a:ext cx="1224136"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网络平台</a:t>
            </a:r>
            <a:endParaRPr lang="zh-CN" altLang="en-US" sz="2000" b="1" dirty="0">
              <a:solidFill>
                <a:schemeClr val="accent1"/>
              </a:solidFill>
              <a:latin typeface="+mj-ea"/>
              <a:ea typeface="+mj-ea"/>
            </a:endParaRPr>
          </a:p>
        </p:txBody>
      </p:sp>
      <p:sp>
        <p:nvSpPr>
          <p:cNvPr id="19" name="淘宝网chenying0907出品 18"/>
          <p:cNvSpPr txBox="1"/>
          <p:nvPr/>
        </p:nvSpPr>
        <p:spPr>
          <a:xfrm>
            <a:off x="936770" y="3815149"/>
            <a:ext cx="1224136"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讨论组</a:t>
            </a:r>
            <a:endParaRPr lang="zh-CN" altLang="en-US" sz="2000" b="1" dirty="0">
              <a:solidFill>
                <a:schemeClr val="accent1"/>
              </a:solidFill>
              <a:latin typeface="+mj-ea"/>
              <a:ea typeface="+mj-ea"/>
            </a:endParaRPr>
          </a:p>
        </p:txBody>
      </p:sp>
      <p:grpSp>
        <p:nvGrpSpPr>
          <p:cNvPr id="20" name="淘宝网chenying0907出品 19"/>
          <p:cNvGrpSpPr/>
          <p:nvPr/>
        </p:nvGrpSpPr>
        <p:grpSpPr>
          <a:xfrm>
            <a:off x="2673941" y="1475829"/>
            <a:ext cx="1367983" cy="436076"/>
            <a:chOff x="2673941" y="1475829"/>
            <a:chExt cx="1367983" cy="436076"/>
          </a:xfrm>
        </p:grpSpPr>
        <p:sp>
          <p:nvSpPr>
            <p:cNvPr id="21" name="淘宝网chenying0907出品 8"/>
            <p:cNvSpPr>
              <a:spLocks/>
            </p:cNvSpPr>
            <p:nvPr/>
          </p:nvSpPr>
          <p:spPr bwMode="auto">
            <a:xfrm>
              <a:off x="2673941" y="1475829"/>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26" name="淘宝网chenying0907出品 25"/>
            <p:cNvSpPr txBox="1"/>
            <p:nvPr/>
          </p:nvSpPr>
          <p:spPr>
            <a:xfrm>
              <a:off x="2683024" y="1509201"/>
              <a:ext cx="1358900" cy="369332"/>
            </a:xfrm>
            <a:prstGeom prst="rect">
              <a:avLst/>
            </a:prstGeom>
            <a:noFill/>
          </p:spPr>
          <p:txBody>
            <a:bodyPr wrap="square" rtlCol="0">
              <a:spAutoFit/>
            </a:bodyPr>
            <a:lstStyle/>
            <a:p>
              <a:pPr algn="ctr"/>
              <a:r>
                <a:rPr lang="zh-CN" altLang="en-US" dirty="0" smtClean="0">
                  <a:solidFill>
                    <a:schemeClr val="bg2"/>
                  </a:solidFill>
                  <a:latin typeface="+mj-ea"/>
                  <a:ea typeface="+mj-ea"/>
                </a:rPr>
                <a:t>多媒体课件</a:t>
              </a:r>
              <a:endParaRPr lang="zh-CN" altLang="en-US" dirty="0">
                <a:solidFill>
                  <a:schemeClr val="bg2"/>
                </a:solidFill>
                <a:latin typeface="+mj-ea"/>
                <a:ea typeface="+mj-ea"/>
              </a:endParaRPr>
            </a:p>
          </p:txBody>
        </p:sp>
      </p:grpSp>
      <p:grpSp>
        <p:nvGrpSpPr>
          <p:cNvPr id="27" name="淘宝网chenying0907出品 26"/>
          <p:cNvGrpSpPr/>
          <p:nvPr/>
        </p:nvGrpSpPr>
        <p:grpSpPr>
          <a:xfrm>
            <a:off x="4098980" y="1475829"/>
            <a:ext cx="1333996" cy="436076"/>
            <a:chOff x="4098980" y="1475829"/>
            <a:chExt cx="1333996" cy="436076"/>
          </a:xfrm>
        </p:grpSpPr>
        <p:sp>
          <p:nvSpPr>
            <p:cNvPr id="28" name="淘宝网chenying0907出品 8"/>
            <p:cNvSpPr>
              <a:spLocks/>
            </p:cNvSpPr>
            <p:nvPr/>
          </p:nvSpPr>
          <p:spPr bwMode="auto">
            <a:xfrm>
              <a:off x="4098980" y="1475829"/>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29" name="淘宝网chenying0907出品 28"/>
            <p:cNvSpPr txBox="1"/>
            <p:nvPr/>
          </p:nvSpPr>
          <p:spPr>
            <a:xfrm>
              <a:off x="4165383" y="1509201"/>
              <a:ext cx="1224136" cy="369332"/>
            </a:xfrm>
            <a:prstGeom prst="rect">
              <a:avLst/>
            </a:prstGeom>
            <a:noFill/>
          </p:spPr>
          <p:txBody>
            <a:bodyPr wrap="square" rtlCol="0">
              <a:spAutoFit/>
            </a:bodyPr>
            <a:lstStyle/>
            <a:p>
              <a:pPr algn="ctr"/>
              <a:r>
                <a:rPr lang="zh-CN" altLang="en-US" dirty="0" smtClean="0">
                  <a:solidFill>
                    <a:schemeClr val="bg2"/>
                  </a:solidFill>
                  <a:latin typeface="+mj-ea"/>
                  <a:ea typeface="+mj-ea"/>
                </a:rPr>
                <a:t>习题库</a:t>
              </a:r>
              <a:endParaRPr lang="zh-CN" altLang="en-US" dirty="0">
                <a:solidFill>
                  <a:schemeClr val="bg2"/>
                </a:solidFill>
                <a:latin typeface="+mj-ea"/>
                <a:ea typeface="+mj-ea"/>
              </a:endParaRPr>
            </a:p>
          </p:txBody>
        </p:sp>
      </p:grpSp>
      <p:grpSp>
        <p:nvGrpSpPr>
          <p:cNvPr id="30" name="淘宝网chenying0907出品 29"/>
          <p:cNvGrpSpPr/>
          <p:nvPr/>
        </p:nvGrpSpPr>
        <p:grpSpPr>
          <a:xfrm>
            <a:off x="5524019" y="1475829"/>
            <a:ext cx="1333996" cy="436076"/>
            <a:chOff x="5524019" y="1475829"/>
            <a:chExt cx="1333996" cy="436076"/>
          </a:xfrm>
        </p:grpSpPr>
        <p:sp>
          <p:nvSpPr>
            <p:cNvPr id="31" name="淘宝网chenying0907出品 8"/>
            <p:cNvSpPr>
              <a:spLocks/>
            </p:cNvSpPr>
            <p:nvPr/>
          </p:nvSpPr>
          <p:spPr bwMode="auto">
            <a:xfrm>
              <a:off x="5524019" y="1475829"/>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33" name="淘宝网chenying0907出品 32"/>
            <p:cNvSpPr txBox="1"/>
            <p:nvPr/>
          </p:nvSpPr>
          <p:spPr>
            <a:xfrm>
              <a:off x="5590422" y="1509201"/>
              <a:ext cx="1224136" cy="369332"/>
            </a:xfrm>
            <a:prstGeom prst="rect">
              <a:avLst/>
            </a:prstGeom>
            <a:noFill/>
          </p:spPr>
          <p:txBody>
            <a:bodyPr wrap="square" rtlCol="0">
              <a:spAutoFit/>
            </a:bodyPr>
            <a:lstStyle/>
            <a:p>
              <a:pPr algn="ctr"/>
              <a:r>
                <a:rPr lang="zh-CN" altLang="en-US" dirty="0" smtClean="0">
                  <a:solidFill>
                    <a:schemeClr val="bg2"/>
                  </a:solidFill>
                  <a:latin typeface="+mj-ea"/>
                  <a:ea typeface="+mj-ea"/>
                </a:rPr>
                <a:t>行业规范</a:t>
              </a:r>
              <a:endParaRPr lang="zh-CN" altLang="en-US" dirty="0">
                <a:solidFill>
                  <a:schemeClr val="bg2"/>
                </a:solidFill>
                <a:latin typeface="+mj-ea"/>
                <a:ea typeface="+mj-ea"/>
              </a:endParaRPr>
            </a:p>
          </p:txBody>
        </p:sp>
      </p:grpSp>
      <p:grpSp>
        <p:nvGrpSpPr>
          <p:cNvPr id="35" name="淘宝网chenying0907出品 34"/>
          <p:cNvGrpSpPr/>
          <p:nvPr/>
        </p:nvGrpSpPr>
        <p:grpSpPr>
          <a:xfrm>
            <a:off x="6949058" y="1475829"/>
            <a:ext cx="1333996" cy="436076"/>
            <a:chOff x="6949058" y="1475829"/>
            <a:chExt cx="1333996" cy="436076"/>
          </a:xfrm>
        </p:grpSpPr>
        <p:sp>
          <p:nvSpPr>
            <p:cNvPr id="38" name="淘宝网chenying0907出品 8"/>
            <p:cNvSpPr>
              <a:spLocks/>
            </p:cNvSpPr>
            <p:nvPr/>
          </p:nvSpPr>
          <p:spPr bwMode="auto">
            <a:xfrm>
              <a:off x="6949058" y="1475829"/>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39" name="淘宝网chenying0907出品 38"/>
            <p:cNvSpPr txBox="1"/>
            <p:nvPr/>
          </p:nvSpPr>
          <p:spPr>
            <a:xfrm>
              <a:off x="7015461" y="1509201"/>
              <a:ext cx="1224136" cy="369332"/>
            </a:xfrm>
            <a:prstGeom prst="rect">
              <a:avLst/>
            </a:prstGeom>
            <a:noFill/>
          </p:spPr>
          <p:txBody>
            <a:bodyPr wrap="square" rtlCol="0">
              <a:spAutoFit/>
            </a:bodyPr>
            <a:lstStyle/>
            <a:p>
              <a:pPr algn="ctr"/>
              <a:r>
                <a:rPr lang="zh-CN" altLang="en-US" dirty="0" smtClean="0">
                  <a:solidFill>
                    <a:schemeClr val="bg2"/>
                  </a:solidFill>
                  <a:latin typeface="+mj-ea"/>
                  <a:ea typeface="+mj-ea"/>
                </a:rPr>
                <a:t>淘宝网chenying0907出品</a:t>
              </a:r>
              <a:endParaRPr lang="zh-CN" altLang="en-US" dirty="0">
                <a:solidFill>
                  <a:schemeClr val="bg2"/>
                </a:solidFill>
                <a:latin typeface="+mj-ea"/>
                <a:ea typeface="+mj-ea"/>
              </a:endParaRPr>
            </a:p>
          </p:txBody>
        </p:sp>
      </p:grpSp>
      <p:grpSp>
        <p:nvGrpSpPr>
          <p:cNvPr id="40" name="淘宝网chenying0907出品 39"/>
          <p:cNvGrpSpPr/>
          <p:nvPr/>
        </p:nvGrpSpPr>
        <p:grpSpPr>
          <a:xfrm>
            <a:off x="1248902" y="1962718"/>
            <a:ext cx="1333996" cy="436076"/>
            <a:chOff x="1248902" y="1962718"/>
            <a:chExt cx="1333996" cy="436076"/>
          </a:xfrm>
        </p:grpSpPr>
        <p:sp>
          <p:nvSpPr>
            <p:cNvPr id="41" name="淘宝网chenying0907出品 8"/>
            <p:cNvSpPr>
              <a:spLocks/>
            </p:cNvSpPr>
            <p:nvPr/>
          </p:nvSpPr>
          <p:spPr bwMode="auto">
            <a:xfrm>
              <a:off x="1248902" y="1962718"/>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42" name="淘宝网chenying0907出品 41"/>
            <p:cNvSpPr txBox="1"/>
            <p:nvPr/>
          </p:nvSpPr>
          <p:spPr>
            <a:xfrm>
              <a:off x="1315305" y="1996090"/>
              <a:ext cx="1224136" cy="369332"/>
            </a:xfrm>
            <a:prstGeom prst="rect">
              <a:avLst/>
            </a:prstGeom>
            <a:noFill/>
          </p:spPr>
          <p:txBody>
            <a:bodyPr wrap="square" rtlCol="0">
              <a:spAutoFit/>
            </a:bodyPr>
            <a:lstStyle/>
            <a:p>
              <a:pPr algn="ctr"/>
              <a:r>
                <a:rPr lang="zh-CN" altLang="en-US" dirty="0" smtClean="0">
                  <a:solidFill>
                    <a:schemeClr val="bg2"/>
                  </a:solidFill>
                  <a:latin typeface="+mj-ea"/>
                  <a:ea typeface="+mj-ea"/>
                </a:rPr>
                <a:t>案例</a:t>
              </a:r>
              <a:endParaRPr lang="zh-CN" altLang="en-US" dirty="0">
                <a:solidFill>
                  <a:schemeClr val="bg2"/>
                </a:solidFill>
                <a:latin typeface="+mj-ea"/>
                <a:ea typeface="+mj-ea"/>
              </a:endParaRPr>
            </a:p>
          </p:txBody>
        </p:sp>
      </p:grpSp>
      <p:grpSp>
        <p:nvGrpSpPr>
          <p:cNvPr id="43" name="淘宝网chenying0907出品 42"/>
          <p:cNvGrpSpPr/>
          <p:nvPr/>
        </p:nvGrpSpPr>
        <p:grpSpPr>
          <a:xfrm>
            <a:off x="2673940" y="1962718"/>
            <a:ext cx="2759035" cy="436076"/>
            <a:chOff x="2673940" y="1962718"/>
            <a:chExt cx="2759035" cy="436076"/>
          </a:xfrm>
        </p:grpSpPr>
        <p:sp>
          <p:nvSpPr>
            <p:cNvPr id="44" name="淘宝网chenying0907出品 8"/>
            <p:cNvSpPr>
              <a:spLocks/>
            </p:cNvSpPr>
            <p:nvPr/>
          </p:nvSpPr>
          <p:spPr bwMode="auto">
            <a:xfrm>
              <a:off x="2673940" y="1962718"/>
              <a:ext cx="2759035"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45" name="淘宝网chenying0907出品 44"/>
            <p:cNvSpPr txBox="1"/>
            <p:nvPr/>
          </p:nvSpPr>
          <p:spPr>
            <a:xfrm>
              <a:off x="2740343" y="1996090"/>
              <a:ext cx="2536005" cy="369332"/>
            </a:xfrm>
            <a:prstGeom prst="rect">
              <a:avLst/>
            </a:prstGeom>
            <a:noFill/>
          </p:spPr>
          <p:txBody>
            <a:bodyPr wrap="square" rtlCol="0">
              <a:spAutoFit/>
            </a:bodyPr>
            <a:lstStyle/>
            <a:p>
              <a:pPr algn="ctr"/>
              <a:r>
                <a:rPr lang="zh-CN" altLang="en-US" dirty="0" smtClean="0">
                  <a:solidFill>
                    <a:schemeClr val="bg2"/>
                  </a:solidFill>
                  <a:latin typeface="+mj-ea"/>
                  <a:ea typeface="+mj-ea"/>
                </a:rPr>
                <a:t>现场检测过程录像</a:t>
              </a:r>
              <a:endParaRPr lang="zh-CN" altLang="en-US" dirty="0">
                <a:solidFill>
                  <a:schemeClr val="bg2"/>
                </a:solidFill>
                <a:latin typeface="+mj-ea"/>
                <a:ea typeface="+mj-ea"/>
              </a:endParaRPr>
            </a:p>
          </p:txBody>
        </p:sp>
      </p:grpSp>
      <p:grpSp>
        <p:nvGrpSpPr>
          <p:cNvPr id="46" name="淘宝网chenying0907出品 45"/>
          <p:cNvGrpSpPr/>
          <p:nvPr/>
        </p:nvGrpSpPr>
        <p:grpSpPr>
          <a:xfrm>
            <a:off x="5524019" y="1962718"/>
            <a:ext cx="1333996" cy="436076"/>
            <a:chOff x="5524019" y="1962718"/>
            <a:chExt cx="1333996" cy="436076"/>
          </a:xfrm>
        </p:grpSpPr>
        <p:sp>
          <p:nvSpPr>
            <p:cNvPr id="47" name="淘宝网chenying0907出品 8"/>
            <p:cNvSpPr>
              <a:spLocks/>
            </p:cNvSpPr>
            <p:nvPr/>
          </p:nvSpPr>
          <p:spPr bwMode="auto">
            <a:xfrm>
              <a:off x="5524019" y="1962718"/>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48" name="淘宝网chenying0907出品 47"/>
            <p:cNvSpPr txBox="1"/>
            <p:nvPr/>
          </p:nvSpPr>
          <p:spPr>
            <a:xfrm>
              <a:off x="5590422" y="1996090"/>
              <a:ext cx="1224136"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solidFill>
                    <a:schemeClr val="bg2"/>
                  </a:solidFill>
                </a:rPr>
                <a:t>教学录像</a:t>
              </a:r>
            </a:p>
          </p:txBody>
        </p:sp>
      </p:grpSp>
      <p:grpSp>
        <p:nvGrpSpPr>
          <p:cNvPr id="49" name="淘宝网chenying0907出品 48"/>
          <p:cNvGrpSpPr/>
          <p:nvPr/>
        </p:nvGrpSpPr>
        <p:grpSpPr>
          <a:xfrm>
            <a:off x="6949058" y="1962718"/>
            <a:ext cx="1333996" cy="436076"/>
            <a:chOff x="6949058" y="1962718"/>
            <a:chExt cx="1333996" cy="436076"/>
          </a:xfrm>
        </p:grpSpPr>
        <p:sp>
          <p:nvSpPr>
            <p:cNvPr id="50" name="淘宝网chenying0907出品 8"/>
            <p:cNvSpPr>
              <a:spLocks/>
            </p:cNvSpPr>
            <p:nvPr/>
          </p:nvSpPr>
          <p:spPr bwMode="auto">
            <a:xfrm>
              <a:off x="6949058" y="1962718"/>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51" name="淘宝网chenying0907出品 50"/>
            <p:cNvSpPr txBox="1"/>
            <p:nvPr/>
          </p:nvSpPr>
          <p:spPr>
            <a:xfrm>
              <a:off x="7015461" y="1996090"/>
              <a:ext cx="1224136" cy="369332"/>
            </a:xfrm>
            <a:prstGeom prst="rect">
              <a:avLst/>
            </a:prstGeom>
            <a:noFill/>
          </p:spPr>
          <p:txBody>
            <a:bodyPr wrap="square" rtlCol="0">
              <a:spAutoFit/>
            </a:bodyPr>
            <a:lstStyle>
              <a:defPPr>
                <a:defRPr lang="zh-CN"/>
              </a:defPPr>
              <a:lvl1pPr algn="ctr">
                <a:defRPr>
                  <a:solidFill>
                    <a:schemeClr val="bg1"/>
                  </a:solidFill>
                  <a:latin typeface="+mj-ea"/>
                  <a:ea typeface="+mj-ea"/>
                </a:defRPr>
              </a:lvl1pPr>
            </a:lstStyle>
            <a:p>
              <a:r>
                <a:rPr lang="zh-CN" altLang="en-US" dirty="0">
                  <a:solidFill>
                    <a:schemeClr val="bg2"/>
                  </a:solidFill>
                </a:rPr>
                <a:t>模拟动画</a:t>
              </a:r>
            </a:p>
          </p:txBody>
        </p:sp>
      </p:grpSp>
      <p:sp>
        <p:nvSpPr>
          <p:cNvPr id="52" name="对角圆角淘宝网chenying0907出品 51"/>
          <p:cNvSpPr/>
          <p:nvPr/>
        </p:nvSpPr>
        <p:spPr bwMode="auto">
          <a:xfrm>
            <a:off x="3577812" y="3082907"/>
            <a:ext cx="1811707" cy="533262"/>
          </a:xfrm>
          <a:prstGeom prst="round2DiagRect">
            <a:avLst/>
          </a:prstGeom>
          <a:no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2"/>
              </a:solidFill>
              <a:effectLst/>
              <a:latin typeface="Arial" pitchFamily="34" charset="0"/>
              <a:ea typeface="宋体" pitchFamily="2" charset="-122"/>
            </a:endParaRPr>
          </a:p>
        </p:txBody>
      </p:sp>
      <p:sp>
        <p:nvSpPr>
          <p:cNvPr id="53" name="淘宝网chenying0907出品 52"/>
          <p:cNvSpPr txBox="1"/>
          <p:nvPr/>
        </p:nvSpPr>
        <p:spPr>
          <a:xfrm>
            <a:off x="3573152" y="3149483"/>
            <a:ext cx="1854131" cy="400110"/>
          </a:xfrm>
          <a:prstGeom prst="rect">
            <a:avLst/>
          </a:prstGeom>
          <a:noFill/>
        </p:spPr>
        <p:txBody>
          <a:bodyPr wrap="square" rtlCol="0">
            <a:spAutoFit/>
          </a:bodyPr>
          <a:lstStyle/>
          <a:p>
            <a:pPr algn="ctr"/>
            <a:r>
              <a:rPr lang="zh-CN" altLang="en-US" sz="2000" dirty="0" smtClean="0">
                <a:solidFill>
                  <a:schemeClr val="bg2"/>
                </a:solidFill>
                <a:latin typeface="+mj-ea"/>
                <a:ea typeface="+mj-ea"/>
              </a:rPr>
              <a:t>大学城空间</a:t>
            </a:r>
            <a:endParaRPr lang="zh-CN" altLang="en-US" sz="2000" dirty="0">
              <a:solidFill>
                <a:schemeClr val="bg2"/>
              </a:solidFill>
              <a:latin typeface="+mj-ea"/>
              <a:ea typeface="+mj-ea"/>
            </a:endParaRPr>
          </a:p>
        </p:txBody>
      </p:sp>
      <p:sp>
        <p:nvSpPr>
          <p:cNvPr id="54" name="对角圆角淘宝网chenying0907出品 53"/>
          <p:cNvSpPr/>
          <p:nvPr/>
        </p:nvSpPr>
        <p:spPr bwMode="auto">
          <a:xfrm>
            <a:off x="1334349" y="3082907"/>
            <a:ext cx="2006591" cy="533262"/>
          </a:xfrm>
          <a:prstGeom prst="round2DiagRect">
            <a:avLst/>
          </a:prstGeom>
          <a:no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5" name="淘宝网chenying0907出品 54"/>
          <p:cNvSpPr txBox="1"/>
          <p:nvPr/>
        </p:nvSpPr>
        <p:spPr>
          <a:xfrm>
            <a:off x="1299254" y="3149483"/>
            <a:ext cx="2041686" cy="400110"/>
          </a:xfrm>
          <a:prstGeom prst="rect">
            <a:avLst/>
          </a:prstGeom>
          <a:noFill/>
        </p:spPr>
        <p:txBody>
          <a:bodyPr wrap="square" rtlCol="0">
            <a:spAutoFit/>
          </a:bodyPr>
          <a:lstStyle/>
          <a:p>
            <a:pPr algn="ctr"/>
            <a:r>
              <a:rPr lang="zh-CN" altLang="en-US" sz="2000" dirty="0">
                <a:solidFill>
                  <a:schemeClr val="bg2"/>
                </a:solidFill>
                <a:latin typeface="+mj-ea"/>
                <a:ea typeface="+mj-ea"/>
              </a:rPr>
              <a:t>国家教学资源库</a:t>
            </a:r>
          </a:p>
        </p:txBody>
      </p:sp>
      <p:sp>
        <p:nvSpPr>
          <p:cNvPr id="56" name="淘宝网chenying0907出品 7"/>
          <p:cNvSpPr>
            <a:spLocks/>
          </p:cNvSpPr>
          <p:nvPr/>
        </p:nvSpPr>
        <p:spPr bwMode="auto">
          <a:xfrm>
            <a:off x="819299" y="5166216"/>
            <a:ext cx="1979612" cy="454450"/>
          </a:xfrm>
          <a:custGeom>
            <a:avLst/>
            <a:gdLst>
              <a:gd name="T0" fmla="*/ 0 w 3518"/>
              <a:gd name="T1" fmla="*/ 642 h 642"/>
              <a:gd name="T2" fmla="*/ 3196 w 3518"/>
              <a:gd name="T3" fmla="*/ 642 h 642"/>
              <a:gd name="T4" fmla="*/ 3518 w 3518"/>
              <a:gd name="T5" fmla="*/ 324 h 642"/>
              <a:gd name="T6" fmla="*/ 3196 w 3518"/>
              <a:gd name="T7" fmla="*/ 0 h 642"/>
              <a:gd name="T8" fmla="*/ 0 w 3518"/>
              <a:gd name="T9" fmla="*/ 0 h 642"/>
              <a:gd name="T10" fmla="*/ 0 w 3518"/>
              <a:gd name="T11" fmla="*/ 642 h 642"/>
            </a:gdLst>
            <a:ahLst/>
            <a:cxnLst>
              <a:cxn ang="0">
                <a:pos x="T0" y="T1"/>
              </a:cxn>
              <a:cxn ang="0">
                <a:pos x="T2" y="T3"/>
              </a:cxn>
              <a:cxn ang="0">
                <a:pos x="T4" y="T5"/>
              </a:cxn>
              <a:cxn ang="0">
                <a:pos x="T6" y="T7"/>
              </a:cxn>
              <a:cxn ang="0">
                <a:pos x="T8" y="T9"/>
              </a:cxn>
              <a:cxn ang="0">
                <a:pos x="T10" y="T11"/>
              </a:cxn>
            </a:cxnLst>
            <a:rect l="0" t="0" r="r" b="b"/>
            <a:pathLst>
              <a:path w="3518" h="642">
                <a:moveTo>
                  <a:pt x="0" y="642"/>
                </a:moveTo>
                <a:lnTo>
                  <a:pt x="3196" y="642"/>
                </a:lnTo>
                <a:lnTo>
                  <a:pt x="3518" y="324"/>
                </a:lnTo>
                <a:lnTo>
                  <a:pt x="3196" y="0"/>
                </a:lnTo>
                <a:lnTo>
                  <a:pt x="0" y="0"/>
                </a:lnTo>
                <a:lnTo>
                  <a:pt x="0" y="6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淘宝网chenying0907出品 56"/>
          <p:cNvSpPr txBox="1"/>
          <p:nvPr/>
        </p:nvSpPr>
        <p:spPr>
          <a:xfrm>
            <a:off x="936770" y="5180561"/>
            <a:ext cx="1224136"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学习终端</a:t>
            </a:r>
            <a:endParaRPr lang="zh-CN" altLang="en-US" sz="2000" b="1" dirty="0">
              <a:solidFill>
                <a:schemeClr val="accent1"/>
              </a:solidFill>
              <a:latin typeface="+mj-ea"/>
              <a:ea typeface="+mj-ea"/>
            </a:endParaRPr>
          </a:p>
        </p:txBody>
      </p:sp>
      <p:grpSp>
        <p:nvGrpSpPr>
          <p:cNvPr id="58" name="淘宝网chenying0907出品 57"/>
          <p:cNvGrpSpPr/>
          <p:nvPr/>
        </p:nvGrpSpPr>
        <p:grpSpPr>
          <a:xfrm>
            <a:off x="3699719" y="4365443"/>
            <a:ext cx="1811707" cy="533262"/>
            <a:chOff x="3699719" y="4365443"/>
            <a:chExt cx="1811707" cy="533262"/>
          </a:xfrm>
        </p:grpSpPr>
        <p:sp>
          <p:nvSpPr>
            <p:cNvPr id="59" name="淘宝网chenying0907出品 58"/>
            <p:cNvSpPr txBox="1"/>
            <p:nvPr/>
          </p:nvSpPr>
          <p:spPr>
            <a:xfrm>
              <a:off x="3853641" y="4427720"/>
              <a:ext cx="1536965" cy="400110"/>
            </a:xfrm>
            <a:prstGeom prst="rect">
              <a:avLst/>
            </a:prstGeom>
            <a:noFill/>
          </p:spPr>
          <p:txBody>
            <a:bodyPr wrap="square" rtlCol="0">
              <a:spAutoFit/>
            </a:bodyPr>
            <a:lstStyle>
              <a:defPPr>
                <a:defRPr lang="zh-CN"/>
              </a:defPPr>
              <a:lvl1pPr algn="ctr">
                <a:defRPr sz="2000" b="1">
                  <a:solidFill>
                    <a:schemeClr val="bg1"/>
                  </a:solidFill>
                  <a:latin typeface="+mj-ea"/>
                  <a:ea typeface="+mj-ea"/>
                </a:defRPr>
              </a:lvl1pPr>
            </a:lstStyle>
            <a:p>
              <a:r>
                <a:rPr lang="zh-CN" altLang="en-US" b="0" dirty="0" smtClean="0">
                  <a:solidFill>
                    <a:schemeClr val="bg2"/>
                  </a:solidFill>
                </a:rPr>
                <a:t>班级</a:t>
              </a:r>
              <a:r>
                <a:rPr lang="en-US" altLang="zh-CN" b="0" dirty="0" smtClean="0">
                  <a:solidFill>
                    <a:schemeClr val="bg2"/>
                  </a:solidFill>
                </a:rPr>
                <a:t>QQ</a:t>
              </a:r>
              <a:r>
                <a:rPr lang="zh-CN" altLang="en-US" b="0" dirty="0" smtClean="0">
                  <a:solidFill>
                    <a:schemeClr val="bg2"/>
                  </a:solidFill>
                </a:rPr>
                <a:t>群</a:t>
              </a:r>
              <a:endParaRPr lang="zh-CN" altLang="en-US" b="0" dirty="0">
                <a:solidFill>
                  <a:schemeClr val="bg2"/>
                </a:solidFill>
              </a:endParaRPr>
            </a:p>
          </p:txBody>
        </p:sp>
        <p:sp>
          <p:nvSpPr>
            <p:cNvPr id="60" name="对角圆角淘宝网chenying0907出品 59"/>
            <p:cNvSpPr/>
            <p:nvPr/>
          </p:nvSpPr>
          <p:spPr bwMode="auto">
            <a:xfrm>
              <a:off x="3699719" y="4365443"/>
              <a:ext cx="1811707" cy="533262"/>
            </a:xfrm>
            <a:prstGeom prst="round2DiagRect">
              <a:avLst/>
            </a:prstGeom>
            <a:no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2"/>
                </a:solidFill>
                <a:effectLst/>
                <a:latin typeface="Arial" pitchFamily="34" charset="0"/>
                <a:ea typeface="宋体" pitchFamily="2" charset="-122"/>
              </a:endParaRPr>
            </a:p>
          </p:txBody>
        </p:sp>
      </p:grpSp>
      <p:grpSp>
        <p:nvGrpSpPr>
          <p:cNvPr id="61" name="淘宝网chenying0907出品 60"/>
          <p:cNvGrpSpPr/>
          <p:nvPr/>
        </p:nvGrpSpPr>
        <p:grpSpPr>
          <a:xfrm>
            <a:off x="1334349" y="4365443"/>
            <a:ext cx="2006591" cy="533262"/>
            <a:chOff x="1334349" y="4365443"/>
            <a:chExt cx="2006591" cy="533262"/>
          </a:xfrm>
        </p:grpSpPr>
        <p:sp>
          <p:nvSpPr>
            <p:cNvPr id="62" name="淘宝网chenying0907出品 61"/>
            <p:cNvSpPr txBox="1"/>
            <p:nvPr/>
          </p:nvSpPr>
          <p:spPr>
            <a:xfrm>
              <a:off x="1548838" y="4432019"/>
              <a:ext cx="1531094" cy="400110"/>
            </a:xfrm>
            <a:prstGeom prst="rect">
              <a:avLst/>
            </a:prstGeom>
            <a:noFill/>
          </p:spPr>
          <p:txBody>
            <a:bodyPr wrap="square" rtlCol="0">
              <a:spAutoFit/>
            </a:bodyPr>
            <a:lstStyle/>
            <a:p>
              <a:pPr algn="ctr"/>
              <a:r>
                <a:rPr lang="zh-CN" altLang="en-US" sz="2000" dirty="0" smtClean="0">
                  <a:solidFill>
                    <a:schemeClr val="bg2"/>
                  </a:solidFill>
                  <a:latin typeface="+mj-ea"/>
                  <a:ea typeface="+mj-ea"/>
                </a:rPr>
                <a:t>班级微信群</a:t>
              </a:r>
              <a:endParaRPr lang="zh-CN" altLang="en-US" sz="2000" dirty="0">
                <a:solidFill>
                  <a:schemeClr val="bg2"/>
                </a:solidFill>
                <a:latin typeface="+mj-ea"/>
                <a:ea typeface="+mj-ea"/>
              </a:endParaRPr>
            </a:p>
          </p:txBody>
        </p:sp>
        <p:sp>
          <p:nvSpPr>
            <p:cNvPr id="63" name="对角圆角淘宝网chenying0907出品 62"/>
            <p:cNvSpPr/>
            <p:nvPr/>
          </p:nvSpPr>
          <p:spPr bwMode="auto">
            <a:xfrm>
              <a:off x="1334349" y="4365443"/>
              <a:ext cx="2006591" cy="533262"/>
            </a:xfrm>
            <a:prstGeom prst="round2DiagRect">
              <a:avLst/>
            </a:prstGeom>
            <a:no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2"/>
                </a:solidFill>
                <a:effectLst/>
                <a:latin typeface="Arial" pitchFamily="34" charset="0"/>
                <a:ea typeface="宋体" pitchFamily="2" charset="-122"/>
              </a:endParaRPr>
            </a:p>
          </p:txBody>
        </p:sp>
      </p:grpSp>
      <p:sp>
        <p:nvSpPr>
          <p:cNvPr id="64" name="淘宝网chenying0907出品 8"/>
          <p:cNvSpPr>
            <a:spLocks/>
          </p:cNvSpPr>
          <p:nvPr/>
        </p:nvSpPr>
        <p:spPr bwMode="auto">
          <a:xfrm>
            <a:off x="1248902" y="5727195"/>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淘宝网chenying0907出品 64"/>
          <p:cNvSpPr txBox="1"/>
          <p:nvPr/>
        </p:nvSpPr>
        <p:spPr>
          <a:xfrm>
            <a:off x="1248902" y="5760567"/>
            <a:ext cx="1333996" cy="369332"/>
          </a:xfrm>
          <a:prstGeom prst="rect">
            <a:avLst/>
          </a:prstGeom>
          <a:noFill/>
        </p:spPr>
        <p:txBody>
          <a:bodyPr wrap="square" rtlCol="0">
            <a:spAutoFit/>
          </a:bodyPr>
          <a:lstStyle/>
          <a:p>
            <a:pPr algn="ctr"/>
            <a:r>
              <a:rPr lang="zh-CN" altLang="en-US" dirty="0" smtClean="0">
                <a:solidFill>
                  <a:schemeClr val="bg2"/>
                </a:solidFill>
                <a:latin typeface="+mj-ea"/>
                <a:ea typeface="+mj-ea"/>
              </a:rPr>
              <a:t>多媒体设备</a:t>
            </a:r>
            <a:endParaRPr lang="zh-CN" altLang="en-US" dirty="0">
              <a:solidFill>
                <a:schemeClr val="bg2"/>
              </a:solidFill>
              <a:latin typeface="+mj-ea"/>
              <a:ea typeface="+mj-ea"/>
            </a:endParaRPr>
          </a:p>
        </p:txBody>
      </p:sp>
      <p:sp>
        <p:nvSpPr>
          <p:cNvPr id="66" name="淘宝网chenying0907出品 8"/>
          <p:cNvSpPr>
            <a:spLocks/>
          </p:cNvSpPr>
          <p:nvPr/>
        </p:nvSpPr>
        <p:spPr bwMode="auto">
          <a:xfrm>
            <a:off x="2721442" y="5727195"/>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淘宝网chenying0907出品 66"/>
          <p:cNvSpPr txBox="1"/>
          <p:nvPr/>
        </p:nvSpPr>
        <p:spPr>
          <a:xfrm>
            <a:off x="2721442" y="5760567"/>
            <a:ext cx="1333996" cy="369332"/>
          </a:xfrm>
          <a:prstGeom prst="rect">
            <a:avLst/>
          </a:prstGeom>
          <a:noFill/>
        </p:spPr>
        <p:txBody>
          <a:bodyPr wrap="square" rtlCol="0">
            <a:spAutoFit/>
          </a:bodyPr>
          <a:lstStyle/>
          <a:p>
            <a:pPr algn="ctr"/>
            <a:r>
              <a:rPr lang="zh-CN" altLang="en-US" dirty="0" smtClean="0">
                <a:solidFill>
                  <a:schemeClr val="bg2"/>
                </a:solidFill>
                <a:latin typeface="+mj-ea"/>
                <a:ea typeface="+mj-ea"/>
              </a:rPr>
              <a:t>电脑</a:t>
            </a:r>
            <a:endParaRPr lang="zh-CN" altLang="en-US" dirty="0">
              <a:solidFill>
                <a:schemeClr val="bg2"/>
              </a:solidFill>
              <a:latin typeface="+mj-ea"/>
              <a:ea typeface="+mj-ea"/>
            </a:endParaRPr>
          </a:p>
        </p:txBody>
      </p:sp>
      <p:sp>
        <p:nvSpPr>
          <p:cNvPr id="68" name="淘宝网chenying0907出品 8"/>
          <p:cNvSpPr>
            <a:spLocks/>
          </p:cNvSpPr>
          <p:nvPr/>
        </p:nvSpPr>
        <p:spPr bwMode="auto">
          <a:xfrm>
            <a:off x="4170232" y="5727195"/>
            <a:ext cx="1333996" cy="436076"/>
          </a:xfrm>
          <a:custGeom>
            <a:avLst/>
            <a:gdLst>
              <a:gd name="T0" fmla="*/ 89 w 2901"/>
              <a:gd name="T1" fmla="*/ 0 h 1492"/>
              <a:gd name="T2" fmla="*/ 2812 w 2901"/>
              <a:gd name="T3" fmla="*/ 0 h 1492"/>
              <a:gd name="T4" fmla="*/ 2901 w 2901"/>
              <a:gd name="T5" fmla="*/ 89 h 1492"/>
              <a:gd name="T6" fmla="*/ 2901 w 2901"/>
              <a:gd name="T7" fmla="*/ 1403 h 1492"/>
              <a:gd name="T8" fmla="*/ 2812 w 2901"/>
              <a:gd name="T9" fmla="*/ 1492 h 1492"/>
              <a:gd name="T10" fmla="*/ 89 w 2901"/>
              <a:gd name="T11" fmla="*/ 1492 h 1492"/>
              <a:gd name="T12" fmla="*/ 0 w 2901"/>
              <a:gd name="T13" fmla="*/ 1403 h 1492"/>
              <a:gd name="T14" fmla="*/ 0 w 2901"/>
              <a:gd name="T15" fmla="*/ 89 h 1492"/>
              <a:gd name="T16" fmla="*/ 89 w 2901"/>
              <a:gd name="T17" fmla="*/ 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1" h="1492">
                <a:moveTo>
                  <a:pt x="89" y="0"/>
                </a:moveTo>
                <a:lnTo>
                  <a:pt x="2812" y="0"/>
                </a:lnTo>
                <a:cubicBezTo>
                  <a:pt x="2861" y="0"/>
                  <a:pt x="2901" y="40"/>
                  <a:pt x="2901" y="89"/>
                </a:cubicBezTo>
                <a:lnTo>
                  <a:pt x="2901" y="1403"/>
                </a:lnTo>
                <a:cubicBezTo>
                  <a:pt x="2901" y="1452"/>
                  <a:pt x="2861" y="1492"/>
                  <a:pt x="2812" y="1492"/>
                </a:cubicBezTo>
                <a:lnTo>
                  <a:pt x="89" y="1492"/>
                </a:lnTo>
                <a:cubicBezTo>
                  <a:pt x="40" y="1492"/>
                  <a:pt x="0" y="1452"/>
                  <a:pt x="0" y="1403"/>
                </a:cubicBezTo>
                <a:lnTo>
                  <a:pt x="0" y="89"/>
                </a:lnTo>
                <a:cubicBezTo>
                  <a:pt x="0" y="40"/>
                  <a:pt x="40" y="0"/>
                  <a:pt x="89" y="0"/>
                </a:cubicBezTo>
                <a:close/>
              </a:path>
            </a:pathLst>
          </a:custGeom>
          <a:no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淘宝网chenying0907出品 68"/>
          <p:cNvSpPr txBox="1"/>
          <p:nvPr/>
        </p:nvSpPr>
        <p:spPr>
          <a:xfrm>
            <a:off x="4170232" y="5760567"/>
            <a:ext cx="1333996" cy="369332"/>
          </a:xfrm>
          <a:prstGeom prst="rect">
            <a:avLst/>
          </a:prstGeom>
          <a:noFill/>
        </p:spPr>
        <p:txBody>
          <a:bodyPr wrap="square" rtlCol="0">
            <a:spAutoFit/>
          </a:bodyPr>
          <a:lstStyle/>
          <a:p>
            <a:pPr algn="ctr"/>
            <a:r>
              <a:rPr lang="zh-CN" altLang="en-US" dirty="0" smtClean="0">
                <a:solidFill>
                  <a:schemeClr val="bg2"/>
                </a:solidFill>
                <a:latin typeface="+mj-ea"/>
                <a:ea typeface="+mj-ea"/>
              </a:rPr>
              <a:t>手机</a:t>
            </a:r>
            <a:endParaRPr lang="zh-CN" altLang="en-US" dirty="0">
              <a:solidFill>
                <a:schemeClr val="bg2"/>
              </a:solidFill>
              <a:latin typeface="+mj-ea"/>
              <a:ea typeface="+mj-ea"/>
            </a:endParaRPr>
          </a:p>
        </p:txBody>
      </p:sp>
    </p:spTree>
    <p:extLst>
      <p:ext uri="{BB962C8B-B14F-4D97-AF65-F5344CB8AC3E}">
        <p14:creationId xmlns:p14="http://schemas.microsoft.com/office/powerpoint/2010/main" val="829112638"/>
      </p:ext>
    </p:extLst>
  </p:cSld>
  <p:clrMapOvr>
    <a:masterClrMapping/>
  </p:clrMapOvr>
  <p:transition spd="slow" advTm="1029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940"/>
                            </p:stCondLst>
                            <p:childTnLst>
                              <p:par>
                                <p:cTn id="19" presetID="2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1000"/>
                                        <p:tgtEl>
                                          <p:spTgt spid="10"/>
                                        </p:tgtEl>
                                      </p:cBhvr>
                                    </p:animEffect>
                                  </p:childTnLst>
                                </p:cTn>
                              </p:par>
                            </p:childTnLst>
                          </p:cTn>
                        </p:par>
                        <p:par>
                          <p:cTn id="22" fill="hold">
                            <p:stCondLst>
                              <p:cond delay="194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440"/>
                            </p:stCondLst>
                            <p:childTnLst>
                              <p:par>
                                <p:cTn id="27" presetID="3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400" fill="hold"/>
                                        <p:tgtEl>
                                          <p:spTgt spid="17"/>
                                        </p:tgtEl>
                                        <p:attrNameLst>
                                          <p:attrName>ppt_w</p:attrName>
                                        </p:attrNameLst>
                                      </p:cBhvr>
                                      <p:tavLst>
                                        <p:tav tm="0">
                                          <p:val>
                                            <p:fltVal val="0"/>
                                          </p:val>
                                        </p:tav>
                                        <p:tav tm="100000">
                                          <p:val>
                                            <p:strVal val="#ppt_w"/>
                                          </p:val>
                                        </p:tav>
                                      </p:tavLst>
                                    </p:anim>
                                    <p:anim calcmode="lin" valueType="num">
                                      <p:cBhvr>
                                        <p:cTn id="30" dur="400" fill="hold"/>
                                        <p:tgtEl>
                                          <p:spTgt spid="17"/>
                                        </p:tgtEl>
                                        <p:attrNameLst>
                                          <p:attrName>ppt_h</p:attrName>
                                        </p:attrNameLst>
                                      </p:cBhvr>
                                      <p:tavLst>
                                        <p:tav tm="0">
                                          <p:val>
                                            <p:fltVal val="0"/>
                                          </p:val>
                                        </p:tav>
                                        <p:tav tm="100000">
                                          <p:val>
                                            <p:strVal val="#ppt_h"/>
                                          </p:val>
                                        </p:tav>
                                      </p:tavLst>
                                    </p:anim>
                                    <p:anim calcmode="lin" valueType="num">
                                      <p:cBhvr>
                                        <p:cTn id="31" dur="400" fill="hold"/>
                                        <p:tgtEl>
                                          <p:spTgt spid="17"/>
                                        </p:tgtEl>
                                        <p:attrNameLst>
                                          <p:attrName>style.rotation</p:attrName>
                                        </p:attrNameLst>
                                      </p:cBhvr>
                                      <p:tavLst>
                                        <p:tav tm="0">
                                          <p:val>
                                            <p:fltVal val="90"/>
                                          </p:val>
                                        </p:tav>
                                        <p:tav tm="100000">
                                          <p:val>
                                            <p:fltVal val="0"/>
                                          </p:val>
                                        </p:tav>
                                      </p:tavLst>
                                    </p:anim>
                                    <p:animEffect transition="in" filter="fade">
                                      <p:cBhvr>
                                        <p:cTn id="32" dur="400"/>
                                        <p:tgtEl>
                                          <p:spTgt spid="17"/>
                                        </p:tgtEl>
                                      </p:cBhvr>
                                    </p:animEffect>
                                  </p:childTnLst>
                                </p:cTn>
                              </p:par>
                            </p:childTnLst>
                          </p:cTn>
                        </p:par>
                        <p:par>
                          <p:cTn id="33" fill="hold">
                            <p:stCondLst>
                              <p:cond delay="2840"/>
                            </p:stCondLst>
                            <p:childTnLst>
                              <p:par>
                                <p:cTn id="34" presetID="2" presetClass="entr" presetSubtype="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1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2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30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1+#ppt_w/2"/>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40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1+#ppt_h/2"/>
                                          </p:val>
                                        </p:tav>
                                        <p:tav tm="100000">
                                          <p:val>
                                            <p:strVal val="#ppt_y"/>
                                          </p:val>
                                        </p:tav>
                                      </p:tavLst>
                                    </p:anim>
                                  </p:childTnLst>
                                </p:cTn>
                              </p:par>
                              <p:par>
                                <p:cTn id="54" presetID="2" presetClass="entr" presetSubtype="6" fill="hold" nodeType="withEffect">
                                  <p:stCondLst>
                                    <p:cond delay="5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1+#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par>
                                <p:cTn id="58" presetID="2" presetClass="entr" presetSubtype="6" fill="hold" nodeType="withEffect">
                                  <p:stCondLst>
                                    <p:cond delay="60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fill="hold"/>
                                        <p:tgtEl>
                                          <p:spTgt spid="43"/>
                                        </p:tgtEl>
                                        <p:attrNameLst>
                                          <p:attrName>ppt_x</p:attrName>
                                        </p:attrNameLst>
                                      </p:cBhvr>
                                      <p:tavLst>
                                        <p:tav tm="0">
                                          <p:val>
                                            <p:strVal val="1+#ppt_w/2"/>
                                          </p:val>
                                        </p:tav>
                                        <p:tav tm="100000">
                                          <p:val>
                                            <p:strVal val="#ppt_x"/>
                                          </p:val>
                                        </p:tav>
                                      </p:tavLst>
                                    </p:anim>
                                    <p:anim calcmode="lin" valueType="num">
                                      <p:cBhvr additive="base">
                                        <p:cTn id="61" dur="500" fill="hold"/>
                                        <p:tgtEl>
                                          <p:spTgt spid="43"/>
                                        </p:tgtEl>
                                        <p:attrNameLst>
                                          <p:attrName>ppt_y</p:attrName>
                                        </p:attrNameLst>
                                      </p:cBhvr>
                                      <p:tavLst>
                                        <p:tav tm="0">
                                          <p:val>
                                            <p:strVal val="1+#ppt_h/2"/>
                                          </p:val>
                                        </p:tav>
                                        <p:tav tm="100000">
                                          <p:val>
                                            <p:strVal val="#ppt_y"/>
                                          </p:val>
                                        </p:tav>
                                      </p:tavLst>
                                    </p:anim>
                                  </p:childTnLst>
                                </p:cTn>
                              </p:par>
                              <p:par>
                                <p:cTn id="62" presetID="2" presetClass="entr" presetSubtype="6" fill="hold" nodeType="withEffect">
                                  <p:stCondLst>
                                    <p:cond delay="70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1+#ppt_w/2"/>
                                          </p:val>
                                        </p:tav>
                                        <p:tav tm="100000">
                                          <p:val>
                                            <p:strVal val="#ppt_x"/>
                                          </p:val>
                                        </p:tav>
                                      </p:tavLst>
                                    </p:anim>
                                    <p:anim calcmode="lin" valueType="num">
                                      <p:cBhvr additive="base">
                                        <p:cTn id="65" dur="500" fill="hold"/>
                                        <p:tgtEl>
                                          <p:spTgt spid="46"/>
                                        </p:tgtEl>
                                        <p:attrNameLst>
                                          <p:attrName>ppt_y</p:attrName>
                                        </p:attrNameLst>
                                      </p:cBhvr>
                                      <p:tavLst>
                                        <p:tav tm="0">
                                          <p:val>
                                            <p:strVal val="1+#ppt_h/2"/>
                                          </p:val>
                                        </p:tav>
                                        <p:tav tm="100000">
                                          <p:val>
                                            <p:strVal val="#ppt_y"/>
                                          </p:val>
                                        </p:tav>
                                      </p:tavLst>
                                    </p:anim>
                                  </p:childTnLst>
                                </p:cTn>
                              </p:par>
                              <p:par>
                                <p:cTn id="66" presetID="2" presetClass="entr" presetSubtype="6" fill="hold" nodeType="withEffect">
                                  <p:stCondLst>
                                    <p:cond delay="80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1+#ppt_w/2"/>
                                          </p:val>
                                        </p:tav>
                                        <p:tav tm="100000">
                                          <p:val>
                                            <p:strVal val="#ppt_x"/>
                                          </p:val>
                                        </p:tav>
                                      </p:tavLst>
                                    </p:anim>
                                    <p:anim calcmode="lin" valueType="num">
                                      <p:cBhvr additive="base">
                                        <p:cTn id="69" dur="500" fill="hold"/>
                                        <p:tgtEl>
                                          <p:spTgt spid="49"/>
                                        </p:tgtEl>
                                        <p:attrNameLst>
                                          <p:attrName>ppt_y</p:attrName>
                                        </p:attrNameLst>
                                      </p:cBhvr>
                                      <p:tavLst>
                                        <p:tav tm="0">
                                          <p:val>
                                            <p:strVal val="1+#ppt_h/2"/>
                                          </p:val>
                                        </p:tav>
                                        <p:tav tm="100000">
                                          <p:val>
                                            <p:strVal val="#ppt_y"/>
                                          </p:val>
                                        </p:tav>
                                      </p:tavLst>
                                    </p:anim>
                                  </p:childTnLst>
                                </p:cTn>
                              </p:par>
                            </p:childTnLst>
                          </p:cTn>
                        </p:par>
                        <p:par>
                          <p:cTn id="70" fill="hold">
                            <p:stCondLst>
                              <p:cond delay="4140"/>
                            </p:stCondLst>
                            <p:childTnLst>
                              <p:par>
                                <p:cTn id="71" presetID="22" presetClass="entr" presetSubtype="8"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childTnLst>
                          </p:cTn>
                        </p:par>
                        <p:par>
                          <p:cTn id="74" fill="hold">
                            <p:stCondLst>
                              <p:cond delay="4640"/>
                            </p:stCondLst>
                            <p:childTnLst>
                              <p:par>
                                <p:cTn id="75" presetID="31"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400" fill="hold"/>
                                        <p:tgtEl>
                                          <p:spTgt spid="18"/>
                                        </p:tgtEl>
                                        <p:attrNameLst>
                                          <p:attrName>ppt_w</p:attrName>
                                        </p:attrNameLst>
                                      </p:cBhvr>
                                      <p:tavLst>
                                        <p:tav tm="0">
                                          <p:val>
                                            <p:fltVal val="0"/>
                                          </p:val>
                                        </p:tav>
                                        <p:tav tm="100000">
                                          <p:val>
                                            <p:strVal val="#ppt_w"/>
                                          </p:val>
                                        </p:tav>
                                      </p:tavLst>
                                    </p:anim>
                                    <p:anim calcmode="lin" valueType="num">
                                      <p:cBhvr>
                                        <p:cTn id="78" dur="400" fill="hold"/>
                                        <p:tgtEl>
                                          <p:spTgt spid="18"/>
                                        </p:tgtEl>
                                        <p:attrNameLst>
                                          <p:attrName>ppt_h</p:attrName>
                                        </p:attrNameLst>
                                      </p:cBhvr>
                                      <p:tavLst>
                                        <p:tav tm="0">
                                          <p:val>
                                            <p:fltVal val="0"/>
                                          </p:val>
                                        </p:tav>
                                        <p:tav tm="100000">
                                          <p:val>
                                            <p:strVal val="#ppt_h"/>
                                          </p:val>
                                        </p:tav>
                                      </p:tavLst>
                                    </p:anim>
                                    <p:anim calcmode="lin" valueType="num">
                                      <p:cBhvr>
                                        <p:cTn id="79" dur="400" fill="hold"/>
                                        <p:tgtEl>
                                          <p:spTgt spid="18"/>
                                        </p:tgtEl>
                                        <p:attrNameLst>
                                          <p:attrName>style.rotation</p:attrName>
                                        </p:attrNameLst>
                                      </p:cBhvr>
                                      <p:tavLst>
                                        <p:tav tm="0">
                                          <p:val>
                                            <p:fltVal val="90"/>
                                          </p:val>
                                        </p:tav>
                                        <p:tav tm="100000">
                                          <p:val>
                                            <p:fltVal val="0"/>
                                          </p:val>
                                        </p:tav>
                                      </p:tavLst>
                                    </p:anim>
                                    <p:animEffect transition="in" filter="fade">
                                      <p:cBhvr>
                                        <p:cTn id="80" dur="400"/>
                                        <p:tgtEl>
                                          <p:spTgt spid="18"/>
                                        </p:tgtEl>
                                      </p:cBhvr>
                                    </p:animEffect>
                                  </p:childTnLst>
                                </p:cTn>
                              </p:par>
                            </p:childTnLst>
                          </p:cTn>
                        </p:par>
                        <p:par>
                          <p:cTn id="81" fill="hold">
                            <p:stCondLst>
                              <p:cond delay="5040"/>
                            </p:stCondLst>
                            <p:childTnLst>
                              <p:par>
                                <p:cTn id="82" presetID="42" presetClass="entr" presetSubtype="0"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500"/>
                                        <p:tgtEl>
                                          <p:spTgt spid="52"/>
                                        </p:tgtEl>
                                      </p:cBhvr>
                                    </p:animEffect>
                                    <p:anim calcmode="lin" valueType="num">
                                      <p:cBhvr>
                                        <p:cTn id="85" dur="500" fill="hold"/>
                                        <p:tgtEl>
                                          <p:spTgt spid="52"/>
                                        </p:tgtEl>
                                        <p:attrNameLst>
                                          <p:attrName>ppt_x</p:attrName>
                                        </p:attrNameLst>
                                      </p:cBhvr>
                                      <p:tavLst>
                                        <p:tav tm="0">
                                          <p:val>
                                            <p:strVal val="#ppt_x"/>
                                          </p:val>
                                        </p:tav>
                                        <p:tav tm="100000">
                                          <p:val>
                                            <p:strVal val="#ppt_x"/>
                                          </p:val>
                                        </p:tav>
                                      </p:tavLst>
                                    </p:anim>
                                    <p:anim calcmode="lin" valueType="num">
                                      <p:cBhvr>
                                        <p:cTn id="86" dur="500" fill="hold"/>
                                        <p:tgtEl>
                                          <p:spTgt spid="5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10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anim calcmode="lin" valueType="num">
                                      <p:cBhvr>
                                        <p:cTn id="90" dur="500" fill="hold"/>
                                        <p:tgtEl>
                                          <p:spTgt spid="54"/>
                                        </p:tgtEl>
                                        <p:attrNameLst>
                                          <p:attrName>ppt_x</p:attrName>
                                        </p:attrNameLst>
                                      </p:cBhvr>
                                      <p:tavLst>
                                        <p:tav tm="0">
                                          <p:val>
                                            <p:strVal val="#ppt_x"/>
                                          </p:val>
                                        </p:tav>
                                        <p:tav tm="100000">
                                          <p:val>
                                            <p:strVal val="#ppt_x"/>
                                          </p:val>
                                        </p:tav>
                                      </p:tavLst>
                                    </p:anim>
                                    <p:anim calcmode="lin" valueType="num">
                                      <p:cBhvr>
                                        <p:cTn id="91" dur="500" fill="hold"/>
                                        <p:tgtEl>
                                          <p:spTgt spid="54"/>
                                        </p:tgtEl>
                                        <p:attrNameLst>
                                          <p:attrName>ppt_y</p:attrName>
                                        </p:attrNameLst>
                                      </p:cBhvr>
                                      <p:tavLst>
                                        <p:tav tm="0">
                                          <p:val>
                                            <p:strVal val="#ppt_y+.1"/>
                                          </p:val>
                                        </p:tav>
                                        <p:tav tm="100000">
                                          <p:val>
                                            <p:strVal val="#ppt_y"/>
                                          </p:val>
                                        </p:tav>
                                      </p:tavLst>
                                    </p:anim>
                                  </p:childTnLst>
                                </p:cTn>
                              </p:par>
                            </p:childTnLst>
                          </p:cTn>
                        </p:par>
                        <p:par>
                          <p:cTn id="92" fill="hold">
                            <p:stCondLst>
                              <p:cond delay="5640"/>
                            </p:stCondLst>
                            <p:childTnLst>
                              <p:par>
                                <p:cTn id="93" presetID="31"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p:cTn id="95" dur="500" fill="hold"/>
                                        <p:tgtEl>
                                          <p:spTgt spid="55"/>
                                        </p:tgtEl>
                                        <p:attrNameLst>
                                          <p:attrName>ppt_w</p:attrName>
                                        </p:attrNameLst>
                                      </p:cBhvr>
                                      <p:tavLst>
                                        <p:tav tm="0">
                                          <p:val>
                                            <p:fltVal val="0"/>
                                          </p:val>
                                        </p:tav>
                                        <p:tav tm="100000">
                                          <p:val>
                                            <p:strVal val="#ppt_w"/>
                                          </p:val>
                                        </p:tav>
                                      </p:tavLst>
                                    </p:anim>
                                    <p:anim calcmode="lin" valueType="num">
                                      <p:cBhvr>
                                        <p:cTn id="96" dur="500" fill="hold"/>
                                        <p:tgtEl>
                                          <p:spTgt spid="55"/>
                                        </p:tgtEl>
                                        <p:attrNameLst>
                                          <p:attrName>ppt_h</p:attrName>
                                        </p:attrNameLst>
                                      </p:cBhvr>
                                      <p:tavLst>
                                        <p:tav tm="0">
                                          <p:val>
                                            <p:fltVal val="0"/>
                                          </p:val>
                                        </p:tav>
                                        <p:tav tm="100000">
                                          <p:val>
                                            <p:strVal val="#ppt_h"/>
                                          </p:val>
                                        </p:tav>
                                      </p:tavLst>
                                    </p:anim>
                                    <p:anim calcmode="lin" valueType="num">
                                      <p:cBhvr>
                                        <p:cTn id="97" dur="500" fill="hold"/>
                                        <p:tgtEl>
                                          <p:spTgt spid="55"/>
                                        </p:tgtEl>
                                        <p:attrNameLst>
                                          <p:attrName>style.rotation</p:attrName>
                                        </p:attrNameLst>
                                      </p:cBhvr>
                                      <p:tavLst>
                                        <p:tav tm="0">
                                          <p:val>
                                            <p:fltVal val="90"/>
                                          </p:val>
                                        </p:tav>
                                        <p:tav tm="100000">
                                          <p:val>
                                            <p:fltVal val="0"/>
                                          </p:val>
                                        </p:tav>
                                      </p:tavLst>
                                    </p:anim>
                                    <p:animEffect transition="in" filter="fade">
                                      <p:cBhvr>
                                        <p:cTn id="98" dur="500"/>
                                        <p:tgtEl>
                                          <p:spTgt spid="5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53"/>
                                        </p:tgtEl>
                                        <p:attrNameLst>
                                          <p:attrName>style.visibility</p:attrName>
                                        </p:attrNameLst>
                                      </p:cBhvr>
                                      <p:to>
                                        <p:strVal val="visible"/>
                                      </p:to>
                                    </p:set>
                                    <p:anim calcmode="lin" valueType="num">
                                      <p:cBhvr>
                                        <p:cTn id="101" dur="500" fill="hold"/>
                                        <p:tgtEl>
                                          <p:spTgt spid="53"/>
                                        </p:tgtEl>
                                        <p:attrNameLst>
                                          <p:attrName>ppt_w</p:attrName>
                                        </p:attrNameLst>
                                      </p:cBhvr>
                                      <p:tavLst>
                                        <p:tav tm="0">
                                          <p:val>
                                            <p:fltVal val="0"/>
                                          </p:val>
                                        </p:tav>
                                        <p:tav tm="100000">
                                          <p:val>
                                            <p:strVal val="#ppt_w"/>
                                          </p:val>
                                        </p:tav>
                                      </p:tavLst>
                                    </p:anim>
                                    <p:anim calcmode="lin" valueType="num">
                                      <p:cBhvr>
                                        <p:cTn id="102" dur="500" fill="hold"/>
                                        <p:tgtEl>
                                          <p:spTgt spid="53"/>
                                        </p:tgtEl>
                                        <p:attrNameLst>
                                          <p:attrName>ppt_h</p:attrName>
                                        </p:attrNameLst>
                                      </p:cBhvr>
                                      <p:tavLst>
                                        <p:tav tm="0">
                                          <p:val>
                                            <p:fltVal val="0"/>
                                          </p:val>
                                        </p:tav>
                                        <p:tav tm="100000">
                                          <p:val>
                                            <p:strVal val="#ppt_h"/>
                                          </p:val>
                                        </p:tav>
                                      </p:tavLst>
                                    </p:anim>
                                    <p:anim calcmode="lin" valueType="num">
                                      <p:cBhvr>
                                        <p:cTn id="103" dur="500" fill="hold"/>
                                        <p:tgtEl>
                                          <p:spTgt spid="53"/>
                                        </p:tgtEl>
                                        <p:attrNameLst>
                                          <p:attrName>style.rotation</p:attrName>
                                        </p:attrNameLst>
                                      </p:cBhvr>
                                      <p:tavLst>
                                        <p:tav tm="0">
                                          <p:val>
                                            <p:fltVal val="90"/>
                                          </p:val>
                                        </p:tav>
                                        <p:tav tm="100000">
                                          <p:val>
                                            <p:fltVal val="0"/>
                                          </p:val>
                                        </p:tav>
                                      </p:tavLst>
                                    </p:anim>
                                    <p:animEffect transition="in" filter="fade">
                                      <p:cBhvr>
                                        <p:cTn id="104" dur="500"/>
                                        <p:tgtEl>
                                          <p:spTgt spid="53"/>
                                        </p:tgtEl>
                                      </p:cBhvr>
                                    </p:animEffect>
                                  </p:childTnLst>
                                </p:cTn>
                              </p:par>
                            </p:childTnLst>
                          </p:cTn>
                        </p:par>
                        <p:par>
                          <p:cTn id="105" fill="hold">
                            <p:stCondLst>
                              <p:cond delay="6140"/>
                            </p:stCondLst>
                            <p:childTnLst>
                              <p:par>
                                <p:cTn id="106" presetID="22" presetClass="entr" presetSubtype="8" fill="hold" grpId="0"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left)">
                                      <p:cBhvr>
                                        <p:cTn id="108" dur="500"/>
                                        <p:tgtEl>
                                          <p:spTgt spid="13"/>
                                        </p:tgtEl>
                                      </p:cBhvr>
                                    </p:animEffect>
                                  </p:childTnLst>
                                </p:cTn>
                              </p:par>
                            </p:childTnLst>
                          </p:cTn>
                        </p:par>
                        <p:par>
                          <p:cTn id="109" fill="hold">
                            <p:stCondLst>
                              <p:cond delay="6640"/>
                            </p:stCondLst>
                            <p:childTnLst>
                              <p:par>
                                <p:cTn id="110" presetID="31" presetClass="entr" presetSubtype="0" fill="hold" grpId="0" nodeType="after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400" fill="hold"/>
                                        <p:tgtEl>
                                          <p:spTgt spid="19"/>
                                        </p:tgtEl>
                                        <p:attrNameLst>
                                          <p:attrName>ppt_w</p:attrName>
                                        </p:attrNameLst>
                                      </p:cBhvr>
                                      <p:tavLst>
                                        <p:tav tm="0">
                                          <p:val>
                                            <p:fltVal val="0"/>
                                          </p:val>
                                        </p:tav>
                                        <p:tav tm="100000">
                                          <p:val>
                                            <p:strVal val="#ppt_w"/>
                                          </p:val>
                                        </p:tav>
                                      </p:tavLst>
                                    </p:anim>
                                    <p:anim calcmode="lin" valueType="num">
                                      <p:cBhvr>
                                        <p:cTn id="113" dur="400" fill="hold"/>
                                        <p:tgtEl>
                                          <p:spTgt spid="19"/>
                                        </p:tgtEl>
                                        <p:attrNameLst>
                                          <p:attrName>ppt_h</p:attrName>
                                        </p:attrNameLst>
                                      </p:cBhvr>
                                      <p:tavLst>
                                        <p:tav tm="0">
                                          <p:val>
                                            <p:fltVal val="0"/>
                                          </p:val>
                                        </p:tav>
                                        <p:tav tm="100000">
                                          <p:val>
                                            <p:strVal val="#ppt_h"/>
                                          </p:val>
                                        </p:tav>
                                      </p:tavLst>
                                    </p:anim>
                                    <p:anim calcmode="lin" valueType="num">
                                      <p:cBhvr>
                                        <p:cTn id="114" dur="400" fill="hold"/>
                                        <p:tgtEl>
                                          <p:spTgt spid="19"/>
                                        </p:tgtEl>
                                        <p:attrNameLst>
                                          <p:attrName>style.rotation</p:attrName>
                                        </p:attrNameLst>
                                      </p:cBhvr>
                                      <p:tavLst>
                                        <p:tav tm="0">
                                          <p:val>
                                            <p:fltVal val="90"/>
                                          </p:val>
                                        </p:tav>
                                        <p:tav tm="100000">
                                          <p:val>
                                            <p:fltVal val="0"/>
                                          </p:val>
                                        </p:tav>
                                      </p:tavLst>
                                    </p:anim>
                                    <p:animEffect transition="in" filter="fade">
                                      <p:cBhvr>
                                        <p:cTn id="115" dur="400"/>
                                        <p:tgtEl>
                                          <p:spTgt spid="19"/>
                                        </p:tgtEl>
                                      </p:cBhvr>
                                    </p:animEffect>
                                  </p:childTnLst>
                                </p:cTn>
                              </p:par>
                            </p:childTnLst>
                          </p:cTn>
                        </p:par>
                        <p:par>
                          <p:cTn id="116" fill="hold">
                            <p:stCondLst>
                              <p:cond delay="7040"/>
                            </p:stCondLst>
                            <p:childTnLst>
                              <p:par>
                                <p:cTn id="117" presetID="31" presetClass="entr" presetSubtype="0" fill="hold" nodeType="afterEffect">
                                  <p:stCondLst>
                                    <p:cond delay="0"/>
                                  </p:stCondLst>
                                  <p:childTnLst>
                                    <p:set>
                                      <p:cBhvr>
                                        <p:cTn id="118" dur="1" fill="hold">
                                          <p:stCondLst>
                                            <p:cond delay="0"/>
                                          </p:stCondLst>
                                        </p:cTn>
                                        <p:tgtEl>
                                          <p:spTgt spid="58"/>
                                        </p:tgtEl>
                                        <p:attrNameLst>
                                          <p:attrName>style.visibility</p:attrName>
                                        </p:attrNameLst>
                                      </p:cBhvr>
                                      <p:to>
                                        <p:strVal val="visible"/>
                                      </p:to>
                                    </p:set>
                                    <p:anim calcmode="lin" valueType="num">
                                      <p:cBhvr>
                                        <p:cTn id="119" dur="500" fill="hold"/>
                                        <p:tgtEl>
                                          <p:spTgt spid="58"/>
                                        </p:tgtEl>
                                        <p:attrNameLst>
                                          <p:attrName>ppt_w</p:attrName>
                                        </p:attrNameLst>
                                      </p:cBhvr>
                                      <p:tavLst>
                                        <p:tav tm="0">
                                          <p:val>
                                            <p:fltVal val="0"/>
                                          </p:val>
                                        </p:tav>
                                        <p:tav tm="100000">
                                          <p:val>
                                            <p:strVal val="#ppt_w"/>
                                          </p:val>
                                        </p:tav>
                                      </p:tavLst>
                                    </p:anim>
                                    <p:anim calcmode="lin" valueType="num">
                                      <p:cBhvr>
                                        <p:cTn id="120" dur="500" fill="hold"/>
                                        <p:tgtEl>
                                          <p:spTgt spid="58"/>
                                        </p:tgtEl>
                                        <p:attrNameLst>
                                          <p:attrName>ppt_h</p:attrName>
                                        </p:attrNameLst>
                                      </p:cBhvr>
                                      <p:tavLst>
                                        <p:tav tm="0">
                                          <p:val>
                                            <p:fltVal val="0"/>
                                          </p:val>
                                        </p:tav>
                                        <p:tav tm="100000">
                                          <p:val>
                                            <p:strVal val="#ppt_h"/>
                                          </p:val>
                                        </p:tav>
                                      </p:tavLst>
                                    </p:anim>
                                    <p:anim calcmode="lin" valueType="num">
                                      <p:cBhvr>
                                        <p:cTn id="121" dur="500" fill="hold"/>
                                        <p:tgtEl>
                                          <p:spTgt spid="58"/>
                                        </p:tgtEl>
                                        <p:attrNameLst>
                                          <p:attrName>style.rotation</p:attrName>
                                        </p:attrNameLst>
                                      </p:cBhvr>
                                      <p:tavLst>
                                        <p:tav tm="0">
                                          <p:val>
                                            <p:fltVal val="90"/>
                                          </p:val>
                                        </p:tav>
                                        <p:tav tm="100000">
                                          <p:val>
                                            <p:fltVal val="0"/>
                                          </p:val>
                                        </p:tav>
                                      </p:tavLst>
                                    </p:anim>
                                    <p:animEffect transition="in" filter="fade">
                                      <p:cBhvr>
                                        <p:cTn id="122" dur="500"/>
                                        <p:tgtEl>
                                          <p:spTgt spid="58"/>
                                        </p:tgtEl>
                                      </p:cBhvr>
                                    </p:animEffect>
                                  </p:childTnLst>
                                </p:cTn>
                              </p:par>
                              <p:par>
                                <p:cTn id="123" presetID="31" presetClass="entr" presetSubtype="0" fill="hold" nodeType="withEffect">
                                  <p:stCondLst>
                                    <p:cond delay="0"/>
                                  </p:stCondLst>
                                  <p:childTnLst>
                                    <p:set>
                                      <p:cBhvr>
                                        <p:cTn id="124" dur="1" fill="hold">
                                          <p:stCondLst>
                                            <p:cond delay="0"/>
                                          </p:stCondLst>
                                        </p:cTn>
                                        <p:tgtEl>
                                          <p:spTgt spid="61"/>
                                        </p:tgtEl>
                                        <p:attrNameLst>
                                          <p:attrName>style.visibility</p:attrName>
                                        </p:attrNameLst>
                                      </p:cBhvr>
                                      <p:to>
                                        <p:strVal val="visible"/>
                                      </p:to>
                                    </p:set>
                                    <p:anim calcmode="lin" valueType="num">
                                      <p:cBhvr>
                                        <p:cTn id="125" dur="500" fill="hold"/>
                                        <p:tgtEl>
                                          <p:spTgt spid="61"/>
                                        </p:tgtEl>
                                        <p:attrNameLst>
                                          <p:attrName>ppt_w</p:attrName>
                                        </p:attrNameLst>
                                      </p:cBhvr>
                                      <p:tavLst>
                                        <p:tav tm="0">
                                          <p:val>
                                            <p:fltVal val="0"/>
                                          </p:val>
                                        </p:tav>
                                        <p:tav tm="100000">
                                          <p:val>
                                            <p:strVal val="#ppt_w"/>
                                          </p:val>
                                        </p:tav>
                                      </p:tavLst>
                                    </p:anim>
                                    <p:anim calcmode="lin" valueType="num">
                                      <p:cBhvr>
                                        <p:cTn id="126" dur="500" fill="hold"/>
                                        <p:tgtEl>
                                          <p:spTgt spid="61"/>
                                        </p:tgtEl>
                                        <p:attrNameLst>
                                          <p:attrName>ppt_h</p:attrName>
                                        </p:attrNameLst>
                                      </p:cBhvr>
                                      <p:tavLst>
                                        <p:tav tm="0">
                                          <p:val>
                                            <p:fltVal val="0"/>
                                          </p:val>
                                        </p:tav>
                                        <p:tav tm="100000">
                                          <p:val>
                                            <p:strVal val="#ppt_h"/>
                                          </p:val>
                                        </p:tav>
                                      </p:tavLst>
                                    </p:anim>
                                    <p:anim calcmode="lin" valueType="num">
                                      <p:cBhvr>
                                        <p:cTn id="127" dur="500" fill="hold"/>
                                        <p:tgtEl>
                                          <p:spTgt spid="61"/>
                                        </p:tgtEl>
                                        <p:attrNameLst>
                                          <p:attrName>style.rotation</p:attrName>
                                        </p:attrNameLst>
                                      </p:cBhvr>
                                      <p:tavLst>
                                        <p:tav tm="0">
                                          <p:val>
                                            <p:fltVal val="90"/>
                                          </p:val>
                                        </p:tav>
                                        <p:tav tm="100000">
                                          <p:val>
                                            <p:fltVal val="0"/>
                                          </p:val>
                                        </p:tav>
                                      </p:tavLst>
                                    </p:anim>
                                    <p:animEffect transition="in" filter="fade">
                                      <p:cBhvr>
                                        <p:cTn id="128" dur="500"/>
                                        <p:tgtEl>
                                          <p:spTgt spid="61"/>
                                        </p:tgtEl>
                                      </p:cBhvr>
                                    </p:animEffect>
                                  </p:childTnLst>
                                </p:cTn>
                              </p:par>
                            </p:childTnLst>
                          </p:cTn>
                        </p:par>
                        <p:par>
                          <p:cTn id="129" fill="hold">
                            <p:stCondLst>
                              <p:cond delay="7540"/>
                            </p:stCondLst>
                            <p:childTnLst>
                              <p:par>
                                <p:cTn id="130" presetID="22" presetClass="entr" presetSubtype="8" fill="hold" grpId="0" nodeType="afterEffect">
                                  <p:stCondLst>
                                    <p:cond delay="0"/>
                                  </p:stCondLst>
                                  <p:childTnLst>
                                    <p:set>
                                      <p:cBhvr>
                                        <p:cTn id="131" dur="1" fill="hold">
                                          <p:stCondLst>
                                            <p:cond delay="0"/>
                                          </p:stCondLst>
                                        </p:cTn>
                                        <p:tgtEl>
                                          <p:spTgt spid="56"/>
                                        </p:tgtEl>
                                        <p:attrNameLst>
                                          <p:attrName>style.visibility</p:attrName>
                                        </p:attrNameLst>
                                      </p:cBhvr>
                                      <p:to>
                                        <p:strVal val="visible"/>
                                      </p:to>
                                    </p:set>
                                    <p:animEffect transition="in" filter="wipe(left)">
                                      <p:cBhvr>
                                        <p:cTn id="132" dur="500"/>
                                        <p:tgtEl>
                                          <p:spTgt spid="56"/>
                                        </p:tgtEl>
                                      </p:cBhvr>
                                    </p:animEffect>
                                  </p:childTnLst>
                                </p:cTn>
                              </p:par>
                            </p:childTnLst>
                          </p:cTn>
                        </p:par>
                        <p:par>
                          <p:cTn id="133" fill="hold">
                            <p:stCondLst>
                              <p:cond delay="8040"/>
                            </p:stCondLst>
                            <p:childTnLst>
                              <p:par>
                                <p:cTn id="134" presetID="31" presetClass="entr" presetSubtype="0"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p:cTn id="136" dur="400" fill="hold"/>
                                        <p:tgtEl>
                                          <p:spTgt spid="57"/>
                                        </p:tgtEl>
                                        <p:attrNameLst>
                                          <p:attrName>ppt_w</p:attrName>
                                        </p:attrNameLst>
                                      </p:cBhvr>
                                      <p:tavLst>
                                        <p:tav tm="0">
                                          <p:val>
                                            <p:fltVal val="0"/>
                                          </p:val>
                                        </p:tav>
                                        <p:tav tm="100000">
                                          <p:val>
                                            <p:strVal val="#ppt_w"/>
                                          </p:val>
                                        </p:tav>
                                      </p:tavLst>
                                    </p:anim>
                                    <p:anim calcmode="lin" valueType="num">
                                      <p:cBhvr>
                                        <p:cTn id="137" dur="400" fill="hold"/>
                                        <p:tgtEl>
                                          <p:spTgt spid="57"/>
                                        </p:tgtEl>
                                        <p:attrNameLst>
                                          <p:attrName>ppt_h</p:attrName>
                                        </p:attrNameLst>
                                      </p:cBhvr>
                                      <p:tavLst>
                                        <p:tav tm="0">
                                          <p:val>
                                            <p:fltVal val="0"/>
                                          </p:val>
                                        </p:tav>
                                        <p:tav tm="100000">
                                          <p:val>
                                            <p:strVal val="#ppt_h"/>
                                          </p:val>
                                        </p:tav>
                                      </p:tavLst>
                                    </p:anim>
                                    <p:anim calcmode="lin" valueType="num">
                                      <p:cBhvr>
                                        <p:cTn id="138" dur="400" fill="hold"/>
                                        <p:tgtEl>
                                          <p:spTgt spid="57"/>
                                        </p:tgtEl>
                                        <p:attrNameLst>
                                          <p:attrName>style.rotation</p:attrName>
                                        </p:attrNameLst>
                                      </p:cBhvr>
                                      <p:tavLst>
                                        <p:tav tm="0">
                                          <p:val>
                                            <p:fltVal val="90"/>
                                          </p:val>
                                        </p:tav>
                                        <p:tav tm="100000">
                                          <p:val>
                                            <p:fltVal val="0"/>
                                          </p:val>
                                        </p:tav>
                                      </p:tavLst>
                                    </p:anim>
                                    <p:animEffect transition="in" filter="fade">
                                      <p:cBhvr>
                                        <p:cTn id="139" dur="400"/>
                                        <p:tgtEl>
                                          <p:spTgt spid="57"/>
                                        </p:tgtEl>
                                      </p:cBhvr>
                                    </p:animEffect>
                                  </p:childTnLst>
                                </p:cTn>
                              </p:par>
                            </p:childTnLst>
                          </p:cTn>
                        </p:par>
                        <p:par>
                          <p:cTn id="140" fill="hold">
                            <p:stCondLst>
                              <p:cond delay="8440"/>
                            </p:stCondLst>
                            <p:childTnLst>
                              <p:par>
                                <p:cTn id="141" presetID="2" presetClass="entr" presetSubtype="6"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 calcmode="lin" valueType="num">
                                      <p:cBhvr additive="base">
                                        <p:cTn id="143" dur="500" fill="hold"/>
                                        <p:tgtEl>
                                          <p:spTgt spid="64"/>
                                        </p:tgtEl>
                                        <p:attrNameLst>
                                          <p:attrName>ppt_x</p:attrName>
                                        </p:attrNameLst>
                                      </p:cBhvr>
                                      <p:tavLst>
                                        <p:tav tm="0">
                                          <p:val>
                                            <p:strVal val="1+#ppt_w/2"/>
                                          </p:val>
                                        </p:tav>
                                        <p:tav tm="100000">
                                          <p:val>
                                            <p:strVal val="#ppt_x"/>
                                          </p:val>
                                        </p:tav>
                                      </p:tavLst>
                                    </p:anim>
                                    <p:anim calcmode="lin" valueType="num">
                                      <p:cBhvr additive="base">
                                        <p:cTn id="144" dur="500" fill="hold"/>
                                        <p:tgtEl>
                                          <p:spTgt spid="64"/>
                                        </p:tgtEl>
                                        <p:attrNameLst>
                                          <p:attrName>ppt_y</p:attrName>
                                        </p:attrNameLst>
                                      </p:cBhvr>
                                      <p:tavLst>
                                        <p:tav tm="0">
                                          <p:val>
                                            <p:strVal val="1+#ppt_h/2"/>
                                          </p:val>
                                        </p:tav>
                                        <p:tav tm="100000">
                                          <p:val>
                                            <p:strVal val="#ppt_y"/>
                                          </p:val>
                                        </p:tav>
                                      </p:tavLst>
                                    </p:anim>
                                  </p:childTnLst>
                                </p:cTn>
                              </p:par>
                              <p:par>
                                <p:cTn id="145" presetID="2" presetClass="entr" presetSubtype="6" fill="hold" grpId="0" nodeType="withEffect">
                                  <p:stCondLst>
                                    <p:cond delay="100"/>
                                  </p:stCondLst>
                                  <p:childTnLst>
                                    <p:set>
                                      <p:cBhvr>
                                        <p:cTn id="146" dur="1" fill="hold">
                                          <p:stCondLst>
                                            <p:cond delay="0"/>
                                          </p:stCondLst>
                                        </p:cTn>
                                        <p:tgtEl>
                                          <p:spTgt spid="66"/>
                                        </p:tgtEl>
                                        <p:attrNameLst>
                                          <p:attrName>style.visibility</p:attrName>
                                        </p:attrNameLst>
                                      </p:cBhvr>
                                      <p:to>
                                        <p:strVal val="visible"/>
                                      </p:to>
                                    </p:set>
                                    <p:anim calcmode="lin" valueType="num">
                                      <p:cBhvr additive="base">
                                        <p:cTn id="147" dur="500" fill="hold"/>
                                        <p:tgtEl>
                                          <p:spTgt spid="66"/>
                                        </p:tgtEl>
                                        <p:attrNameLst>
                                          <p:attrName>ppt_x</p:attrName>
                                        </p:attrNameLst>
                                      </p:cBhvr>
                                      <p:tavLst>
                                        <p:tav tm="0">
                                          <p:val>
                                            <p:strVal val="1+#ppt_w/2"/>
                                          </p:val>
                                        </p:tav>
                                        <p:tav tm="100000">
                                          <p:val>
                                            <p:strVal val="#ppt_x"/>
                                          </p:val>
                                        </p:tav>
                                      </p:tavLst>
                                    </p:anim>
                                    <p:anim calcmode="lin" valueType="num">
                                      <p:cBhvr additive="base">
                                        <p:cTn id="148" dur="500" fill="hold"/>
                                        <p:tgtEl>
                                          <p:spTgt spid="66"/>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200"/>
                                  </p:stCondLst>
                                  <p:childTnLst>
                                    <p:set>
                                      <p:cBhvr>
                                        <p:cTn id="150" dur="1" fill="hold">
                                          <p:stCondLst>
                                            <p:cond delay="0"/>
                                          </p:stCondLst>
                                        </p:cTn>
                                        <p:tgtEl>
                                          <p:spTgt spid="68"/>
                                        </p:tgtEl>
                                        <p:attrNameLst>
                                          <p:attrName>style.visibility</p:attrName>
                                        </p:attrNameLst>
                                      </p:cBhvr>
                                      <p:to>
                                        <p:strVal val="visible"/>
                                      </p:to>
                                    </p:set>
                                    <p:anim calcmode="lin" valueType="num">
                                      <p:cBhvr additive="base">
                                        <p:cTn id="151" dur="500" fill="hold"/>
                                        <p:tgtEl>
                                          <p:spTgt spid="68"/>
                                        </p:tgtEl>
                                        <p:attrNameLst>
                                          <p:attrName>ppt_x</p:attrName>
                                        </p:attrNameLst>
                                      </p:cBhvr>
                                      <p:tavLst>
                                        <p:tav tm="0">
                                          <p:val>
                                            <p:strVal val="1+#ppt_w/2"/>
                                          </p:val>
                                        </p:tav>
                                        <p:tav tm="100000">
                                          <p:val>
                                            <p:strVal val="#ppt_x"/>
                                          </p:val>
                                        </p:tav>
                                      </p:tavLst>
                                    </p:anim>
                                    <p:anim calcmode="lin" valueType="num">
                                      <p:cBhvr additive="base">
                                        <p:cTn id="152" dur="500" fill="hold"/>
                                        <p:tgtEl>
                                          <p:spTgt spid="68"/>
                                        </p:tgtEl>
                                        <p:attrNameLst>
                                          <p:attrName>ppt_y</p:attrName>
                                        </p:attrNameLst>
                                      </p:cBhvr>
                                      <p:tavLst>
                                        <p:tav tm="0">
                                          <p:val>
                                            <p:strVal val="1+#ppt_h/2"/>
                                          </p:val>
                                        </p:tav>
                                        <p:tav tm="100000">
                                          <p:val>
                                            <p:strVal val="#ppt_y"/>
                                          </p:val>
                                        </p:tav>
                                      </p:tavLst>
                                    </p:anim>
                                  </p:childTnLst>
                                </p:cTn>
                              </p:par>
                            </p:childTnLst>
                          </p:cTn>
                        </p:par>
                        <p:par>
                          <p:cTn id="153" fill="hold">
                            <p:stCondLst>
                              <p:cond delay="9140"/>
                            </p:stCondLst>
                            <p:childTnLst>
                              <p:par>
                                <p:cTn id="154" presetID="22" presetClass="entr" presetSubtype="8" fill="hold" grpId="0" nodeType="afterEffect">
                                  <p:stCondLst>
                                    <p:cond delay="0"/>
                                  </p:stCondLst>
                                  <p:childTnLst>
                                    <p:set>
                                      <p:cBhvr>
                                        <p:cTn id="155" dur="1" fill="hold">
                                          <p:stCondLst>
                                            <p:cond delay="0"/>
                                          </p:stCondLst>
                                        </p:cTn>
                                        <p:tgtEl>
                                          <p:spTgt spid="65"/>
                                        </p:tgtEl>
                                        <p:attrNameLst>
                                          <p:attrName>style.visibility</p:attrName>
                                        </p:attrNameLst>
                                      </p:cBhvr>
                                      <p:to>
                                        <p:strVal val="visible"/>
                                      </p:to>
                                    </p:set>
                                    <p:animEffect transition="in" filter="wipe(left)">
                                      <p:cBhvr>
                                        <p:cTn id="156" dur="500"/>
                                        <p:tgtEl>
                                          <p:spTgt spid="65"/>
                                        </p:tgtEl>
                                      </p:cBhvr>
                                    </p:animEffect>
                                  </p:childTnLst>
                                </p:cTn>
                              </p:par>
                              <p:par>
                                <p:cTn id="157" presetID="22" presetClass="entr" presetSubtype="8" fill="hold" grpId="0" nodeType="withEffect">
                                  <p:stCondLst>
                                    <p:cond delay="0"/>
                                  </p:stCondLst>
                                  <p:childTnLst>
                                    <p:set>
                                      <p:cBhvr>
                                        <p:cTn id="158" dur="1" fill="hold">
                                          <p:stCondLst>
                                            <p:cond delay="0"/>
                                          </p:stCondLst>
                                        </p:cTn>
                                        <p:tgtEl>
                                          <p:spTgt spid="67"/>
                                        </p:tgtEl>
                                        <p:attrNameLst>
                                          <p:attrName>style.visibility</p:attrName>
                                        </p:attrNameLst>
                                      </p:cBhvr>
                                      <p:to>
                                        <p:strVal val="visible"/>
                                      </p:to>
                                    </p:set>
                                    <p:animEffect transition="in" filter="wipe(left)">
                                      <p:cBhvr>
                                        <p:cTn id="159" dur="500"/>
                                        <p:tgtEl>
                                          <p:spTgt spid="67"/>
                                        </p:tgtEl>
                                      </p:cBhvr>
                                    </p:animEffect>
                                  </p:childTnLst>
                                </p:cTn>
                              </p:par>
                              <p:par>
                                <p:cTn id="160" presetID="22" presetClass="entr" presetSubtype="8" fill="hold" grpId="0" nodeType="withEffect">
                                  <p:stCondLst>
                                    <p:cond delay="0"/>
                                  </p:stCondLst>
                                  <p:childTnLst>
                                    <p:set>
                                      <p:cBhvr>
                                        <p:cTn id="161" dur="1" fill="hold">
                                          <p:stCondLst>
                                            <p:cond delay="0"/>
                                          </p:stCondLst>
                                        </p:cTn>
                                        <p:tgtEl>
                                          <p:spTgt spid="69"/>
                                        </p:tgtEl>
                                        <p:attrNameLst>
                                          <p:attrName>style.visibility</p:attrName>
                                        </p:attrNameLst>
                                      </p:cBhvr>
                                      <p:to>
                                        <p:strVal val="visible"/>
                                      </p:to>
                                    </p:set>
                                    <p:animEffect transition="in" filter="wipe(left)">
                                      <p:cBhvr>
                                        <p:cTn id="16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1" grpId="0" animBg="1"/>
      <p:bldP spid="12" grpId="0" animBg="1"/>
      <p:bldP spid="13" grpId="0" animBg="1"/>
      <p:bldP spid="17" grpId="0"/>
      <p:bldP spid="18" grpId="0"/>
      <p:bldP spid="19" grpId="0"/>
      <p:bldP spid="52" grpId="0" animBg="1"/>
      <p:bldP spid="53" grpId="0"/>
      <p:bldP spid="54" grpId="0" animBg="1"/>
      <p:bldP spid="55" grpId="0"/>
      <p:bldP spid="56" grpId="0" animBg="1"/>
      <p:bldP spid="57" grpId="0"/>
      <p:bldP spid="64" grpId="0" animBg="1"/>
      <p:bldP spid="65" grpId="0"/>
      <p:bldP spid="66" grpId="0" animBg="1"/>
      <p:bldP spid="67" grpId="0"/>
      <p:bldP spid="68" grpId="0" animBg="1"/>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淘宝网chenying0907出品 5"/>
          <p:cNvSpPr>
            <a:spLocks/>
          </p:cNvSpPr>
          <p:nvPr/>
        </p:nvSpPr>
        <p:spPr bwMode="auto">
          <a:xfrm>
            <a:off x="2143870" y="1628800"/>
            <a:ext cx="7000130" cy="3428498"/>
          </a:xfrm>
          <a:custGeom>
            <a:avLst/>
            <a:gdLst>
              <a:gd name="T0" fmla="*/ 2137 w 12249"/>
              <a:gd name="T1" fmla="*/ 0 h 5952"/>
              <a:gd name="T2" fmla="*/ 12249 w 12249"/>
              <a:gd name="T3" fmla="*/ 0 h 5952"/>
              <a:gd name="T4" fmla="*/ 12249 w 12249"/>
              <a:gd name="T5" fmla="*/ 5952 h 5952"/>
              <a:gd name="T6" fmla="*/ 0 w 12249"/>
              <a:gd name="T7" fmla="*/ 5952 h 5952"/>
              <a:gd name="T8" fmla="*/ 2137 w 12249"/>
              <a:gd name="T9" fmla="*/ 0 h 5952"/>
            </a:gdLst>
            <a:ahLst/>
            <a:cxnLst>
              <a:cxn ang="0">
                <a:pos x="T0" y="T1"/>
              </a:cxn>
              <a:cxn ang="0">
                <a:pos x="T2" y="T3"/>
              </a:cxn>
              <a:cxn ang="0">
                <a:pos x="T4" y="T5"/>
              </a:cxn>
              <a:cxn ang="0">
                <a:pos x="T6" y="T7"/>
              </a:cxn>
              <a:cxn ang="0">
                <a:pos x="T8" y="T9"/>
              </a:cxn>
            </a:cxnLst>
            <a:rect l="0" t="0" r="r" b="b"/>
            <a:pathLst>
              <a:path w="12249" h="5952">
                <a:moveTo>
                  <a:pt x="2137" y="0"/>
                </a:moveTo>
                <a:lnTo>
                  <a:pt x="12249" y="0"/>
                </a:lnTo>
                <a:lnTo>
                  <a:pt x="12249" y="5952"/>
                </a:lnTo>
                <a:lnTo>
                  <a:pt x="0" y="5952"/>
                </a:lnTo>
                <a:lnTo>
                  <a:pt x="2137" y="0"/>
                </a:lnTo>
                <a:close/>
              </a:path>
            </a:pathLst>
          </a:custGeom>
          <a:solidFill>
            <a:srgbClr val="EF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6"/>
          <p:cNvSpPr>
            <a:spLocks/>
          </p:cNvSpPr>
          <p:nvPr/>
        </p:nvSpPr>
        <p:spPr bwMode="auto">
          <a:xfrm>
            <a:off x="0" y="1628800"/>
            <a:ext cx="3355552" cy="3428498"/>
          </a:xfrm>
          <a:custGeom>
            <a:avLst/>
            <a:gdLst>
              <a:gd name="T0" fmla="*/ 0 w 5872"/>
              <a:gd name="T1" fmla="*/ 0 h 5952"/>
              <a:gd name="T2" fmla="*/ 5872 w 5872"/>
              <a:gd name="T3" fmla="*/ 0 h 5952"/>
              <a:gd name="T4" fmla="*/ 3735 w 5872"/>
              <a:gd name="T5" fmla="*/ 5952 h 5952"/>
              <a:gd name="T6" fmla="*/ 0 w 5872"/>
              <a:gd name="T7" fmla="*/ 5952 h 5952"/>
              <a:gd name="T8" fmla="*/ 0 w 5872"/>
              <a:gd name="T9" fmla="*/ 0 h 5952"/>
            </a:gdLst>
            <a:ahLst/>
            <a:cxnLst>
              <a:cxn ang="0">
                <a:pos x="T0" y="T1"/>
              </a:cxn>
              <a:cxn ang="0">
                <a:pos x="T2" y="T3"/>
              </a:cxn>
              <a:cxn ang="0">
                <a:pos x="T4" y="T5"/>
              </a:cxn>
              <a:cxn ang="0">
                <a:pos x="T6" y="T7"/>
              </a:cxn>
              <a:cxn ang="0">
                <a:pos x="T8" y="T9"/>
              </a:cxn>
            </a:cxnLst>
            <a:rect l="0" t="0" r="r" b="b"/>
            <a:pathLst>
              <a:path w="5872" h="5952">
                <a:moveTo>
                  <a:pt x="0" y="0"/>
                </a:moveTo>
                <a:lnTo>
                  <a:pt x="5872" y="0"/>
                </a:lnTo>
                <a:lnTo>
                  <a:pt x="3735" y="5952"/>
                </a:lnTo>
                <a:lnTo>
                  <a:pt x="0" y="595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网chenying0907出品 9"/>
          <p:cNvSpPr txBox="1"/>
          <p:nvPr/>
        </p:nvSpPr>
        <p:spPr>
          <a:xfrm>
            <a:off x="873751" y="2276872"/>
            <a:ext cx="1449436" cy="2554545"/>
          </a:xfrm>
          <a:prstGeom prst="rect">
            <a:avLst/>
          </a:prstGeom>
          <a:noFill/>
        </p:spPr>
        <p:txBody>
          <a:bodyPr wrap="none" rtlCol="0">
            <a:spAutoFit/>
          </a:bodyPr>
          <a:lstStyle/>
          <a:p>
            <a:r>
              <a:rPr lang="en-US" altLang="zh-CN" sz="16000" b="1" dirty="0" smtClean="0">
                <a:latin typeface="+mj-ea"/>
                <a:ea typeface="+mj-ea"/>
              </a:rPr>
              <a:t>3</a:t>
            </a:r>
            <a:endParaRPr lang="zh-CN" altLang="en-US" sz="16000" b="1" dirty="0">
              <a:latin typeface="+mj-ea"/>
              <a:ea typeface="+mj-ea"/>
            </a:endParaRPr>
          </a:p>
        </p:txBody>
      </p:sp>
      <p:sp>
        <p:nvSpPr>
          <p:cNvPr id="11" name="淘宝网chenying0907出品 10"/>
          <p:cNvSpPr txBox="1"/>
          <p:nvPr/>
        </p:nvSpPr>
        <p:spPr>
          <a:xfrm>
            <a:off x="324321" y="3292534"/>
            <a:ext cx="843501" cy="523220"/>
          </a:xfrm>
          <a:prstGeom prst="rect">
            <a:avLst/>
          </a:prstGeom>
          <a:noFill/>
        </p:spPr>
        <p:txBody>
          <a:bodyPr wrap="none" rtlCol="0">
            <a:spAutoFit/>
          </a:bodyPr>
          <a:lstStyle/>
          <a:p>
            <a:r>
              <a:rPr lang="en-US" altLang="zh-CN" sz="2800" dirty="0" smtClean="0"/>
              <a:t>Part</a:t>
            </a:r>
            <a:endParaRPr lang="zh-CN" altLang="en-US" sz="2800" dirty="0"/>
          </a:p>
        </p:txBody>
      </p:sp>
      <p:sp>
        <p:nvSpPr>
          <p:cNvPr id="171" name="淘宝网chenying0907出品 170"/>
          <p:cNvSpPr txBox="1"/>
          <p:nvPr/>
        </p:nvSpPr>
        <p:spPr>
          <a:xfrm>
            <a:off x="3564682" y="2424256"/>
            <a:ext cx="4176464" cy="1015663"/>
          </a:xfrm>
          <a:prstGeom prst="rect">
            <a:avLst/>
          </a:prstGeom>
          <a:noFill/>
        </p:spPr>
        <p:txBody>
          <a:bodyPr wrap="square" rtlCol="0">
            <a:spAutoFit/>
          </a:bodyPr>
          <a:lstStyle/>
          <a:p>
            <a:r>
              <a:rPr lang="zh-CN" altLang="en-US" sz="6000" b="1" dirty="0" smtClean="0">
                <a:solidFill>
                  <a:schemeClr val="tx2"/>
                </a:solidFill>
                <a:latin typeface="微软雅黑"/>
                <a:ea typeface="微软雅黑"/>
              </a:rPr>
              <a:t>教学过程</a:t>
            </a:r>
            <a:endParaRPr lang="zh-CN" altLang="en-US" sz="6000" b="1" dirty="0">
              <a:solidFill>
                <a:schemeClr val="tx2"/>
              </a:solidFill>
              <a:latin typeface="微软雅黑"/>
              <a:ea typeface="微软雅黑"/>
            </a:endParaRPr>
          </a:p>
        </p:txBody>
      </p:sp>
      <p:sp>
        <p:nvSpPr>
          <p:cNvPr id="185" name="淘宝网chenying0907出品 21"/>
          <p:cNvSpPr>
            <a:spLocks noEditPoints="1"/>
          </p:cNvSpPr>
          <p:nvPr/>
        </p:nvSpPr>
        <p:spPr bwMode="auto">
          <a:xfrm>
            <a:off x="3681666" y="3593684"/>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6" name="淘宝网chenying0907出品 185"/>
          <p:cNvSpPr txBox="1"/>
          <p:nvPr/>
        </p:nvSpPr>
        <p:spPr>
          <a:xfrm>
            <a:off x="3859682" y="3503955"/>
            <a:ext cx="2276661" cy="338554"/>
          </a:xfrm>
          <a:prstGeom prst="rect">
            <a:avLst/>
          </a:prstGeom>
          <a:noFill/>
        </p:spPr>
        <p:txBody>
          <a:bodyPr wrap="square" rtlCol="0">
            <a:spAutoFit/>
          </a:bodyPr>
          <a:lstStyle/>
          <a:p>
            <a:r>
              <a:rPr lang="zh-CN" altLang="en-US" sz="1600" dirty="0" smtClean="0">
                <a:solidFill>
                  <a:schemeClr val="bg2"/>
                </a:solidFill>
                <a:latin typeface="+mj-ea"/>
                <a:ea typeface="+mj-ea"/>
              </a:rPr>
              <a:t>课前学习</a:t>
            </a:r>
            <a:endParaRPr lang="zh-CN" altLang="en-US" sz="1600" dirty="0">
              <a:solidFill>
                <a:schemeClr val="bg2"/>
              </a:solidFill>
              <a:latin typeface="+mj-ea"/>
              <a:ea typeface="+mj-ea"/>
            </a:endParaRPr>
          </a:p>
        </p:txBody>
      </p:sp>
      <p:sp>
        <p:nvSpPr>
          <p:cNvPr id="189" name="淘宝网chenying0907出品 21"/>
          <p:cNvSpPr>
            <a:spLocks noEditPoints="1"/>
          </p:cNvSpPr>
          <p:nvPr/>
        </p:nvSpPr>
        <p:spPr bwMode="auto">
          <a:xfrm>
            <a:off x="3681666" y="4039935"/>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0" name="淘宝网chenying0907出品 189"/>
          <p:cNvSpPr txBox="1"/>
          <p:nvPr/>
        </p:nvSpPr>
        <p:spPr>
          <a:xfrm>
            <a:off x="3859682" y="3950206"/>
            <a:ext cx="2276661" cy="338554"/>
          </a:xfrm>
          <a:prstGeom prst="rect">
            <a:avLst/>
          </a:prstGeom>
          <a:noFill/>
        </p:spPr>
        <p:txBody>
          <a:bodyPr wrap="square" rtlCol="0">
            <a:spAutoFit/>
          </a:bodyPr>
          <a:lstStyle/>
          <a:p>
            <a:r>
              <a:rPr lang="zh-CN" altLang="en-US" sz="1600" dirty="0" smtClean="0">
                <a:solidFill>
                  <a:schemeClr val="bg2"/>
                </a:solidFill>
                <a:latin typeface="+mj-ea"/>
                <a:ea typeface="+mj-ea"/>
              </a:rPr>
              <a:t>教学流程</a:t>
            </a:r>
            <a:endParaRPr lang="zh-CN" altLang="en-US" sz="1600" dirty="0">
              <a:solidFill>
                <a:schemeClr val="bg2"/>
              </a:solidFill>
              <a:latin typeface="+mj-ea"/>
              <a:ea typeface="+mj-ea"/>
            </a:endParaRPr>
          </a:p>
        </p:txBody>
      </p:sp>
      <p:sp>
        <p:nvSpPr>
          <p:cNvPr id="193" name="淘宝网chenying0907出品 21"/>
          <p:cNvSpPr>
            <a:spLocks noEditPoints="1"/>
          </p:cNvSpPr>
          <p:nvPr/>
        </p:nvSpPr>
        <p:spPr bwMode="auto">
          <a:xfrm>
            <a:off x="5402890" y="3604999"/>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4" name="淘宝网chenying0907出品 193"/>
          <p:cNvSpPr txBox="1"/>
          <p:nvPr/>
        </p:nvSpPr>
        <p:spPr>
          <a:xfrm>
            <a:off x="5580906" y="3515270"/>
            <a:ext cx="2276661" cy="338554"/>
          </a:xfrm>
          <a:prstGeom prst="rect">
            <a:avLst/>
          </a:prstGeom>
          <a:noFill/>
        </p:spPr>
        <p:txBody>
          <a:bodyPr wrap="square" rtlCol="0">
            <a:spAutoFit/>
          </a:bodyPr>
          <a:lstStyle/>
          <a:p>
            <a:r>
              <a:rPr lang="zh-CN" altLang="en-US" sz="1600" dirty="0" smtClean="0">
                <a:solidFill>
                  <a:schemeClr val="bg2"/>
                </a:solidFill>
                <a:latin typeface="+mj-ea"/>
                <a:ea typeface="+mj-ea"/>
              </a:rPr>
              <a:t>教学实施过程</a:t>
            </a:r>
            <a:endParaRPr lang="zh-CN" altLang="en-US" sz="1600" dirty="0">
              <a:solidFill>
                <a:schemeClr val="bg2"/>
              </a:solidFill>
              <a:latin typeface="+mj-ea"/>
              <a:ea typeface="+mj-ea"/>
            </a:endParaRPr>
          </a:p>
        </p:txBody>
      </p:sp>
    </p:spTree>
    <p:extLst>
      <p:ext uri="{BB962C8B-B14F-4D97-AF65-F5344CB8AC3E}">
        <p14:creationId xmlns:p14="http://schemas.microsoft.com/office/powerpoint/2010/main" val="3364542603"/>
      </p:ext>
    </p:extLst>
  </p:cSld>
  <p:clrMapOvr>
    <a:masterClrMapping/>
  </p:clrMapOvr>
  <p:transition spd="slow" advTm="472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200" autoRev="1" fill="hold">
                                          <p:stCondLst>
                                            <p:cond delay="0"/>
                                          </p:stCondLst>
                                        </p:cTn>
                                        <p:tgtEl>
                                          <p:spTgt spid="11"/>
                                        </p:tgtEl>
                                        <p:attrNameLst>
                                          <p:attrName>ppt_w</p:attrName>
                                        </p:attrNameLst>
                                      </p:cBhvr>
                                    </p:anim>
                                    <p:anim by="(#ppt_w*0.50)" calcmode="lin" valueType="num">
                                      <p:cBhvr>
                                        <p:cTn id="17" dur="200" decel="50000" autoRev="1" fill="hold">
                                          <p:stCondLst>
                                            <p:cond delay="0"/>
                                          </p:stCondLst>
                                        </p:cTn>
                                        <p:tgtEl>
                                          <p:spTgt spid="11"/>
                                        </p:tgtEl>
                                        <p:attrNameLst>
                                          <p:attrName>ppt_x</p:attrName>
                                        </p:attrNameLst>
                                      </p:cBhvr>
                                    </p:anim>
                                    <p:anim from="(-#ppt_h/2)" to="(#ppt_y)" calcmode="lin" valueType="num">
                                      <p:cBhvr>
                                        <p:cTn id="18" dur="400" fill="hold">
                                          <p:stCondLst>
                                            <p:cond delay="0"/>
                                          </p:stCondLst>
                                        </p:cTn>
                                        <p:tgtEl>
                                          <p:spTgt spid="11"/>
                                        </p:tgtEl>
                                        <p:attrNameLst>
                                          <p:attrName>ppt_y</p:attrName>
                                        </p:attrNameLst>
                                      </p:cBhvr>
                                    </p:anim>
                                    <p:animRot by="21600000">
                                      <p:cBhvr>
                                        <p:cTn id="19" dur="400" fill="hold">
                                          <p:stCondLst>
                                            <p:cond delay="0"/>
                                          </p:stCondLst>
                                        </p:cTn>
                                        <p:tgtEl>
                                          <p:spTgt spid="11"/>
                                        </p:tgtEl>
                                        <p:attrNameLst>
                                          <p:attrName>r</p:attrName>
                                        </p:attrNameLst>
                                      </p:cBhvr>
                                    </p:animRot>
                                  </p:childTnLst>
                                </p:cTn>
                              </p:par>
                            </p:childTnLst>
                          </p:cTn>
                        </p:par>
                        <p:par>
                          <p:cTn id="20" fill="hold">
                            <p:stCondLst>
                              <p:cond delay="102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52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71"/>
                                        </p:tgtEl>
                                        <p:attrNameLst>
                                          <p:attrName>style.visibility</p:attrName>
                                        </p:attrNameLst>
                                      </p:cBhvr>
                                      <p:to>
                                        <p:strVal val="visible"/>
                                      </p:to>
                                    </p:set>
                                    <p:anim calcmode="lin" valueType="num">
                                      <p:cBhvr>
                                        <p:cTn id="30"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71"/>
                                        </p:tgtEl>
                                        <p:attrNameLst>
                                          <p:attrName>ppt_y</p:attrName>
                                        </p:attrNameLst>
                                      </p:cBhvr>
                                      <p:tavLst>
                                        <p:tav tm="0">
                                          <p:val>
                                            <p:strVal val="#ppt_y"/>
                                          </p:val>
                                        </p:tav>
                                        <p:tav tm="100000">
                                          <p:val>
                                            <p:strVal val="#ppt_y"/>
                                          </p:val>
                                        </p:tav>
                                      </p:tavLst>
                                    </p:anim>
                                    <p:anim calcmode="lin" valueType="num">
                                      <p:cBhvr>
                                        <p:cTn id="32"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71"/>
                                        </p:tgtEl>
                                      </p:cBhvr>
                                    </p:animEffect>
                                  </p:childTnLst>
                                </p:cTn>
                              </p:par>
                            </p:childTnLst>
                          </p:cTn>
                        </p:par>
                        <p:par>
                          <p:cTn id="35" fill="hold">
                            <p:stCondLst>
                              <p:cond delay="2170"/>
                            </p:stCondLst>
                            <p:childTnLst>
                              <p:par>
                                <p:cTn id="36" presetID="2" presetClass="entr" presetSubtype="12" fill="hold" grpId="0" nodeType="afterEffect">
                                  <p:stCondLst>
                                    <p:cond delay="0"/>
                                  </p:stCondLst>
                                  <p:childTnLst>
                                    <p:set>
                                      <p:cBhvr>
                                        <p:cTn id="37" dur="1" fill="hold">
                                          <p:stCondLst>
                                            <p:cond delay="0"/>
                                          </p:stCondLst>
                                        </p:cTn>
                                        <p:tgtEl>
                                          <p:spTgt spid="185"/>
                                        </p:tgtEl>
                                        <p:attrNameLst>
                                          <p:attrName>style.visibility</p:attrName>
                                        </p:attrNameLst>
                                      </p:cBhvr>
                                      <p:to>
                                        <p:strVal val="visible"/>
                                      </p:to>
                                    </p:set>
                                    <p:anim calcmode="lin" valueType="num">
                                      <p:cBhvr additive="base">
                                        <p:cTn id="38" dur="500" fill="hold"/>
                                        <p:tgtEl>
                                          <p:spTgt spid="185"/>
                                        </p:tgtEl>
                                        <p:attrNameLst>
                                          <p:attrName>ppt_x</p:attrName>
                                        </p:attrNameLst>
                                      </p:cBhvr>
                                      <p:tavLst>
                                        <p:tav tm="0">
                                          <p:val>
                                            <p:strVal val="0-#ppt_w/2"/>
                                          </p:val>
                                        </p:tav>
                                        <p:tav tm="100000">
                                          <p:val>
                                            <p:strVal val="#ppt_x"/>
                                          </p:val>
                                        </p:tav>
                                      </p:tavLst>
                                    </p:anim>
                                    <p:anim calcmode="lin" valueType="num">
                                      <p:cBhvr additive="base">
                                        <p:cTn id="39" dur="500" fill="hold"/>
                                        <p:tgtEl>
                                          <p:spTgt spid="18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189"/>
                                        </p:tgtEl>
                                        <p:attrNameLst>
                                          <p:attrName>style.visibility</p:attrName>
                                        </p:attrNameLst>
                                      </p:cBhvr>
                                      <p:to>
                                        <p:strVal val="visible"/>
                                      </p:to>
                                    </p:set>
                                    <p:anim calcmode="lin" valueType="num">
                                      <p:cBhvr additive="base">
                                        <p:cTn id="42" dur="500" fill="hold"/>
                                        <p:tgtEl>
                                          <p:spTgt spid="189"/>
                                        </p:tgtEl>
                                        <p:attrNameLst>
                                          <p:attrName>ppt_x</p:attrName>
                                        </p:attrNameLst>
                                      </p:cBhvr>
                                      <p:tavLst>
                                        <p:tav tm="0">
                                          <p:val>
                                            <p:strVal val="0-#ppt_w/2"/>
                                          </p:val>
                                        </p:tav>
                                        <p:tav tm="100000">
                                          <p:val>
                                            <p:strVal val="#ppt_x"/>
                                          </p:val>
                                        </p:tav>
                                      </p:tavLst>
                                    </p:anim>
                                    <p:anim calcmode="lin" valueType="num">
                                      <p:cBhvr additive="base">
                                        <p:cTn id="43" dur="500" fill="hold"/>
                                        <p:tgtEl>
                                          <p:spTgt spid="18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200"/>
                                  </p:stCondLst>
                                  <p:childTnLst>
                                    <p:set>
                                      <p:cBhvr>
                                        <p:cTn id="45" dur="1" fill="hold">
                                          <p:stCondLst>
                                            <p:cond delay="0"/>
                                          </p:stCondLst>
                                        </p:cTn>
                                        <p:tgtEl>
                                          <p:spTgt spid="193"/>
                                        </p:tgtEl>
                                        <p:attrNameLst>
                                          <p:attrName>style.visibility</p:attrName>
                                        </p:attrNameLst>
                                      </p:cBhvr>
                                      <p:to>
                                        <p:strVal val="visible"/>
                                      </p:to>
                                    </p:set>
                                    <p:anim calcmode="lin" valueType="num">
                                      <p:cBhvr additive="base">
                                        <p:cTn id="46" dur="500" fill="hold"/>
                                        <p:tgtEl>
                                          <p:spTgt spid="193"/>
                                        </p:tgtEl>
                                        <p:attrNameLst>
                                          <p:attrName>ppt_x</p:attrName>
                                        </p:attrNameLst>
                                      </p:cBhvr>
                                      <p:tavLst>
                                        <p:tav tm="0">
                                          <p:val>
                                            <p:strVal val="0-#ppt_w/2"/>
                                          </p:val>
                                        </p:tav>
                                        <p:tav tm="100000">
                                          <p:val>
                                            <p:strVal val="#ppt_x"/>
                                          </p:val>
                                        </p:tav>
                                      </p:tavLst>
                                    </p:anim>
                                    <p:anim calcmode="lin" valueType="num">
                                      <p:cBhvr additive="base">
                                        <p:cTn id="47" dur="500" fill="hold"/>
                                        <p:tgtEl>
                                          <p:spTgt spid="193"/>
                                        </p:tgtEl>
                                        <p:attrNameLst>
                                          <p:attrName>ppt_y</p:attrName>
                                        </p:attrNameLst>
                                      </p:cBhvr>
                                      <p:tavLst>
                                        <p:tav tm="0">
                                          <p:val>
                                            <p:strVal val="1+#ppt_h/2"/>
                                          </p:val>
                                        </p:tav>
                                        <p:tav tm="100000">
                                          <p:val>
                                            <p:strVal val="#ppt_y"/>
                                          </p:val>
                                        </p:tav>
                                      </p:tavLst>
                                    </p:anim>
                                  </p:childTnLst>
                                </p:cTn>
                              </p:par>
                            </p:childTnLst>
                          </p:cTn>
                        </p:par>
                        <p:par>
                          <p:cTn id="48" fill="hold">
                            <p:stCondLst>
                              <p:cond delay="2870"/>
                            </p:stCondLst>
                            <p:childTnLst>
                              <p:par>
                                <p:cTn id="49" presetID="22" presetClass="entr" presetSubtype="8" fill="hold" grpId="0" nodeType="afterEffect">
                                  <p:stCondLst>
                                    <p:cond delay="0"/>
                                  </p:stCondLst>
                                  <p:childTnLst>
                                    <p:set>
                                      <p:cBhvr>
                                        <p:cTn id="50" dur="1" fill="hold">
                                          <p:stCondLst>
                                            <p:cond delay="0"/>
                                          </p:stCondLst>
                                        </p:cTn>
                                        <p:tgtEl>
                                          <p:spTgt spid="186"/>
                                        </p:tgtEl>
                                        <p:attrNameLst>
                                          <p:attrName>style.visibility</p:attrName>
                                        </p:attrNameLst>
                                      </p:cBhvr>
                                      <p:to>
                                        <p:strVal val="visible"/>
                                      </p:to>
                                    </p:set>
                                    <p:animEffect transition="in" filter="wipe(left)">
                                      <p:cBhvr>
                                        <p:cTn id="51" dur="500"/>
                                        <p:tgtEl>
                                          <p:spTgt spid="18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0"/>
                                        </p:tgtEl>
                                        <p:attrNameLst>
                                          <p:attrName>style.visibility</p:attrName>
                                        </p:attrNameLst>
                                      </p:cBhvr>
                                      <p:to>
                                        <p:strVal val="visible"/>
                                      </p:to>
                                    </p:set>
                                    <p:animEffect transition="in" filter="wipe(left)">
                                      <p:cBhvr>
                                        <p:cTn id="54" dur="500"/>
                                        <p:tgtEl>
                                          <p:spTgt spid="19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94"/>
                                        </p:tgtEl>
                                        <p:attrNameLst>
                                          <p:attrName>style.visibility</p:attrName>
                                        </p:attrNameLst>
                                      </p:cBhvr>
                                      <p:to>
                                        <p:strVal val="visible"/>
                                      </p:to>
                                    </p:set>
                                    <p:animEffect transition="in" filter="wipe(left)">
                                      <p:cBhvr>
                                        <p:cTn id="5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71" grpId="0"/>
      <p:bldP spid="185" grpId="0" animBg="1"/>
      <p:bldP spid="186" grpId="0"/>
      <p:bldP spid="189" grpId="0" animBg="1"/>
      <p:bldP spid="190" grpId="0"/>
      <p:bldP spid="193" grpId="0" animBg="1"/>
      <p:bldP spid="194" grpId="0"/>
    </p:bld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课前学习</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淘宝网chenying0907出品 9"/>
          <p:cNvSpPr/>
          <p:nvPr/>
        </p:nvSpPr>
        <p:spPr bwMode="auto">
          <a:xfrm>
            <a:off x="2020850" y="2615608"/>
            <a:ext cx="910693" cy="91069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淘宝网chenying0907出品 10"/>
          <p:cNvSpPr/>
          <p:nvPr/>
        </p:nvSpPr>
        <p:spPr bwMode="auto">
          <a:xfrm>
            <a:off x="3261580" y="2615608"/>
            <a:ext cx="910693" cy="91069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淘宝网chenying0907出品 11"/>
          <p:cNvSpPr/>
          <p:nvPr/>
        </p:nvSpPr>
        <p:spPr bwMode="auto">
          <a:xfrm>
            <a:off x="857122" y="2615608"/>
            <a:ext cx="910693" cy="91069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淘宝网chenying0907出品 12"/>
          <p:cNvSpPr/>
          <p:nvPr/>
        </p:nvSpPr>
        <p:spPr>
          <a:xfrm>
            <a:off x="724183" y="1340768"/>
            <a:ext cx="3448090" cy="923330"/>
          </a:xfrm>
          <a:prstGeom prst="rect">
            <a:avLst/>
          </a:prstGeom>
        </p:spPr>
        <p:txBody>
          <a:bodyPr wrap="square">
            <a:spAutoFit/>
          </a:bodyPr>
          <a:lstStyle/>
          <a:p>
            <a:pPr algn="just"/>
            <a:r>
              <a:rPr lang="zh-CN" altLang="en-US" dirty="0">
                <a:solidFill>
                  <a:schemeClr val="bg2"/>
                </a:solidFill>
                <a:latin typeface="微软雅黑" pitchFamily="34" charset="-122"/>
                <a:ea typeface="微软雅黑" pitchFamily="34" charset="-122"/>
              </a:rPr>
              <a:t>通过我们班</a:t>
            </a:r>
            <a:r>
              <a:rPr lang="en-US" altLang="zh-CN" dirty="0">
                <a:solidFill>
                  <a:schemeClr val="bg2"/>
                </a:solidFill>
                <a:latin typeface="微软雅黑" pitchFamily="34" charset="-122"/>
                <a:ea typeface="微软雅黑" pitchFamily="34" charset="-122"/>
              </a:rPr>
              <a:t>QQ</a:t>
            </a:r>
            <a:r>
              <a:rPr lang="zh-CN" altLang="en-US" dirty="0">
                <a:solidFill>
                  <a:schemeClr val="bg2"/>
                </a:solidFill>
                <a:latin typeface="微软雅黑" pitchFamily="34" charset="-122"/>
                <a:ea typeface="微软雅黑" pitchFamily="34" charset="-122"/>
              </a:rPr>
              <a:t>群，布置作业，让同学们</a:t>
            </a:r>
            <a:r>
              <a:rPr lang="zh-CN" altLang="en-US" dirty="0" smtClean="0">
                <a:solidFill>
                  <a:schemeClr val="bg2"/>
                </a:solidFill>
                <a:latin typeface="微软雅黑" pitchFamily="34" charset="-122"/>
                <a:ea typeface="微软雅黑" pitchFamily="34" charset="-122"/>
              </a:rPr>
              <a:t>搜索行政法征收相关的资料、视频和音频。</a:t>
            </a:r>
            <a:endParaRPr lang="zh-CN" altLang="en-US" dirty="0">
              <a:solidFill>
                <a:schemeClr val="bg2"/>
              </a:solidFill>
              <a:latin typeface="微软雅黑" pitchFamily="34" charset="-122"/>
              <a:ea typeface="微软雅黑" pitchFamily="34" charset="-122"/>
            </a:endParaRPr>
          </a:p>
        </p:txBody>
      </p:sp>
      <p:sp>
        <p:nvSpPr>
          <p:cNvPr id="14" name="淘宝网chenying0907出品 13"/>
          <p:cNvSpPr/>
          <p:nvPr/>
        </p:nvSpPr>
        <p:spPr>
          <a:xfrm>
            <a:off x="1597655" y="4365104"/>
            <a:ext cx="2574618" cy="923330"/>
          </a:xfrm>
          <a:prstGeom prst="rect">
            <a:avLst/>
          </a:prstGeom>
        </p:spPr>
        <p:txBody>
          <a:bodyPr wrap="square">
            <a:spAutoFit/>
          </a:bodyPr>
          <a:lstStyle/>
          <a:p>
            <a:pPr algn="just"/>
            <a:r>
              <a:rPr lang="zh-CN" altLang="en-US" dirty="0" smtClean="0">
                <a:solidFill>
                  <a:schemeClr val="bg2"/>
                </a:solidFill>
                <a:latin typeface="微软雅黑" pitchFamily="34" charset="-122"/>
                <a:ea typeface="微软雅黑" pitchFamily="34" charset="-122"/>
              </a:rPr>
              <a:t>了解本章内容并</a:t>
            </a:r>
            <a:r>
              <a:rPr lang="zh-CN" altLang="en-US" dirty="0">
                <a:solidFill>
                  <a:schemeClr val="bg2"/>
                </a:solidFill>
                <a:latin typeface="微软雅黑" pitchFamily="34" charset="-122"/>
                <a:ea typeface="微软雅黑" pitchFamily="34" charset="-122"/>
              </a:rPr>
              <a:t>思考</a:t>
            </a:r>
            <a:r>
              <a:rPr lang="zh-CN" altLang="en-US" dirty="0" smtClean="0">
                <a:solidFill>
                  <a:schemeClr val="bg2"/>
                </a:solidFill>
                <a:latin typeface="微软雅黑" pitchFamily="34" charset="-122"/>
                <a:ea typeface="微软雅黑" pitchFamily="34" charset="-122"/>
              </a:rPr>
              <a:t>：行政征收和与行税费的区别？</a:t>
            </a:r>
            <a:endParaRPr lang="zh-CN" altLang="en-US" dirty="0">
              <a:solidFill>
                <a:schemeClr val="bg2"/>
              </a:solidFill>
              <a:latin typeface="微软雅黑" pitchFamily="34" charset="-122"/>
              <a:ea typeface="微软雅黑" pitchFamily="34" charset="-122"/>
            </a:endParaRPr>
          </a:p>
        </p:txBody>
      </p:sp>
      <p:grpSp>
        <p:nvGrpSpPr>
          <p:cNvPr id="15" name="淘宝网chenying0907出品 14"/>
          <p:cNvGrpSpPr/>
          <p:nvPr/>
        </p:nvGrpSpPr>
        <p:grpSpPr>
          <a:xfrm>
            <a:off x="963671" y="4423144"/>
            <a:ext cx="633984" cy="635855"/>
            <a:chOff x="2261319" y="4752975"/>
            <a:chExt cx="538163" cy="539751"/>
          </a:xfrm>
        </p:grpSpPr>
        <p:sp>
          <p:nvSpPr>
            <p:cNvPr id="16" name="淘宝网chenying0907出品 6"/>
            <p:cNvSpPr>
              <a:spLocks/>
            </p:cNvSpPr>
            <p:nvPr/>
          </p:nvSpPr>
          <p:spPr bwMode="auto">
            <a:xfrm>
              <a:off x="2261319" y="4752975"/>
              <a:ext cx="538163" cy="539751"/>
            </a:xfrm>
            <a:custGeom>
              <a:avLst/>
              <a:gdLst>
                <a:gd name="T0" fmla="*/ 119 w 1454"/>
                <a:gd name="T1" fmla="*/ 0 h 1454"/>
                <a:gd name="T2" fmla="*/ 1335 w 1454"/>
                <a:gd name="T3" fmla="*/ 0 h 1454"/>
                <a:gd name="T4" fmla="*/ 1454 w 1454"/>
                <a:gd name="T5" fmla="*/ 119 h 1454"/>
                <a:gd name="T6" fmla="*/ 1454 w 1454"/>
                <a:gd name="T7" fmla="*/ 1335 h 1454"/>
                <a:gd name="T8" fmla="*/ 1335 w 1454"/>
                <a:gd name="T9" fmla="*/ 1454 h 1454"/>
                <a:gd name="T10" fmla="*/ 119 w 1454"/>
                <a:gd name="T11" fmla="*/ 1454 h 1454"/>
                <a:gd name="T12" fmla="*/ 0 w 1454"/>
                <a:gd name="T13" fmla="*/ 1335 h 1454"/>
                <a:gd name="T14" fmla="*/ 0 w 1454"/>
                <a:gd name="T15" fmla="*/ 119 h 1454"/>
                <a:gd name="T16" fmla="*/ 119 w 1454"/>
                <a:gd name="T17" fmla="*/ 0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4" h="1454">
                  <a:moveTo>
                    <a:pt x="119" y="0"/>
                  </a:moveTo>
                  <a:lnTo>
                    <a:pt x="1335" y="0"/>
                  </a:lnTo>
                  <a:cubicBezTo>
                    <a:pt x="1401" y="0"/>
                    <a:pt x="1454" y="53"/>
                    <a:pt x="1454" y="119"/>
                  </a:cubicBezTo>
                  <a:lnTo>
                    <a:pt x="1454" y="1335"/>
                  </a:lnTo>
                  <a:cubicBezTo>
                    <a:pt x="1454" y="1401"/>
                    <a:pt x="1401" y="1454"/>
                    <a:pt x="1335" y="1454"/>
                  </a:cubicBezTo>
                  <a:lnTo>
                    <a:pt x="119" y="1454"/>
                  </a:lnTo>
                  <a:cubicBezTo>
                    <a:pt x="53" y="1454"/>
                    <a:pt x="0" y="1401"/>
                    <a:pt x="0" y="1335"/>
                  </a:cubicBezTo>
                  <a:lnTo>
                    <a:pt x="0" y="119"/>
                  </a:lnTo>
                  <a:cubicBezTo>
                    <a:pt x="0" y="53"/>
                    <a:pt x="53" y="0"/>
                    <a:pt x="1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淘宝网chenying0907出品 7"/>
            <p:cNvSpPr>
              <a:spLocks noEditPoints="1"/>
            </p:cNvSpPr>
            <p:nvPr/>
          </p:nvSpPr>
          <p:spPr bwMode="auto">
            <a:xfrm>
              <a:off x="2281957" y="4776788"/>
              <a:ext cx="446088" cy="476250"/>
            </a:xfrm>
            <a:custGeom>
              <a:avLst/>
              <a:gdLst>
                <a:gd name="T0" fmla="*/ 457 w 1205"/>
                <a:gd name="T1" fmla="*/ 800 h 1286"/>
                <a:gd name="T2" fmla="*/ 434 w 1205"/>
                <a:gd name="T3" fmla="*/ 727 h 1286"/>
                <a:gd name="T4" fmla="*/ 526 w 1205"/>
                <a:gd name="T5" fmla="*/ 351 h 1286"/>
                <a:gd name="T6" fmla="*/ 625 w 1205"/>
                <a:gd name="T7" fmla="*/ 656 h 1286"/>
                <a:gd name="T8" fmla="*/ 747 w 1205"/>
                <a:gd name="T9" fmla="*/ 302 h 1286"/>
                <a:gd name="T10" fmla="*/ 477 w 1205"/>
                <a:gd name="T11" fmla="*/ 600 h 1286"/>
                <a:gd name="T12" fmla="*/ 453 w 1205"/>
                <a:gd name="T13" fmla="*/ 640 h 1286"/>
                <a:gd name="T14" fmla="*/ 619 w 1205"/>
                <a:gd name="T15" fmla="*/ 737 h 1286"/>
                <a:gd name="T16" fmla="*/ 795 w 1205"/>
                <a:gd name="T17" fmla="*/ 257 h 1286"/>
                <a:gd name="T18" fmla="*/ 803 w 1205"/>
                <a:gd name="T19" fmla="*/ 164 h 1286"/>
                <a:gd name="T20" fmla="*/ 795 w 1205"/>
                <a:gd name="T21" fmla="*/ 257 h 1286"/>
                <a:gd name="T22" fmla="*/ 940 w 1205"/>
                <a:gd name="T23" fmla="*/ 303 h 1286"/>
                <a:gd name="T24" fmla="*/ 847 w 1205"/>
                <a:gd name="T25" fmla="*/ 312 h 1286"/>
                <a:gd name="T26" fmla="*/ 687 w 1205"/>
                <a:gd name="T27" fmla="*/ 216 h 1286"/>
                <a:gd name="T28" fmla="*/ 648 w 1205"/>
                <a:gd name="T29" fmla="*/ 131 h 1286"/>
                <a:gd name="T30" fmla="*/ 687 w 1205"/>
                <a:gd name="T31" fmla="*/ 216 h 1286"/>
                <a:gd name="T32" fmla="*/ 532 w 1205"/>
                <a:gd name="T33" fmla="*/ 161 h 1286"/>
                <a:gd name="T34" fmla="*/ 540 w 1205"/>
                <a:gd name="T35" fmla="*/ 254 h 1286"/>
                <a:gd name="T36" fmla="*/ 885 w 1205"/>
                <a:gd name="T37" fmla="*/ 459 h 1286"/>
                <a:gd name="T38" fmla="*/ 970 w 1205"/>
                <a:gd name="T39" fmla="*/ 420 h 1286"/>
                <a:gd name="T40" fmla="*/ 885 w 1205"/>
                <a:gd name="T41" fmla="*/ 459 h 1286"/>
                <a:gd name="T42" fmla="*/ 443 w 1205"/>
                <a:gd name="T43" fmla="*/ 658 h 1286"/>
                <a:gd name="T44" fmla="*/ 420 w 1205"/>
                <a:gd name="T45" fmla="*/ 698 h 1286"/>
                <a:gd name="T46" fmla="*/ 585 w 1205"/>
                <a:gd name="T47" fmla="*/ 795 h 1286"/>
                <a:gd name="T48" fmla="*/ 439 w 1205"/>
                <a:gd name="T49" fmla="*/ 1286 h 1286"/>
                <a:gd name="T50" fmla="*/ 471 w 1205"/>
                <a:gd name="T51" fmla="*/ 75 h 1286"/>
                <a:gd name="T52" fmla="*/ 1146 w 1205"/>
                <a:gd name="T53" fmla="*/ 366 h 1286"/>
                <a:gd name="T54" fmla="*/ 1157 w 1205"/>
                <a:gd name="T55" fmla="*/ 560 h 1286"/>
                <a:gd name="T56" fmla="*/ 1191 w 1205"/>
                <a:gd name="T57" fmla="*/ 804 h 1286"/>
                <a:gd name="T58" fmla="*/ 1149 w 1205"/>
                <a:gd name="T59" fmla="*/ 1011 h 1286"/>
                <a:gd name="T60" fmla="*/ 900 w 1205"/>
                <a:gd name="T61" fmla="*/ 1067 h 1286"/>
                <a:gd name="T62" fmla="*/ 439 w 1205"/>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5" h="1286">
                  <a:moveTo>
                    <a:pt x="434" y="727"/>
                  </a:moveTo>
                  <a:cubicBezTo>
                    <a:pt x="421" y="753"/>
                    <a:pt x="431" y="785"/>
                    <a:pt x="457" y="800"/>
                  </a:cubicBezTo>
                  <a:cubicBezTo>
                    <a:pt x="478" y="812"/>
                    <a:pt x="504" y="809"/>
                    <a:pt x="522" y="793"/>
                  </a:cubicBezTo>
                  <a:lnTo>
                    <a:pt x="434" y="727"/>
                  </a:lnTo>
                  <a:close/>
                  <a:moveTo>
                    <a:pt x="747" y="302"/>
                  </a:moveTo>
                  <a:cubicBezTo>
                    <a:pt x="667" y="256"/>
                    <a:pt x="568" y="278"/>
                    <a:pt x="526" y="351"/>
                  </a:cubicBezTo>
                  <a:cubicBezTo>
                    <a:pt x="483" y="425"/>
                    <a:pt x="539" y="507"/>
                    <a:pt x="500" y="584"/>
                  </a:cubicBezTo>
                  <a:lnTo>
                    <a:pt x="625" y="656"/>
                  </a:lnTo>
                  <a:cubicBezTo>
                    <a:pt x="672" y="584"/>
                    <a:pt x="772" y="592"/>
                    <a:pt x="815" y="517"/>
                  </a:cubicBezTo>
                  <a:cubicBezTo>
                    <a:pt x="857" y="445"/>
                    <a:pt x="826" y="348"/>
                    <a:pt x="747" y="302"/>
                  </a:cubicBezTo>
                  <a:close/>
                  <a:moveTo>
                    <a:pt x="612" y="702"/>
                  </a:moveTo>
                  <a:lnTo>
                    <a:pt x="477" y="600"/>
                  </a:lnTo>
                  <a:cubicBezTo>
                    <a:pt x="466" y="592"/>
                    <a:pt x="453" y="595"/>
                    <a:pt x="446" y="606"/>
                  </a:cubicBezTo>
                  <a:cubicBezTo>
                    <a:pt x="440" y="617"/>
                    <a:pt x="443" y="633"/>
                    <a:pt x="453" y="640"/>
                  </a:cubicBezTo>
                  <a:lnTo>
                    <a:pt x="589" y="743"/>
                  </a:lnTo>
                  <a:cubicBezTo>
                    <a:pt x="599" y="750"/>
                    <a:pt x="613" y="748"/>
                    <a:pt x="619" y="737"/>
                  </a:cubicBezTo>
                  <a:cubicBezTo>
                    <a:pt x="625" y="726"/>
                    <a:pt x="622" y="710"/>
                    <a:pt x="612" y="702"/>
                  </a:cubicBezTo>
                  <a:close/>
                  <a:moveTo>
                    <a:pt x="795" y="257"/>
                  </a:moveTo>
                  <a:lnTo>
                    <a:pt x="837" y="183"/>
                  </a:lnTo>
                  <a:lnTo>
                    <a:pt x="803" y="164"/>
                  </a:lnTo>
                  <a:lnTo>
                    <a:pt x="760" y="237"/>
                  </a:lnTo>
                  <a:lnTo>
                    <a:pt x="795" y="257"/>
                  </a:lnTo>
                  <a:close/>
                  <a:moveTo>
                    <a:pt x="867" y="346"/>
                  </a:moveTo>
                  <a:lnTo>
                    <a:pt x="940" y="303"/>
                  </a:lnTo>
                  <a:lnTo>
                    <a:pt x="921" y="269"/>
                  </a:lnTo>
                  <a:lnTo>
                    <a:pt x="847" y="312"/>
                  </a:lnTo>
                  <a:lnTo>
                    <a:pt x="867" y="346"/>
                  </a:lnTo>
                  <a:close/>
                  <a:moveTo>
                    <a:pt x="687" y="216"/>
                  </a:moveTo>
                  <a:lnTo>
                    <a:pt x="687" y="131"/>
                  </a:lnTo>
                  <a:lnTo>
                    <a:pt x="648" y="131"/>
                  </a:lnTo>
                  <a:lnTo>
                    <a:pt x="648" y="216"/>
                  </a:lnTo>
                  <a:lnTo>
                    <a:pt x="687" y="216"/>
                  </a:lnTo>
                  <a:close/>
                  <a:moveTo>
                    <a:pt x="574" y="235"/>
                  </a:moveTo>
                  <a:lnTo>
                    <a:pt x="532" y="161"/>
                  </a:lnTo>
                  <a:lnTo>
                    <a:pt x="498" y="181"/>
                  </a:lnTo>
                  <a:lnTo>
                    <a:pt x="540" y="254"/>
                  </a:lnTo>
                  <a:lnTo>
                    <a:pt x="574" y="235"/>
                  </a:lnTo>
                  <a:close/>
                  <a:moveTo>
                    <a:pt x="885" y="459"/>
                  </a:moveTo>
                  <a:lnTo>
                    <a:pt x="970" y="459"/>
                  </a:lnTo>
                  <a:lnTo>
                    <a:pt x="970" y="420"/>
                  </a:lnTo>
                  <a:lnTo>
                    <a:pt x="885" y="420"/>
                  </a:lnTo>
                  <a:lnTo>
                    <a:pt x="885" y="459"/>
                  </a:lnTo>
                  <a:close/>
                  <a:moveTo>
                    <a:pt x="578" y="761"/>
                  </a:moveTo>
                  <a:lnTo>
                    <a:pt x="443" y="658"/>
                  </a:lnTo>
                  <a:cubicBezTo>
                    <a:pt x="433" y="650"/>
                    <a:pt x="419" y="653"/>
                    <a:pt x="413" y="664"/>
                  </a:cubicBezTo>
                  <a:cubicBezTo>
                    <a:pt x="406" y="675"/>
                    <a:pt x="410" y="691"/>
                    <a:pt x="420" y="698"/>
                  </a:cubicBezTo>
                  <a:lnTo>
                    <a:pt x="555" y="801"/>
                  </a:lnTo>
                  <a:cubicBezTo>
                    <a:pt x="565" y="809"/>
                    <a:pt x="579" y="806"/>
                    <a:pt x="585" y="795"/>
                  </a:cubicBezTo>
                  <a:cubicBezTo>
                    <a:pt x="592" y="784"/>
                    <a:pt x="589" y="768"/>
                    <a:pt x="578" y="761"/>
                  </a:cubicBezTo>
                  <a:close/>
                  <a:moveTo>
                    <a:pt x="439" y="1286"/>
                  </a:moveTo>
                  <a:cubicBezTo>
                    <a:pt x="454" y="1184"/>
                    <a:pt x="454" y="1077"/>
                    <a:pt x="426" y="982"/>
                  </a:cubicBezTo>
                  <a:cubicBezTo>
                    <a:pt x="0" y="742"/>
                    <a:pt x="112" y="187"/>
                    <a:pt x="471" y="75"/>
                  </a:cubicBezTo>
                  <a:cubicBezTo>
                    <a:pt x="659" y="0"/>
                    <a:pt x="916" y="45"/>
                    <a:pt x="1083" y="213"/>
                  </a:cubicBezTo>
                  <a:cubicBezTo>
                    <a:pt x="1205" y="334"/>
                    <a:pt x="1146" y="366"/>
                    <a:pt x="1146" y="366"/>
                  </a:cubicBezTo>
                  <a:lnTo>
                    <a:pt x="1120" y="380"/>
                  </a:lnTo>
                  <a:cubicBezTo>
                    <a:pt x="1134" y="438"/>
                    <a:pt x="1160" y="545"/>
                    <a:pt x="1157" y="560"/>
                  </a:cubicBezTo>
                  <a:cubicBezTo>
                    <a:pt x="1153" y="580"/>
                    <a:pt x="1130" y="600"/>
                    <a:pt x="1130" y="600"/>
                  </a:cubicBezTo>
                  <a:lnTo>
                    <a:pt x="1191" y="804"/>
                  </a:lnTo>
                  <a:lnTo>
                    <a:pt x="1137" y="826"/>
                  </a:lnTo>
                  <a:cubicBezTo>
                    <a:pt x="1149" y="892"/>
                    <a:pt x="1156" y="946"/>
                    <a:pt x="1149" y="1011"/>
                  </a:cubicBezTo>
                  <a:cubicBezTo>
                    <a:pt x="1148" y="1022"/>
                    <a:pt x="1112" y="1054"/>
                    <a:pt x="1082" y="1056"/>
                  </a:cubicBezTo>
                  <a:lnTo>
                    <a:pt x="900" y="1067"/>
                  </a:lnTo>
                  <a:lnTo>
                    <a:pt x="912" y="1286"/>
                  </a:lnTo>
                  <a:lnTo>
                    <a:pt x="439" y="128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淘宝网chenying0907出品 17"/>
          <p:cNvSpPr/>
          <p:nvPr/>
        </p:nvSpPr>
        <p:spPr>
          <a:xfrm>
            <a:off x="850159" y="5887168"/>
            <a:ext cx="3286927" cy="646331"/>
          </a:xfrm>
          <a:prstGeom prst="rect">
            <a:avLst/>
          </a:prstGeom>
        </p:spPr>
        <p:txBody>
          <a:bodyPr wrap="square">
            <a:spAutoFit/>
          </a:bodyPr>
          <a:lstStyle/>
          <a:p>
            <a:pPr algn="just"/>
            <a:r>
              <a:rPr lang="zh-CN" altLang="en-US" b="1" dirty="0">
                <a:solidFill>
                  <a:schemeClr val="bg2"/>
                </a:solidFill>
                <a:latin typeface="微软雅黑" pitchFamily="34" charset="-122"/>
                <a:ea typeface="微软雅黑" pitchFamily="34" charset="-122"/>
              </a:rPr>
              <a:t>设计意图</a:t>
            </a:r>
            <a:r>
              <a:rPr lang="zh-CN" altLang="en-US" b="1" dirty="0" smtClean="0">
                <a:solidFill>
                  <a:schemeClr val="bg2"/>
                </a:solidFill>
                <a:latin typeface="微软雅黑" pitchFamily="34" charset="-122"/>
                <a:ea typeface="微软雅黑" pitchFamily="34" charset="-122"/>
              </a:rPr>
              <a:t>：</a:t>
            </a:r>
            <a:r>
              <a:rPr lang="zh-CN" altLang="en-US" dirty="0" smtClean="0">
                <a:solidFill>
                  <a:schemeClr val="bg2"/>
                </a:solidFill>
                <a:latin typeface="微软雅黑" pitchFamily="34" charset="-122"/>
                <a:ea typeface="微软雅黑" pitchFamily="34" charset="-122"/>
              </a:rPr>
              <a:t>课</a:t>
            </a:r>
            <a:r>
              <a:rPr lang="zh-CN" altLang="en-US" dirty="0">
                <a:solidFill>
                  <a:schemeClr val="bg2"/>
                </a:solidFill>
                <a:latin typeface="微软雅黑" pitchFamily="34" charset="-122"/>
                <a:ea typeface="微软雅黑" pitchFamily="34" charset="-122"/>
              </a:rPr>
              <a:t>前自主学习，</a:t>
            </a:r>
            <a:r>
              <a:rPr lang="zh-CN" altLang="en-US" dirty="0" smtClean="0">
                <a:solidFill>
                  <a:schemeClr val="bg2"/>
                </a:solidFill>
                <a:latin typeface="微软雅黑" pitchFamily="34" charset="-122"/>
                <a:ea typeface="微软雅黑" pitchFamily="34" charset="-122"/>
              </a:rPr>
              <a:t>熟悉本章内容</a:t>
            </a:r>
            <a:endParaRPr lang="zh-CN" altLang="en-US" dirty="0">
              <a:solidFill>
                <a:schemeClr val="bg2"/>
              </a:solidFill>
              <a:latin typeface="微软雅黑" pitchFamily="34" charset="-122"/>
              <a:ea typeface="微软雅黑" pitchFamily="34" charset="-122"/>
            </a:endParaRPr>
          </a:p>
        </p:txBody>
      </p:sp>
      <p:sp>
        <p:nvSpPr>
          <p:cNvPr id="19" name="淘宝网chenying0907出品 5"/>
          <p:cNvSpPr>
            <a:spLocks noEditPoints="1"/>
          </p:cNvSpPr>
          <p:nvPr/>
        </p:nvSpPr>
        <p:spPr bwMode="auto">
          <a:xfrm>
            <a:off x="2180029" y="2799382"/>
            <a:ext cx="536398" cy="565027"/>
          </a:xfrm>
          <a:custGeom>
            <a:avLst/>
            <a:gdLst>
              <a:gd name="T0" fmla="*/ 451 w 1066"/>
              <a:gd name="T1" fmla="*/ 356 h 1094"/>
              <a:gd name="T2" fmla="*/ 561 w 1066"/>
              <a:gd name="T3" fmla="*/ 318 h 1094"/>
              <a:gd name="T4" fmla="*/ 411 w 1066"/>
              <a:gd name="T5" fmla="*/ 460 h 1094"/>
              <a:gd name="T6" fmla="*/ 450 w 1066"/>
              <a:gd name="T7" fmla="*/ 989 h 1094"/>
              <a:gd name="T8" fmla="*/ 394 w 1066"/>
              <a:gd name="T9" fmla="*/ 1010 h 1094"/>
              <a:gd name="T10" fmla="*/ 210 w 1066"/>
              <a:gd name="T11" fmla="*/ 1056 h 1094"/>
              <a:gd name="T12" fmla="*/ 104 w 1066"/>
              <a:gd name="T13" fmla="*/ 966 h 1094"/>
              <a:gd name="T14" fmla="*/ 118 w 1066"/>
              <a:gd name="T15" fmla="*/ 875 h 1094"/>
              <a:gd name="T16" fmla="*/ 147 w 1066"/>
              <a:gd name="T17" fmla="*/ 798 h 1094"/>
              <a:gd name="T18" fmla="*/ 218 w 1066"/>
              <a:gd name="T19" fmla="*/ 874 h 1094"/>
              <a:gd name="T20" fmla="*/ 551 w 1066"/>
              <a:gd name="T21" fmla="*/ 984 h 1094"/>
              <a:gd name="T22" fmla="*/ 955 w 1066"/>
              <a:gd name="T23" fmla="*/ 797 h 1094"/>
              <a:gd name="T24" fmla="*/ 702 w 1066"/>
              <a:gd name="T25" fmla="*/ 660 h 1094"/>
              <a:gd name="T26" fmla="*/ 577 w 1066"/>
              <a:gd name="T27" fmla="*/ 767 h 1094"/>
              <a:gd name="T28" fmla="*/ 452 w 1066"/>
              <a:gd name="T29" fmla="*/ 720 h 1094"/>
              <a:gd name="T30" fmla="*/ 415 w 1066"/>
              <a:gd name="T31" fmla="*/ 603 h 1094"/>
              <a:gd name="T32" fmla="*/ 1027 w 1066"/>
              <a:gd name="T33" fmla="*/ 557 h 1094"/>
              <a:gd name="T34" fmla="*/ 931 w 1066"/>
              <a:gd name="T35" fmla="*/ 262 h 1094"/>
              <a:gd name="T36" fmla="*/ 708 w 1066"/>
              <a:gd name="T37" fmla="*/ 113 h 1094"/>
              <a:gd name="T38" fmla="*/ 943 w 1066"/>
              <a:gd name="T39" fmla="*/ 24 h 1094"/>
              <a:gd name="T40" fmla="*/ 1043 w 1066"/>
              <a:gd name="T41" fmla="*/ 129 h 1094"/>
              <a:gd name="T42" fmla="*/ 1036 w 1066"/>
              <a:gd name="T43" fmla="*/ 184 h 1094"/>
              <a:gd name="T44" fmla="*/ 1053 w 1066"/>
              <a:gd name="T45" fmla="*/ 160 h 1094"/>
              <a:gd name="T46" fmla="*/ 940 w 1066"/>
              <a:gd name="T47" fmla="*/ 0 h 1094"/>
              <a:gd name="T48" fmla="*/ 673 w 1066"/>
              <a:gd name="T49" fmla="*/ 78 h 1094"/>
              <a:gd name="T50" fmla="*/ 582 w 1066"/>
              <a:gd name="T51" fmla="*/ 90 h 1094"/>
              <a:gd name="T52" fmla="*/ 336 w 1066"/>
              <a:gd name="T53" fmla="*/ 135 h 1094"/>
              <a:gd name="T54" fmla="*/ 109 w 1066"/>
              <a:gd name="T55" fmla="*/ 369 h 1094"/>
              <a:gd name="T56" fmla="*/ 76 w 1066"/>
              <a:gd name="T57" fmla="*/ 509 h 1094"/>
              <a:gd name="T58" fmla="*/ 118 w 1066"/>
              <a:gd name="T59" fmla="*/ 515 h 1094"/>
              <a:gd name="T60" fmla="*/ 265 w 1066"/>
              <a:gd name="T61" fmla="*/ 395 h 1094"/>
              <a:gd name="T62" fmla="*/ 221 w 1066"/>
              <a:gd name="T63" fmla="*/ 444 h 1094"/>
              <a:gd name="T64" fmla="*/ 111 w 1066"/>
              <a:gd name="T65" fmla="*/ 616 h 1094"/>
              <a:gd name="T66" fmla="*/ 146 w 1066"/>
              <a:gd name="T67" fmla="*/ 1094 h 1094"/>
              <a:gd name="T68" fmla="*/ 321 w 1066"/>
              <a:gd name="T69" fmla="*/ 1053 h 1094"/>
              <a:gd name="T70" fmla="*/ 418 w 1066"/>
              <a:gd name="T71" fmla="*/ 1007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6" h="1094">
                <a:moveTo>
                  <a:pt x="411" y="454"/>
                </a:moveTo>
                <a:cubicBezTo>
                  <a:pt x="411" y="418"/>
                  <a:pt x="433" y="375"/>
                  <a:pt x="451" y="356"/>
                </a:cubicBezTo>
                <a:cubicBezTo>
                  <a:pt x="474" y="333"/>
                  <a:pt x="506" y="318"/>
                  <a:pt x="551" y="318"/>
                </a:cubicBezTo>
                <a:lnTo>
                  <a:pt x="561" y="318"/>
                </a:lnTo>
                <a:cubicBezTo>
                  <a:pt x="646" y="318"/>
                  <a:pt x="702" y="376"/>
                  <a:pt x="702" y="460"/>
                </a:cubicBezTo>
                <a:lnTo>
                  <a:pt x="411" y="460"/>
                </a:lnTo>
                <a:lnTo>
                  <a:pt x="411" y="454"/>
                </a:lnTo>
                <a:close/>
                <a:moveTo>
                  <a:pt x="450" y="989"/>
                </a:moveTo>
                <a:lnTo>
                  <a:pt x="448" y="988"/>
                </a:lnTo>
                <a:cubicBezTo>
                  <a:pt x="437" y="991"/>
                  <a:pt x="407" y="1004"/>
                  <a:pt x="394" y="1010"/>
                </a:cubicBezTo>
                <a:cubicBezTo>
                  <a:pt x="374" y="1018"/>
                  <a:pt x="359" y="1023"/>
                  <a:pt x="337" y="1030"/>
                </a:cubicBezTo>
                <a:cubicBezTo>
                  <a:pt x="303" y="1041"/>
                  <a:pt x="254" y="1056"/>
                  <a:pt x="210" y="1056"/>
                </a:cubicBezTo>
                <a:lnTo>
                  <a:pt x="201" y="1056"/>
                </a:lnTo>
                <a:cubicBezTo>
                  <a:pt x="141" y="1056"/>
                  <a:pt x="104" y="1026"/>
                  <a:pt x="104" y="966"/>
                </a:cubicBezTo>
                <a:lnTo>
                  <a:pt x="104" y="964"/>
                </a:lnTo>
                <a:cubicBezTo>
                  <a:pt x="104" y="924"/>
                  <a:pt x="111" y="906"/>
                  <a:pt x="118" y="875"/>
                </a:cubicBezTo>
                <a:cubicBezTo>
                  <a:pt x="121" y="864"/>
                  <a:pt x="128" y="844"/>
                  <a:pt x="132" y="835"/>
                </a:cubicBezTo>
                <a:cubicBezTo>
                  <a:pt x="135" y="828"/>
                  <a:pt x="146" y="804"/>
                  <a:pt x="147" y="798"/>
                </a:cubicBezTo>
                <a:cubicBezTo>
                  <a:pt x="147" y="798"/>
                  <a:pt x="179" y="836"/>
                  <a:pt x="180" y="838"/>
                </a:cubicBezTo>
                <a:cubicBezTo>
                  <a:pt x="190" y="852"/>
                  <a:pt x="206" y="862"/>
                  <a:pt x="218" y="874"/>
                </a:cubicBezTo>
                <a:cubicBezTo>
                  <a:pt x="236" y="891"/>
                  <a:pt x="283" y="921"/>
                  <a:pt x="308" y="931"/>
                </a:cubicBezTo>
                <a:cubicBezTo>
                  <a:pt x="377" y="961"/>
                  <a:pt x="451" y="984"/>
                  <a:pt x="551" y="984"/>
                </a:cubicBezTo>
                <a:cubicBezTo>
                  <a:pt x="678" y="984"/>
                  <a:pt x="780" y="947"/>
                  <a:pt x="856" y="896"/>
                </a:cubicBezTo>
                <a:cubicBezTo>
                  <a:pt x="893" y="870"/>
                  <a:pt x="929" y="835"/>
                  <a:pt x="955" y="797"/>
                </a:cubicBezTo>
                <a:cubicBezTo>
                  <a:pt x="973" y="769"/>
                  <a:pt x="1011" y="700"/>
                  <a:pt x="1015" y="660"/>
                </a:cubicBezTo>
                <a:lnTo>
                  <a:pt x="702" y="660"/>
                </a:lnTo>
                <a:cubicBezTo>
                  <a:pt x="695" y="693"/>
                  <a:pt x="682" y="714"/>
                  <a:pt x="661" y="734"/>
                </a:cubicBezTo>
                <a:cubicBezTo>
                  <a:pt x="645" y="749"/>
                  <a:pt x="607" y="767"/>
                  <a:pt x="577" y="767"/>
                </a:cubicBezTo>
                <a:lnTo>
                  <a:pt x="544" y="767"/>
                </a:lnTo>
                <a:cubicBezTo>
                  <a:pt x="506" y="767"/>
                  <a:pt x="471" y="741"/>
                  <a:pt x="452" y="720"/>
                </a:cubicBezTo>
                <a:cubicBezTo>
                  <a:pt x="436" y="703"/>
                  <a:pt x="415" y="651"/>
                  <a:pt x="415" y="618"/>
                </a:cubicBezTo>
                <a:lnTo>
                  <a:pt x="415" y="603"/>
                </a:lnTo>
                <a:lnTo>
                  <a:pt x="1026" y="603"/>
                </a:lnTo>
                <a:lnTo>
                  <a:pt x="1027" y="557"/>
                </a:lnTo>
                <a:lnTo>
                  <a:pt x="1027" y="536"/>
                </a:lnTo>
                <a:cubicBezTo>
                  <a:pt x="1027" y="419"/>
                  <a:pt x="982" y="329"/>
                  <a:pt x="931" y="262"/>
                </a:cubicBezTo>
                <a:cubicBezTo>
                  <a:pt x="907" y="230"/>
                  <a:pt x="867" y="195"/>
                  <a:pt x="834" y="173"/>
                </a:cubicBezTo>
                <a:cubicBezTo>
                  <a:pt x="803" y="152"/>
                  <a:pt x="748" y="122"/>
                  <a:pt x="708" y="113"/>
                </a:cubicBezTo>
                <a:cubicBezTo>
                  <a:pt x="715" y="103"/>
                  <a:pt x="796" y="64"/>
                  <a:pt x="813" y="57"/>
                </a:cubicBezTo>
                <a:cubicBezTo>
                  <a:pt x="846" y="43"/>
                  <a:pt x="898" y="24"/>
                  <a:pt x="943" y="24"/>
                </a:cubicBezTo>
                <a:lnTo>
                  <a:pt x="956" y="24"/>
                </a:lnTo>
                <a:cubicBezTo>
                  <a:pt x="1016" y="24"/>
                  <a:pt x="1043" y="69"/>
                  <a:pt x="1043" y="129"/>
                </a:cubicBezTo>
                <a:lnTo>
                  <a:pt x="1043" y="133"/>
                </a:lnTo>
                <a:cubicBezTo>
                  <a:pt x="1043" y="151"/>
                  <a:pt x="1040" y="169"/>
                  <a:pt x="1036" y="184"/>
                </a:cubicBezTo>
                <a:cubicBezTo>
                  <a:pt x="1034" y="198"/>
                  <a:pt x="1027" y="222"/>
                  <a:pt x="1026" y="231"/>
                </a:cubicBezTo>
                <a:cubicBezTo>
                  <a:pt x="1032" y="224"/>
                  <a:pt x="1049" y="174"/>
                  <a:pt x="1053" y="160"/>
                </a:cubicBezTo>
                <a:cubicBezTo>
                  <a:pt x="1059" y="138"/>
                  <a:pt x="1066" y="99"/>
                  <a:pt x="1061" y="75"/>
                </a:cubicBezTo>
                <a:cubicBezTo>
                  <a:pt x="1050" y="19"/>
                  <a:pt x="1006" y="0"/>
                  <a:pt x="940" y="0"/>
                </a:cubicBezTo>
                <a:cubicBezTo>
                  <a:pt x="859" y="0"/>
                  <a:pt x="813" y="21"/>
                  <a:pt x="753" y="43"/>
                </a:cubicBezTo>
                <a:cubicBezTo>
                  <a:pt x="729" y="51"/>
                  <a:pt x="696" y="66"/>
                  <a:pt x="673" y="78"/>
                </a:cubicBezTo>
                <a:cubicBezTo>
                  <a:pt x="668" y="81"/>
                  <a:pt x="640" y="96"/>
                  <a:pt x="635" y="96"/>
                </a:cubicBezTo>
                <a:cubicBezTo>
                  <a:pt x="617" y="94"/>
                  <a:pt x="602" y="90"/>
                  <a:pt x="582" y="90"/>
                </a:cubicBezTo>
                <a:lnTo>
                  <a:pt x="521" y="90"/>
                </a:lnTo>
                <a:cubicBezTo>
                  <a:pt x="462" y="90"/>
                  <a:pt x="375" y="115"/>
                  <a:pt x="336" y="135"/>
                </a:cubicBezTo>
                <a:cubicBezTo>
                  <a:pt x="279" y="163"/>
                  <a:pt x="243" y="186"/>
                  <a:pt x="200" y="230"/>
                </a:cubicBezTo>
                <a:cubicBezTo>
                  <a:pt x="163" y="267"/>
                  <a:pt x="131" y="316"/>
                  <a:pt x="109" y="369"/>
                </a:cubicBezTo>
                <a:cubicBezTo>
                  <a:pt x="99" y="393"/>
                  <a:pt x="87" y="430"/>
                  <a:pt x="83" y="458"/>
                </a:cubicBezTo>
                <a:cubicBezTo>
                  <a:pt x="81" y="474"/>
                  <a:pt x="77" y="491"/>
                  <a:pt x="76" y="509"/>
                </a:cubicBezTo>
                <a:cubicBezTo>
                  <a:pt x="76" y="525"/>
                  <a:pt x="78" y="545"/>
                  <a:pt x="78" y="563"/>
                </a:cubicBezTo>
                <a:cubicBezTo>
                  <a:pt x="86" y="557"/>
                  <a:pt x="108" y="525"/>
                  <a:pt x="118" y="515"/>
                </a:cubicBezTo>
                <a:cubicBezTo>
                  <a:pt x="133" y="500"/>
                  <a:pt x="147" y="484"/>
                  <a:pt x="162" y="469"/>
                </a:cubicBezTo>
                <a:cubicBezTo>
                  <a:pt x="177" y="454"/>
                  <a:pt x="245" y="399"/>
                  <a:pt x="265" y="395"/>
                </a:cubicBezTo>
                <a:cubicBezTo>
                  <a:pt x="261" y="401"/>
                  <a:pt x="249" y="412"/>
                  <a:pt x="243" y="418"/>
                </a:cubicBezTo>
                <a:cubicBezTo>
                  <a:pt x="234" y="426"/>
                  <a:pt x="228" y="434"/>
                  <a:pt x="221" y="444"/>
                </a:cubicBezTo>
                <a:cubicBezTo>
                  <a:pt x="207" y="462"/>
                  <a:pt x="194" y="479"/>
                  <a:pt x="181" y="498"/>
                </a:cubicBezTo>
                <a:cubicBezTo>
                  <a:pt x="158" y="534"/>
                  <a:pt x="131" y="577"/>
                  <a:pt x="111" y="616"/>
                </a:cubicBezTo>
                <a:cubicBezTo>
                  <a:pt x="87" y="666"/>
                  <a:pt x="57" y="727"/>
                  <a:pt x="39" y="794"/>
                </a:cubicBezTo>
                <a:cubicBezTo>
                  <a:pt x="14" y="889"/>
                  <a:pt x="0" y="1094"/>
                  <a:pt x="146" y="1094"/>
                </a:cubicBezTo>
                <a:lnTo>
                  <a:pt x="169" y="1094"/>
                </a:lnTo>
                <a:cubicBezTo>
                  <a:pt x="216" y="1094"/>
                  <a:pt x="286" y="1068"/>
                  <a:pt x="321" y="1053"/>
                </a:cubicBezTo>
                <a:cubicBezTo>
                  <a:pt x="344" y="1043"/>
                  <a:pt x="364" y="1035"/>
                  <a:pt x="386" y="1023"/>
                </a:cubicBezTo>
                <a:cubicBezTo>
                  <a:pt x="397" y="1018"/>
                  <a:pt x="407" y="1011"/>
                  <a:pt x="418" y="1007"/>
                </a:cubicBezTo>
                <a:cubicBezTo>
                  <a:pt x="428" y="1003"/>
                  <a:pt x="442" y="991"/>
                  <a:pt x="450" y="98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淘宝网chenying0907出品 6"/>
          <p:cNvSpPr>
            <a:spLocks/>
          </p:cNvSpPr>
          <p:nvPr/>
        </p:nvSpPr>
        <p:spPr bwMode="auto">
          <a:xfrm>
            <a:off x="1062742" y="2781833"/>
            <a:ext cx="499452" cy="600124"/>
          </a:xfrm>
          <a:custGeom>
            <a:avLst/>
            <a:gdLst>
              <a:gd name="T0" fmla="*/ 755 w 855"/>
              <a:gd name="T1" fmla="*/ 318 h 1002"/>
              <a:gd name="T2" fmla="*/ 752 w 855"/>
              <a:gd name="T3" fmla="*/ 362 h 1002"/>
              <a:gd name="T4" fmla="*/ 794 w 855"/>
              <a:gd name="T5" fmla="*/ 431 h 1002"/>
              <a:gd name="T6" fmla="*/ 770 w 855"/>
              <a:gd name="T7" fmla="*/ 493 h 1002"/>
              <a:gd name="T8" fmla="*/ 817 w 855"/>
              <a:gd name="T9" fmla="*/ 577 h 1002"/>
              <a:gd name="T10" fmla="*/ 820 w 855"/>
              <a:gd name="T11" fmla="*/ 770 h 1002"/>
              <a:gd name="T12" fmla="*/ 736 w 855"/>
              <a:gd name="T13" fmla="*/ 701 h 1002"/>
              <a:gd name="T14" fmla="*/ 670 w 855"/>
              <a:gd name="T15" fmla="*/ 831 h 1002"/>
              <a:gd name="T16" fmla="*/ 766 w 855"/>
              <a:gd name="T17" fmla="*/ 925 h 1002"/>
              <a:gd name="T18" fmla="*/ 595 w 855"/>
              <a:gd name="T19" fmla="*/ 989 h 1002"/>
              <a:gd name="T20" fmla="*/ 459 w 855"/>
              <a:gd name="T21" fmla="*/ 925 h 1002"/>
              <a:gd name="T22" fmla="*/ 430 w 855"/>
              <a:gd name="T23" fmla="*/ 926 h 1002"/>
              <a:gd name="T24" fmla="*/ 413 w 855"/>
              <a:gd name="T25" fmla="*/ 926 h 1002"/>
              <a:gd name="T26" fmla="*/ 270 w 855"/>
              <a:gd name="T27" fmla="*/ 992 h 1002"/>
              <a:gd name="T28" fmla="*/ 93 w 855"/>
              <a:gd name="T29" fmla="*/ 925 h 1002"/>
              <a:gd name="T30" fmla="*/ 191 w 855"/>
              <a:gd name="T31" fmla="*/ 832 h 1002"/>
              <a:gd name="T32" fmla="*/ 123 w 855"/>
              <a:gd name="T33" fmla="*/ 694 h 1002"/>
              <a:gd name="T34" fmla="*/ 34 w 855"/>
              <a:gd name="T35" fmla="*/ 755 h 1002"/>
              <a:gd name="T36" fmla="*/ 45 w 855"/>
              <a:gd name="T37" fmla="*/ 558 h 1002"/>
              <a:gd name="T38" fmla="*/ 102 w 855"/>
              <a:gd name="T39" fmla="*/ 475 h 1002"/>
              <a:gd name="T40" fmla="*/ 92 w 855"/>
              <a:gd name="T41" fmla="*/ 431 h 1002"/>
              <a:gd name="T42" fmla="*/ 119 w 855"/>
              <a:gd name="T43" fmla="*/ 367 h 1002"/>
              <a:gd name="T44" fmla="*/ 115 w 855"/>
              <a:gd name="T45" fmla="*/ 318 h 1002"/>
              <a:gd name="T46" fmla="*/ 435 w 855"/>
              <a:gd name="T47" fmla="*/ 0 h 1002"/>
              <a:gd name="T48" fmla="*/ 755 w 855"/>
              <a:gd name="T49" fmla="*/ 31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1002">
                <a:moveTo>
                  <a:pt x="755" y="318"/>
                </a:moveTo>
                <a:cubicBezTo>
                  <a:pt x="755" y="333"/>
                  <a:pt x="754" y="347"/>
                  <a:pt x="752" y="362"/>
                </a:cubicBezTo>
                <a:cubicBezTo>
                  <a:pt x="775" y="362"/>
                  <a:pt x="794" y="393"/>
                  <a:pt x="794" y="431"/>
                </a:cubicBezTo>
                <a:cubicBezTo>
                  <a:pt x="794" y="458"/>
                  <a:pt x="784" y="482"/>
                  <a:pt x="770" y="493"/>
                </a:cubicBezTo>
                <a:cubicBezTo>
                  <a:pt x="788" y="516"/>
                  <a:pt x="804" y="545"/>
                  <a:pt x="817" y="577"/>
                </a:cubicBezTo>
                <a:cubicBezTo>
                  <a:pt x="855" y="669"/>
                  <a:pt x="840" y="765"/>
                  <a:pt x="820" y="770"/>
                </a:cubicBezTo>
                <a:cubicBezTo>
                  <a:pt x="802" y="774"/>
                  <a:pt x="769" y="745"/>
                  <a:pt x="736" y="701"/>
                </a:cubicBezTo>
                <a:cubicBezTo>
                  <a:pt x="729" y="750"/>
                  <a:pt x="705" y="794"/>
                  <a:pt x="670" y="831"/>
                </a:cubicBezTo>
                <a:cubicBezTo>
                  <a:pt x="730" y="851"/>
                  <a:pt x="771" y="888"/>
                  <a:pt x="766" y="925"/>
                </a:cubicBezTo>
                <a:cubicBezTo>
                  <a:pt x="760" y="972"/>
                  <a:pt x="684" y="1000"/>
                  <a:pt x="595" y="989"/>
                </a:cubicBezTo>
                <a:cubicBezTo>
                  <a:pt x="533" y="981"/>
                  <a:pt x="482" y="956"/>
                  <a:pt x="459" y="925"/>
                </a:cubicBezTo>
                <a:cubicBezTo>
                  <a:pt x="449" y="926"/>
                  <a:pt x="440" y="926"/>
                  <a:pt x="430" y="926"/>
                </a:cubicBezTo>
                <a:cubicBezTo>
                  <a:pt x="424" y="926"/>
                  <a:pt x="419" y="926"/>
                  <a:pt x="413" y="926"/>
                </a:cubicBezTo>
                <a:cubicBezTo>
                  <a:pt x="391" y="958"/>
                  <a:pt x="337" y="985"/>
                  <a:pt x="270" y="992"/>
                </a:cubicBezTo>
                <a:cubicBezTo>
                  <a:pt x="179" y="1002"/>
                  <a:pt x="100" y="972"/>
                  <a:pt x="93" y="925"/>
                </a:cubicBezTo>
                <a:cubicBezTo>
                  <a:pt x="87" y="887"/>
                  <a:pt x="129" y="851"/>
                  <a:pt x="191" y="832"/>
                </a:cubicBezTo>
                <a:cubicBezTo>
                  <a:pt x="154" y="794"/>
                  <a:pt x="129" y="746"/>
                  <a:pt x="123" y="694"/>
                </a:cubicBezTo>
                <a:cubicBezTo>
                  <a:pt x="86" y="738"/>
                  <a:pt x="49" y="762"/>
                  <a:pt x="34" y="755"/>
                </a:cubicBezTo>
                <a:cubicBezTo>
                  <a:pt x="7" y="740"/>
                  <a:pt x="0" y="648"/>
                  <a:pt x="45" y="558"/>
                </a:cubicBezTo>
                <a:cubicBezTo>
                  <a:pt x="61" y="525"/>
                  <a:pt x="81" y="497"/>
                  <a:pt x="102" y="475"/>
                </a:cubicBezTo>
                <a:cubicBezTo>
                  <a:pt x="96" y="463"/>
                  <a:pt x="92" y="447"/>
                  <a:pt x="92" y="431"/>
                </a:cubicBezTo>
                <a:cubicBezTo>
                  <a:pt x="92" y="402"/>
                  <a:pt x="103" y="377"/>
                  <a:pt x="119" y="367"/>
                </a:cubicBezTo>
                <a:cubicBezTo>
                  <a:pt x="116" y="351"/>
                  <a:pt x="115" y="334"/>
                  <a:pt x="115" y="318"/>
                </a:cubicBezTo>
                <a:cubicBezTo>
                  <a:pt x="115" y="142"/>
                  <a:pt x="258" y="0"/>
                  <a:pt x="435" y="0"/>
                </a:cubicBezTo>
                <a:cubicBezTo>
                  <a:pt x="611" y="0"/>
                  <a:pt x="755" y="142"/>
                  <a:pt x="755" y="3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淘宝网chenying0907出品 7"/>
          <p:cNvSpPr>
            <a:spLocks noEditPoints="1"/>
          </p:cNvSpPr>
          <p:nvPr/>
        </p:nvSpPr>
        <p:spPr bwMode="auto">
          <a:xfrm>
            <a:off x="3473037" y="2808879"/>
            <a:ext cx="487778" cy="471686"/>
          </a:xfrm>
          <a:custGeom>
            <a:avLst/>
            <a:gdLst>
              <a:gd name="T0" fmla="*/ 906 w 964"/>
              <a:gd name="T1" fmla="*/ 144 h 908"/>
              <a:gd name="T2" fmla="*/ 600 w 964"/>
              <a:gd name="T3" fmla="*/ 144 h 908"/>
              <a:gd name="T4" fmla="*/ 710 w 964"/>
              <a:gd name="T5" fmla="*/ 34 h 908"/>
              <a:gd name="T6" fmla="*/ 710 w 964"/>
              <a:gd name="T7" fmla="*/ 7 h 908"/>
              <a:gd name="T8" fmla="*/ 683 w 964"/>
              <a:gd name="T9" fmla="*/ 7 h 908"/>
              <a:gd name="T10" fmla="*/ 547 w 964"/>
              <a:gd name="T11" fmla="*/ 144 h 908"/>
              <a:gd name="T12" fmla="*/ 412 w 964"/>
              <a:gd name="T13" fmla="*/ 144 h 908"/>
              <a:gd name="T14" fmla="*/ 275 w 964"/>
              <a:gd name="T15" fmla="*/ 7 h 908"/>
              <a:gd name="T16" fmla="*/ 248 w 964"/>
              <a:gd name="T17" fmla="*/ 7 h 908"/>
              <a:gd name="T18" fmla="*/ 248 w 964"/>
              <a:gd name="T19" fmla="*/ 34 h 908"/>
              <a:gd name="T20" fmla="*/ 358 w 964"/>
              <a:gd name="T21" fmla="*/ 144 h 908"/>
              <a:gd name="T22" fmla="*/ 58 w 964"/>
              <a:gd name="T23" fmla="*/ 144 h 908"/>
              <a:gd name="T24" fmla="*/ 0 w 964"/>
              <a:gd name="T25" fmla="*/ 202 h 908"/>
              <a:gd name="T26" fmla="*/ 0 w 964"/>
              <a:gd name="T27" fmla="*/ 709 h 908"/>
              <a:gd name="T28" fmla="*/ 0 w 964"/>
              <a:gd name="T29" fmla="*/ 850 h 908"/>
              <a:gd name="T30" fmla="*/ 58 w 964"/>
              <a:gd name="T31" fmla="*/ 908 h 908"/>
              <a:gd name="T32" fmla="*/ 906 w 964"/>
              <a:gd name="T33" fmla="*/ 908 h 908"/>
              <a:gd name="T34" fmla="*/ 964 w 964"/>
              <a:gd name="T35" fmla="*/ 850 h 908"/>
              <a:gd name="T36" fmla="*/ 964 w 964"/>
              <a:gd name="T37" fmla="*/ 709 h 908"/>
              <a:gd name="T38" fmla="*/ 964 w 964"/>
              <a:gd name="T39" fmla="*/ 202 h 908"/>
              <a:gd name="T40" fmla="*/ 906 w 964"/>
              <a:gd name="T41" fmla="*/ 144 h 908"/>
              <a:gd name="T42" fmla="*/ 607 w 964"/>
              <a:gd name="T43" fmla="*/ 464 h 908"/>
              <a:gd name="T44" fmla="*/ 415 w 964"/>
              <a:gd name="T45" fmla="*/ 349 h 908"/>
              <a:gd name="T46" fmla="*/ 405 w 964"/>
              <a:gd name="T47" fmla="*/ 349 h 908"/>
              <a:gd name="T48" fmla="*/ 400 w 964"/>
              <a:gd name="T49" fmla="*/ 357 h 908"/>
              <a:gd name="T50" fmla="*/ 400 w 964"/>
              <a:gd name="T51" fmla="*/ 587 h 908"/>
              <a:gd name="T52" fmla="*/ 405 w 964"/>
              <a:gd name="T53" fmla="*/ 596 h 908"/>
              <a:gd name="T54" fmla="*/ 410 w 964"/>
              <a:gd name="T55" fmla="*/ 597 h 908"/>
              <a:gd name="T56" fmla="*/ 415 w 964"/>
              <a:gd name="T57" fmla="*/ 595 h 908"/>
              <a:gd name="T58" fmla="*/ 607 w 964"/>
              <a:gd name="T59" fmla="*/ 480 h 908"/>
              <a:gd name="T60" fmla="*/ 612 w 964"/>
              <a:gd name="T61" fmla="*/ 472 h 908"/>
              <a:gd name="T62" fmla="*/ 607 w 964"/>
              <a:gd name="T63" fmla="*/ 464 h 908"/>
              <a:gd name="T64" fmla="*/ 926 w 964"/>
              <a:gd name="T65" fmla="*/ 709 h 908"/>
              <a:gd name="T66" fmla="*/ 926 w 964"/>
              <a:gd name="T67" fmla="*/ 709 h 908"/>
              <a:gd name="T68" fmla="*/ 906 w 964"/>
              <a:gd name="T69" fmla="*/ 729 h 908"/>
              <a:gd name="T70" fmla="*/ 58 w 964"/>
              <a:gd name="T71" fmla="*/ 729 h 908"/>
              <a:gd name="T72" fmla="*/ 37 w 964"/>
              <a:gd name="T73" fmla="*/ 709 h 908"/>
              <a:gd name="T74" fmla="*/ 37 w 964"/>
              <a:gd name="T75" fmla="*/ 202 h 908"/>
              <a:gd name="T76" fmla="*/ 58 w 964"/>
              <a:gd name="T77" fmla="*/ 181 h 908"/>
              <a:gd name="T78" fmla="*/ 906 w 964"/>
              <a:gd name="T79" fmla="*/ 181 h 908"/>
              <a:gd name="T80" fmla="*/ 926 w 964"/>
              <a:gd name="T81" fmla="*/ 202 h 908"/>
              <a:gd name="T82" fmla="*/ 926 w 964"/>
              <a:gd name="T83" fmla="*/ 70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4" h="908">
                <a:moveTo>
                  <a:pt x="906" y="144"/>
                </a:moveTo>
                <a:lnTo>
                  <a:pt x="600" y="144"/>
                </a:lnTo>
                <a:lnTo>
                  <a:pt x="710" y="34"/>
                </a:lnTo>
                <a:cubicBezTo>
                  <a:pt x="717" y="26"/>
                  <a:pt x="717" y="15"/>
                  <a:pt x="710" y="7"/>
                </a:cubicBezTo>
                <a:cubicBezTo>
                  <a:pt x="702" y="0"/>
                  <a:pt x="691" y="0"/>
                  <a:pt x="683" y="7"/>
                </a:cubicBezTo>
                <a:lnTo>
                  <a:pt x="547" y="144"/>
                </a:lnTo>
                <a:lnTo>
                  <a:pt x="412" y="144"/>
                </a:lnTo>
                <a:lnTo>
                  <a:pt x="275" y="7"/>
                </a:lnTo>
                <a:cubicBezTo>
                  <a:pt x="268" y="0"/>
                  <a:pt x="256" y="0"/>
                  <a:pt x="248" y="7"/>
                </a:cubicBezTo>
                <a:cubicBezTo>
                  <a:pt x="241" y="15"/>
                  <a:pt x="241" y="26"/>
                  <a:pt x="248" y="34"/>
                </a:cubicBezTo>
                <a:lnTo>
                  <a:pt x="358" y="144"/>
                </a:lnTo>
                <a:lnTo>
                  <a:pt x="58" y="144"/>
                </a:lnTo>
                <a:cubicBezTo>
                  <a:pt x="26" y="144"/>
                  <a:pt x="0" y="170"/>
                  <a:pt x="0" y="202"/>
                </a:cubicBezTo>
                <a:lnTo>
                  <a:pt x="0" y="709"/>
                </a:lnTo>
                <a:lnTo>
                  <a:pt x="0" y="850"/>
                </a:lnTo>
                <a:cubicBezTo>
                  <a:pt x="0" y="882"/>
                  <a:pt x="26" y="908"/>
                  <a:pt x="58" y="908"/>
                </a:cubicBezTo>
                <a:lnTo>
                  <a:pt x="906" y="908"/>
                </a:lnTo>
                <a:cubicBezTo>
                  <a:pt x="938" y="908"/>
                  <a:pt x="964" y="882"/>
                  <a:pt x="964" y="850"/>
                </a:cubicBezTo>
                <a:lnTo>
                  <a:pt x="964" y="709"/>
                </a:lnTo>
                <a:lnTo>
                  <a:pt x="964" y="202"/>
                </a:lnTo>
                <a:cubicBezTo>
                  <a:pt x="964" y="170"/>
                  <a:pt x="938" y="144"/>
                  <a:pt x="906" y="144"/>
                </a:cubicBezTo>
                <a:close/>
                <a:moveTo>
                  <a:pt x="607" y="464"/>
                </a:moveTo>
                <a:lnTo>
                  <a:pt x="415" y="349"/>
                </a:lnTo>
                <a:cubicBezTo>
                  <a:pt x="412" y="347"/>
                  <a:pt x="408" y="347"/>
                  <a:pt x="405" y="349"/>
                </a:cubicBezTo>
                <a:cubicBezTo>
                  <a:pt x="402" y="350"/>
                  <a:pt x="400" y="354"/>
                  <a:pt x="400" y="357"/>
                </a:cubicBezTo>
                <a:lnTo>
                  <a:pt x="400" y="587"/>
                </a:lnTo>
                <a:cubicBezTo>
                  <a:pt x="400" y="591"/>
                  <a:pt x="402" y="594"/>
                  <a:pt x="405" y="596"/>
                </a:cubicBezTo>
                <a:cubicBezTo>
                  <a:pt x="407" y="596"/>
                  <a:pt x="408" y="597"/>
                  <a:pt x="410" y="597"/>
                </a:cubicBezTo>
                <a:cubicBezTo>
                  <a:pt x="411" y="597"/>
                  <a:pt x="413" y="596"/>
                  <a:pt x="415" y="595"/>
                </a:cubicBezTo>
                <a:lnTo>
                  <a:pt x="607" y="480"/>
                </a:lnTo>
                <a:cubicBezTo>
                  <a:pt x="610" y="479"/>
                  <a:pt x="612" y="475"/>
                  <a:pt x="612" y="472"/>
                </a:cubicBezTo>
                <a:cubicBezTo>
                  <a:pt x="612" y="469"/>
                  <a:pt x="610" y="466"/>
                  <a:pt x="607" y="464"/>
                </a:cubicBezTo>
                <a:close/>
                <a:moveTo>
                  <a:pt x="926" y="709"/>
                </a:moveTo>
                <a:lnTo>
                  <a:pt x="926" y="709"/>
                </a:lnTo>
                <a:cubicBezTo>
                  <a:pt x="926" y="720"/>
                  <a:pt x="917" y="729"/>
                  <a:pt x="906" y="729"/>
                </a:cubicBezTo>
                <a:lnTo>
                  <a:pt x="58" y="729"/>
                </a:lnTo>
                <a:cubicBezTo>
                  <a:pt x="46" y="729"/>
                  <a:pt x="37" y="720"/>
                  <a:pt x="37" y="709"/>
                </a:cubicBezTo>
                <a:lnTo>
                  <a:pt x="37" y="202"/>
                </a:lnTo>
                <a:cubicBezTo>
                  <a:pt x="37" y="191"/>
                  <a:pt x="46" y="181"/>
                  <a:pt x="58" y="181"/>
                </a:cubicBezTo>
                <a:lnTo>
                  <a:pt x="906" y="181"/>
                </a:lnTo>
                <a:cubicBezTo>
                  <a:pt x="917" y="181"/>
                  <a:pt x="926" y="191"/>
                  <a:pt x="926" y="202"/>
                </a:cubicBezTo>
                <a:lnTo>
                  <a:pt x="926" y="70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6"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22447" r="22430"/>
          <a:stretch/>
        </p:blipFill>
        <p:spPr bwMode="auto">
          <a:xfrm>
            <a:off x="4500786" y="1340365"/>
            <a:ext cx="4084939" cy="5092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7079548"/>
      </p:ext>
    </p:extLst>
  </p:cSld>
  <p:clrMapOvr>
    <a:masterClrMapping/>
  </p:clrMapOvr>
  <p:transition spd="slow" advTm="571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14:presetBounceEnd="33333">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33333">
                                          <p:cBhvr additive="base">
                                            <p:cTn id="13" dur="300" fill="hold"/>
                                            <p:tgtEl>
                                              <p:spTgt spid="22"/>
                                            </p:tgtEl>
                                            <p:attrNameLst>
                                              <p:attrName>ppt_x</p:attrName>
                                            </p:attrNameLst>
                                          </p:cBhvr>
                                          <p:tavLst>
                                            <p:tav tm="0">
                                              <p:val>
                                                <p:strVal val="0-#ppt_w/2"/>
                                              </p:val>
                                            </p:tav>
                                            <p:tav tm="100000">
                                              <p:val>
                                                <p:strVal val="#ppt_x"/>
                                              </p:val>
                                            </p:tav>
                                          </p:tavLst>
                                        </p:anim>
                                        <p:anim calcmode="lin" valueType="num" p14:bounceEnd="33333">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162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53" presetClass="entr" presetSubtype="16" fill="hold" grpId="0" nodeType="withEffect">
                                      <p:stCondLst>
                                        <p:cond delay="1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320"/>
                                </p:stCondLst>
                                <p:childTnLst>
                                  <p:par>
                                    <p:cTn id="44" presetID="31"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400" fill="hold"/>
                                            <p:tgtEl>
                                              <p:spTgt spid="20"/>
                                            </p:tgtEl>
                                            <p:attrNameLst>
                                              <p:attrName>ppt_w</p:attrName>
                                            </p:attrNameLst>
                                          </p:cBhvr>
                                          <p:tavLst>
                                            <p:tav tm="0">
                                              <p:val>
                                                <p:fltVal val="0"/>
                                              </p:val>
                                            </p:tav>
                                            <p:tav tm="100000">
                                              <p:val>
                                                <p:strVal val="#ppt_w"/>
                                              </p:val>
                                            </p:tav>
                                          </p:tavLst>
                                        </p:anim>
                                        <p:anim calcmode="lin" valueType="num">
                                          <p:cBhvr>
                                            <p:cTn id="47" dur="400" fill="hold"/>
                                            <p:tgtEl>
                                              <p:spTgt spid="20"/>
                                            </p:tgtEl>
                                            <p:attrNameLst>
                                              <p:attrName>ppt_h</p:attrName>
                                            </p:attrNameLst>
                                          </p:cBhvr>
                                          <p:tavLst>
                                            <p:tav tm="0">
                                              <p:val>
                                                <p:fltVal val="0"/>
                                              </p:val>
                                            </p:tav>
                                            <p:tav tm="100000">
                                              <p:val>
                                                <p:strVal val="#ppt_h"/>
                                              </p:val>
                                            </p:tav>
                                          </p:tavLst>
                                        </p:anim>
                                        <p:anim calcmode="lin" valueType="num">
                                          <p:cBhvr>
                                            <p:cTn id="48" dur="400" fill="hold"/>
                                            <p:tgtEl>
                                              <p:spTgt spid="20"/>
                                            </p:tgtEl>
                                            <p:attrNameLst>
                                              <p:attrName>style.rotation</p:attrName>
                                            </p:attrNameLst>
                                          </p:cBhvr>
                                          <p:tavLst>
                                            <p:tav tm="0">
                                              <p:val>
                                                <p:fltVal val="90"/>
                                              </p:val>
                                            </p:tav>
                                            <p:tav tm="100000">
                                              <p:val>
                                                <p:fltVal val="0"/>
                                              </p:val>
                                            </p:tav>
                                          </p:tavLst>
                                        </p:anim>
                                        <p:animEffect transition="in" filter="fade">
                                          <p:cBhvr>
                                            <p:cTn id="49" dur="400"/>
                                            <p:tgtEl>
                                              <p:spTgt spid="20"/>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400" fill="hold"/>
                                            <p:tgtEl>
                                              <p:spTgt spid="19"/>
                                            </p:tgtEl>
                                            <p:attrNameLst>
                                              <p:attrName>ppt_w</p:attrName>
                                            </p:attrNameLst>
                                          </p:cBhvr>
                                          <p:tavLst>
                                            <p:tav tm="0">
                                              <p:val>
                                                <p:fltVal val="0"/>
                                              </p:val>
                                            </p:tav>
                                            <p:tav tm="100000">
                                              <p:val>
                                                <p:strVal val="#ppt_w"/>
                                              </p:val>
                                            </p:tav>
                                          </p:tavLst>
                                        </p:anim>
                                        <p:anim calcmode="lin" valueType="num">
                                          <p:cBhvr>
                                            <p:cTn id="53" dur="400" fill="hold"/>
                                            <p:tgtEl>
                                              <p:spTgt spid="19"/>
                                            </p:tgtEl>
                                            <p:attrNameLst>
                                              <p:attrName>ppt_h</p:attrName>
                                            </p:attrNameLst>
                                          </p:cBhvr>
                                          <p:tavLst>
                                            <p:tav tm="0">
                                              <p:val>
                                                <p:fltVal val="0"/>
                                              </p:val>
                                            </p:tav>
                                            <p:tav tm="100000">
                                              <p:val>
                                                <p:strVal val="#ppt_h"/>
                                              </p:val>
                                            </p:tav>
                                          </p:tavLst>
                                        </p:anim>
                                        <p:anim calcmode="lin" valueType="num">
                                          <p:cBhvr>
                                            <p:cTn id="54" dur="400" fill="hold"/>
                                            <p:tgtEl>
                                              <p:spTgt spid="19"/>
                                            </p:tgtEl>
                                            <p:attrNameLst>
                                              <p:attrName>style.rotation</p:attrName>
                                            </p:attrNameLst>
                                          </p:cBhvr>
                                          <p:tavLst>
                                            <p:tav tm="0">
                                              <p:val>
                                                <p:fltVal val="90"/>
                                              </p:val>
                                            </p:tav>
                                            <p:tav tm="100000">
                                              <p:val>
                                                <p:fltVal val="0"/>
                                              </p:val>
                                            </p:tav>
                                          </p:tavLst>
                                        </p:anim>
                                        <p:animEffect transition="in" filter="fade">
                                          <p:cBhvr>
                                            <p:cTn id="55" dur="400"/>
                                            <p:tgtEl>
                                              <p:spTgt spid="19"/>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400" fill="hold"/>
                                            <p:tgtEl>
                                              <p:spTgt spid="21"/>
                                            </p:tgtEl>
                                            <p:attrNameLst>
                                              <p:attrName>ppt_w</p:attrName>
                                            </p:attrNameLst>
                                          </p:cBhvr>
                                          <p:tavLst>
                                            <p:tav tm="0">
                                              <p:val>
                                                <p:fltVal val="0"/>
                                              </p:val>
                                            </p:tav>
                                            <p:tav tm="100000">
                                              <p:val>
                                                <p:strVal val="#ppt_w"/>
                                              </p:val>
                                            </p:tav>
                                          </p:tavLst>
                                        </p:anim>
                                        <p:anim calcmode="lin" valueType="num">
                                          <p:cBhvr>
                                            <p:cTn id="59" dur="400" fill="hold"/>
                                            <p:tgtEl>
                                              <p:spTgt spid="21"/>
                                            </p:tgtEl>
                                            <p:attrNameLst>
                                              <p:attrName>ppt_h</p:attrName>
                                            </p:attrNameLst>
                                          </p:cBhvr>
                                          <p:tavLst>
                                            <p:tav tm="0">
                                              <p:val>
                                                <p:fltVal val="0"/>
                                              </p:val>
                                            </p:tav>
                                            <p:tav tm="100000">
                                              <p:val>
                                                <p:strVal val="#ppt_h"/>
                                              </p:val>
                                            </p:tav>
                                          </p:tavLst>
                                        </p:anim>
                                        <p:anim calcmode="lin" valueType="num">
                                          <p:cBhvr>
                                            <p:cTn id="60" dur="400" fill="hold"/>
                                            <p:tgtEl>
                                              <p:spTgt spid="21"/>
                                            </p:tgtEl>
                                            <p:attrNameLst>
                                              <p:attrName>style.rotation</p:attrName>
                                            </p:attrNameLst>
                                          </p:cBhvr>
                                          <p:tavLst>
                                            <p:tav tm="0">
                                              <p:val>
                                                <p:fltVal val="90"/>
                                              </p:val>
                                            </p:tav>
                                            <p:tav tm="100000">
                                              <p:val>
                                                <p:fltVal val="0"/>
                                              </p:val>
                                            </p:tav>
                                          </p:tavLst>
                                        </p:anim>
                                        <p:animEffect transition="in" filter="fade">
                                          <p:cBhvr>
                                            <p:cTn id="61" dur="400"/>
                                            <p:tgtEl>
                                              <p:spTgt spid="21"/>
                                            </p:tgtEl>
                                          </p:cBhvr>
                                        </p:animEffect>
                                      </p:childTnLst>
                                    </p:cTn>
                                  </p:par>
                                </p:childTnLst>
                              </p:cTn>
                            </p:par>
                            <p:par>
                              <p:cTn id="62" fill="hold">
                                <p:stCondLst>
                                  <p:cond delay="2720"/>
                                </p:stCondLst>
                                <p:childTnLst>
                                  <p:par>
                                    <p:cTn id="63" presetID="42" presetClass="entr" presetSubtype="0"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anim calcmode="lin" valueType="num">
                                          <p:cBhvr>
                                            <p:cTn id="66" dur="500" fill="hold"/>
                                            <p:tgtEl>
                                              <p:spTgt spid="15"/>
                                            </p:tgtEl>
                                            <p:attrNameLst>
                                              <p:attrName>ppt_x</p:attrName>
                                            </p:attrNameLst>
                                          </p:cBhvr>
                                          <p:tavLst>
                                            <p:tav tm="0">
                                              <p:val>
                                                <p:strVal val="#ppt_x"/>
                                              </p:val>
                                            </p:tav>
                                            <p:tav tm="100000">
                                              <p:val>
                                                <p:strVal val="#ppt_x"/>
                                              </p:val>
                                            </p:tav>
                                          </p:tavLst>
                                        </p:anim>
                                        <p:anim calcmode="lin" valueType="num">
                                          <p:cBhvr>
                                            <p:cTn id="67" dur="5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220"/>
                                </p:stCondLst>
                                <p:childTnLst>
                                  <p:par>
                                    <p:cTn id="69" presetID="22" presetClass="entr" presetSubtype="8"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3720"/>
                                </p:stCondLst>
                                <p:childTnLst>
                                  <p:par>
                                    <p:cTn id="73" presetID="2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4220"/>
                                </p:stCondLst>
                                <p:childTnLst>
                                  <p:par>
                                    <p:cTn id="77" presetID="14" presetClass="entr" presetSubtype="1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randombar(horizontal)">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0" grpId="0" animBg="1"/>
          <p:bldP spid="11" grpId="0" animBg="1"/>
          <p:bldP spid="12" grpId="0" animBg="1"/>
          <p:bldP spid="13" grpId="0"/>
          <p:bldP spid="14" grpId="0"/>
          <p:bldP spid="18" grpId="0"/>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300" fill="hold"/>
                                            <p:tgtEl>
                                              <p:spTgt spid="22"/>
                                            </p:tgtEl>
                                            <p:attrNameLst>
                                              <p:attrName>ppt_x</p:attrName>
                                            </p:attrNameLst>
                                          </p:cBhvr>
                                          <p:tavLst>
                                            <p:tav tm="0">
                                              <p:val>
                                                <p:strVal val="0-#ppt_w/2"/>
                                              </p:val>
                                            </p:tav>
                                            <p:tav tm="100000">
                                              <p:val>
                                                <p:strVal val="#ppt_x"/>
                                              </p:val>
                                            </p:tav>
                                          </p:tavLst>
                                        </p:anim>
                                        <p:anim calcmode="lin" valueType="num">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162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par>
                                    <p:cTn id="33" presetID="53" presetClass="entr" presetSubtype="16" fill="hold" grpId="0" nodeType="withEffect">
                                      <p:stCondLst>
                                        <p:cond delay="1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320"/>
                                </p:stCondLst>
                                <p:childTnLst>
                                  <p:par>
                                    <p:cTn id="44" presetID="31"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400" fill="hold"/>
                                            <p:tgtEl>
                                              <p:spTgt spid="20"/>
                                            </p:tgtEl>
                                            <p:attrNameLst>
                                              <p:attrName>ppt_w</p:attrName>
                                            </p:attrNameLst>
                                          </p:cBhvr>
                                          <p:tavLst>
                                            <p:tav tm="0">
                                              <p:val>
                                                <p:fltVal val="0"/>
                                              </p:val>
                                            </p:tav>
                                            <p:tav tm="100000">
                                              <p:val>
                                                <p:strVal val="#ppt_w"/>
                                              </p:val>
                                            </p:tav>
                                          </p:tavLst>
                                        </p:anim>
                                        <p:anim calcmode="lin" valueType="num">
                                          <p:cBhvr>
                                            <p:cTn id="47" dur="400" fill="hold"/>
                                            <p:tgtEl>
                                              <p:spTgt spid="20"/>
                                            </p:tgtEl>
                                            <p:attrNameLst>
                                              <p:attrName>ppt_h</p:attrName>
                                            </p:attrNameLst>
                                          </p:cBhvr>
                                          <p:tavLst>
                                            <p:tav tm="0">
                                              <p:val>
                                                <p:fltVal val="0"/>
                                              </p:val>
                                            </p:tav>
                                            <p:tav tm="100000">
                                              <p:val>
                                                <p:strVal val="#ppt_h"/>
                                              </p:val>
                                            </p:tav>
                                          </p:tavLst>
                                        </p:anim>
                                        <p:anim calcmode="lin" valueType="num">
                                          <p:cBhvr>
                                            <p:cTn id="48" dur="400" fill="hold"/>
                                            <p:tgtEl>
                                              <p:spTgt spid="20"/>
                                            </p:tgtEl>
                                            <p:attrNameLst>
                                              <p:attrName>style.rotation</p:attrName>
                                            </p:attrNameLst>
                                          </p:cBhvr>
                                          <p:tavLst>
                                            <p:tav tm="0">
                                              <p:val>
                                                <p:fltVal val="90"/>
                                              </p:val>
                                            </p:tav>
                                            <p:tav tm="100000">
                                              <p:val>
                                                <p:fltVal val="0"/>
                                              </p:val>
                                            </p:tav>
                                          </p:tavLst>
                                        </p:anim>
                                        <p:animEffect transition="in" filter="fade">
                                          <p:cBhvr>
                                            <p:cTn id="49" dur="400"/>
                                            <p:tgtEl>
                                              <p:spTgt spid="20"/>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400" fill="hold"/>
                                            <p:tgtEl>
                                              <p:spTgt spid="19"/>
                                            </p:tgtEl>
                                            <p:attrNameLst>
                                              <p:attrName>ppt_w</p:attrName>
                                            </p:attrNameLst>
                                          </p:cBhvr>
                                          <p:tavLst>
                                            <p:tav tm="0">
                                              <p:val>
                                                <p:fltVal val="0"/>
                                              </p:val>
                                            </p:tav>
                                            <p:tav tm="100000">
                                              <p:val>
                                                <p:strVal val="#ppt_w"/>
                                              </p:val>
                                            </p:tav>
                                          </p:tavLst>
                                        </p:anim>
                                        <p:anim calcmode="lin" valueType="num">
                                          <p:cBhvr>
                                            <p:cTn id="53" dur="400" fill="hold"/>
                                            <p:tgtEl>
                                              <p:spTgt spid="19"/>
                                            </p:tgtEl>
                                            <p:attrNameLst>
                                              <p:attrName>ppt_h</p:attrName>
                                            </p:attrNameLst>
                                          </p:cBhvr>
                                          <p:tavLst>
                                            <p:tav tm="0">
                                              <p:val>
                                                <p:fltVal val="0"/>
                                              </p:val>
                                            </p:tav>
                                            <p:tav tm="100000">
                                              <p:val>
                                                <p:strVal val="#ppt_h"/>
                                              </p:val>
                                            </p:tav>
                                          </p:tavLst>
                                        </p:anim>
                                        <p:anim calcmode="lin" valueType="num">
                                          <p:cBhvr>
                                            <p:cTn id="54" dur="400" fill="hold"/>
                                            <p:tgtEl>
                                              <p:spTgt spid="19"/>
                                            </p:tgtEl>
                                            <p:attrNameLst>
                                              <p:attrName>style.rotation</p:attrName>
                                            </p:attrNameLst>
                                          </p:cBhvr>
                                          <p:tavLst>
                                            <p:tav tm="0">
                                              <p:val>
                                                <p:fltVal val="90"/>
                                              </p:val>
                                            </p:tav>
                                            <p:tav tm="100000">
                                              <p:val>
                                                <p:fltVal val="0"/>
                                              </p:val>
                                            </p:tav>
                                          </p:tavLst>
                                        </p:anim>
                                        <p:animEffect transition="in" filter="fade">
                                          <p:cBhvr>
                                            <p:cTn id="55" dur="400"/>
                                            <p:tgtEl>
                                              <p:spTgt spid="19"/>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400" fill="hold"/>
                                            <p:tgtEl>
                                              <p:spTgt spid="21"/>
                                            </p:tgtEl>
                                            <p:attrNameLst>
                                              <p:attrName>ppt_w</p:attrName>
                                            </p:attrNameLst>
                                          </p:cBhvr>
                                          <p:tavLst>
                                            <p:tav tm="0">
                                              <p:val>
                                                <p:fltVal val="0"/>
                                              </p:val>
                                            </p:tav>
                                            <p:tav tm="100000">
                                              <p:val>
                                                <p:strVal val="#ppt_w"/>
                                              </p:val>
                                            </p:tav>
                                          </p:tavLst>
                                        </p:anim>
                                        <p:anim calcmode="lin" valueType="num">
                                          <p:cBhvr>
                                            <p:cTn id="59" dur="400" fill="hold"/>
                                            <p:tgtEl>
                                              <p:spTgt spid="21"/>
                                            </p:tgtEl>
                                            <p:attrNameLst>
                                              <p:attrName>ppt_h</p:attrName>
                                            </p:attrNameLst>
                                          </p:cBhvr>
                                          <p:tavLst>
                                            <p:tav tm="0">
                                              <p:val>
                                                <p:fltVal val="0"/>
                                              </p:val>
                                            </p:tav>
                                            <p:tav tm="100000">
                                              <p:val>
                                                <p:strVal val="#ppt_h"/>
                                              </p:val>
                                            </p:tav>
                                          </p:tavLst>
                                        </p:anim>
                                        <p:anim calcmode="lin" valueType="num">
                                          <p:cBhvr>
                                            <p:cTn id="60" dur="400" fill="hold"/>
                                            <p:tgtEl>
                                              <p:spTgt spid="21"/>
                                            </p:tgtEl>
                                            <p:attrNameLst>
                                              <p:attrName>style.rotation</p:attrName>
                                            </p:attrNameLst>
                                          </p:cBhvr>
                                          <p:tavLst>
                                            <p:tav tm="0">
                                              <p:val>
                                                <p:fltVal val="90"/>
                                              </p:val>
                                            </p:tav>
                                            <p:tav tm="100000">
                                              <p:val>
                                                <p:fltVal val="0"/>
                                              </p:val>
                                            </p:tav>
                                          </p:tavLst>
                                        </p:anim>
                                        <p:animEffect transition="in" filter="fade">
                                          <p:cBhvr>
                                            <p:cTn id="61" dur="400"/>
                                            <p:tgtEl>
                                              <p:spTgt spid="21"/>
                                            </p:tgtEl>
                                          </p:cBhvr>
                                        </p:animEffect>
                                      </p:childTnLst>
                                    </p:cTn>
                                  </p:par>
                                </p:childTnLst>
                              </p:cTn>
                            </p:par>
                            <p:par>
                              <p:cTn id="62" fill="hold">
                                <p:stCondLst>
                                  <p:cond delay="2720"/>
                                </p:stCondLst>
                                <p:childTnLst>
                                  <p:par>
                                    <p:cTn id="63" presetID="42" presetClass="entr" presetSubtype="0"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anim calcmode="lin" valueType="num">
                                          <p:cBhvr>
                                            <p:cTn id="66" dur="500" fill="hold"/>
                                            <p:tgtEl>
                                              <p:spTgt spid="15"/>
                                            </p:tgtEl>
                                            <p:attrNameLst>
                                              <p:attrName>ppt_x</p:attrName>
                                            </p:attrNameLst>
                                          </p:cBhvr>
                                          <p:tavLst>
                                            <p:tav tm="0">
                                              <p:val>
                                                <p:strVal val="#ppt_x"/>
                                              </p:val>
                                            </p:tav>
                                            <p:tav tm="100000">
                                              <p:val>
                                                <p:strVal val="#ppt_x"/>
                                              </p:val>
                                            </p:tav>
                                          </p:tavLst>
                                        </p:anim>
                                        <p:anim calcmode="lin" valueType="num">
                                          <p:cBhvr>
                                            <p:cTn id="67" dur="5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220"/>
                                </p:stCondLst>
                                <p:childTnLst>
                                  <p:par>
                                    <p:cTn id="69" presetID="22" presetClass="entr" presetSubtype="8"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3720"/>
                                </p:stCondLst>
                                <p:childTnLst>
                                  <p:par>
                                    <p:cTn id="73" presetID="2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4220"/>
                                </p:stCondLst>
                                <p:childTnLst>
                                  <p:par>
                                    <p:cTn id="77" presetID="14" presetClass="entr" presetSubtype="1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randombar(horizontal)">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0" grpId="0" animBg="1"/>
          <p:bldP spid="11" grpId="0" animBg="1"/>
          <p:bldP spid="12" grpId="0" animBg="1"/>
          <p:bldP spid="13" grpId="0"/>
          <p:bldP spid="14" grpId="0"/>
          <p:bldP spid="18" grpId="0"/>
          <p:bldP spid="19" grpId="0" animBg="1"/>
          <p:bldP spid="20" grpId="0" animBg="1"/>
          <p:bldP spid="2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教学流程</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淘宝网chenying0907出品 6"/>
          <p:cNvSpPr>
            <a:spLocks/>
          </p:cNvSpPr>
          <p:nvPr/>
        </p:nvSpPr>
        <p:spPr bwMode="auto">
          <a:xfrm>
            <a:off x="978678" y="4817414"/>
            <a:ext cx="1038881" cy="1042908"/>
          </a:xfrm>
          <a:custGeom>
            <a:avLst/>
            <a:gdLst>
              <a:gd name="T0" fmla="*/ 594 w 1588"/>
              <a:gd name="T1" fmla="*/ 111 h 1588"/>
              <a:gd name="T2" fmla="*/ 1477 w 1588"/>
              <a:gd name="T3" fmla="*/ 593 h 1588"/>
              <a:gd name="T4" fmla="*/ 994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4" y="1477"/>
                </a:cubicBezTo>
                <a:cubicBezTo>
                  <a:pt x="617" y="1588"/>
                  <a:pt x="221" y="1371"/>
                  <a:pt x="111" y="994"/>
                </a:cubicBezTo>
                <a:cubicBezTo>
                  <a:pt x="0" y="617"/>
                  <a:pt x="216" y="221"/>
                  <a:pt x="594"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1" name="淘宝网chenying0907出品 7"/>
          <p:cNvSpPr>
            <a:spLocks/>
          </p:cNvSpPr>
          <p:nvPr/>
        </p:nvSpPr>
        <p:spPr bwMode="auto">
          <a:xfrm>
            <a:off x="2353008" y="4376609"/>
            <a:ext cx="1037539" cy="1042907"/>
          </a:xfrm>
          <a:custGeom>
            <a:avLst/>
            <a:gdLst>
              <a:gd name="T0" fmla="*/ 594 w 1588"/>
              <a:gd name="T1" fmla="*/ 111 h 1588"/>
              <a:gd name="T2" fmla="*/ 1478 w 1588"/>
              <a:gd name="T3" fmla="*/ 594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8" y="594"/>
                </a:cubicBezTo>
                <a:cubicBezTo>
                  <a:pt x="1588" y="971"/>
                  <a:pt x="1372" y="1367"/>
                  <a:pt x="995" y="1477"/>
                </a:cubicBezTo>
                <a:cubicBezTo>
                  <a:pt x="617" y="1588"/>
                  <a:pt x="222" y="1372"/>
                  <a:pt x="111" y="994"/>
                </a:cubicBezTo>
                <a:cubicBezTo>
                  <a:pt x="0" y="617"/>
                  <a:pt x="217" y="221"/>
                  <a:pt x="594"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2" name="淘宝网chenying0907出品 8"/>
          <p:cNvSpPr>
            <a:spLocks/>
          </p:cNvSpPr>
          <p:nvPr/>
        </p:nvSpPr>
        <p:spPr bwMode="auto">
          <a:xfrm>
            <a:off x="3662872" y="3816810"/>
            <a:ext cx="1037539" cy="1042907"/>
          </a:xfrm>
          <a:custGeom>
            <a:avLst/>
            <a:gdLst>
              <a:gd name="T0" fmla="*/ 593 w 1588"/>
              <a:gd name="T1" fmla="*/ 111 h 1588"/>
              <a:gd name="T2" fmla="*/ 1477 w 1588"/>
              <a:gd name="T3" fmla="*/ 594 h 1588"/>
              <a:gd name="T4" fmla="*/ 994 w 1588"/>
              <a:gd name="T5" fmla="*/ 1478 h 1588"/>
              <a:gd name="T6" fmla="*/ 110 w 1588"/>
              <a:gd name="T7" fmla="*/ 995 h 1588"/>
              <a:gd name="T8" fmla="*/ 593 w 1588"/>
              <a:gd name="T9" fmla="*/ 111 h 1588"/>
            </a:gdLst>
            <a:ahLst/>
            <a:cxnLst>
              <a:cxn ang="0">
                <a:pos x="T0" y="T1"/>
              </a:cxn>
              <a:cxn ang="0">
                <a:pos x="T2" y="T3"/>
              </a:cxn>
              <a:cxn ang="0">
                <a:pos x="T4" y="T5"/>
              </a:cxn>
              <a:cxn ang="0">
                <a:pos x="T6" y="T7"/>
              </a:cxn>
              <a:cxn ang="0">
                <a:pos x="T8" y="T9"/>
              </a:cxn>
            </a:cxnLst>
            <a:rect l="0" t="0" r="r" b="b"/>
            <a:pathLst>
              <a:path w="1588" h="1588">
                <a:moveTo>
                  <a:pt x="593" y="111"/>
                </a:moveTo>
                <a:cubicBezTo>
                  <a:pt x="971" y="0"/>
                  <a:pt x="1366" y="217"/>
                  <a:pt x="1477" y="594"/>
                </a:cubicBezTo>
                <a:cubicBezTo>
                  <a:pt x="1588" y="971"/>
                  <a:pt x="1371" y="1367"/>
                  <a:pt x="994" y="1478"/>
                </a:cubicBezTo>
                <a:cubicBezTo>
                  <a:pt x="617" y="1588"/>
                  <a:pt x="221" y="1372"/>
                  <a:pt x="110" y="995"/>
                </a:cubicBezTo>
                <a:cubicBezTo>
                  <a:pt x="0" y="617"/>
                  <a:pt x="216" y="222"/>
                  <a:pt x="593"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3" name="淘宝网chenying0907出品 9"/>
          <p:cNvSpPr>
            <a:spLocks/>
          </p:cNvSpPr>
          <p:nvPr/>
        </p:nvSpPr>
        <p:spPr bwMode="auto">
          <a:xfrm>
            <a:off x="4968956" y="3263440"/>
            <a:ext cx="1037539" cy="1041566"/>
          </a:xfrm>
          <a:custGeom>
            <a:avLst/>
            <a:gdLst>
              <a:gd name="T0" fmla="*/ 593 w 1587"/>
              <a:gd name="T1" fmla="*/ 111 h 1588"/>
              <a:gd name="T2" fmla="*/ 1477 w 1587"/>
              <a:gd name="T3" fmla="*/ 594 h 1588"/>
              <a:gd name="T4" fmla="*/ 994 w 1587"/>
              <a:gd name="T5" fmla="*/ 1477 h 1588"/>
              <a:gd name="T6" fmla="*/ 110 w 1587"/>
              <a:gd name="T7" fmla="*/ 995 h 1588"/>
              <a:gd name="T8" fmla="*/ 593 w 1587"/>
              <a:gd name="T9" fmla="*/ 111 h 1588"/>
            </a:gdLst>
            <a:ahLst/>
            <a:cxnLst>
              <a:cxn ang="0">
                <a:pos x="T0" y="T1"/>
              </a:cxn>
              <a:cxn ang="0">
                <a:pos x="T2" y="T3"/>
              </a:cxn>
              <a:cxn ang="0">
                <a:pos x="T4" y="T5"/>
              </a:cxn>
              <a:cxn ang="0">
                <a:pos x="T6" y="T7"/>
              </a:cxn>
              <a:cxn ang="0">
                <a:pos x="T8" y="T9"/>
              </a:cxn>
            </a:cxnLst>
            <a:rect l="0" t="0" r="r" b="b"/>
            <a:pathLst>
              <a:path w="1587" h="1588">
                <a:moveTo>
                  <a:pt x="593" y="111"/>
                </a:moveTo>
                <a:cubicBezTo>
                  <a:pt x="970" y="0"/>
                  <a:pt x="1366" y="216"/>
                  <a:pt x="1477" y="594"/>
                </a:cubicBezTo>
                <a:cubicBezTo>
                  <a:pt x="1587" y="971"/>
                  <a:pt x="1371" y="1367"/>
                  <a:pt x="994" y="1477"/>
                </a:cubicBezTo>
                <a:cubicBezTo>
                  <a:pt x="617" y="1588"/>
                  <a:pt x="221" y="1372"/>
                  <a:pt x="110" y="995"/>
                </a:cubicBezTo>
                <a:cubicBezTo>
                  <a:pt x="0" y="617"/>
                  <a:pt x="216" y="222"/>
                  <a:pt x="593"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4" name="淘宝网chenying0907出品 10"/>
          <p:cNvSpPr>
            <a:spLocks/>
          </p:cNvSpPr>
          <p:nvPr/>
        </p:nvSpPr>
        <p:spPr bwMode="auto">
          <a:xfrm>
            <a:off x="6304393" y="2721755"/>
            <a:ext cx="1037539" cy="1041566"/>
          </a:xfrm>
          <a:custGeom>
            <a:avLst/>
            <a:gdLst>
              <a:gd name="T0" fmla="*/ 594 w 1588"/>
              <a:gd name="T1" fmla="*/ 110 h 1587"/>
              <a:gd name="T2" fmla="*/ 1477 w 1588"/>
              <a:gd name="T3" fmla="*/ 593 h 1587"/>
              <a:gd name="T4" fmla="*/ 994 w 1588"/>
              <a:gd name="T5" fmla="*/ 1477 h 1587"/>
              <a:gd name="T6" fmla="*/ 111 w 1588"/>
              <a:gd name="T7" fmla="*/ 994 h 1587"/>
              <a:gd name="T8" fmla="*/ 594 w 1588"/>
              <a:gd name="T9" fmla="*/ 110 h 1587"/>
            </a:gdLst>
            <a:ahLst/>
            <a:cxnLst>
              <a:cxn ang="0">
                <a:pos x="T0" y="T1"/>
              </a:cxn>
              <a:cxn ang="0">
                <a:pos x="T2" y="T3"/>
              </a:cxn>
              <a:cxn ang="0">
                <a:pos x="T4" y="T5"/>
              </a:cxn>
              <a:cxn ang="0">
                <a:pos x="T6" y="T7"/>
              </a:cxn>
              <a:cxn ang="0">
                <a:pos x="T8" y="T9"/>
              </a:cxn>
            </a:cxnLst>
            <a:rect l="0" t="0" r="r" b="b"/>
            <a:pathLst>
              <a:path w="1588" h="1587">
                <a:moveTo>
                  <a:pt x="594" y="110"/>
                </a:moveTo>
                <a:cubicBezTo>
                  <a:pt x="971" y="0"/>
                  <a:pt x="1367" y="216"/>
                  <a:pt x="1477" y="593"/>
                </a:cubicBezTo>
                <a:cubicBezTo>
                  <a:pt x="1588" y="970"/>
                  <a:pt x="1372" y="1366"/>
                  <a:pt x="994" y="1477"/>
                </a:cubicBezTo>
                <a:cubicBezTo>
                  <a:pt x="617" y="1587"/>
                  <a:pt x="221" y="1371"/>
                  <a:pt x="111" y="994"/>
                </a:cubicBezTo>
                <a:cubicBezTo>
                  <a:pt x="0" y="617"/>
                  <a:pt x="216" y="221"/>
                  <a:pt x="594"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5" name="淘宝网chenying0907出品 11"/>
          <p:cNvSpPr>
            <a:spLocks/>
          </p:cNvSpPr>
          <p:nvPr/>
        </p:nvSpPr>
        <p:spPr bwMode="auto">
          <a:xfrm>
            <a:off x="7716925" y="2188951"/>
            <a:ext cx="1037539" cy="1041566"/>
          </a:xfrm>
          <a:custGeom>
            <a:avLst/>
            <a:gdLst>
              <a:gd name="T0" fmla="*/ 594 w 1588"/>
              <a:gd name="T1" fmla="*/ 111 h 1588"/>
              <a:gd name="T2" fmla="*/ 1477 w 1588"/>
              <a:gd name="T3" fmla="*/ 593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5" y="1477"/>
                </a:cubicBezTo>
                <a:cubicBezTo>
                  <a:pt x="617" y="1588"/>
                  <a:pt x="222" y="1372"/>
                  <a:pt x="111" y="994"/>
                </a:cubicBezTo>
                <a:cubicBezTo>
                  <a:pt x="0" y="617"/>
                  <a:pt x="217" y="221"/>
                  <a:pt x="594"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16" name="淘宝网chenying0907出品 14"/>
          <p:cNvSpPr>
            <a:spLocks/>
          </p:cNvSpPr>
          <p:nvPr/>
        </p:nvSpPr>
        <p:spPr bwMode="auto">
          <a:xfrm>
            <a:off x="1724344" y="4466185"/>
            <a:ext cx="720774" cy="381191"/>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4"/>
                  <a:pt x="592" y="0"/>
                  <a:pt x="1102" y="138"/>
                </a:cubicBezTo>
              </a:path>
            </a:pathLst>
          </a:custGeom>
          <a:noFill/>
          <a:ln w="12700" cap="flat">
            <a:solidFill>
              <a:schemeClr val="bg2"/>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 name="淘宝网chenying0907出品 15"/>
          <p:cNvSpPr>
            <a:spLocks/>
          </p:cNvSpPr>
          <p:nvPr/>
        </p:nvSpPr>
        <p:spPr bwMode="auto">
          <a:xfrm>
            <a:off x="3001827" y="3970973"/>
            <a:ext cx="719432" cy="381191"/>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bg2"/>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 name="淘宝网chenying0907出品 16"/>
          <p:cNvSpPr>
            <a:spLocks/>
          </p:cNvSpPr>
          <p:nvPr/>
        </p:nvSpPr>
        <p:spPr bwMode="auto">
          <a:xfrm>
            <a:off x="4334927" y="3400187"/>
            <a:ext cx="720774" cy="381191"/>
          </a:xfrm>
          <a:custGeom>
            <a:avLst/>
            <a:gdLst>
              <a:gd name="T0" fmla="*/ 0 w 1102"/>
              <a:gd name="T1" fmla="*/ 581 h 581"/>
              <a:gd name="T2" fmla="*/ 1102 w 1102"/>
              <a:gd name="T3" fmla="*/ 137 h 581"/>
            </a:gdLst>
            <a:ahLst/>
            <a:cxnLst>
              <a:cxn ang="0">
                <a:pos x="T0" y="T1"/>
              </a:cxn>
              <a:cxn ang="0">
                <a:pos x="T2" y="T3"/>
              </a:cxn>
            </a:cxnLst>
            <a:rect l="0" t="0" r="r" b="b"/>
            <a:pathLst>
              <a:path w="1102" h="581">
                <a:moveTo>
                  <a:pt x="0" y="581"/>
                </a:moveTo>
                <a:cubicBezTo>
                  <a:pt x="150" y="234"/>
                  <a:pt x="592" y="0"/>
                  <a:pt x="1102" y="137"/>
                </a:cubicBezTo>
              </a:path>
            </a:pathLst>
          </a:custGeom>
          <a:noFill/>
          <a:ln w="12700" cap="flat">
            <a:solidFill>
              <a:schemeClr val="bg2"/>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 name="淘宝网chenying0907出品 17"/>
          <p:cNvSpPr>
            <a:spLocks/>
          </p:cNvSpPr>
          <p:nvPr/>
        </p:nvSpPr>
        <p:spPr bwMode="auto">
          <a:xfrm>
            <a:off x="5667070" y="2894294"/>
            <a:ext cx="719432" cy="379849"/>
          </a:xfrm>
          <a:custGeom>
            <a:avLst/>
            <a:gdLst>
              <a:gd name="T0" fmla="*/ 0 w 1102"/>
              <a:gd name="T1" fmla="*/ 580 h 580"/>
              <a:gd name="T2" fmla="*/ 1102 w 1102"/>
              <a:gd name="T3" fmla="*/ 137 h 580"/>
            </a:gdLst>
            <a:ahLst/>
            <a:cxnLst>
              <a:cxn ang="0">
                <a:pos x="T0" y="T1"/>
              </a:cxn>
              <a:cxn ang="0">
                <a:pos x="T2" y="T3"/>
              </a:cxn>
            </a:cxnLst>
            <a:rect l="0" t="0" r="r" b="b"/>
            <a:pathLst>
              <a:path w="1102" h="580">
                <a:moveTo>
                  <a:pt x="0" y="580"/>
                </a:moveTo>
                <a:cubicBezTo>
                  <a:pt x="151" y="234"/>
                  <a:pt x="592" y="0"/>
                  <a:pt x="1102" y="137"/>
                </a:cubicBezTo>
              </a:path>
            </a:pathLst>
          </a:custGeom>
          <a:noFill/>
          <a:ln w="12700" cap="flat">
            <a:solidFill>
              <a:schemeClr val="bg2"/>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 name="淘宝网chenying0907出品 18"/>
          <p:cNvSpPr>
            <a:spLocks/>
          </p:cNvSpPr>
          <p:nvPr/>
        </p:nvSpPr>
        <p:spPr bwMode="auto">
          <a:xfrm>
            <a:off x="7052371" y="2387145"/>
            <a:ext cx="719432" cy="381191"/>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bg2"/>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 name="淘宝网chenying0907出品 20"/>
          <p:cNvSpPr/>
          <p:nvPr/>
        </p:nvSpPr>
        <p:spPr>
          <a:xfrm>
            <a:off x="1121740" y="4999243"/>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任务导</a:t>
            </a:r>
            <a:r>
              <a:rPr lang="zh-CN" altLang="en-US" sz="2000" dirty="0">
                <a:solidFill>
                  <a:schemeClr val="accent1"/>
                </a:solidFill>
                <a:latin typeface="+mj-ea"/>
                <a:ea typeface="+mj-ea"/>
              </a:rPr>
              <a:t>入</a:t>
            </a:r>
          </a:p>
        </p:txBody>
      </p:sp>
      <p:sp>
        <p:nvSpPr>
          <p:cNvPr id="26" name="淘宝网chenying0907出品 25"/>
          <p:cNvSpPr/>
          <p:nvPr/>
        </p:nvSpPr>
        <p:spPr>
          <a:xfrm>
            <a:off x="2493633" y="4558829"/>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尝试探究</a:t>
            </a:r>
            <a:endParaRPr lang="zh-CN" altLang="en-US" sz="2000" dirty="0">
              <a:solidFill>
                <a:schemeClr val="accent1"/>
              </a:solidFill>
              <a:latin typeface="+mj-ea"/>
              <a:ea typeface="+mj-ea"/>
            </a:endParaRPr>
          </a:p>
        </p:txBody>
      </p:sp>
      <p:sp>
        <p:nvSpPr>
          <p:cNvPr id="27" name="淘宝网chenying0907出品 26"/>
          <p:cNvSpPr/>
          <p:nvPr/>
        </p:nvSpPr>
        <p:spPr>
          <a:xfrm>
            <a:off x="3805578" y="4010225"/>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技能实训</a:t>
            </a:r>
            <a:endParaRPr lang="zh-CN" altLang="en-US" sz="2000" dirty="0">
              <a:solidFill>
                <a:schemeClr val="accent1"/>
              </a:solidFill>
              <a:latin typeface="+mj-ea"/>
              <a:ea typeface="+mj-ea"/>
            </a:endParaRPr>
          </a:p>
        </p:txBody>
      </p:sp>
      <p:sp>
        <p:nvSpPr>
          <p:cNvPr id="28" name="淘宝网chenying0907出品 27"/>
          <p:cNvSpPr/>
          <p:nvPr/>
        </p:nvSpPr>
        <p:spPr>
          <a:xfrm>
            <a:off x="5096906" y="3471734"/>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总结回顾</a:t>
            </a:r>
            <a:endParaRPr lang="zh-CN" altLang="en-US" sz="2000" dirty="0">
              <a:solidFill>
                <a:schemeClr val="accent1"/>
              </a:solidFill>
              <a:latin typeface="+mj-ea"/>
              <a:ea typeface="+mj-ea"/>
            </a:endParaRPr>
          </a:p>
        </p:txBody>
      </p:sp>
      <p:sp>
        <p:nvSpPr>
          <p:cNvPr id="29" name="淘宝网chenying0907出品 28"/>
          <p:cNvSpPr/>
          <p:nvPr/>
        </p:nvSpPr>
        <p:spPr>
          <a:xfrm>
            <a:off x="6461050" y="2910098"/>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成果展示</a:t>
            </a:r>
            <a:endParaRPr lang="zh-CN" altLang="en-US" sz="2000" dirty="0">
              <a:solidFill>
                <a:schemeClr val="accent1"/>
              </a:solidFill>
              <a:latin typeface="+mj-ea"/>
              <a:ea typeface="+mj-ea"/>
            </a:endParaRPr>
          </a:p>
        </p:txBody>
      </p:sp>
      <p:sp>
        <p:nvSpPr>
          <p:cNvPr id="30" name="淘宝网chenying0907出品 29"/>
          <p:cNvSpPr/>
          <p:nvPr/>
        </p:nvSpPr>
        <p:spPr>
          <a:xfrm>
            <a:off x="7861864" y="2392257"/>
            <a:ext cx="741599" cy="707886"/>
          </a:xfrm>
          <a:prstGeom prst="rect">
            <a:avLst/>
          </a:prstGeom>
        </p:spPr>
        <p:txBody>
          <a:bodyPr wrap="square">
            <a:spAutoFit/>
          </a:bodyPr>
          <a:lstStyle/>
          <a:p>
            <a:pPr algn="ctr"/>
            <a:r>
              <a:rPr lang="zh-CN" altLang="en-US" sz="2000" dirty="0" smtClean="0">
                <a:solidFill>
                  <a:schemeClr val="accent1"/>
                </a:solidFill>
                <a:latin typeface="+mj-ea"/>
                <a:ea typeface="+mj-ea"/>
              </a:rPr>
              <a:t>布置作业</a:t>
            </a:r>
            <a:endParaRPr lang="zh-CN" altLang="en-US" sz="2000" dirty="0">
              <a:solidFill>
                <a:schemeClr val="accent1"/>
              </a:solidFill>
              <a:latin typeface="+mj-ea"/>
              <a:ea typeface="+mj-ea"/>
            </a:endParaRPr>
          </a:p>
        </p:txBody>
      </p:sp>
      <p:sp>
        <p:nvSpPr>
          <p:cNvPr id="31" name="淘宝网chenying0907出品 30"/>
          <p:cNvSpPr txBox="1"/>
          <p:nvPr/>
        </p:nvSpPr>
        <p:spPr>
          <a:xfrm>
            <a:off x="1121740" y="5999199"/>
            <a:ext cx="717242" cy="338554"/>
          </a:xfrm>
          <a:prstGeom prst="rect">
            <a:avLst/>
          </a:prstGeom>
          <a:noFill/>
        </p:spPr>
        <p:txBody>
          <a:bodyPr wrap="square" rtlCol="0">
            <a:spAutoFit/>
          </a:bodyPr>
          <a:lstStyle/>
          <a:p>
            <a:r>
              <a:rPr lang="en-US" altLang="zh-CN" sz="1600" dirty="0" smtClean="0">
                <a:solidFill>
                  <a:schemeClr val="bg2"/>
                </a:solidFill>
                <a:latin typeface="+mj-ea"/>
                <a:ea typeface="+mj-ea"/>
              </a:rPr>
              <a:t>5</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33" name="淘宝网chenying0907出品 32"/>
          <p:cNvSpPr txBox="1"/>
          <p:nvPr/>
        </p:nvSpPr>
        <p:spPr>
          <a:xfrm>
            <a:off x="2427076" y="5450187"/>
            <a:ext cx="844642" cy="338554"/>
          </a:xfrm>
          <a:prstGeom prst="rect">
            <a:avLst/>
          </a:prstGeom>
          <a:noFill/>
        </p:spPr>
        <p:txBody>
          <a:bodyPr wrap="square" rtlCol="0">
            <a:spAutoFit/>
          </a:bodyPr>
          <a:lstStyle/>
          <a:p>
            <a:r>
              <a:rPr lang="en-US" altLang="zh-CN" sz="1600" dirty="0" smtClean="0">
                <a:solidFill>
                  <a:schemeClr val="bg2"/>
                </a:solidFill>
                <a:latin typeface="+mj-ea"/>
                <a:ea typeface="+mj-ea"/>
              </a:rPr>
              <a:t>14</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35" name="淘宝网chenying0907出品 34"/>
          <p:cNvSpPr txBox="1"/>
          <p:nvPr/>
        </p:nvSpPr>
        <p:spPr>
          <a:xfrm>
            <a:off x="3805578" y="4901176"/>
            <a:ext cx="844642" cy="338554"/>
          </a:xfrm>
          <a:prstGeom prst="rect">
            <a:avLst/>
          </a:prstGeom>
          <a:noFill/>
        </p:spPr>
        <p:txBody>
          <a:bodyPr wrap="square" rtlCol="0">
            <a:spAutoFit/>
          </a:bodyPr>
          <a:lstStyle/>
          <a:p>
            <a:r>
              <a:rPr lang="en-US" altLang="zh-CN" sz="1600" dirty="0" smtClean="0">
                <a:solidFill>
                  <a:schemeClr val="bg2"/>
                </a:solidFill>
                <a:latin typeface="+mj-ea"/>
                <a:ea typeface="+mj-ea"/>
              </a:rPr>
              <a:t>50</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38" name="淘宝网chenying0907出品 37"/>
          <p:cNvSpPr txBox="1"/>
          <p:nvPr/>
        </p:nvSpPr>
        <p:spPr>
          <a:xfrm>
            <a:off x="5093898" y="4376609"/>
            <a:ext cx="844642" cy="338554"/>
          </a:xfrm>
          <a:prstGeom prst="rect">
            <a:avLst/>
          </a:prstGeom>
          <a:noFill/>
        </p:spPr>
        <p:txBody>
          <a:bodyPr wrap="square" rtlCol="0">
            <a:spAutoFit/>
          </a:bodyPr>
          <a:lstStyle/>
          <a:p>
            <a:r>
              <a:rPr lang="en-US" altLang="zh-CN" sz="1600" dirty="0" smtClean="0">
                <a:solidFill>
                  <a:schemeClr val="bg2"/>
                </a:solidFill>
                <a:latin typeface="+mj-ea"/>
                <a:ea typeface="+mj-ea"/>
              </a:rPr>
              <a:t>15</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39" name="淘宝网chenying0907出品 38"/>
          <p:cNvSpPr txBox="1"/>
          <p:nvPr/>
        </p:nvSpPr>
        <p:spPr>
          <a:xfrm>
            <a:off x="6521175" y="3830046"/>
            <a:ext cx="717242" cy="338554"/>
          </a:xfrm>
          <a:prstGeom prst="rect">
            <a:avLst/>
          </a:prstGeom>
          <a:noFill/>
        </p:spPr>
        <p:txBody>
          <a:bodyPr wrap="square" rtlCol="0">
            <a:spAutoFit/>
          </a:bodyPr>
          <a:lstStyle/>
          <a:p>
            <a:r>
              <a:rPr lang="en-US" altLang="zh-CN" sz="1600" dirty="0" smtClean="0">
                <a:solidFill>
                  <a:schemeClr val="bg2"/>
                </a:solidFill>
                <a:latin typeface="+mj-ea"/>
                <a:ea typeface="+mj-ea"/>
              </a:rPr>
              <a:t>5</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40" name="淘宝网chenying0907出品 39"/>
          <p:cNvSpPr txBox="1"/>
          <p:nvPr/>
        </p:nvSpPr>
        <p:spPr>
          <a:xfrm>
            <a:off x="7861864" y="3274143"/>
            <a:ext cx="717242" cy="338554"/>
          </a:xfrm>
          <a:prstGeom prst="rect">
            <a:avLst/>
          </a:prstGeom>
          <a:noFill/>
        </p:spPr>
        <p:txBody>
          <a:bodyPr wrap="square" rtlCol="0">
            <a:spAutoFit/>
          </a:bodyPr>
          <a:lstStyle/>
          <a:p>
            <a:r>
              <a:rPr lang="en-US" altLang="zh-CN" sz="1600" dirty="0">
                <a:solidFill>
                  <a:schemeClr val="bg2"/>
                </a:solidFill>
                <a:latin typeface="+mj-ea"/>
                <a:ea typeface="+mj-ea"/>
              </a:rPr>
              <a:t>1</a:t>
            </a:r>
            <a:r>
              <a:rPr lang="zh-CN" altLang="en-US" sz="1600" dirty="0" smtClean="0">
                <a:solidFill>
                  <a:schemeClr val="bg2"/>
                </a:solidFill>
                <a:latin typeface="+mj-ea"/>
                <a:ea typeface="+mj-ea"/>
              </a:rPr>
              <a:t>分钟</a:t>
            </a:r>
            <a:endParaRPr lang="zh-CN" altLang="en-US" sz="1600" dirty="0">
              <a:solidFill>
                <a:schemeClr val="bg2"/>
              </a:solidFill>
              <a:latin typeface="+mj-ea"/>
              <a:ea typeface="+mj-ea"/>
            </a:endParaRPr>
          </a:p>
        </p:txBody>
      </p:sp>
      <p:sp>
        <p:nvSpPr>
          <p:cNvPr id="41" name="淘宝网chenying0907出品 22"/>
          <p:cNvSpPr>
            <a:spLocks noEditPoints="1"/>
          </p:cNvSpPr>
          <p:nvPr/>
        </p:nvSpPr>
        <p:spPr bwMode="auto">
          <a:xfrm>
            <a:off x="6539305" y="5919655"/>
            <a:ext cx="419538" cy="420867"/>
          </a:xfrm>
          <a:custGeom>
            <a:avLst/>
            <a:gdLst>
              <a:gd name="T0" fmla="*/ 142 w 803"/>
              <a:gd name="T1" fmla="*/ 552 h 803"/>
              <a:gd name="T2" fmla="*/ 661 w 803"/>
              <a:gd name="T3" fmla="*/ 252 h 803"/>
              <a:gd name="T4" fmla="*/ 578 w 803"/>
              <a:gd name="T5" fmla="*/ 706 h 803"/>
              <a:gd name="T6" fmla="*/ 226 w 803"/>
              <a:gd name="T7" fmla="*/ 97 h 803"/>
              <a:gd name="T8" fmla="*/ 578 w 803"/>
              <a:gd name="T9" fmla="*/ 706 h 803"/>
              <a:gd name="T10" fmla="*/ 187 w 803"/>
              <a:gd name="T11" fmla="*/ 525 h 803"/>
              <a:gd name="T12" fmla="*/ 616 w 803"/>
              <a:gd name="T13" fmla="*/ 278 h 803"/>
              <a:gd name="T14" fmla="*/ 536 w 803"/>
              <a:gd name="T15" fmla="*/ 634 h 803"/>
              <a:gd name="T16" fmla="*/ 267 w 803"/>
              <a:gd name="T17" fmla="*/ 169 h 803"/>
              <a:gd name="T18" fmla="*/ 536 w 803"/>
              <a:gd name="T19" fmla="*/ 634 h 803"/>
              <a:gd name="T20" fmla="*/ 402 w 803"/>
              <a:gd name="T21" fmla="*/ 440 h 803"/>
              <a:gd name="T22" fmla="*/ 402 w 803"/>
              <a:gd name="T23" fmla="*/ 364 h 803"/>
              <a:gd name="T24" fmla="*/ 419 w 803"/>
              <a:gd name="T25" fmla="*/ 185 h 803"/>
              <a:gd name="T26" fmla="*/ 401 w 803"/>
              <a:gd name="T27" fmla="*/ 201 h 803"/>
              <a:gd name="T28" fmla="*/ 384 w 803"/>
              <a:gd name="T29" fmla="*/ 158 h 803"/>
              <a:gd name="T30" fmla="*/ 403 w 803"/>
              <a:gd name="T31" fmla="*/ 142 h 803"/>
              <a:gd name="T32" fmla="*/ 419 w 803"/>
              <a:gd name="T33" fmla="*/ 185 h 803"/>
              <a:gd name="T34" fmla="*/ 403 w 803"/>
              <a:gd name="T35" fmla="*/ 662 h 803"/>
              <a:gd name="T36" fmla="*/ 384 w 803"/>
              <a:gd name="T37" fmla="*/ 645 h 803"/>
              <a:gd name="T38" fmla="*/ 401 w 803"/>
              <a:gd name="T39" fmla="*/ 602 h 803"/>
              <a:gd name="T40" fmla="*/ 419 w 803"/>
              <a:gd name="T41" fmla="*/ 618 h 803"/>
              <a:gd name="T42" fmla="*/ 185 w 803"/>
              <a:gd name="T43" fmla="*/ 381 h 803"/>
              <a:gd name="T44" fmla="*/ 201 w 803"/>
              <a:gd name="T45" fmla="*/ 400 h 803"/>
              <a:gd name="T46" fmla="*/ 158 w 803"/>
              <a:gd name="T47" fmla="*/ 416 h 803"/>
              <a:gd name="T48" fmla="*/ 142 w 803"/>
              <a:gd name="T49" fmla="*/ 398 h 803"/>
              <a:gd name="T50" fmla="*/ 185 w 803"/>
              <a:gd name="T51" fmla="*/ 381 h 803"/>
              <a:gd name="T52" fmla="*/ 662 w 803"/>
              <a:gd name="T53" fmla="*/ 398 h 803"/>
              <a:gd name="T54" fmla="*/ 645 w 803"/>
              <a:gd name="T55" fmla="*/ 416 h 803"/>
              <a:gd name="T56" fmla="*/ 602 w 803"/>
              <a:gd name="T57" fmla="*/ 400 h 803"/>
              <a:gd name="T58" fmla="*/ 618 w 803"/>
              <a:gd name="T59" fmla="*/ 381 h 803"/>
              <a:gd name="T60" fmla="*/ 423 w 803"/>
              <a:gd name="T61" fmla="*/ 401 h 803"/>
              <a:gd name="T62" fmla="*/ 381 w 803"/>
              <a:gd name="T63" fmla="*/ 401 h 803"/>
              <a:gd name="T64" fmla="*/ 402 w 803"/>
              <a:gd name="T65" fmla="*/ 235 h 803"/>
              <a:gd name="T66" fmla="*/ 423 w 803"/>
              <a:gd name="T67" fmla="*/ 401 h 803"/>
              <a:gd name="T68" fmla="*/ 305 w 803"/>
              <a:gd name="T69" fmla="*/ 501 h 803"/>
              <a:gd name="T70" fmla="*/ 384 w 803"/>
              <a:gd name="T71" fmla="*/ 392 h 803"/>
              <a:gd name="T72" fmla="*/ 413 w 803"/>
              <a:gd name="T73" fmla="*/ 4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3">
                <a:moveTo>
                  <a:pt x="252" y="142"/>
                </a:moveTo>
                <a:cubicBezTo>
                  <a:pt x="109" y="225"/>
                  <a:pt x="59" y="408"/>
                  <a:pt x="142" y="552"/>
                </a:cubicBezTo>
                <a:cubicBezTo>
                  <a:pt x="225" y="695"/>
                  <a:pt x="408" y="744"/>
                  <a:pt x="551" y="661"/>
                </a:cubicBezTo>
                <a:cubicBezTo>
                  <a:pt x="695" y="579"/>
                  <a:pt x="744" y="395"/>
                  <a:pt x="661" y="252"/>
                </a:cubicBezTo>
                <a:cubicBezTo>
                  <a:pt x="579" y="109"/>
                  <a:pt x="395" y="59"/>
                  <a:pt x="252" y="142"/>
                </a:cubicBezTo>
                <a:close/>
                <a:moveTo>
                  <a:pt x="578" y="706"/>
                </a:moveTo>
                <a:cubicBezTo>
                  <a:pt x="410" y="803"/>
                  <a:pt x="194" y="746"/>
                  <a:pt x="97" y="578"/>
                </a:cubicBezTo>
                <a:cubicBezTo>
                  <a:pt x="0" y="410"/>
                  <a:pt x="58" y="194"/>
                  <a:pt x="226" y="97"/>
                </a:cubicBezTo>
                <a:cubicBezTo>
                  <a:pt x="394" y="0"/>
                  <a:pt x="609" y="58"/>
                  <a:pt x="706" y="226"/>
                </a:cubicBezTo>
                <a:cubicBezTo>
                  <a:pt x="803" y="394"/>
                  <a:pt x="746" y="609"/>
                  <a:pt x="578" y="706"/>
                </a:cubicBezTo>
                <a:close/>
                <a:moveTo>
                  <a:pt x="278" y="187"/>
                </a:moveTo>
                <a:cubicBezTo>
                  <a:pt x="160" y="255"/>
                  <a:pt x="119" y="407"/>
                  <a:pt x="187" y="525"/>
                </a:cubicBezTo>
                <a:cubicBezTo>
                  <a:pt x="255" y="644"/>
                  <a:pt x="407" y="684"/>
                  <a:pt x="525" y="616"/>
                </a:cubicBezTo>
                <a:cubicBezTo>
                  <a:pt x="644" y="548"/>
                  <a:pt x="684" y="396"/>
                  <a:pt x="616" y="278"/>
                </a:cubicBezTo>
                <a:cubicBezTo>
                  <a:pt x="548" y="160"/>
                  <a:pt x="396" y="119"/>
                  <a:pt x="278" y="187"/>
                </a:cubicBezTo>
                <a:close/>
                <a:moveTo>
                  <a:pt x="536" y="634"/>
                </a:moveTo>
                <a:cubicBezTo>
                  <a:pt x="408" y="708"/>
                  <a:pt x="243" y="664"/>
                  <a:pt x="169" y="536"/>
                </a:cubicBezTo>
                <a:cubicBezTo>
                  <a:pt x="95" y="408"/>
                  <a:pt x="139" y="243"/>
                  <a:pt x="267" y="169"/>
                </a:cubicBezTo>
                <a:cubicBezTo>
                  <a:pt x="396" y="95"/>
                  <a:pt x="560" y="139"/>
                  <a:pt x="634" y="267"/>
                </a:cubicBezTo>
                <a:cubicBezTo>
                  <a:pt x="708" y="396"/>
                  <a:pt x="664" y="560"/>
                  <a:pt x="536" y="634"/>
                </a:cubicBezTo>
                <a:close/>
                <a:moveTo>
                  <a:pt x="439" y="402"/>
                </a:moveTo>
                <a:cubicBezTo>
                  <a:pt x="439" y="423"/>
                  <a:pt x="423" y="440"/>
                  <a:pt x="402" y="440"/>
                </a:cubicBezTo>
                <a:cubicBezTo>
                  <a:pt x="381" y="440"/>
                  <a:pt x="364" y="423"/>
                  <a:pt x="364" y="402"/>
                </a:cubicBezTo>
                <a:cubicBezTo>
                  <a:pt x="364" y="381"/>
                  <a:pt x="381" y="364"/>
                  <a:pt x="402" y="364"/>
                </a:cubicBezTo>
                <a:cubicBezTo>
                  <a:pt x="423" y="364"/>
                  <a:pt x="439" y="381"/>
                  <a:pt x="439" y="402"/>
                </a:cubicBezTo>
                <a:close/>
                <a:moveTo>
                  <a:pt x="419" y="185"/>
                </a:moveTo>
                <a:cubicBezTo>
                  <a:pt x="419" y="194"/>
                  <a:pt x="412" y="201"/>
                  <a:pt x="403" y="201"/>
                </a:cubicBezTo>
                <a:lnTo>
                  <a:pt x="401" y="201"/>
                </a:lnTo>
                <a:cubicBezTo>
                  <a:pt x="392" y="201"/>
                  <a:pt x="384" y="194"/>
                  <a:pt x="384" y="185"/>
                </a:cubicBezTo>
                <a:lnTo>
                  <a:pt x="384" y="158"/>
                </a:lnTo>
                <a:cubicBezTo>
                  <a:pt x="384" y="149"/>
                  <a:pt x="392" y="142"/>
                  <a:pt x="401" y="142"/>
                </a:cubicBezTo>
                <a:lnTo>
                  <a:pt x="403" y="142"/>
                </a:lnTo>
                <a:cubicBezTo>
                  <a:pt x="412" y="142"/>
                  <a:pt x="419" y="149"/>
                  <a:pt x="419" y="158"/>
                </a:cubicBezTo>
                <a:lnTo>
                  <a:pt x="419" y="185"/>
                </a:lnTo>
                <a:close/>
                <a:moveTo>
                  <a:pt x="419" y="645"/>
                </a:moveTo>
                <a:cubicBezTo>
                  <a:pt x="419" y="654"/>
                  <a:pt x="412" y="662"/>
                  <a:pt x="403" y="662"/>
                </a:cubicBezTo>
                <a:lnTo>
                  <a:pt x="401" y="662"/>
                </a:lnTo>
                <a:cubicBezTo>
                  <a:pt x="392" y="662"/>
                  <a:pt x="384" y="654"/>
                  <a:pt x="384" y="645"/>
                </a:cubicBezTo>
                <a:lnTo>
                  <a:pt x="384" y="618"/>
                </a:lnTo>
                <a:cubicBezTo>
                  <a:pt x="384" y="609"/>
                  <a:pt x="392" y="602"/>
                  <a:pt x="401" y="602"/>
                </a:cubicBezTo>
                <a:lnTo>
                  <a:pt x="403" y="602"/>
                </a:lnTo>
                <a:cubicBezTo>
                  <a:pt x="412" y="602"/>
                  <a:pt x="419" y="609"/>
                  <a:pt x="419" y="618"/>
                </a:cubicBezTo>
                <a:lnTo>
                  <a:pt x="419" y="645"/>
                </a:lnTo>
                <a:close/>
                <a:moveTo>
                  <a:pt x="185" y="381"/>
                </a:moveTo>
                <a:cubicBezTo>
                  <a:pt x="194" y="381"/>
                  <a:pt x="201" y="389"/>
                  <a:pt x="201" y="398"/>
                </a:cubicBezTo>
                <a:lnTo>
                  <a:pt x="201" y="400"/>
                </a:lnTo>
                <a:cubicBezTo>
                  <a:pt x="201" y="409"/>
                  <a:pt x="194" y="416"/>
                  <a:pt x="185" y="416"/>
                </a:cubicBezTo>
                <a:lnTo>
                  <a:pt x="158" y="416"/>
                </a:lnTo>
                <a:cubicBezTo>
                  <a:pt x="149" y="416"/>
                  <a:pt x="142" y="409"/>
                  <a:pt x="142" y="400"/>
                </a:cubicBezTo>
                <a:lnTo>
                  <a:pt x="142" y="398"/>
                </a:lnTo>
                <a:cubicBezTo>
                  <a:pt x="142" y="389"/>
                  <a:pt x="149" y="381"/>
                  <a:pt x="158" y="381"/>
                </a:cubicBezTo>
                <a:lnTo>
                  <a:pt x="185" y="381"/>
                </a:lnTo>
                <a:close/>
                <a:moveTo>
                  <a:pt x="645" y="381"/>
                </a:moveTo>
                <a:cubicBezTo>
                  <a:pt x="654" y="381"/>
                  <a:pt x="662" y="389"/>
                  <a:pt x="662" y="398"/>
                </a:cubicBezTo>
                <a:lnTo>
                  <a:pt x="662" y="400"/>
                </a:lnTo>
                <a:cubicBezTo>
                  <a:pt x="662" y="409"/>
                  <a:pt x="654" y="416"/>
                  <a:pt x="645" y="416"/>
                </a:cubicBezTo>
                <a:lnTo>
                  <a:pt x="618" y="416"/>
                </a:lnTo>
                <a:cubicBezTo>
                  <a:pt x="609" y="416"/>
                  <a:pt x="602" y="409"/>
                  <a:pt x="602" y="400"/>
                </a:cubicBezTo>
                <a:lnTo>
                  <a:pt x="602" y="398"/>
                </a:lnTo>
                <a:cubicBezTo>
                  <a:pt x="602" y="389"/>
                  <a:pt x="609" y="381"/>
                  <a:pt x="618" y="381"/>
                </a:cubicBezTo>
                <a:lnTo>
                  <a:pt x="645" y="381"/>
                </a:lnTo>
                <a:close/>
                <a:moveTo>
                  <a:pt x="423" y="401"/>
                </a:moveTo>
                <a:cubicBezTo>
                  <a:pt x="423" y="413"/>
                  <a:pt x="414" y="423"/>
                  <a:pt x="402" y="423"/>
                </a:cubicBezTo>
                <a:cubicBezTo>
                  <a:pt x="391" y="423"/>
                  <a:pt x="381" y="413"/>
                  <a:pt x="381" y="401"/>
                </a:cubicBezTo>
                <a:lnTo>
                  <a:pt x="381" y="256"/>
                </a:lnTo>
                <a:cubicBezTo>
                  <a:pt x="381" y="245"/>
                  <a:pt x="391" y="235"/>
                  <a:pt x="402" y="235"/>
                </a:cubicBezTo>
                <a:cubicBezTo>
                  <a:pt x="414" y="235"/>
                  <a:pt x="423" y="245"/>
                  <a:pt x="423" y="256"/>
                </a:cubicBezTo>
                <a:lnTo>
                  <a:pt x="423" y="401"/>
                </a:lnTo>
                <a:close/>
                <a:moveTo>
                  <a:pt x="337" y="499"/>
                </a:moveTo>
                <a:cubicBezTo>
                  <a:pt x="327" y="508"/>
                  <a:pt x="313" y="509"/>
                  <a:pt x="305" y="501"/>
                </a:cubicBezTo>
                <a:cubicBezTo>
                  <a:pt x="297" y="492"/>
                  <a:pt x="298" y="478"/>
                  <a:pt x="307" y="469"/>
                </a:cubicBezTo>
                <a:lnTo>
                  <a:pt x="384" y="392"/>
                </a:lnTo>
                <a:cubicBezTo>
                  <a:pt x="393" y="383"/>
                  <a:pt x="407" y="382"/>
                  <a:pt x="415" y="391"/>
                </a:cubicBezTo>
                <a:cubicBezTo>
                  <a:pt x="423" y="399"/>
                  <a:pt x="422" y="413"/>
                  <a:pt x="413" y="422"/>
                </a:cubicBezTo>
                <a:lnTo>
                  <a:pt x="337" y="49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sz="1600"/>
          </a:p>
        </p:txBody>
      </p:sp>
      <p:sp>
        <p:nvSpPr>
          <p:cNvPr id="42" name="淘宝网chenying0907出品 41"/>
          <p:cNvSpPr txBox="1"/>
          <p:nvPr/>
        </p:nvSpPr>
        <p:spPr>
          <a:xfrm>
            <a:off x="6941797" y="5947411"/>
            <a:ext cx="1625766" cy="400110"/>
          </a:xfrm>
          <a:prstGeom prst="rect">
            <a:avLst/>
          </a:prstGeom>
          <a:noFill/>
        </p:spPr>
        <p:txBody>
          <a:bodyPr wrap="none" rtlCol="0">
            <a:spAutoFit/>
          </a:bodyPr>
          <a:lstStyle/>
          <a:p>
            <a:r>
              <a:rPr lang="zh-CN" altLang="en-US" sz="2000" b="1" dirty="0" smtClean="0">
                <a:solidFill>
                  <a:schemeClr val="bg2"/>
                </a:solidFill>
                <a:latin typeface="+mj-ea"/>
                <a:ea typeface="+mj-ea"/>
              </a:rPr>
              <a:t>总计：</a:t>
            </a:r>
            <a:r>
              <a:rPr lang="en-US" altLang="zh-CN" sz="2000" b="1" dirty="0" smtClean="0">
                <a:solidFill>
                  <a:schemeClr val="bg2"/>
                </a:solidFill>
                <a:latin typeface="+mj-ea"/>
                <a:ea typeface="+mj-ea"/>
              </a:rPr>
              <a:t>2</a:t>
            </a:r>
            <a:r>
              <a:rPr lang="zh-CN" altLang="en-US" sz="2000" b="1" dirty="0" smtClean="0">
                <a:solidFill>
                  <a:schemeClr val="bg2"/>
                </a:solidFill>
                <a:latin typeface="+mj-ea"/>
                <a:ea typeface="+mj-ea"/>
              </a:rPr>
              <a:t>课时</a:t>
            </a:r>
            <a:endParaRPr lang="zh-CN" altLang="en-US" sz="2000" b="1" dirty="0">
              <a:solidFill>
                <a:schemeClr val="bg2"/>
              </a:solidFill>
              <a:latin typeface="+mj-ea"/>
              <a:ea typeface="+mj-ea"/>
            </a:endParaRPr>
          </a:p>
        </p:txBody>
      </p:sp>
      <p:sp>
        <p:nvSpPr>
          <p:cNvPr id="43" name="Rectangle 5"/>
          <p:cNvSpPr>
            <a:spLocks noChangeArrowheads="1"/>
          </p:cNvSpPr>
          <p:nvPr/>
        </p:nvSpPr>
        <p:spPr bwMode="auto">
          <a:xfrm>
            <a:off x="972394" y="5915026"/>
            <a:ext cx="1055308" cy="84173"/>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4" name="Rectangle 6"/>
          <p:cNvSpPr>
            <a:spLocks noChangeArrowheads="1"/>
          </p:cNvSpPr>
          <p:nvPr/>
        </p:nvSpPr>
        <p:spPr bwMode="auto">
          <a:xfrm>
            <a:off x="2319168" y="5366014"/>
            <a:ext cx="1055308" cy="84173"/>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5" name="Rectangle 7"/>
          <p:cNvSpPr>
            <a:spLocks noChangeArrowheads="1"/>
          </p:cNvSpPr>
          <p:nvPr/>
        </p:nvSpPr>
        <p:spPr bwMode="auto">
          <a:xfrm>
            <a:off x="3664686" y="4818259"/>
            <a:ext cx="1056564" cy="82917"/>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6" name="Rectangle 8"/>
          <p:cNvSpPr>
            <a:spLocks noChangeArrowheads="1"/>
          </p:cNvSpPr>
          <p:nvPr/>
        </p:nvSpPr>
        <p:spPr bwMode="auto">
          <a:xfrm>
            <a:off x="5011460" y="4269248"/>
            <a:ext cx="1055308" cy="82917"/>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7" name="Rectangle 9"/>
          <p:cNvSpPr>
            <a:spLocks noChangeArrowheads="1"/>
          </p:cNvSpPr>
          <p:nvPr/>
        </p:nvSpPr>
        <p:spPr bwMode="auto">
          <a:xfrm>
            <a:off x="6358234" y="3720236"/>
            <a:ext cx="1055308" cy="82917"/>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8" name="Rectangle 10"/>
          <p:cNvSpPr>
            <a:spLocks noChangeArrowheads="1"/>
          </p:cNvSpPr>
          <p:nvPr/>
        </p:nvSpPr>
        <p:spPr bwMode="auto">
          <a:xfrm>
            <a:off x="7705009" y="3171225"/>
            <a:ext cx="1055308" cy="84173"/>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49" name="淘宝网chenying0907出品 11"/>
          <p:cNvSpPr>
            <a:spLocks/>
          </p:cNvSpPr>
          <p:nvPr/>
        </p:nvSpPr>
        <p:spPr bwMode="auto">
          <a:xfrm>
            <a:off x="1956092" y="5366014"/>
            <a:ext cx="434686" cy="633185"/>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50" name="淘宝网chenying0907出品 12"/>
          <p:cNvSpPr>
            <a:spLocks/>
          </p:cNvSpPr>
          <p:nvPr/>
        </p:nvSpPr>
        <p:spPr bwMode="auto">
          <a:xfrm>
            <a:off x="3302866" y="4818259"/>
            <a:ext cx="434686" cy="631928"/>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51" name="淘宝网chenying0907出品 13"/>
          <p:cNvSpPr>
            <a:spLocks/>
          </p:cNvSpPr>
          <p:nvPr/>
        </p:nvSpPr>
        <p:spPr bwMode="auto">
          <a:xfrm>
            <a:off x="4648384" y="4269248"/>
            <a:ext cx="435942" cy="631928"/>
          </a:xfrm>
          <a:custGeom>
            <a:avLst/>
            <a:gdLst>
              <a:gd name="T0" fmla="*/ 0 w 694"/>
              <a:gd name="T1" fmla="*/ 938 h 1005"/>
              <a:gd name="T2" fmla="*/ 579 w 694"/>
              <a:gd name="T3" fmla="*/ 0 h 1005"/>
              <a:gd name="T4" fmla="*/ 694 w 694"/>
              <a:gd name="T5" fmla="*/ 66 h 1005"/>
              <a:gd name="T6" fmla="*/ 115 w 694"/>
              <a:gd name="T7" fmla="*/ 1005 h 1005"/>
              <a:gd name="T8" fmla="*/ 0 w 694"/>
              <a:gd name="T9" fmla="*/ 938 h 1005"/>
            </a:gdLst>
            <a:ahLst/>
            <a:cxnLst>
              <a:cxn ang="0">
                <a:pos x="T0" y="T1"/>
              </a:cxn>
              <a:cxn ang="0">
                <a:pos x="T2" y="T3"/>
              </a:cxn>
              <a:cxn ang="0">
                <a:pos x="T4" y="T5"/>
              </a:cxn>
              <a:cxn ang="0">
                <a:pos x="T6" y="T7"/>
              </a:cxn>
              <a:cxn ang="0">
                <a:pos x="T8" y="T9"/>
              </a:cxn>
            </a:cxnLst>
            <a:rect l="0" t="0" r="r" b="b"/>
            <a:pathLst>
              <a:path w="694" h="1005">
                <a:moveTo>
                  <a:pt x="0" y="938"/>
                </a:moveTo>
                <a:lnTo>
                  <a:pt x="579" y="0"/>
                </a:lnTo>
                <a:lnTo>
                  <a:pt x="694" y="66"/>
                </a:lnTo>
                <a:lnTo>
                  <a:pt x="115" y="1005"/>
                </a:lnTo>
                <a:lnTo>
                  <a:pt x="0" y="938"/>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52" name="淘宝网chenying0907出品 14"/>
          <p:cNvSpPr>
            <a:spLocks/>
          </p:cNvSpPr>
          <p:nvPr/>
        </p:nvSpPr>
        <p:spPr bwMode="auto">
          <a:xfrm>
            <a:off x="5995158" y="3720236"/>
            <a:ext cx="434686" cy="631928"/>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53" name="淘宝网chenying0907出品 15"/>
          <p:cNvSpPr>
            <a:spLocks/>
          </p:cNvSpPr>
          <p:nvPr/>
        </p:nvSpPr>
        <p:spPr bwMode="auto">
          <a:xfrm>
            <a:off x="7341933" y="3171225"/>
            <a:ext cx="434686" cy="631928"/>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Tree>
    <p:extLst>
      <p:ext uri="{BB962C8B-B14F-4D97-AF65-F5344CB8AC3E}">
        <p14:creationId xmlns:p14="http://schemas.microsoft.com/office/powerpoint/2010/main" val="1645821083"/>
      </p:ext>
    </p:extLst>
  </p:cSld>
  <p:clrMapOvr>
    <a:masterClrMapping/>
  </p:clrMapOvr>
  <p:transition spd="slow" advTm="1360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300"/>
                                        <p:tgtEl>
                                          <p:spTgt spid="43"/>
                                        </p:tgtEl>
                                      </p:cBhvr>
                                    </p:animEffect>
                                  </p:childTnLst>
                                </p:cTn>
                              </p:par>
                            </p:childTnLst>
                          </p:cTn>
                        </p:par>
                        <p:par>
                          <p:cTn id="22" fill="hold">
                            <p:stCondLst>
                              <p:cond delay="1120"/>
                            </p:stCondLst>
                            <p:childTnLst>
                              <p:par>
                                <p:cTn id="23" presetID="22" presetClass="entr" presetSubtype="4"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down)">
                                      <p:cBhvr>
                                        <p:cTn id="25" dur="200"/>
                                        <p:tgtEl>
                                          <p:spTgt spid="49"/>
                                        </p:tgtEl>
                                      </p:cBhvr>
                                    </p:animEffect>
                                  </p:childTnLst>
                                </p:cTn>
                              </p:par>
                            </p:childTnLst>
                          </p:cTn>
                        </p:par>
                        <p:par>
                          <p:cTn id="26" fill="hold">
                            <p:stCondLst>
                              <p:cond delay="1320"/>
                            </p:stCondLst>
                            <p:childTnLst>
                              <p:par>
                                <p:cTn id="27" presetID="22" presetClass="entr" presetSubtype="8"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300"/>
                                        <p:tgtEl>
                                          <p:spTgt spid="44"/>
                                        </p:tgtEl>
                                      </p:cBhvr>
                                    </p:animEffect>
                                  </p:childTnLst>
                                </p:cTn>
                              </p:par>
                            </p:childTnLst>
                          </p:cTn>
                        </p:par>
                        <p:par>
                          <p:cTn id="30" fill="hold">
                            <p:stCondLst>
                              <p:cond delay="1620"/>
                            </p:stCondLst>
                            <p:childTnLst>
                              <p:par>
                                <p:cTn id="31" presetID="22" presetClass="entr" presetSubtype="4"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down)">
                                      <p:cBhvr>
                                        <p:cTn id="33" dur="200"/>
                                        <p:tgtEl>
                                          <p:spTgt spid="50"/>
                                        </p:tgtEl>
                                      </p:cBhvr>
                                    </p:animEffect>
                                  </p:childTnLst>
                                </p:cTn>
                              </p:par>
                            </p:childTnLst>
                          </p:cTn>
                        </p:par>
                        <p:par>
                          <p:cTn id="34" fill="hold">
                            <p:stCondLst>
                              <p:cond delay="1820"/>
                            </p:stCondLst>
                            <p:childTnLst>
                              <p:par>
                                <p:cTn id="35" presetID="22" presetClass="entr" presetSubtype="8"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300"/>
                                        <p:tgtEl>
                                          <p:spTgt spid="45"/>
                                        </p:tgtEl>
                                      </p:cBhvr>
                                    </p:animEffect>
                                  </p:childTnLst>
                                </p:cTn>
                              </p:par>
                            </p:childTnLst>
                          </p:cTn>
                        </p:par>
                        <p:par>
                          <p:cTn id="38" fill="hold">
                            <p:stCondLst>
                              <p:cond delay="2120"/>
                            </p:stCondLst>
                            <p:childTnLst>
                              <p:par>
                                <p:cTn id="39" presetID="22" presetClass="entr" presetSubtype="4"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down)">
                                      <p:cBhvr>
                                        <p:cTn id="41" dur="200"/>
                                        <p:tgtEl>
                                          <p:spTgt spid="51"/>
                                        </p:tgtEl>
                                      </p:cBhvr>
                                    </p:animEffect>
                                  </p:childTnLst>
                                </p:cTn>
                              </p:par>
                            </p:childTnLst>
                          </p:cTn>
                        </p:par>
                        <p:par>
                          <p:cTn id="42" fill="hold">
                            <p:stCondLst>
                              <p:cond delay="2320"/>
                            </p:stCondLst>
                            <p:childTnLst>
                              <p:par>
                                <p:cTn id="43" presetID="22" presetClass="entr" presetSubtype="8"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300"/>
                                        <p:tgtEl>
                                          <p:spTgt spid="46"/>
                                        </p:tgtEl>
                                      </p:cBhvr>
                                    </p:animEffect>
                                  </p:childTnLst>
                                </p:cTn>
                              </p:par>
                            </p:childTnLst>
                          </p:cTn>
                        </p:par>
                        <p:par>
                          <p:cTn id="46" fill="hold">
                            <p:stCondLst>
                              <p:cond delay="2620"/>
                            </p:stCondLst>
                            <p:childTnLst>
                              <p:par>
                                <p:cTn id="47" presetID="2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200"/>
                                        <p:tgtEl>
                                          <p:spTgt spid="52"/>
                                        </p:tgtEl>
                                      </p:cBhvr>
                                    </p:animEffect>
                                  </p:childTnLst>
                                </p:cTn>
                              </p:par>
                            </p:childTnLst>
                          </p:cTn>
                        </p:par>
                        <p:par>
                          <p:cTn id="50" fill="hold">
                            <p:stCondLst>
                              <p:cond delay="2820"/>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300"/>
                                        <p:tgtEl>
                                          <p:spTgt spid="47"/>
                                        </p:tgtEl>
                                      </p:cBhvr>
                                    </p:animEffect>
                                  </p:childTnLst>
                                </p:cTn>
                              </p:par>
                            </p:childTnLst>
                          </p:cTn>
                        </p:par>
                        <p:par>
                          <p:cTn id="54" fill="hold">
                            <p:stCondLst>
                              <p:cond delay="3120"/>
                            </p:stCondLst>
                            <p:childTnLst>
                              <p:par>
                                <p:cTn id="55" presetID="22" presetClass="entr" presetSubtype="4"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200"/>
                                        <p:tgtEl>
                                          <p:spTgt spid="53"/>
                                        </p:tgtEl>
                                      </p:cBhvr>
                                    </p:animEffect>
                                  </p:childTnLst>
                                </p:cTn>
                              </p:par>
                            </p:childTnLst>
                          </p:cTn>
                        </p:par>
                        <p:par>
                          <p:cTn id="58" fill="hold">
                            <p:stCondLst>
                              <p:cond delay="3320"/>
                            </p:stCondLst>
                            <p:childTnLst>
                              <p:par>
                                <p:cTn id="59" presetID="22" presetClass="entr" presetSubtype="8"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300"/>
                                        <p:tgtEl>
                                          <p:spTgt spid="48"/>
                                        </p:tgtEl>
                                      </p:cBhvr>
                                    </p:animEffect>
                                  </p:childTnLst>
                                </p:cTn>
                              </p:par>
                            </p:childTnLst>
                          </p:cTn>
                        </p:par>
                        <p:par>
                          <p:cTn id="62" fill="hold">
                            <p:stCondLst>
                              <p:cond delay="3620"/>
                            </p:stCondLst>
                            <p:childTnLst>
                              <p:par>
                                <p:cTn id="63" presetID="52" presetClass="entr" presetSubtype="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Scale>
                                      <p:cBhvr>
                                        <p:cTn id="6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0"/>
                                        </p:tgtEl>
                                        <p:attrNameLst>
                                          <p:attrName>ppt_x</p:attrName>
                                          <p:attrName>ppt_y</p:attrName>
                                        </p:attrNameLst>
                                      </p:cBhvr>
                                    </p:animMotion>
                                    <p:animEffect transition="in" filter="fade">
                                      <p:cBhvr>
                                        <p:cTn id="67" dur="1000"/>
                                        <p:tgtEl>
                                          <p:spTgt spid="10"/>
                                        </p:tgtEl>
                                      </p:cBhvr>
                                    </p:animEffect>
                                  </p:childTnLst>
                                </p:cTn>
                              </p:par>
                              <p:par>
                                <p:cTn id="68" presetID="52" presetClass="entr" presetSubtype="0" fill="hold" grpId="0" nodeType="withEffect">
                                  <p:stCondLst>
                                    <p:cond delay="100"/>
                                  </p:stCondLst>
                                  <p:childTnLst>
                                    <p:set>
                                      <p:cBhvr>
                                        <p:cTn id="69" dur="1" fill="hold">
                                          <p:stCondLst>
                                            <p:cond delay="0"/>
                                          </p:stCondLst>
                                        </p:cTn>
                                        <p:tgtEl>
                                          <p:spTgt spid="11"/>
                                        </p:tgtEl>
                                        <p:attrNameLst>
                                          <p:attrName>style.visibility</p:attrName>
                                        </p:attrNameLst>
                                      </p:cBhvr>
                                      <p:to>
                                        <p:strVal val="visible"/>
                                      </p:to>
                                    </p:set>
                                    <p:animScale>
                                      <p:cBhvr>
                                        <p:cTn id="7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1"/>
                                        </p:tgtEl>
                                        <p:attrNameLst>
                                          <p:attrName>ppt_x</p:attrName>
                                          <p:attrName>ppt_y</p:attrName>
                                        </p:attrNameLst>
                                      </p:cBhvr>
                                    </p:animMotion>
                                    <p:animEffect transition="in" filter="fade">
                                      <p:cBhvr>
                                        <p:cTn id="72" dur="1000"/>
                                        <p:tgtEl>
                                          <p:spTgt spid="11"/>
                                        </p:tgtEl>
                                      </p:cBhvr>
                                    </p:animEffect>
                                  </p:childTnLst>
                                </p:cTn>
                              </p:par>
                              <p:par>
                                <p:cTn id="73" presetID="52" presetClass="entr" presetSubtype="0" fill="hold" grpId="0" nodeType="withEffect">
                                  <p:stCondLst>
                                    <p:cond delay="200"/>
                                  </p:stCondLst>
                                  <p:childTnLst>
                                    <p:set>
                                      <p:cBhvr>
                                        <p:cTn id="74" dur="1" fill="hold">
                                          <p:stCondLst>
                                            <p:cond delay="0"/>
                                          </p:stCondLst>
                                        </p:cTn>
                                        <p:tgtEl>
                                          <p:spTgt spid="12"/>
                                        </p:tgtEl>
                                        <p:attrNameLst>
                                          <p:attrName>style.visibility</p:attrName>
                                        </p:attrNameLst>
                                      </p:cBhvr>
                                      <p:to>
                                        <p:strVal val="visible"/>
                                      </p:to>
                                    </p:set>
                                    <p:animScale>
                                      <p:cBhvr>
                                        <p:cTn id="7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12"/>
                                        </p:tgtEl>
                                        <p:attrNameLst>
                                          <p:attrName>ppt_x</p:attrName>
                                          <p:attrName>ppt_y</p:attrName>
                                        </p:attrNameLst>
                                      </p:cBhvr>
                                    </p:animMotion>
                                    <p:animEffect transition="in" filter="fade">
                                      <p:cBhvr>
                                        <p:cTn id="77" dur="1000"/>
                                        <p:tgtEl>
                                          <p:spTgt spid="12"/>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13"/>
                                        </p:tgtEl>
                                        <p:attrNameLst>
                                          <p:attrName>style.visibility</p:attrName>
                                        </p:attrNameLst>
                                      </p:cBhvr>
                                      <p:to>
                                        <p:strVal val="visible"/>
                                      </p:to>
                                    </p:set>
                                    <p:animScale>
                                      <p:cBhvr>
                                        <p:cTn id="8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13"/>
                                        </p:tgtEl>
                                        <p:attrNameLst>
                                          <p:attrName>ppt_x</p:attrName>
                                          <p:attrName>ppt_y</p:attrName>
                                        </p:attrNameLst>
                                      </p:cBhvr>
                                    </p:animMotion>
                                    <p:animEffect transition="in" filter="fade">
                                      <p:cBhvr>
                                        <p:cTn id="82" dur="1000"/>
                                        <p:tgtEl>
                                          <p:spTgt spid="13"/>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Scale>
                                      <p:cBhvr>
                                        <p:cTn id="8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14"/>
                                        </p:tgtEl>
                                        <p:attrNameLst>
                                          <p:attrName>ppt_x</p:attrName>
                                          <p:attrName>ppt_y</p:attrName>
                                        </p:attrNameLst>
                                      </p:cBhvr>
                                    </p:animMotion>
                                    <p:animEffect transition="in" filter="fade">
                                      <p:cBhvr>
                                        <p:cTn id="87" dur="1000"/>
                                        <p:tgtEl>
                                          <p:spTgt spid="14"/>
                                        </p:tgtEl>
                                      </p:cBhvr>
                                    </p:animEffect>
                                  </p:childTnLst>
                                </p:cTn>
                              </p:par>
                              <p:par>
                                <p:cTn id="88" presetID="52" presetClass="entr" presetSubtype="0" fill="hold" grpId="0" nodeType="withEffect">
                                  <p:stCondLst>
                                    <p:cond delay="500"/>
                                  </p:stCondLst>
                                  <p:childTnLst>
                                    <p:set>
                                      <p:cBhvr>
                                        <p:cTn id="89" dur="1" fill="hold">
                                          <p:stCondLst>
                                            <p:cond delay="0"/>
                                          </p:stCondLst>
                                        </p:cTn>
                                        <p:tgtEl>
                                          <p:spTgt spid="15"/>
                                        </p:tgtEl>
                                        <p:attrNameLst>
                                          <p:attrName>style.visibility</p:attrName>
                                        </p:attrNameLst>
                                      </p:cBhvr>
                                      <p:to>
                                        <p:strVal val="visible"/>
                                      </p:to>
                                    </p:set>
                                    <p:animScale>
                                      <p:cBhvr>
                                        <p:cTn id="9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15"/>
                                        </p:tgtEl>
                                        <p:attrNameLst>
                                          <p:attrName>ppt_x</p:attrName>
                                          <p:attrName>ppt_y</p:attrName>
                                        </p:attrNameLst>
                                      </p:cBhvr>
                                    </p:animMotion>
                                    <p:animEffect transition="in" filter="fade">
                                      <p:cBhvr>
                                        <p:cTn id="92" dur="1000"/>
                                        <p:tgtEl>
                                          <p:spTgt spid="15"/>
                                        </p:tgtEl>
                                      </p:cBhvr>
                                    </p:animEffect>
                                  </p:childTnLst>
                                </p:cTn>
                              </p:par>
                            </p:childTnLst>
                          </p:cTn>
                        </p:par>
                        <p:par>
                          <p:cTn id="93" fill="hold">
                            <p:stCondLst>
                              <p:cond delay="5120"/>
                            </p:stCondLst>
                            <p:childTnLst>
                              <p:par>
                                <p:cTn id="94" presetID="31"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400" fill="hold"/>
                                        <p:tgtEl>
                                          <p:spTgt spid="21"/>
                                        </p:tgtEl>
                                        <p:attrNameLst>
                                          <p:attrName>ppt_w</p:attrName>
                                        </p:attrNameLst>
                                      </p:cBhvr>
                                      <p:tavLst>
                                        <p:tav tm="0">
                                          <p:val>
                                            <p:fltVal val="0"/>
                                          </p:val>
                                        </p:tav>
                                        <p:tav tm="100000">
                                          <p:val>
                                            <p:strVal val="#ppt_w"/>
                                          </p:val>
                                        </p:tav>
                                      </p:tavLst>
                                    </p:anim>
                                    <p:anim calcmode="lin" valueType="num">
                                      <p:cBhvr>
                                        <p:cTn id="97" dur="400" fill="hold"/>
                                        <p:tgtEl>
                                          <p:spTgt spid="21"/>
                                        </p:tgtEl>
                                        <p:attrNameLst>
                                          <p:attrName>ppt_h</p:attrName>
                                        </p:attrNameLst>
                                      </p:cBhvr>
                                      <p:tavLst>
                                        <p:tav tm="0">
                                          <p:val>
                                            <p:fltVal val="0"/>
                                          </p:val>
                                        </p:tav>
                                        <p:tav tm="100000">
                                          <p:val>
                                            <p:strVal val="#ppt_h"/>
                                          </p:val>
                                        </p:tav>
                                      </p:tavLst>
                                    </p:anim>
                                    <p:anim calcmode="lin" valueType="num">
                                      <p:cBhvr>
                                        <p:cTn id="98" dur="400" fill="hold"/>
                                        <p:tgtEl>
                                          <p:spTgt spid="21"/>
                                        </p:tgtEl>
                                        <p:attrNameLst>
                                          <p:attrName>style.rotation</p:attrName>
                                        </p:attrNameLst>
                                      </p:cBhvr>
                                      <p:tavLst>
                                        <p:tav tm="0">
                                          <p:val>
                                            <p:fltVal val="90"/>
                                          </p:val>
                                        </p:tav>
                                        <p:tav tm="100000">
                                          <p:val>
                                            <p:fltVal val="0"/>
                                          </p:val>
                                        </p:tav>
                                      </p:tavLst>
                                    </p:anim>
                                    <p:animEffect transition="in" filter="fade">
                                      <p:cBhvr>
                                        <p:cTn id="99" dur="400"/>
                                        <p:tgtEl>
                                          <p:spTgt spid="21"/>
                                        </p:tgtEl>
                                      </p:cBhvr>
                                    </p:animEffect>
                                  </p:childTnLst>
                                </p:cTn>
                              </p:par>
                            </p:childTnLst>
                          </p:cTn>
                        </p:par>
                        <p:par>
                          <p:cTn id="100" fill="hold">
                            <p:stCondLst>
                              <p:cond delay="5520"/>
                            </p:stCondLst>
                            <p:childTnLst>
                              <p:par>
                                <p:cTn id="101" presetID="42" presetClass="entr" presetSubtype="0"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400"/>
                                        <p:tgtEl>
                                          <p:spTgt spid="31"/>
                                        </p:tgtEl>
                                      </p:cBhvr>
                                    </p:animEffect>
                                    <p:anim calcmode="lin" valueType="num">
                                      <p:cBhvr>
                                        <p:cTn id="104" dur="400" fill="hold"/>
                                        <p:tgtEl>
                                          <p:spTgt spid="31"/>
                                        </p:tgtEl>
                                        <p:attrNameLst>
                                          <p:attrName>ppt_x</p:attrName>
                                        </p:attrNameLst>
                                      </p:cBhvr>
                                      <p:tavLst>
                                        <p:tav tm="0">
                                          <p:val>
                                            <p:strVal val="#ppt_x"/>
                                          </p:val>
                                        </p:tav>
                                        <p:tav tm="100000">
                                          <p:val>
                                            <p:strVal val="#ppt_x"/>
                                          </p:val>
                                        </p:tav>
                                      </p:tavLst>
                                    </p:anim>
                                    <p:anim calcmode="lin" valueType="num">
                                      <p:cBhvr>
                                        <p:cTn id="105" dur="400" fill="hold"/>
                                        <p:tgtEl>
                                          <p:spTgt spid="31"/>
                                        </p:tgtEl>
                                        <p:attrNameLst>
                                          <p:attrName>ppt_y</p:attrName>
                                        </p:attrNameLst>
                                      </p:cBhvr>
                                      <p:tavLst>
                                        <p:tav tm="0">
                                          <p:val>
                                            <p:strVal val="#ppt_y+.1"/>
                                          </p:val>
                                        </p:tav>
                                        <p:tav tm="100000">
                                          <p:val>
                                            <p:strVal val="#ppt_y"/>
                                          </p:val>
                                        </p:tav>
                                      </p:tavLst>
                                    </p:anim>
                                  </p:childTnLst>
                                </p:cTn>
                              </p:par>
                            </p:childTnLst>
                          </p:cTn>
                        </p:par>
                        <p:par>
                          <p:cTn id="106" fill="hold">
                            <p:stCondLst>
                              <p:cond delay="592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400"/>
                                        <p:tgtEl>
                                          <p:spTgt spid="16"/>
                                        </p:tgtEl>
                                      </p:cBhvr>
                                    </p:animEffect>
                                  </p:childTnLst>
                                </p:cTn>
                              </p:par>
                            </p:childTnLst>
                          </p:cTn>
                        </p:par>
                        <p:par>
                          <p:cTn id="110" fill="hold">
                            <p:stCondLst>
                              <p:cond delay="6320"/>
                            </p:stCondLst>
                            <p:childTnLst>
                              <p:par>
                                <p:cTn id="111" presetID="31" presetClass="entr" presetSubtype="0"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400" fill="hold"/>
                                        <p:tgtEl>
                                          <p:spTgt spid="26"/>
                                        </p:tgtEl>
                                        <p:attrNameLst>
                                          <p:attrName>ppt_w</p:attrName>
                                        </p:attrNameLst>
                                      </p:cBhvr>
                                      <p:tavLst>
                                        <p:tav tm="0">
                                          <p:val>
                                            <p:fltVal val="0"/>
                                          </p:val>
                                        </p:tav>
                                        <p:tav tm="100000">
                                          <p:val>
                                            <p:strVal val="#ppt_w"/>
                                          </p:val>
                                        </p:tav>
                                      </p:tavLst>
                                    </p:anim>
                                    <p:anim calcmode="lin" valueType="num">
                                      <p:cBhvr>
                                        <p:cTn id="114" dur="400" fill="hold"/>
                                        <p:tgtEl>
                                          <p:spTgt spid="26"/>
                                        </p:tgtEl>
                                        <p:attrNameLst>
                                          <p:attrName>ppt_h</p:attrName>
                                        </p:attrNameLst>
                                      </p:cBhvr>
                                      <p:tavLst>
                                        <p:tav tm="0">
                                          <p:val>
                                            <p:fltVal val="0"/>
                                          </p:val>
                                        </p:tav>
                                        <p:tav tm="100000">
                                          <p:val>
                                            <p:strVal val="#ppt_h"/>
                                          </p:val>
                                        </p:tav>
                                      </p:tavLst>
                                    </p:anim>
                                    <p:anim calcmode="lin" valueType="num">
                                      <p:cBhvr>
                                        <p:cTn id="115" dur="400" fill="hold"/>
                                        <p:tgtEl>
                                          <p:spTgt spid="26"/>
                                        </p:tgtEl>
                                        <p:attrNameLst>
                                          <p:attrName>style.rotation</p:attrName>
                                        </p:attrNameLst>
                                      </p:cBhvr>
                                      <p:tavLst>
                                        <p:tav tm="0">
                                          <p:val>
                                            <p:fltVal val="90"/>
                                          </p:val>
                                        </p:tav>
                                        <p:tav tm="100000">
                                          <p:val>
                                            <p:fltVal val="0"/>
                                          </p:val>
                                        </p:tav>
                                      </p:tavLst>
                                    </p:anim>
                                    <p:animEffect transition="in" filter="fade">
                                      <p:cBhvr>
                                        <p:cTn id="116" dur="400"/>
                                        <p:tgtEl>
                                          <p:spTgt spid="26"/>
                                        </p:tgtEl>
                                      </p:cBhvr>
                                    </p:animEffect>
                                  </p:childTnLst>
                                </p:cTn>
                              </p:par>
                            </p:childTnLst>
                          </p:cTn>
                        </p:par>
                        <p:par>
                          <p:cTn id="117" fill="hold">
                            <p:stCondLst>
                              <p:cond delay="6720"/>
                            </p:stCondLst>
                            <p:childTnLst>
                              <p:par>
                                <p:cTn id="118" presetID="42" presetClass="entr" presetSubtype="0" fill="hold" grpId="0" nodeType="after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400"/>
                                        <p:tgtEl>
                                          <p:spTgt spid="33"/>
                                        </p:tgtEl>
                                      </p:cBhvr>
                                    </p:animEffect>
                                    <p:anim calcmode="lin" valueType="num">
                                      <p:cBhvr>
                                        <p:cTn id="121" dur="400" fill="hold"/>
                                        <p:tgtEl>
                                          <p:spTgt spid="33"/>
                                        </p:tgtEl>
                                        <p:attrNameLst>
                                          <p:attrName>ppt_x</p:attrName>
                                        </p:attrNameLst>
                                      </p:cBhvr>
                                      <p:tavLst>
                                        <p:tav tm="0">
                                          <p:val>
                                            <p:strVal val="#ppt_x"/>
                                          </p:val>
                                        </p:tav>
                                        <p:tav tm="100000">
                                          <p:val>
                                            <p:strVal val="#ppt_x"/>
                                          </p:val>
                                        </p:tav>
                                      </p:tavLst>
                                    </p:anim>
                                    <p:anim calcmode="lin" valueType="num">
                                      <p:cBhvr>
                                        <p:cTn id="122" dur="400" fill="hold"/>
                                        <p:tgtEl>
                                          <p:spTgt spid="33"/>
                                        </p:tgtEl>
                                        <p:attrNameLst>
                                          <p:attrName>ppt_y</p:attrName>
                                        </p:attrNameLst>
                                      </p:cBhvr>
                                      <p:tavLst>
                                        <p:tav tm="0">
                                          <p:val>
                                            <p:strVal val="#ppt_y+.1"/>
                                          </p:val>
                                        </p:tav>
                                        <p:tav tm="100000">
                                          <p:val>
                                            <p:strVal val="#ppt_y"/>
                                          </p:val>
                                        </p:tav>
                                      </p:tavLst>
                                    </p:anim>
                                  </p:childTnLst>
                                </p:cTn>
                              </p:par>
                            </p:childTnLst>
                          </p:cTn>
                        </p:par>
                        <p:par>
                          <p:cTn id="123" fill="hold">
                            <p:stCondLst>
                              <p:cond delay="7120"/>
                            </p:stCondLst>
                            <p:childTnLst>
                              <p:par>
                                <p:cTn id="124" presetID="22" presetClass="entr" presetSubtype="8" fill="hold" grpId="0" nodeType="afterEffect">
                                  <p:stCondLst>
                                    <p:cond delay="0"/>
                                  </p:stCondLst>
                                  <p:childTnLst>
                                    <p:set>
                                      <p:cBhvr>
                                        <p:cTn id="125" dur="1" fill="hold">
                                          <p:stCondLst>
                                            <p:cond delay="0"/>
                                          </p:stCondLst>
                                        </p:cTn>
                                        <p:tgtEl>
                                          <p:spTgt spid="17"/>
                                        </p:tgtEl>
                                        <p:attrNameLst>
                                          <p:attrName>style.visibility</p:attrName>
                                        </p:attrNameLst>
                                      </p:cBhvr>
                                      <p:to>
                                        <p:strVal val="visible"/>
                                      </p:to>
                                    </p:set>
                                    <p:animEffect transition="in" filter="wipe(left)">
                                      <p:cBhvr>
                                        <p:cTn id="126" dur="400"/>
                                        <p:tgtEl>
                                          <p:spTgt spid="17"/>
                                        </p:tgtEl>
                                      </p:cBhvr>
                                    </p:animEffect>
                                  </p:childTnLst>
                                </p:cTn>
                              </p:par>
                            </p:childTnLst>
                          </p:cTn>
                        </p:par>
                        <p:par>
                          <p:cTn id="127" fill="hold">
                            <p:stCondLst>
                              <p:cond delay="752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920"/>
                            </p:stCondLst>
                            <p:childTnLst>
                              <p:par>
                                <p:cTn id="135" presetID="42" presetClass="entr" presetSubtype="0" fill="hold" grpId="0" nodeType="afterEffect">
                                  <p:stCondLst>
                                    <p:cond delay="0"/>
                                  </p:stCondLst>
                                  <p:childTnLst>
                                    <p:set>
                                      <p:cBhvr>
                                        <p:cTn id="136" dur="1" fill="hold">
                                          <p:stCondLst>
                                            <p:cond delay="0"/>
                                          </p:stCondLst>
                                        </p:cTn>
                                        <p:tgtEl>
                                          <p:spTgt spid="35"/>
                                        </p:tgtEl>
                                        <p:attrNameLst>
                                          <p:attrName>style.visibility</p:attrName>
                                        </p:attrNameLst>
                                      </p:cBhvr>
                                      <p:to>
                                        <p:strVal val="visible"/>
                                      </p:to>
                                    </p:set>
                                    <p:animEffect transition="in" filter="fade">
                                      <p:cBhvr>
                                        <p:cTn id="137" dur="400"/>
                                        <p:tgtEl>
                                          <p:spTgt spid="35"/>
                                        </p:tgtEl>
                                      </p:cBhvr>
                                    </p:animEffect>
                                    <p:anim calcmode="lin" valueType="num">
                                      <p:cBhvr>
                                        <p:cTn id="138" dur="400" fill="hold"/>
                                        <p:tgtEl>
                                          <p:spTgt spid="35"/>
                                        </p:tgtEl>
                                        <p:attrNameLst>
                                          <p:attrName>ppt_x</p:attrName>
                                        </p:attrNameLst>
                                      </p:cBhvr>
                                      <p:tavLst>
                                        <p:tav tm="0">
                                          <p:val>
                                            <p:strVal val="#ppt_x"/>
                                          </p:val>
                                        </p:tav>
                                        <p:tav tm="100000">
                                          <p:val>
                                            <p:strVal val="#ppt_x"/>
                                          </p:val>
                                        </p:tav>
                                      </p:tavLst>
                                    </p:anim>
                                    <p:anim calcmode="lin" valueType="num">
                                      <p:cBhvr>
                                        <p:cTn id="139" dur="400" fill="hold"/>
                                        <p:tgtEl>
                                          <p:spTgt spid="35"/>
                                        </p:tgtEl>
                                        <p:attrNameLst>
                                          <p:attrName>ppt_y</p:attrName>
                                        </p:attrNameLst>
                                      </p:cBhvr>
                                      <p:tavLst>
                                        <p:tav tm="0">
                                          <p:val>
                                            <p:strVal val="#ppt_y+.1"/>
                                          </p:val>
                                        </p:tav>
                                        <p:tav tm="100000">
                                          <p:val>
                                            <p:strVal val="#ppt_y"/>
                                          </p:val>
                                        </p:tav>
                                      </p:tavLst>
                                    </p:anim>
                                  </p:childTnLst>
                                </p:cTn>
                              </p:par>
                            </p:childTnLst>
                          </p:cTn>
                        </p:par>
                        <p:par>
                          <p:cTn id="140" fill="hold">
                            <p:stCondLst>
                              <p:cond delay="8320"/>
                            </p:stCondLst>
                            <p:childTnLst>
                              <p:par>
                                <p:cTn id="141" presetID="22" presetClass="entr" presetSubtype="8" fill="hold" grpId="0" nodeType="afterEffect">
                                  <p:stCondLst>
                                    <p:cond delay="0"/>
                                  </p:stCondLst>
                                  <p:childTnLst>
                                    <p:set>
                                      <p:cBhvr>
                                        <p:cTn id="142" dur="1" fill="hold">
                                          <p:stCondLst>
                                            <p:cond delay="0"/>
                                          </p:stCondLst>
                                        </p:cTn>
                                        <p:tgtEl>
                                          <p:spTgt spid="18"/>
                                        </p:tgtEl>
                                        <p:attrNameLst>
                                          <p:attrName>style.visibility</p:attrName>
                                        </p:attrNameLst>
                                      </p:cBhvr>
                                      <p:to>
                                        <p:strVal val="visible"/>
                                      </p:to>
                                    </p:set>
                                    <p:animEffect transition="in" filter="wipe(left)">
                                      <p:cBhvr>
                                        <p:cTn id="143" dur="400"/>
                                        <p:tgtEl>
                                          <p:spTgt spid="18"/>
                                        </p:tgtEl>
                                      </p:cBhvr>
                                    </p:animEffect>
                                  </p:childTnLst>
                                </p:cTn>
                              </p:par>
                            </p:childTnLst>
                          </p:cTn>
                        </p:par>
                        <p:par>
                          <p:cTn id="144" fill="hold">
                            <p:stCondLst>
                              <p:cond delay="8720"/>
                            </p:stCondLst>
                            <p:childTnLst>
                              <p:par>
                                <p:cTn id="145" presetID="31" presetClass="entr" presetSubtype="0" fill="hold" grpId="0" nodeType="afterEffect">
                                  <p:stCondLst>
                                    <p:cond delay="0"/>
                                  </p:stCondLst>
                                  <p:childTnLst>
                                    <p:set>
                                      <p:cBhvr>
                                        <p:cTn id="146" dur="1" fill="hold">
                                          <p:stCondLst>
                                            <p:cond delay="0"/>
                                          </p:stCondLst>
                                        </p:cTn>
                                        <p:tgtEl>
                                          <p:spTgt spid="28"/>
                                        </p:tgtEl>
                                        <p:attrNameLst>
                                          <p:attrName>style.visibility</p:attrName>
                                        </p:attrNameLst>
                                      </p:cBhvr>
                                      <p:to>
                                        <p:strVal val="visible"/>
                                      </p:to>
                                    </p:set>
                                    <p:anim calcmode="lin" valueType="num">
                                      <p:cBhvr>
                                        <p:cTn id="147" dur="400" fill="hold"/>
                                        <p:tgtEl>
                                          <p:spTgt spid="28"/>
                                        </p:tgtEl>
                                        <p:attrNameLst>
                                          <p:attrName>ppt_w</p:attrName>
                                        </p:attrNameLst>
                                      </p:cBhvr>
                                      <p:tavLst>
                                        <p:tav tm="0">
                                          <p:val>
                                            <p:fltVal val="0"/>
                                          </p:val>
                                        </p:tav>
                                        <p:tav tm="100000">
                                          <p:val>
                                            <p:strVal val="#ppt_w"/>
                                          </p:val>
                                        </p:tav>
                                      </p:tavLst>
                                    </p:anim>
                                    <p:anim calcmode="lin" valueType="num">
                                      <p:cBhvr>
                                        <p:cTn id="148" dur="400" fill="hold"/>
                                        <p:tgtEl>
                                          <p:spTgt spid="28"/>
                                        </p:tgtEl>
                                        <p:attrNameLst>
                                          <p:attrName>ppt_h</p:attrName>
                                        </p:attrNameLst>
                                      </p:cBhvr>
                                      <p:tavLst>
                                        <p:tav tm="0">
                                          <p:val>
                                            <p:fltVal val="0"/>
                                          </p:val>
                                        </p:tav>
                                        <p:tav tm="100000">
                                          <p:val>
                                            <p:strVal val="#ppt_h"/>
                                          </p:val>
                                        </p:tav>
                                      </p:tavLst>
                                    </p:anim>
                                    <p:anim calcmode="lin" valueType="num">
                                      <p:cBhvr>
                                        <p:cTn id="149" dur="400" fill="hold"/>
                                        <p:tgtEl>
                                          <p:spTgt spid="28"/>
                                        </p:tgtEl>
                                        <p:attrNameLst>
                                          <p:attrName>style.rotation</p:attrName>
                                        </p:attrNameLst>
                                      </p:cBhvr>
                                      <p:tavLst>
                                        <p:tav tm="0">
                                          <p:val>
                                            <p:fltVal val="90"/>
                                          </p:val>
                                        </p:tav>
                                        <p:tav tm="100000">
                                          <p:val>
                                            <p:fltVal val="0"/>
                                          </p:val>
                                        </p:tav>
                                      </p:tavLst>
                                    </p:anim>
                                    <p:animEffect transition="in" filter="fade">
                                      <p:cBhvr>
                                        <p:cTn id="150" dur="400"/>
                                        <p:tgtEl>
                                          <p:spTgt spid="28"/>
                                        </p:tgtEl>
                                      </p:cBhvr>
                                    </p:animEffect>
                                  </p:childTnLst>
                                </p:cTn>
                              </p:par>
                            </p:childTnLst>
                          </p:cTn>
                        </p:par>
                        <p:par>
                          <p:cTn id="151" fill="hold">
                            <p:stCondLst>
                              <p:cond delay="9120"/>
                            </p:stCondLst>
                            <p:childTnLst>
                              <p:par>
                                <p:cTn id="152" presetID="42" presetClass="entr" presetSubtype="0" fill="hold" grpId="0" nodeType="afterEffect">
                                  <p:stCondLst>
                                    <p:cond delay="0"/>
                                  </p:stCondLst>
                                  <p:childTnLst>
                                    <p:set>
                                      <p:cBhvr>
                                        <p:cTn id="153" dur="1" fill="hold">
                                          <p:stCondLst>
                                            <p:cond delay="0"/>
                                          </p:stCondLst>
                                        </p:cTn>
                                        <p:tgtEl>
                                          <p:spTgt spid="38"/>
                                        </p:tgtEl>
                                        <p:attrNameLst>
                                          <p:attrName>style.visibility</p:attrName>
                                        </p:attrNameLst>
                                      </p:cBhvr>
                                      <p:to>
                                        <p:strVal val="visible"/>
                                      </p:to>
                                    </p:set>
                                    <p:animEffect transition="in" filter="fade">
                                      <p:cBhvr>
                                        <p:cTn id="154" dur="400"/>
                                        <p:tgtEl>
                                          <p:spTgt spid="38"/>
                                        </p:tgtEl>
                                      </p:cBhvr>
                                    </p:animEffect>
                                    <p:anim calcmode="lin" valueType="num">
                                      <p:cBhvr>
                                        <p:cTn id="155" dur="400" fill="hold"/>
                                        <p:tgtEl>
                                          <p:spTgt spid="38"/>
                                        </p:tgtEl>
                                        <p:attrNameLst>
                                          <p:attrName>ppt_x</p:attrName>
                                        </p:attrNameLst>
                                      </p:cBhvr>
                                      <p:tavLst>
                                        <p:tav tm="0">
                                          <p:val>
                                            <p:strVal val="#ppt_x"/>
                                          </p:val>
                                        </p:tav>
                                        <p:tav tm="100000">
                                          <p:val>
                                            <p:strVal val="#ppt_x"/>
                                          </p:val>
                                        </p:tav>
                                      </p:tavLst>
                                    </p:anim>
                                    <p:anim calcmode="lin" valueType="num">
                                      <p:cBhvr>
                                        <p:cTn id="156" dur="400" fill="hold"/>
                                        <p:tgtEl>
                                          <p:spTgt spid="38"/>
                                        </p:tgtEl>
                                        <p:attrNameLst>
                                          <p:attrName>ppt_y</p:attrName>
                                        </p:attrNameLst>
                                      </p:cBhvr>
                                      <p:tavLst>
                                        <p:tav tm="0">
                                          <p:val>
                                            <p:strVal val="#ppt_y+.1"/>
                                          </p:val>
                                        </p:tav>
                                        <p:tav tm="100000">
                                          <p:val>
                                            <p:strVal val="#ppt_y"/>
                                          </p:val>
                                        </p:tav>
                                      </p:tavLst>
                                    </p:anim>
                                  </p:childTnLst>
                                </p:cTn>
                              </p:par>
                            </p:childTnLst>
                          </p:cTn>
                        </p:par>
                        <p:par>
                          <p:cTn id="157" fill="hold">
                            <p:stCondLst>
                              <p:cond delay="9520"/>
                            </p:stCondLst>
                            <p:childTnLst>
                              <p:par>
                                <p:cTn id="158" presetID="22" presetClass="entr" presetSubtype="8" fill="hold" grpId="0" nodeType="after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wipe(left)">
                                      <p:cBhvr>
                                        <p:cTn id="160" dur="400"/>
                                        <p:tgtEl>
                                          <p:spTgt spid="19"/>
                                        </p:tgtEl>
                                      </p:cBhvr>
                                    </p:animEffect>
                                  </p:childTnLst>
                                </p:cTn>
                              </p:par>
                            </p:childTnLst>
                          </p:cTn>
                        </p:par>
                        <p:par>
                          <p:cTn id="161" fill="hold">
                            <p:stCondLst>
                              <p:cond delay="9920"/>
                            </p:stCondLst>
                            <p:childTnLst>
                              <p:par>
                                <p:cTn id="162" presetID="31" presetClass="entr" presetSubtype="0" fill="hold" grpId="0" nodeType="afterEffect">
                                  <p:stCondLst>
                                    <p:cond delay="0"/>
                                  </p:stCondLst>
                                  <p:childTnLst>
                                    <p:set>
                                      <p:cBhvr>
                                        <p:cTn id="163" dur="1" fill="hold">
                                          <p:stCondLst>
                                            <p:cond delay="0"/>
                                          </p:stCondLst>
                                        </p:cTn>
                                        <p:tgtEl>
                                          <p:spTgt spid="29"/>
                                        </p:tgtEl>
                                        <p:attrNameLst>
                                          <p:attrName>style.visibility</p:attrName>
                                        </p:attrNameLst>
                                      </p:cBhvr>
                                      <p:to>
                                        <p:strVal val="visible"/>
                                      </p:to>
                                    </p:set>
                                    <p:anim calcmode="lin" valueType="num">
                                      <p:cBhvr>
                                        <p:cTn id="164" dur="400" fill="hold"/>
                                        <p:tgtEl>
                                          <p:spTgt spid="29"/>
                                        </p:tgtEl>
                                        <p:attrNameLst>
                                          <p:attrName>ppt_w</p:attrName>
                                        </p:attrNameLst>
                                      </p:cBhvr>
                                      <p:tavLst>
                                        <p:tav tm="0">
                                          <p:val>
                                            <p:fltVal val="0"/>
                                          </p:val>
                                        </p:tav>
                                        <p:tav tm="100000">
                                          <p:val>
                                            <p:strVal val="#ppt_w"/>
                                          </p:val>
                                        </p:tav>
                                      </p:tavLst>
                                    </p:anim>
                                    <p:anim calcmode="lin" valueType="num">
                                      <p:cBhvr>
                                        <p:cTn id="165" dur="400" fill="hold"/>
                                        <p:tgtEl>
                                          <p:spTgt spid="29"/>
                                        </p:tgtEl>
                                        <p:attrNameLst>
                                          <p:attrName>ppt_h</p:attrName>
                                        </p:attrNameLst>
                                      </p:cBhvr>
                                      <p:tavLst>
                                        <p:tav tm="0">
                                          <p:val>
                                            <p:fltVal val="0"/>
                                          </p:val>
                                        </p:tav>
                                        <p:tav tm="100000">
                                          <p:val>
                                            <p:strVal val="#ppt_h"/>
                                          </p:val>
                                        </p:tav>
                                      </p:tavLst>
                                    </p:anim>
                                    <p:anim calcmode="lin" valueType="num">
                                      <p:cBhvr>
                                        <p:cTn id="166" dur="400" fill="hold"/>
                                        <p:tgtEl>
                                          <p:spTgt spid="29"/>
                                        </p:tgtEl>
                                        <p:attrNameLst>
                                          <p:attrName>style.rotation</p:attrName>
                                        </p:attrNameLst>
                                      </p:cBhvr>
                                      <p:tavLst>
                                        <p:tav tm="0">
                                          <p:val>
                                            <p:fltVal val="90"/>
                                          </p:val>
                                        </p:tav>
                                        <p:tav tm="100000">
                                          <p:val>
                                            <p:fltVal val="0"/>
                                          </p:val>
                                        </p:tav>
                                      </p:tavLst>
                                    </p:anim>
                                    <p:animEffect transition="in" filter="fade">
                                      <p:cBhvr>
                                        <p:cTn id="167" dur="400"/>
                                        <p:tgtEl>
                                          <p:spTgt spid="29"/>
                                        </p:tgtEl>
                                      </p:cBhvr>
                                    </p:animEffect>
                                  </p:childTnLst>
                                </p:cTn>
                              </p:par>
                            </p:childTnLst>
                          </p:cTn>
                        </p:par>
                        <p:par>
                          <p:cTn id="168" fill="hold">
                            <p:stCondLst>
                              <p:cond delay="10320"/>
                            </p:stCondLst>
                            <p:childTnLst>
                              <p:par>
                                <p:cTn id="169" presetID="42" presetClass="entr" presetSubtype="0" fill="hold" grpId="0" nodeType="afterEffect">
                                  <p:stCondLst>
                                    <p:cond delay="0"/>
                                  </p:stCondLst>
                                  <p:childTnLst>
                                    <p:set>
                                      <p:cBhvr>
                                        <p:cTn id="170" dur="1" fill="hold">
                                          <p:stCondLst>
                                            <p:cond delay="0"/>
                                          </p:stCondLst>
                                        </p:cTn>
                                        <p:tgtEl>
                                          <p:spTgt spid="39"/>
                                        </p:tgtEl>
                                        <p:attrNameLst>
                                          <p:attrName>style.visibility</p:attrName>
                                        </p:attrNameLst>
                                      </p:cBhvr>
                                      <p:to>
                                        <p:strVal val="visible"/>
                                      </p:to>
                                    </p:set>
                                    <p:animEffect transition="in" filter="fade">
                                      <p:cBhvr>
                                        <p:cTn id="171" dur="400"/>
                                        <p:tgtEl>
                                          <p:spTgt spid="39"/>
                                        </p:tgtEl>
                                      </p:cBhvr>
                                    </p:animEffect>
                                    <p:anim calcmode="lin" valueType="num">
                                      <p:cBhvr>
                                        <p:cTn id="172" dur="400" fill="hold"/>
                                        <p:tgtEl>
                                          <p:spTgt spid="39"/>
                                        </p:tgtEl>
                                        <p:attrNameLst>
                                          <p:attrName>ppt_x</p:attrName>
                                        </p:attrNameLst>
                                      </p:cBhvr>
                                      <p:tavLst>
                                        <p:tav tm="0">
                                          <p:val>
                                            <p:strVal val="#ppt_x"/>
                                          </p:val>
                                        </p:tav>
                                        <p:tav tm="100000">
                                          <p:val>
                                            <p:strVal val="#ppt_x"/>
                                          </p:val>
                                        </p:tav>
                                      </p:tavLst>
                                    </p:anim>
                                    <p:anim calcmode="lin" valueType="num">
                                      <p:cBhvr>
                                        <p:cTn id="173" dur="400" fill="hold"/>
                                        <p:tgtEl>
                                          <p:spTgt spid="39"/>
                                        </p:tgtEl>
                                        <p:attrNameLst>
                                          <p:attrName>ppt_y</p:attrName>
                                        </p:attrNameLst>
                                      </p:cBhvr>
                                      <p:tavLst>
                                        <p:tav tm="0">
                                          <p:val>
                                            <p:strVal val="#ppt_y+.1"/>
                                          </p:val>
                                        </p:tav>
                                        <p:tav tm="100000">
                                          <p:val>
                                            <p:strVal val="#ppt_y"/>
                                          </p:val>
                                        </p:tav>
                                      </p:tavLst>
                                    </p:anim>
                                  </p:childTnLst>
                                </p:cTn>
                              </p:par>
                            </p:childTnLst>
                          </p:cTn>
                        </p:par>
                        <p:par>
                          <p:cTn id="174" fill="hold">
                            <p:stCondLst>
                              <p:cond delay="10720"/>
                            </p:stCondLst>
                            <p:childTnLst>
                              <p:par>
                                <p:cTn id="175" presetID="22" presetClass="entr" presetSubtype="8" fill="hold" grpId="0" nodeType="after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wipe(left)">
                                      <p:cBhvr>
                                        <p:cTn id="177" dur="400"/>
                                        <p:tgtEl>
                                          <p:spTgt spid="20"/>
                                        </p:tgtEl>
                                      </p:cBhvr>
                                    </p:animEffect>
                                  </p:childTnLst>
                                </p:cTn>
                              </p:par>
                            </p:childTnLst>
                          </p:cTn>
                        </p:par>
                        <p:par>
                          <p:cTn id="178" fill="hold">
                            <p:stCondLst>
                              <p:cond delay="11120"/>
                            </p:stCondLst>
                            <p:childTnLst>
                              <p:par>
                                <p:cTn id="179" presetID="31" presetClass="entr" presetSubtype="0" fill="hold" grpId="0" nodeType="afterEffect">
                                  <p:stCondLst>
                                    <p:cond delay="0"/>
                                  </p:stCondLst>
                                  <p:childTnLst>
                                    <p:set>
                                      <p:cBhvr>
                                        <p:cTn id="180" dur="1" fill="hold">
                                          <p:stCondLst>
                                            <p:cond delay="0"/>
                                          </p:stCondLst>
                                        </p:cTn>
                                        <p:tgtEl>
                                          <p:spTgt spid="30"/>
                                        </p:tgtEl>
                                        <p:attrNameLst>
                                          <p:attrName>style.visibility</p:attrName>
                                        </p:attrNameLst>
                                      </p:cBhvr>
                                      <p:to>
                                        <p:strVal val="visible"/>
                                      </p:to>
                                    </p:set>
                                    <p:anim calcmode="lin" valueType="num">
                                      <p:cBhvr>
                                        <p:cTn id="181" dur="400" fill="hold"/>
                                        <p:tgtEl>
                                          <p:spTgt spid="30"/>
                                        </p:tgtEl>
                                        <p:attrNameLst>
                                          <p:attrName>ppt_w</p:attrName>
                                        </p:attrNameLst>
                                      </p:cBhvr>
                                      <p:tavLst>
                                        <p:tav tm="0">
                                          <p:val>
                                            <p:fltVal val="0"/>
                                          </p:val>
                                        </p:tav>
                                        <p:tav tm="100000">
                                          <p:val>
                                            <p:strVal val="#ppt_w"/>
                                          </p:val>
                                        </p:tav>
                                      </p:tavLst>
                                    </p:anim>
                                    <p:anim calcmode="lin" valueType="num">
                                      <p:cBhvr>
                                        <p:cTn id="182" dur="400" fill="hold"/>
                                        <p:tgtEl>
                                          <p:spTgt spid="30"/>
                                        </p:tgtEl>
                                        <p:attrNameLst>
                                          <p:attrName>ppt_h</p:attrName>
                                        </p:attrNameLst>
                                      </p:cBhvr>
                                      <p:tavLst>
                                        <p:tav tm="0">
                                          <p:val>
                                            <p:fltVal val="0"/>
                                          </p:val>
                                        </p:tav>
                                        <p:tav tm="100000">
                                          <p:val>
                                            <p:strVal val="#ppt_h"/>
                                          </p:val>
                                        </p:tav>
                                      </p:tavLst>
                                    </p:anim>
                                    <p:anim calcmode="lin" valueType="num">
                                      <p:cBhvr>
                                        <p:cTn id="183" dur="400" fill="hold"/>
                                        <p:tgtEl>
                                          <p:spTgt spid="30"/>
                                        </p:tgtEl>
                                        <p:attrNameLst>
                                          <p:attrName>style.rotation</p:attrName>
                                        </p:attrNameLst>
                                      </p:cBhvr>
                                      <p:tavLst>
                                        <p:tav tm="0">
                                          <p:val>
                                            <p:fltVal val="90"/>
                                          </p:val>
                                        </p:tav>
                                        <p:tav tm="100000">
                                          <p:val>
                                            <p:fltVal val="0"/>
                                          </p:val>
                                        </p:tav>
                                      </p:tavLst>
                                    </p:anim>
                                    <p:animEffect transition="in" filter="fade">
                                      <p:cBhvr>
                                        <p:cTn id="184" dur="400"/>
                                        <p:tgtEl>
                                          <p:spTgt spid="30"/>
                                        </p:tgtEl>
                                      </p:cBhvr>
                                    </p:animEffect>
                                  </p:childTnLst>
                                </p:cTn>
                              </p:par>
                            </p:childTnLst>
                          </p:cTn>
                        </p:par>
                        <p:par>
                          <p:cTn id="185" fill="hold">
                            <p:stCondLst>
                              <p:cond delay="11520"/>
                            </p:stCondLst>
                            <p:childTnLst>
                              <p:par>
                                <p:cTn id="186" presetID="42" presetClass="entr" presetSubtype="0" fill="hold" grpId="0" nodeType="afterEffect">
                                  <p:stCondLst>
                                    <p:cond delay="0"/>
                                  </p:stCondLst>
                                  <p:childTnLst>
                                    <p:set>
                                      <p:cBhvr>
                                        <p:cTn id="187" dur="1" fill="hold">
                                          <p:stCondLst>
                                            <p:cond delay="0"/>
                                          </p:stCondLst>
                                        </p:cTn>
                                        <p:tgtEl>
                                          <p:spTgt spid="40"/>
                                        </p:tgtEl>
                                        <p:attrNameLst>
                                          <p:attrName>style.visibility</p:attrName>
                                        </p:attrNameLst>
                                      </p:cBhvr>
                                      <p:to>
                                        <p:strVal val="visible"/>
                                      </p:to>
                                    </p:set>
                                    <p:animEffect transition="in" filter="fade">
                                      <p:cBhvr>
                                        <p:cTn id="188" dur="400"/>
                                        <p:tgtEl>
                                          <p:spTgt spid="40"/>
                                        </p:tgtEl>
                                      </p:cBhvr>
                                    </p:animEffect>
                                    <p:anim calcmode="lin" valueType="num">
                                      <p:cBhvr>
                                        <p:cTn id="189" dur="400" fill="hold"/>
                                        <p:tgtEl>
                                          <p:spTgt spid="40"/>
                                        </p:tgtEl>
                                        <p:attrNameLst>
                                          <p:attrName>ppt_x</p:attrName>
                                        </p:attrNameLst>
                                      </p:cBhvr>
                                      <p:tavLst>
                                        <p:tav tm="0">
                                          <p:val>
                                            <p:strVal val="#ppt_x"/>
                                          </p:val>
                                        </p:tav>
                                        <p:tav tm="100000">
                                          <p:val>
                                            <p:strVal val="#ppt_x"/>
                                          </p:val>
                                        </p:tav>
                                      </p:tavLst>
                                    </p:anim>
                                    <p:anim calcmode="lin" valueType="num">
                                      <p:cBhvr>
                                        <p:cTn id="190" dur="400" fill="hold"/>
                                        <p:tgtEl>
                                          <p:spTgt spid="40"/>
                                        </p:tgtEl>
                                        <p:attrNameLst>
                                          <p:attrName>ppt_y</p:attrName>
                                        </p:attrNameLst>
                                      </p:cBhvr>
                                      <p:tavLst>
                                        <p:tav tm="0">
                                          <p:val>
                                            <p:strVal val="#ppt_y+.1"/>
                                          </p:val>
                                        </p:tav>
                                        <p:tav tm="100000">
                                          <p:val>
                                            <p:strVal val="#ppt_y"/>
                                          </p:val>
                                        </p:tav>
                                      </p:tavLst>
                                    </p:anim>
                                  </p:childTnLst>
                                </p:cTn>
                              </p:par>
                            </p:childTnLst>
                          </p:cTn>
                        </p:par>
                        <p:par>
                          <p:cTn id="191" fill="hold">
                            <p:stCondLst>
                              <p:cond delay="11920"/>
                            </p:stCondLst>
                            <p:childTnLst>
                              <p:par>
                                <p:cTn id="192" presetID="53" presetClass="entr" presetSubtype="16" fill="hold" grpId="0" nodeType="afterEffect">
                                  <p:stCondLst>
                                    <p:cond delay="0"/>
                                  </p:stCondLst>
                                  <p:childTnLst>
                                    <p:set>
                                      <p:cBhvr>
                                        <p:cTn id="193" dur="1" fill="hold">
                                          <p:stCondLst>
                                            <p:cond delay="0"/>
                                          </p:stCondLst>
                                        </p:cTn>
                                        <p:tgtEl>
                                          <p:spTgt spid="41"/>
                                        </p:tgtEl>
                                        <p:attrNameLst>
                                          <p:attrName>style.visibility</p:attrName>
                                        </p:attrNameLst>
                                      </p:cBhvr>
                                      <p:to>
                                        <p:strVal val="visible"/>
                                      </p:to>
                                    </p:set>
                                    <p:anim calcmode="lin" valueType="num">
                                      <p:cBhvr>
                                        <p:cTn id="194" dur="500" fill="hold"/>
                                        <p:tgtEl>
                                          <p:spTgt spid="41"/>
                                        </p:tgtEl>
                                        <p:attrNameLst>
                                          <p:attrName>ppt_w</p:attrName>
                                        </p:attrNameLst>
                                      </p:cBhvr>
                                      <p:tavLst>
                                        <p:tav tm="0">
                                          <p:val>
                                            <p:fltVal val="0"/>
                                          </p:val>
                                        </p:tav>
                                        <p:tav tm="100000">
                                          <p:val>
                                            <p:strVal val="#ppt_w"/>
                                          </p:val>
                                        </p:tav>
                                      </p:tavLst>
                                    </p:anim>
                                    <p:anim calcmode="lin" valueType="num">
                                      <p:cBhvr>
                                        <p:cTn id="195" dur="500" fill="hold"/>
                                        <p:tgtEl>
                                          <p:spTgt spid="41"/>
                                        </p:tgtEl>
                                        <p:attrNameLst>
                                          <p:attrName>ppt_h</p:attrName>
                                        </p:attrNameLst>
                                      </p:cBhvr>
                                      <p:tavLst>
                                        <p:tav tm="0">
                                          <p:val>
                                            <p:fltVal val="0"/>
                                          </p:val>
                                        </p:tav>
                                        <p:tav tm="100000">
                                          <p:val>
                                            <p:strVal val="#ppt_h"/>
                                          </p:val>
                                        </p:tav>
                                      </p:tavLst>
                                    </p:anim>
                                    <p:animEffect transition="in" filter="fade">
                                      <p:cBhvr>
                                        <p:cTn id="196" dur="500"/>
                                        <p:tgtEl>
                                          <p:spTgt spid="41"/>
                                        </p:tgtEl>
                                      </p:cBhvr>
                                    </p:animEffect>
                                  </p:childTnLst>
                                </p:cTn>
                              </p:par>
                            </p:childTnLst>
                          </p:cTn>
                        </p:par>
                        <p:par>
                          <p:cTn id="197" fill="hold">
                            <p:stCondLst>
                              <p:cond delay="12420"/>
                            </p:stCondLst>
                            <p:childTnLst>
                              <p:par>
                                <p:cTn id="198" presetID="31" presetClass="entr" presetSubtype="0" fill="hold" grpId="0" nodeType="afterEffect">
                                  <p:stCondLst>
                                    <p:cond delay="0"/>
                                  </p:stCondLst>
                                  <p:childTnLst>
                                    <p:set>
                                      <p:cBhvr>
                                        <p:cTn id="199" dur="1" fill="hold">
                                          <p:stCondLst>
                                            <p:cond delay="0"/>
                                          </p:stCondLst>
                                        </p:cTn>
                                        <p:tgtEl>
                                          <p:spTgt spid="42"/>
                                        </p:tgtEl>
                                        <p:attrNameLst>
                                          <p:attrName>style.visibility</p:attrName>
                                        </p:attrNameLst>
                                      </p:cBhvr>
                                      <p:to>
                                        <p:strVal val="visible"/>
                                      </p:to>
                                    </p:set>
                                    <p:anim calcmode="lin" valueType="num">
                                      <p:cBhvr>
                                        <p:cTn id="200" dur="400" fill="hold"/>
                                        <p:tgtEl>
                                          <p:spTgt spid="42"/>
                                        </p:tgtEl>
                                        <p:attrNameLst>
                                          <p:attrName>ppt_w</p:attrName>
                                        </p:attrNameLst>
                                      </p:cBhvr>
                                      <p:tavLst>
                                        <p:tav tm="0">
                                          <p:val>
                                            <p:fltVal val="0"/>
                                          </p:val>
                                        </p:tav>
                                        <p:tav tm="100000">
                                          <p:val>
                                            <p:strVal val="#ppt_w"/>
                                          </p:val>
                                        </p:tav>
                                      </p:tavLst>
                                    </p:anim>
                                    <p:anim calcmode="lin" valueType="num">
                                      <p:cBhvr>
                                        <p:cTn id="201" dur="400" fill="hold"/>
                                        <p:tgtEl>
                                          <p:spTgt spid="42"/>
                                        </p:tgtEl>
                                        <p:attrNameLst>
                                          <p:attrName>ppt_h</p:attrName>
                                        </p:attrNameLst>
                                      </p:cBhvr>
                                      <p:tavLst>
                                        <p:tav tm="0">
                                          <p:val>
                                            <p:fltVal val="0"/>
                                          </p:val>
                                        </p:tav>
                                        <p:tav tm="100000">
                                          <p:val>
                                            <p:strVal val="#ppt_h"/>
                                          </p:val>
                                        </p:tav>
                                      </p:tavLst>
                                    </p:anim>
                                    <p:anim calcmode="lin" valueType="num">
                                      <p:cBhvr>
                                        <p:cTn id="202" dur="400" fill="hold"/>
                                        <p:tgtEl>
                                          <p:spTgt spid="42"/>
                                        </p:tgtEl>
                                        <p:attrNameLst>
                                          <p:attrName>style.rotation</p:attrName>
                                        </p:attrNameLst>
                                      </p:cBhvr>
                                      <p:tavLst>
                                        <p:tav tm="0">
                                          <p:val>
                                            <p:fltVal val="90"/>
                                          </p:val>
                                        </p:tav>
                                        <p:tav tm="100000">
                                          <p:val>
                                            <p:fltVal val="0"/>
                                          </p:val>
                                        </p:tav>
                                      </p:tavLst>
                                    </p:anim>
                                    <p:animEffect transition="in" filter="fade">
                                      <p:cBhvr>
                                        <p:cTn id="203"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6" grpId="0"/>
      <p:bldP spid="27" grpId="0"/>
      <p:bldP spid="28" grpId="0"/>
      <p:bldP spid="29" grpId="0"/>
      <p:bldP spid="30" grpId="0"/>
      <p:bldP spid="31" grpId="0"/>
      <p:bldP spid="33" grpId="0"/>
      <p:bldP spid="35" grpId="0"/>
      <p:bldP spid="38" grpId="0"/>
      <p:bldP spid="39" grpId="0"/>
      <p:bldP spid="40" grpId="0"/>
      <p:bldP spid="41" grpId="0" animBg="1"/>
      <p:bldP spid="42" grpId="0"/>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教学流程</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淘宝网chenying0907出品 6"/>
          <p:cNvSpPr>
            <a:spLocks noEditPoints="1"/>
          </p:cNvSpPr>
          <p:nvPr/>
        </p:nvSpPr>
        <p:spPr bwMode="auto">
          <a:xfrm>
            <a:off x="818186" y="2074906"/>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淘宝网chenying0907出品 10"/>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课前自学</a:t>
            </a:r>
            <a:endParaRPr lang="zh-CN" altLang="en-US" sz="2400" b="1" dirty="0">
              <a:solidFill>
                <a:schemeClr val="tx2"/>
              </a:solidFill>
              <a:latin typeface="+mj-ea"/>
              <a:ea typeface="+mj-ea"/>
            </a:endParaRPr>
          </a:p>
        </p:txBody>
      </p:sp>
      <p:sp>
        <p:nvSpPr>
          <p:cNvPr id="15" name="淘宝网chenying0907出品 14"/>
          <p:cNvSpPr/>
          <p:nvPr/>
        </p:nvSpPr>
        <p:spPr>
          <a:xfrm>
            <a:off x="1072052" y="2023936"/>
            <a:ext cx="2760528"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登录平台，查看任务点</a:t>
            </a:r>
            <a:endParaRPr lang="en-US" altLang="zh-CN" sz="2000" b="1" dirty="0">
              <a:solidFill>
                <a:schemeClr val="bg2"/>
              </a:solidFill>
              <a:latin typeface="微软雅黑" pitchFamily="34" charset="-122"/>
              <a:ea typeface="微软雅黑" pitchFamily="34" charset="-122"/>
            </a:endParaRPr>
          </a:p>
        </p:txBody>
      </p:sp>
      <p:sp>
        <p:nvSpPr>
          <p:cNvPr id="16" name="圆角淘宝网chenying0907出品 15"/>
          <p:cNvSpPr/>
          <p:nvPr/>
        </p:nvSpPr>
        <p:spPr bwMode="auto">
          <a:xfrm>
            <a:off x="1116358" y="2943071"/>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淘宝网chenying0907出品 16"/>
          <p:cNvSpPr/>
          <p:nvPr/>
        </p:nvSpPr>
        <p:spPr>
          <a:xfrm>
            <a:off x="1103273" y="3442675"/>
            <a:ext cx="2461410" cy="646331"/>
          </a:xfrm>
          <a:prstGeom prst="rect">
            <a:avLst/>
          </a:prstGeom>
        </p:spPr>
        <p:txBody>
          <a:bodyPr wrap="square">
            <a:spAutoFit/>
          </a:bodyPr>
          <a:lstStyle/>
          <a:p>
            <a:pPr algn="just"/>
            <a:r>
              <a:rPr lang="zh-CN" altLang="en-US" dirty="0">
                <a:solidFill>
                  <a:schemeClr val="bg2"/>
                </a:solidFill>
                <a:latin typeface="微软雅黑" pitchFamily="34" charset="-122"/>
                <a:ea typeface="微软雅黑" pitchFamily="34" charset="-122"/>
              </a:rPr>
              <a:t>网站设置任务点，引导学生进行自学</a:t>
            </a:r>
            <a:r>
              <a:rPr lang="en-US" altLang="zh-CN" dirty="0">
                <a:solidFill>
                  <a:schemeClr val="bg2"/>
                </a:solidFill>
                <a:latin typeface="微软雅黑" pitchFamily="34" charset="-122"/>
                <a:ea typeface="微软雅黑" pitchFamily="34" charset="-122"/>
              </a:rPr>
              <a:t>.</a:t>
            </a:r>
            <a:r>
              <a:rPr lang="zh-CN" altLang="en-US" dirty="0">
                <a:solidFill>
                  <a:schemeClr val="bg2"/>
                </a:solidFill>
                <a:latin typeface="微软雅黑" pitchFamily="34" charset="-122"/>
                <a:ea typeface="微软雅黑" pitchFamily="34" charset="-122"/>
              </a:rPr>
              <a:t> </a:t>
            </a:r>
          </a:p>
        </p:txBody>
      </p:sp>
      <p:sp>
        <p:nvSpPr>
          <p:cNvPr id="18" name="淘宝网chenying0907出品 17"/>
          <p:cNvSpPr/>
          <p:nvPr/>
        </p:nvSpPr>
        <p:spPr>
          <a:xfrm>
            <a:off x="1149451" y="2975490"/>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pic>
        <p:nvPicPr>
          <p:cNvPr id="19" name="淘宝网chenying0907出品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3059" y="1665562"/>
            <a:ext cx="4541776" cy="4163294"/>
          </a:xfrm>
          <a:prstGeom prst="rect">
            <a:avLst/>
          </a:prstGeom>
        </p:spPr>
      </p:pic>
      <p:pic>
        <p:nvPicPr>
          <p:cNvPr id="20" name="淘宝网chenying0907出品 1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26470" y="1925881"/>
            <a:ext cx="4065722" cy="3033588"/>
          </a:xfrm>
          <a:prstGeom prst="rect">
            <a:avLst/>
          </a:prstGeom>
        </p:spPr>
      </p:pic>
      <p:sp>
        <p:nvSpPr>
          <p:cNvPr id="21" name="淘宝网chenying0907出品 20"/>
          <p:cNvSpPr txBox="1"/>
          <p:nvPr/>
        </p:nvSpPr>
        <p:spPr>
          <a:xfrm>
            <a:off x="4246708" y="4482415"/>
            <a:ext cx="3854478"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本淘宝网chenying0907出品可以更换成你自己的淘宝网chenying0907出品或视频</a:t>
            </a:r>
            <a:endParaRPr lang="zh-CN" altLang="en-US" sz="1600" dirty="0">
              <a:solidFill>
                <a:schemeClr val="accent1"/>
              </a:solidFill>
              <a:latin typeface="+mj-ea"/>
              <a:ea typeface="+mj-ea"/>
            </a:endParaRPr>
          </a:p>
        </p:txBody>
      </p:sp>
      <p:sp>
        <p:nvSpPr>
          <p:cNvPr id="2" name="圆角淘宝网chenying0907出品 1"/>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淘宝网chenying0907出品 2"/>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一</a:t>
            </a:r>
            <a:r>
              <a:rPr lang="en-US" altLang="zh-CN" dirty="0" smtClean="0">
                <a:latin typeface="+mj-ea"/>
                <a:ea typeface="+mj-ea"/>
              </a:rPr>
              <a:t> </a:t>
            </a:r>
            <a:endParaRPr lang="zh-CN" altLang="en-US" dirty="0">
              <a:latin typeface="+mj-ea"/>
              <a:ea typeface="+mj-ea"/>
            </a:endParaRPr>
          </a:p>
        </p:txBody>
      </p:sp>
    </p:spTree>
    <p:extLst>
      <p:ext uri="{BB962C8B-B14F-4D97-AF65-F5344CB8AC3E}">
        <p14:creationId xmlns:p14="http://schemas.microsoft.com/office/powerpoint/2010/main" val="300967043"/>
      </p:ext>
    </p:extLst>
  </p:cSld>
  <p:clrMapOvr>
    <a:masterClrMapping/>
  </p:clrMapOvr>
  <p:transition spd="slow" advTm="788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400" fill="hold"/>
                                        <p:tgtEl>
                                          <p:spTgt spid="2"/>
                                        </p:tgtEl>
                                        <p:attrNameLst>
                                          <p:attrName>ppt_w</p:attrName>
                                        </p:attrNameLst>
                                      </p:cBhvr>
                                      <p:tavLst>
                                        <p:tav tm="0">
                                          <p:val>
                                            <p:fltVal val="0"/>
                                          </p:val>
                                        </p:tav>
                                        <p:tav tm="100000">
                                          <p:val>
                                            <p:strVal val="#ppt_w"/>
                                          </p:val>
                                        </p:tav>
                                      </p:tavLst>
                                    </p:anim>
                                    <p:anim calcmode="lin" valueType="num">
                                      <p:cBhvr>
                                        <p:cTn id="22" dur="400" fill="hold"/>
                                        <p:tgtEl>
                                          <p:spTgt spid="2"/>
                                        </p:tgtEl>
                                        <p:attrNameLst>
                                          <p:attrName>ppt_h</p:attrName>
                                        </p:attrNameLst>
                                      </p:cBhvr>
                                      <p:tavLst>
                                        <p:tav tm="0">
                                          <p:val>
                                            <p:fltVal val="0"/>
                                          </p:val>
                                        </p:tav>
                                        <p:tav tm="100000">
                                          <p:val>
                                            <p:strVal val="#ppt_h"/>
                                          </p:val>
                                        </p:tav>
                                      </p:tavLst>
                                    </p:anim>
                                    <p:anim calcmode="lin" valueType="num">
                                      <p:cBhvr>
                                        <p:cTn id="23" dur="400" fill="hold"/>
                                        <p:tgtEl>
                                          <p:spTgt spid="2"/>
                                        </p:tgtEl>
                                        <p:attrNameLst>
                                          <p:attrName>style.rotation</p:attrName>
                                        </p:attrNameLst>
                                      </p:cBhvr>
                                      <p:tavLst>
                                        <p:tav tm="0">
                                          <p:val>
                                            <p:fltVal val="90"/>
                                          </p:val>
                                        </p:tav>
                                        <p:tav tm="100000">
                                          <p:val>
                                            <p:fltVal val="0"/>
                                          </p:val>
                                        </p:tav>
                                      </p:tavLst>
                                    </p:anim>
                                    <p:animEffect transition="in" filter="fade">
                                      <p:cBhvr>
                                        <p:cTn id="24" dur="400"/>
                                        <p:tgtEl>
                                          <p:spTgt spid="2"/>
                                        </p:tgtEl>
                                      </p:cBhvr>
                                    </p:animEffect>
                                  </p:childTnLst>
                                </p:cTn>
                              </p:par>
                              <p:par>
                                <p:cTn id="25" presetID="8" presetClass="emph" presetSubtype="0" fill="hold" grpId="1" nodeType="withEffect">
                                  <p:stCondLst>
                                    <p:cond delay="0"/>
                                  </p:stCondLst>
                                  <p:childTnLst>
                                    <p:animRot by="21600000">
                                      <p:cBhvr>
                                        <p:cTn id="26" dur="400" fill="hold"/>
                                        <p:tgtEl>
                                          <p:spTgt spid="2"/>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400" fill="hold"/>
                                        <p:tgtEl>
                                          <p:spTgt spid="10"/>
                                        </p:tgtEl>
                                        <p:attrNameLst>
                                          <p:attrName>ppt_w</p:attrName>
                                        </p:attrNameLst>
                                      </p:cBhvr>
                                      <p:tavLst>
                                        <p:tav tm="0">
                                          <p:val>
                                            <p:fltVal val="0"/>
                                          </p:val>
                                        </p:tav>
                                        <p:tav tm="100000">
                                          <p:val>
                                            <p:strVal val="#ppt_w"/>
                                          </p:val>
                                        </p:tav>
                                      </p:tavLst>
                                    </p:anim>
                                    <p:anim calcmode="lin" valueType="num">
                                      <p:cBhvr>
                                        <p:cTn id="41" dur="400" fill="hold"/>
                                        <p:tgtEl>
                                          <p:spTgt spid="10"/>
                                        </p:tgtEl>
                                        <p:attrNameLst>
                                          <p:attrName>ppt_h</p:attrName>
                                        </p:attrNameLst>
                                      </p:cBhvr>
                                      <p:tavLst>
                                        <p:tav tm="0">
                                          <p:val>
                                            <p:fltVal val="0"/>
                                          </p:val>
                                        </p:tav>
                                        <p:tav tm="100000">
                                          <p:val>
                                            <p:strVal val="#ppt_h"/>
                                          </p:val>
                                        </p:tav>
                                      </p:tavLst>
                                    </p:anim>
                                    <p:animEffect transition="in" filter="fade">
                                      <p:cBhvr>
                                        <p:cTn id="42" dur="400"/>
                                        <p:tgtEl>
                                          <p:spTgt spid="10"/>
                                        </p:tgtEl>
                                      </p:cBhvr>
                                    </p:animEffect>
                                  </p:childTnLst>
                                </p:cTn>
                              </p:par>
                              <p:par>
                                <p:cTn id="43" presetID="8" presetClass="emph" presetSubtype="0" fill="hold" grpId="1" nodeType="withEffect">
                                  <p:stCondLst>
                                    <p:cond delay="0"/>
                                  </p:stCondLst>
                                  <p:childTnLst>
                                    <p:animRot by="21600000">
                                      <p:cBhvr>
                                        <p:cTn id="44" dur="400" fill="hold"/>
                                        <p:tgtEl>
                                          <p:spTgt spid="10"/>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3120"/>
                            </p:stCondLst>
                            <p:childTnLst>
                              <p:par>
                                <p:cTn id="50" presetID="31"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400" fill="hold"/>
                                        <p:tgtEl>
                                          <p:spTgt spid="16"/>
                                        </p:tgtEl>
                                        <p:attrNameLst>
                                          <p:attrName>ppt_w</p:attrName>
                                        </p:attrNameLst>
                                      </p:cBhvr>
                                      <p:tavLst>
                                        <p:tav tm="0">
                                          <p:val>
                                            <p:fltVal val="0"/>
                                          </p:val>
                                        </p:tav>
                                        <p:tav tm="100000">
                                          <p:val>
                                            <p:strVal val="#ppt_w"/>
                                          </p:val>
                                        </p:tav>
                                      </p:tavLst>
                                    </p:anim>
                                    <p:anim calcmode="lin" valueType="num">
                                      <p:cBhvr>
                                        <p:cTn id="53" dur="400" fill="hold"/>
                                        <p:tgtEl>
                                          <p:spTgt spid="16"/>
                                        </p:tgtEl>
                                        <p:attrNameLst>
                                          <p:attrName>ppt_h</p:attrName>
                                        </p:attrNameLst>
                                      </p:cBhvr>
                                      <p:tavLst>
                                        <p:tav tm="0">
                                          <p:val>
                                            <p:fltVal val="0"/>
                                          </p:val>
                                        </p:tav>
                                        <p:tav tm="100000">
                                          <p:val>
                                            <p:strVal val="#ppt_h"/>
                                          </p:val>
                                        </p:tav>
                                      </p:tavLst>
                                    </p:anim>
                                    <p:anim calcmode="lin" valueType="num">
                                      <p:cBhvr>
                                        <p:cTn id="54" dur="400" fill="hold"/>
                                        <p:tgtEl>
                                          <p:spTgt spid="16"/>
                                        </p:tgtEl>
                                        <p:attrNameLst>
                                          <p:attrName>style.rotation</p:attrName>
                                        </p:attrNameLst>
                                      </p:cBhvr>
                                      <p:tavLst>
                                        <p:tav tm="0">
                                          <p:val>
                                            <p:fltVal val="90"/>
                                          </p:val>
                                        </p:tav>
                                        <p:tav tm="100000">
                                          <p:val>
                                            <p:fltVal val="0"/>
                                          </p:val>
                                        </p:tav>
                                      </p:tavLst>
                                    </p:anim>
                                    <p:animEffect transition="in" filter="fade">
                                      <p:cBhvr>
                                        <p:cTn id="55" dur="400"/>
                                        <p:tgtEl>
                                          <p:spTgt spid="16"/>
                                        </p:tgtEl>
                                      </p:cBhvr>
                                    </p:animEffect>
                                  </p:childTnLst>
                                </p:cTn>
                              </p:par>
                            </p:childTnLst>
                          </p:cTn>
                        </p:par>
                        <p:par>
                          <p:cTn id="56" fill="hold">
                            <p:stCondLst>
                              <p:cond delay="352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4020"/>
                            </p:stCondLst>
                            <p:childTnLst>
                              <p:par>
                                <p:cTn id="61" presetID="22" presetClass="entr" presetSubtype="1"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up)">
                                      <p:cBhvr>
                                        <p:cTn id="63" dur="500"/>
                                        <p:tgtEl>
                                          <p:spTgt spid="17"/>
                                        </p:tgtEl>
                                      </p:cBhvr>
                                    </p:animEffect>
                                  </p:childTnLst>
                                </p:cTn>
                              </p:par>
                            </p:childTnLst>
                          </p:cTn>
                        </p:par>
                        <p:par>
                          <p:cTn id="64" fill="hold">
                            <p:stCondLst>
                              <p:cond delay="4520"/>
                            </p:stCondLst>
                            <p:childTnLst>
                              <p:par>
                                <p:cTn id="65" presetID="42"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20"/>
                            </p:stCondLst>
                            <p:childTnLst>
                              <p:par>
                                <p:cTn id="71" presetID="14" presetClass="entr" presetSubtype="1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randombar(horizontal)">
                                      <p:cBhvr>
                                        <p:cTn id="73" dur="500"/>
                                        <p:tgtEl>
                                          <p:spTgt spid="20"/>
                                        </p:tgtEl>
                                      </p:cBhvr>
                                    </p:animEffect>
                                  </p:childTnLst>
                                </p:cTn>
                              </p:par>
                            </p:childTnLst>
                          </p:cTn>
                        </p:par>
                        <p:par>
                          <p:cTn id="74" fill="hold">
                            <p:stCondLst>
                              <p:cond delay="6020"/>
                            </p:stCondLst>
                            <p:childTnLst>
                              <p:par>
                                <p:cTn id="75" presetID="31"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400" fill="hold"/>
                                        <p:tgtEl>
                                          <p:spTgt spid="21"/>
                                        </p:tgtEl>
                                        <p:attrNameLst>
                                          <p:attrName>ppt_w</p:attrName>
                                        </p:attrNameLst>
                                      </p:cBhvr>
                                      <p:tavLst>
                                        <p:tav tm="0">
                                          <p:val>
                                            <p:fltVal val="0"/>
                                          </p:val>
                                        </p:tav>
                                        <p:tav tm="100000">
                                          <p:val>
                                            <p:strVal val="#ppt_w"/>
                                          </p:val>
                                        </p:tav>
                                      </p:tavLst>
                                    </p:anim>
                                    <p:anim calcmode="lin" valueType="num">
                                      <p:cBhvr>
                                        <p:cTn id="78" dur="400" fill="hold"/>
                                        <p:tgtEl>
                                          <p:spTgt spid="21"/>
                                        </p:tgtEl>
                                        <p:attrNameLst>
                                          <p:attrName>ppt_h</p:attrName>
                                        </p:attrNameLst>
                                      </p:cBhvr>
                                      <p:tavLst>
                                        <p:tav tm="0">
                                          <p:val>
                                            <p:fltVal val="0"/>
                                          </p:val>
                                        </p:tav>
                                        <p:tav tm="100000">
                                          <p:val>
                                            <p:strVal val="#ppt_h"/>
                                          </p:val>
                                        </p:tav>
                                      </p:tavLst>
                                    </p:anim>
                                    <p:anim calcmode="lin" valueType="num">
                                      <p:cBhvr>
                                        <p:cTn id="79" dur="400" fill="hold"/>
                                        <p:tgtEl>
                                          <p:spTgt spid="21"/>
                                        </p:tgtEl>
                                        <p:attrNameLst>
                                          <p:attrName>style.rotation</p:attrName>
                                        </p:attrNameLst>
                                      </p:cBhvr>
                                      <p:tavLst>
                                        <p:tav tm="0">
                                          <p:val>
                                            <p:fltVal val="90"/>
                                          </p:val>
                                        </p:tav>
                                        <p:tav tm="100000">
                                          <p:val>
                                            <p:fltVal val="0"/>
                                          </p:val>
                                        </p:tav>
                                      </p:tavLst>
                                    </p:anim>
                                    <p:animEffect transition="in" filter="fade">
                                      <p:cBhvr>
                                        <p:cTn id="80"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0" grpId="1" animBg="1"/>
      <p:bldP spid="11" grpId="0"/>
      <p:bldP spid="15" grpId="0"/>
      <p:bldP spid="16" grpId="0" animBg="1"/>
      <p:bldP spid="17" grpId="0"/>
      <p:bldP spid="18" grpId="0"/>
      <p:bldP spid="21" grpId="0"/>
      <p:bldP spid="2" grpId="0" animBg="1"/>
      <p:bldP spid="2" grpId="1"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3" name="淘宝网chenying0907出品 12"/>
          <p:cNvSpPr/>
          <p:nvPr/>
        </p:nvSpPr>
        <p:spPr>
          <a:xfrm>
            <a:off x="1472283" y="1455167"/>
            <a:ext cx="3316535"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任务</a:t>
            </a:r>
            <a:r>
              <a:rPr lang="zh-CN" altLang="en-US" sz="2000" b="1" dirty="0" smtClean="0">
                <a:solidFill>
                  <a:schemeClr val="bg2"/>
                </a:solidFill>
                <a:latin typeface="微软雅黑" pitchFamily="34" charset="-122"/>
                <a:ea typeface="微软雅黑" pitchFamily="34" charset="-122"/>
              </a:rPr>
              <a:t>一：读</a:t>
            </a:r>
            <a:r>
              <a:rPr lang="zh-CN" altLang="en-US" sz="2000" b="1" dirty="0">
                <a:solidFill>
                  <a:schemeClr val="bg2"/>
                </a:solidFill>
                <a:latin typeface="微软雅黑" pitchFamily="34" charset="-122"/>
                <a:ea typeface="微软雅黑" pitchFamily="34" charset="-122"/>
              </a:rPr>
              <a:t>导语，明目标</a:t>
            </a:r>
            <a:endParaRPr lang="en-US" altLang="zh-CN" sz="2000" b="1" dirty="0">
              <a:solidFill>
                <a:schemeClr val="bg2"/>
              </a:solidFill>
              <a:latin typeface="微软雅黑" pitchFamily="34" charset="-122"/>
              <a:ea typeface="微软雅黑" pitchFamily="34" charset="-122"/>
            </a:endParaRPr>
          </a:p>
        </p:txBody>
      </p:sp>
      <p:sp>
        <p:nvSpPr>
          <p:cNvPr id="15" name="淘宝网chenying0907出品 14"/>
          <p:cNvSpPr/>
          <p:nvPr/>
        </p:nvSpPr>
        <p:spPr>
          <a:xfrm>
            <a:off x="1503503" y="2555473"/>
            <a:ext cx="3285315" cy="1015663"/>
          </a:xfrm>
          <a:prstGeom prst="rect">
            <a:avLst/>
          </a:prstGeom>
        </p:spPr>
        <p:txBody>
          <a:bodyPr wrap="square">
            <a:spAutoFit/>
          </a:bodyPr>
          <a:lstStyle/>
          <a:p>
            <a:pPr algn="just"/>
            <a:r>
              <a:rPr lang="zh-CN" altLang="en-US" sz="2000" dirty="0">
                <a:solidFill>
                  <a:schemeClr val="bg2"/>
                </a:solidFill>
                <a:latin typeface="微软雅黑" pitchFamily="34" charset="-122"/>
                <a:ea typeface="微软雅黑" pitchFamily="34" charset="-122"/>
              </a:rPr>
              <a:t>请输入您的</a:t>
            </a:r>
            <a:r>
              <a:rPr lang="zh-CN" altLang="en-US" sz="2000" dirty="0" smtClean="0">
                <a:solidFill>
                  <a:schemeClr val="bg2"/>
                </a:solidFill>
                <a:latin typeface="微软雅黑" pitchFamily="34" charset="-122"/>
                <a:ea typeface="微软雅黑" pitchFamily="34" charset="-122"/>
              </a:rPr>
              <a:t>文字</a:t>
            </a:r>
            <a:r>
              <a:rPr lang="zh-CN" altLang="en-US" sz="2000" dirty="0">
                <a:solidFill>
                  <a:schemeClr val="bg2"/>
                </a:solidFill>
                <a:latin typeface="微软雅黑" pitchFamily="34" charset="-122"/>
                <a:ea typeface="微软雅黑" pitchFamily="34" charset="-122"/>
              </a:rPr>
              <a:t>请输入您的</a:t>
            </a:r>
            <a:r>
              <a:rPr lang="zh-CN" altLang="en-US" sz="2000" dirty="0" smtClean="0">
                <a:solidFill>
                  <a:schemeClr val="bg2"/>
                </a:solidFill>
                <a:latin typeface="微软雅黑" pitchFamily="34" charset="-122"/>
                <a:ea typeface="微软雅黑" pitchFamily="34" charset="-122"/>
              </a:rPr>
              <a:t>文字请</a:t>
            </a:r>
            <a:r>
              <a:rPr lang="zh-CN" altLang="en-US" sz="2000" dirty="0">
                <a:solidFill>
                  <a:schemeClr val="bg2"/>
                </a:solidFill>
                <a:latin typeface="微软雅黑" pitchFamily="34" charset="-122"/>
                <a:ea typeface="微软雅黑" pitchFamily="34" charset="-122"/>
              </a:rPr>
              <a:t>输入您的</a:t>
            </a:r>
            <a:r>
              <a:rPr lang="zh-CN" altLang="en-US" sz="2000" dirty="0" smtClean="0">
                <a:solidFill>
                  <a:schemeClr val="bg2"/>
                </a:solidFill>
                <a:latin typeface="微软雅黑" pitchFamily="34" charset="-122"/>
                <a:ea typeface="微软雅黑" pitchFamily="34" charset="-122"/>
              </a:rPr>
              <a:t>文字</a:t>
            </a:r>
            <a:r>
              <a:rPr lang="zh-CN" altLang="en-US" sz="2000" dirty="0">
                <a:solidFill>
                  <a:schemeClr val="bg2"/>
                </a:solidFill>
                <a:latin typeface="微软雅黑" pitchFamily="34" charset="-122"/>
                <a:ea typeface="微软雅黑" pitchFamily="34" charset="-122"/>
              </a:rPr>
              <a:t>请输入您的</a:t>
            </a:r>
            <a:r>
              <a:rPr lang="zh-CN" altLang="en-US" sz="2000" dirty="0" smtClean="0">
                <a:solidFill>
                  <a:schemeClr val="bg2"/>
                </a:solidFill>
                <a:latin typeface="微软雅黑" pitchFamily="34" charset="-122"/>
                <a:ea typeface="微软雅黑" pitchFamily="34" charset="-122"/>
              </a:rPr>
              <a:t>文字</a:t>
            </a:r>
            <a:endParaRPr lang="zh-CN" altLang="en-US" sz="2000" dirty="0">
              <a:solidFill>
                <a:schemeClr val="bg2"/>
              </a:solidFill>
              <a:latin typeface="微软雅黑" pitchFamily="34" charset="-122"/>
              <a:ea typeface="微软雅黑" pitchFamily="34" charset="-122"/>
            </a:endParaRPr>
          </a:p>
        </p:txBody>
      </p:sp>
      <p:sp>
        <p:nvSpPr>
          <p:cNvPr id="20" name="淘宝网chenying0907出品 19"/>
          <p:cNvSpPr/>
          <p:nvPr/>
        </p:nvSpPr>
        <p:spPr>
          <a:xfrm>
            <a:off x="1472283" y="4363514"/>
            <a:ext cx="3316535" cy="400110"/>
          </a:xfrm>
          <a:prstGeom prst="rect">
            <a:avLst/>
          </a:prstGeom>
        </p:spPr>
        <p:txBody>
          <a:bodyPr wrap="square">
            <a:spAutoFit/>
          </a:bodyPr>
          <a:lstStyle/>
          <a:p>
            <a:pPr algn="just"/>
            <a:r>
              <a:rPr lang="zh-CN" altLang="en-US" sz="2000" b="1" dirty="0" smtClean="0">
                <a:solidFill>
                  <a:schemeClr val="bg2"/>
                </a:solidFill>
                <a:latin typeface="微软雅黑" pitchFamily="34" charset="-122"/>
                <a:ea typeface="微软雅黑" pitchFamily="34" charset="-122"/>
              </a:rPr>
              <a:t>任务二：</a:t>
            </a:r>
            <a:r>
              <a:rPr lang="zh-CN" altLang="en-US" sz="2000" b="1" dirty="0">
                <a:solidFill>
                  <a:schemeClr val="bg2"/>
                </a:solidFill>
                <a:latin typeface="微软雅黑" pitchFamily="34" charset="-122"/>
                <a:ea typeface="微软雅黑" pitchFamily="34" charset="-122"/>
              </a:rPr>
              <a:t>温旧知，做准备</a:t>
            </a:r>
            <a:endParaRPr lang="en-US" altLang="zh-CN" sz="2000" b="1" dirty="0">
              <a:solidFill>
                <a:schemeClr val="bg2"/>
              </a:solidFill>
              <a:latin typeface="微软雅黑" pitchFamily="34" charset="-122"/>
              <a:ea typeface="微软雅黑" pitchFamily="34" charset="-122"/>
            </a:endParaRPr>
          </a:p>
        </p:txBody>
      </p:sp>
      <p:sp>
        <p:nvSpPr>
          <p:cNvPr id="26" name="淘宝网chenying0907出品 25"/>
          <p:cNvSpPr/>
          <p:nvPr/>
        </p:nvSpPr>
        <p:spPr>
          <a:xfrm>
            <a:off x="1472283" y="5294520"/>
            <a:ext cx="3310837" cy="707886"/>
          </a:xfrm>
          <a:prstGeom prst="rect">
            <a:avLst/>
          </a:prstGeom>
        </p:spPr>
        <p:txBody>
          <a:bodyPr wrap="square">
            <a:spAutoFit/>
          </a:bodyPr>
          <a:lstStyle/>
          <a:p>
            <a:pPr algn="just"/>
            <a:r>
              <a:rPr lang="zh-CN" altLang="en-US" sz="2000" dirty="0" smtClean="0">
                <a:solidFill>
                  <a:schemeClr val="bg2"/>
                </a:solidFill>
                <a:latin typeface="微软雅黑" pitchFamily="34" charset="-122"/>
                <a:ea typeface="微软雅黑" pitchFamily="34" charset="-122"/>
              </a:rPr>
              <a:t>请输入您</a:t>
            </a:r>
            <a:r>
              <a:rPr lang="zh-CN" altLang="en-US" sz="2000" dirty="0">
                <a:solidFill>
                  <a:schemeClr val="bg2"/>
                </a:solidFill>
                <a:latin typeface="微软雅黑" pitchFamily="34" charset="-122"/>
                <a:ea typeface="微软雅黑" pitchFamily="34" charset="-122"/>
              </a:rPr>
              <a:t>的文字请输入您的</a:t>
            </a:r>
            <a:r>
              <a:rPr lang="zh-CN" altLang="en-US" sz="2000" dirty="0" smtClean="0">
                <a:solidFill>
                  <a:schemeClr val="bg2"/>
                </a:solidFill>
                <a:latin typeface="微软雅黑" pitchFamily="34" charset="-122"/>
                <a:ea typeface="微软雅黑" pitchFamily="34" charset="-122"/>
              </a:rPr>
              <a:t>文字</a:t>
            </a:r>
            <a:r>
              <a:rPr lang="zh-CN" altLang="en-US" sz="2000" dirty="0">
                <a:solidFill>
                  <a:schemeClr val="bg2"/>
                </a:solidFill>
                <a:latin typeface="微软雅黑" pitchFamily="34" charset="-122"/>
                <a:ea typeface="微软雅黑" pitchFamily="34" charset="-122"/>
              </a:rPr>
              <a:t>请输入您的</a:t>
            </a:r>
            <a:r>
              <a:rPr lang="zh-CN" altLang="en-US" sz="2000" dirty="0" smtClean="0">
                <a:solidFill>
                  <a:schemeClr val="bg2"/>
                </a:solidFill>
                <a:latin typeface="微软雅黑" pitchFamily="34" charset="-122"/>
                <a:ea typeface="微软雅黑" pitchFamily="34" charset="-122"/>
              </a:rPr>
              <a:t>文字</a:t>
            </a:r>
            <a:endParaRPr lang="zh-CN" altLang="en-US" sz="2000" dirty="0">
              <a:solidFill>
                <a:schemeClr val="bg2"/>
              </a:solidFill>
              <a:latin typeface="微软雅黑" pitchFamily="34" charset="-122"/>
              <a:ea typeface="微软雅黑" pitchFamily="34" charset="-122"/>
            </a:endParaRPr>
          </a:p>
        </p:txBody>
      </p:sp>
      <p:pic>
        <p:nvPicPr>
          <p:cNvPr id="28" name="淘宝网chenying0907出品 27"/>
          <p:cNvPicPr>
            <a:picLocks noChangeAspect="1"/>
          </p:cNvPicPr>
          <p:nvPr/>
        </p:nvPicPr>
        <p:blipFill rotWithShape="1">
          <a:blip r:embed="rId3" cstate="print">
            <a:extLst>
              <a:ext uri="{28A0092B-C50C-407E-A947-70E740481C1C}">
                <a14:useLocalDpi xmlns:a14="http://schemas.microsoft.com/office/drawing/2010/main" val="0"/>
              </a:ext>
            </a:extLst>
          </a:blip>
          <a:srcRect b="6001"/>
          <a:stretch/>
        </p:blipFill>
        <p:spPr>
          <a:xfrm>
            <a:off x="5038323" y="1216969"/>
            <a:ext cx="3485700" cy="2185412"/>
          </a:xfrm>
          <a:prstGeom prst="rect">
            <a:avLst/>
          </a:prstGeom>
        </p:spPr>
      </p:pic>
      <p:pic>
        <p:nvPicPr>
          <p:cNvPr id="29" name="淘宝网chenying0907出品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8323" y="4259266"/>
            <a:ext cx="3485700" cy="2202390"/>
          </a:xfrm>
          <a:prstGeom prst="rect">
            <a:avLst/>
          </a:prstGeom>
          <a:ln>
            <a:solidFill>
              <a:schemeClr val="accent1">
                <a:lumMod val="40000"/>
                <a:lumOff val="60000"/>
              </a:schemeClr>
            </a:solidFill>
          </a:ln>
        </p:spPr>
      </p:pic>
      <p:sp>
        <p:nvSpPr>
          <p:cNvPr id="35" name="淘宝网chenying0907出品 6"/>
          <p:cNvSpPr>
            <a:spLocks noEditPoints="1"/>
          </p:cNvSpPr>
          <p:nvPr/>
        </p:nvSpPr>
        <p:spPr bwMode="auto">
          <a:xfrm>
            <a:off x="1167614" y="1506137"/>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淘宝网chenying0907出品 6"/>
          <p:cNvSpPr>
            <a:spLocks noEditPoints="1"/>
          </p:cNvSpPr>
          <p:nvPr/>
        </p:nvSpPr>
        <p:spPr bwMode="auto">
          <a:xfrm>
            <a:off x="1167614" y="4418442"/>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淘宝网chenying0907出品 26"/>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课前自学</a:t>
            </a:r>
            <a:endParaRPr lang="zh-CN" altLang="en-US" sz="2400" b="1" dirty="0">
              <a:solidFill>
                <a:schemeClr val="tx2"/>
              </a:solidFill>
              <a:latin typeface="+mj-ea"/>
              <a:ea typeface="+mj-ea"/>
            </a:endParaRPr>
          </a:p>
        </p:txBody>
      </p:sp>
      <p:sp>
        <p:nvSpPr>
          <p:cNvPr id="43" name="圆角淘宝网chenying0907出品 42"/>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淘宝网chenying0907出品 43"/>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一</a:t>
            </a:r>
            <a:r>
              <a:rPr lang="en-US" altLang="zh-CN" dirty="0" smtClean="0">
                <a:latin typeface="+mj-ea"/>
                <a:ea typeface="+mj-ea"/>
              </a:rPr>
              <a:t> </a:t>
            </a:r>
            <a:endParaRPr lang="zh-CN" altLang="en-US" dirty="0">
              <a:latin typeface="+mj-ea"/>
              <a:ea typeface="+mj-ea"/>
            </a:endParaRPr>
          </a:p>
        </p:txBody>
      </p:sp>
      <p:sp>
        <p:nvSpPr>
          <p:cNvPr id="45" name="圆角淘宝网chenying0907出品 44"/>
          <p:cNvSpPr/>
          <p:nvPr/>
        </p:nvSpPr>
        <p:spPr bwMode="auto">
          <a:xfrm>
            <a:off x="1555844" y="2077201"/>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淘宝网chenying0907出品 45"/>
          <p:cNvSpPr/>
          <p:nvPr/>
        </p:nvSpPr>
        <p:spPr>
          <a:xfrm>
            <a:off x="1588937" y="2109620"/>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
        <p:nvSpPr>
          <p:cNvPr id="47" name="圆角淘宝网chenying0907出品 46"/>
          <p:cNvSpPr/>
          <p:nvPr/>
        </p:nvSpPr>
        <p:spPr bwMode="auto">
          <a:xfrm>
            <a:off x="1555844" y="4916094"/>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淘宝网chenying0907出品 47"/>
          <p:cNvSpPr/>
          <p:nvPr/>
        </p:nvSpPr>
        <p:spPr>
          <a:xfrm>
            <a:off x="1588937" y="4948513"/>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Tree>
    <p:extLst>
      <p:ext uri="{BB962C8B-B14F-4D97-AF65-F5344CB8AC3E}">
        <p14:creationId xmlns:p14="http://schemas.microsoft.com/office/powerpoint/2010/main" val="4062223089"/>
      </p:ext>
    </p:extLst>
  </p:cSld>
  <p:clrMapOvr>
    <a:masterClrMapping/>
  </p:clrMapOvr>
  <p:transition spd="slow" advTm="914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400" fill="hold"/>
                                        <p:tgtEl>
                                          <p:spTgt spid="43"/>
                                        </p:tgtEl>
                                        <p:attrNameLst>
                                          <p:attrName>ppt_w</p:attrName>
                                        </p:attrNameLst>
                                      </p:cBhvr>
                                      <p:tavLst>
                                        <p:tav tm="0">
                                          <p:val>
                                            <p:fltVal val="0"/>
                                          </p:val>
                                        </p:tav>
                                        <p:tav tm="100000">
                                          <p:val>
                                            <p:strVal val="#ppt_w"/>
                                          </p:val>
                                        </p:tav>
                                      </p:tavLst>
                                    </p:anim>
                                    <p:anim calcmode="lin" valueType="num">
                                      <p:cBhvr>
                                        <p:cTn id="22" dur="400" fill="hold"/>
                                        <p:tgtEl>
                                          <p:spTgt spid="43"/>
                                        </p:tgtEl>
                                        <p:attrNameLst>
                                          <p:attrName>ppt_h</p:attrName>
                                        </p:attrNameLst>
                                      </p:cBhvr>
                                      <p:tavLst>
                                        <p:tav tm="0">
                                          <p:val>
                                            <p:fltVal val="0"/>
                                          </p:val>
                                        </p:tav>
                                        <p:tav tm="100000">
                                          <p:val>
                                            <p:strVal val="#ppt_h"/>
                                          </p:val>
                                        </p:tav>
                                      </p:tavLst>
                                    </p:anim>
                                    <p:anim calcmode="lin" valueType="num">
                                      <p:cBhvr>
                                        <p:cTn id="23" dur="400" fill="hold"/>
                                        <p:tgtEl>
                                          <p:spTgt spid="43"/>
                                        </p:tgtEl>
                                        <p:attrNameLst>
                                          <p:attrName>style.rotation</p:attrName>
                                        </p:attrNameLst>
                                      </p:cBhvr>
                                      <p:tavLst>
                                        <p:tav tm="0">
                                          <p:val>
                                            <p:fltVal val="90"/>
                                          </p:val>
                                        </p:tav>
                                        <p:tav tm="100000">
                                          <p:val>
                                            <p:fltVal val="0"/>
                                          </p:val>
                                        </p:tav>
                                      </p:tavLst>
                                    </p:anim>
                                    <p:animEffect transition="in" filter="fade">
                                      <p:cBhvr>
                                        <p:cTn id="24" dur="400"/>
                                        <p:tgtEl>
                                          <p:spTgt spid="43"/>
                                        </p:tgtEl>
                                      </p:cBhvr>
                                    </p:animEffect>
                                  </p:childTnLst>
                                </p:cTn>
                              </p:par>
                              <p:par>
                                <p:cTn id="25" presetID="8" presetClass="emph" presetSubtype="0" fill="hold" grpId="1" nodeType="withEffect">
                                  <p:stCondLst>
                                    <p:cond delay="0"/>
                                  </p:stCondLst>
                                  <p:childTnLst>
                                    <p:animRot by="21600000">
                                      <p:cBhvr>
                                        <p:cTn id="26" dur="400" fill="hold"/>
                                        <p:tgtEl>
                                          <p:spTgt spid="43"/>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Effect transition="in" filter="fade">
                                      <p:cBhvr>
                                        <p:cTn id="32" dur="500"/>
                                        <p:tgtEl>
                                          <p:spTgt spid="44"/>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400" fill="hold"/>
                                        <p:tgtEl>
                                          <p:spTgt spid="35"/>
                                        </p:tgtEl>
                                        <p:attrNameLst>
                                          <p:attrName>ppt_w</p:attrName>
                                        </p:attrNameLst>
                                      </p:cBhvr>
                                      <p:tavLst>
                                        <p:tav tm="0">
                                          <p:val>
                                            <p:fltVal val="0"/>
                                          </p:val>
                                        </p:tav>
                                        <p:tav tm="100000">
                                          <p:val>
                                            <p:strVal val="#ppt_w"/>
                                          </p:val>
                                        </p:tav>
                                      </p:tavLst>
                                    </p:anim>
                                    <p:anim calcmode="lin" valueType="num">
                                      <p:cBhvr>
                                        <p:cTn id="41" dur="400" fill="hold"/>
                                        <p:tgtEl>
                                          <p:spTgt spid="35"/>
                                        </p:tgtEl>
                                        <p:attrNameLst>
                                          <p:attrName>ppt_h</p:attrName>
                                        </p:attrNameLst>
                                      </p:cBhvr>
                                      <p:tavLst>
                                        <p:tav tm="0">
                                          <p:val>
                                            <p:fltVal val="0"/>
                                          </p:val>
                                        </p:tav>
                                        <p:tav tm="100000">
                                          <p:val>
                                            <p:strVal val="#ppt_h"/>
                                          </p:val>
                                        </p:tav>
                                      </p:tavLst>
                                    </p:anim>
                                    <p:animEffect transition="in" filter="fade">
                                      <p:cBhvr>
                                        <p:cTn id="42" dur="400"/>
                                        <p:tgtEl>
                                          <p:spTgt spid="35"/>
                                        </p:tgtEl>
                                      </p:cBhvr>
                                    </p:animEffect>
                                  </p:childTnLst>
                                </p:cTn>
                              </p:par>
                              <p:par>
                                <p:cTn id="43" presetID="8" presetClass="emph" presetSubtype="0" fill="hold" grpId="1" nodeType="withEffect">
                                  <p:stCondLst>
                                    <p:cond delay="0"/>
                                  </p:stCondLst>
                                  <p:childTnLst>
                                    <p:animRot by="21600000">
                                      <p:cBhvr>
                                        <p:cTn id="44" dur="400" fill="hold"/>
                                        <p:tgtEl>
                                          <p:spTgt spid="35"/>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3120"/>
                            </p:stCondLst>
                            <p:childTnLst>
                              <p:par>
                                <p:cTn id="50" presetID="31" presetClass="entr" presetSubtype="0"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400" fill="hold"/>
                                        <p:tgtEl>
                                          <p:spTgt spid="45"/>
                                        </p:tgtEl>
                                        <p:attrNameLst>
                                          <p:attrName>ppt_w</p:attrName>
                                        </p:attrNameLst>
                                      </p:cBhvr>
                                      <p:tavLst>
                                        <p:tav tm="0">
                                          <p:val>
                                            <p:fltVal val="0"/>
                                          </p:val>
                                        </p:tav>
                                        <p:tav tm="100000">
                                          <p:val>
                                            <p:strVal val="#ppt_w"/>
                                          </p:val>
                                        </p:tav>
                                      </p:tavLst>
                                    </p:anim>
                                    <p:anim calcmode="lin" valueType="num">
                                      <p:cBhvr>
                                        <p:cTn id="53" dur="400" fill="hold"/>
                                        <p:tgtEl>
                                          <p:spTgt spid="45"/>
                                        </p:tgtEl>
                                        <p:attrNameLst>
                                          <p:attrName>ppt_h</p:attrName>
                                        </p:attrNameLst>
                                      </p:cBhvr>
                                      <p:tavLst>
                                        <p:tav tm="0">
                                          <p:val>
                                            <p:fltVal val="0"/>
                                          </p:val>
                                        </p:tav>
                                        <p:tav tm="100000">
                                          <p:val>
                                            <p:strVal val="#ppt_h"/>
                                          </p:val>
                                        </p:tav>
                                      </p:tavLst>
                                    </p:anim>
                                    <p:anim calcmode="lin" valueType="num">
                                      <p:cBhvr>
                                        <p:cTn id="54" dur="400" fill="hold"/>
                                        <p:tgtEl>
                                          <p:spTgt spid="45"/>
                                        </p:tgtEl>
                                        <p:attrNameLst>
                                          <p:attrName>style.rotation</p:attrName>
                                        </p:attrNameLst>
                                      </p:cBhvr>
                                      <p:tavLst>
                                        <p:tav tm="0">
                                          <p:val>
                                            <p:fltVal val="90"/>
                                          </p:val>
                                        </p:tav>
                                        <p:tav tm="100000">
                                          <p:val>
                                            <p:fltVal val="0"/>
                                          </p:val>
                                        </p:tav>
                                      </p:tavLst>
                                    </p:anim>
                                    <p:animEffect transition="in" filter="fade">
                                      <p:cBhvr>
                                        <p:cTn id="55" dur="400"/>
                                        <p:tgtEl>
                                          <p:spTgt spid="45"/>
                                        </p:tgtEl>
                                      </p:cBhvr>
                                    </p:animEffect>
                                  </p:childTnLst>
                                </p:cTn>
                              </p:par>
                            </p:childTnLst>
                          </p:cTn>
                        </p:par>
                        <p:par>
                          <p:cTn id="56" fill="hold">
                            <p:stCondLst>
                              <p:cond delay="352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02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500"/>
                                        <p:tgtEl>
                                          <p:spTgt spid="15"/>
                                        </p:tgtEl>
                                      </p:cBhvr>
                                    </p:animEffect>
                                  </p:childTnLst>
                                </p:cTn>
                              </p:par>
                            </p:childTnLst>
                          </p:cTn>
                        </p:par>
                        <p:par>
                          <p:cTn id="64" fill="hold">
                            <p:stCondLst>
                              <p:cond delay="4520"/>
                            </p:stCondLst>
                            <p:childTnLst>
                              <p:par>
                                <p:cTn id="65" presetID="2" presetClass="entr" presetSubtype="2"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par>
                          <p:cTn id="69" fill="hold">
                            <p:stCondLst>
                              <p:cond delay="5020"/>
                            </p:stCondLst>
                            <p:childTnLst>
                              <p:par>
                                <p:cTn id="70" presetID="53" presetClass="entr" presetSubtype="16"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400" fill="hold"/>
                                        <p:tgtEl>
                                          <p:spTgt spid="38"/>
                                        </p:tgtEl>
                                        <p:attrNameLst>
                                          <p:attrName>ppt_w</p:attrName>
                                        </p:attrNameLst>
                                      </p:cBhvr>
                                      <p:tavLst>
                                        <p:tav tm="0">
                                          <p:val>
                                            <p:fltVal val="0"/>
                                          </p:val>
                                        </p:tav>
                                        <p:tav tm="100000">
                                          <p:val>
                                            <p:strVal val="#ppt_w"/>
                                          </p:val>
                                        </p:tav>
                                      </p:tavLst>
                                    </p:anim>
                                    <p:anim calcmode="lin" valueType="num">
                                      <p:cBhvr>
                                        <p:cTn id="73" dur="400" fill="hold"/>
                                        <p:tgtEl>
                                          <p:spTgt spid="38"/>
                                        </p:tgtEl>
                                        <p:attrNameLst>
                                          <p:attrName>ppt_h</p:attrName>
                                        </p:attrNameLst>
                                      </p:cBhvr>
                                      <p:tavLst>
                                        <p:tav tm="0">
                                          <p:val>
                                            <p:fltVal val="0"/>
                                          </p:val>
                                        </p:tav>
                                        <p:tav tm="100000">
                                          <p:val>
                                            <p:strVal val="#ppt_h"/>
                                          </p:val>
                                        </p:tav>
                                      </p:tavLst>
                                    </p:anim>
                                    <p:animEffect transition="in" filter="fade">
                                      <p:cBhvr>
                                        <p:cTn id="74" dur="400"/>
                                        <p:tgtEl>
                                          <p:spTgt spid="38"/>
                                        </p:tgtEl>
                                      </p:cBhvr>
                                    </p:animEffect>
                                  </p:childTnLst>
                                </p:cTn>
                              </p:par>
                              <p:par>
                                <p:cTn id="75" presetID="8" presetClass="emph" presetSubtype="0" fill="hold" grpId="1" nodeType="withEffect">
                                  <p:stCondLst>
                                    <p:cond delay="0"/>
                                  </p:stCondLst>
                                  <p:childTnLst>
                                    <p:animRot by="21600000">
                                      <p:cBhvr>
                                        <p:cTn id="76" dur="400" fill="hold"/>
                                        <p:tgtEl>
                                          <p:spTgt spid="38"/>
                                        </p:tgtEl>
                                        <p:attrNameLst>
                                          <p:attrName>r</p:attrName>
                                        </p:attrNameLst>
                                      </p:cBhvr>
                                    </p:animRot>
                                  </p:childTnLst>
                                </p:cTn>
                              </p:par>
                            </p:childTnLst>
                          </p:cTn>
                        </p:par>
                        <p:par>
                          <p:cTn id="77" fill="hold">
                            <p:stCondLst>
                              <p:cond delay="542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5920"/>
                            </p:stCondLst>
                            <p:childTnLst>
                              <p:par>
                                <p:cTn id="82" presetID="31" presetClass="entr" presetSubtype="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400" fill="hold"/>
                                        <p:tgtEl>
                                          <p:spTgt spid="47"/>
                                        </p:tgtEl>
                                        <p:attrNameLst>
                                          <p:attrName>ppt_w</p:attrName>
                                        </p:attrNameLst>
                                      </p:cBhvr>
                                      <p:tavLst>
                                        <p:tav tm="0">
                                          <p:val>
                                            <p:fltVal val="0"/>
                                          </p:val>
                                        </p:tav>
                                        <p:tav tm="100000">
                                          <p:val>
                                            <p:strVal val="#ppt_w"/>
                                          </p:val>
                                        </p:tav>
                                      </p:tavLst>
                                    </p:anim>
                                    <p:anim calcmode="lin" valueType="num">
                                      <p:cBhvr>
                                        <p:cTn id="85" dur="400" fill="hold"/>
                                        <p:tgtEl>
                                          <p:spTgt spid="47"/>
                                        </p:tgtEl>
                                        <p:attrNameLst>
                                          <p:attrName>ppt_h</p:attrName>
                                        </p:attrNameLst>
                                      </p:cBhvr>
                                      <p:tavLst>
                                        <p:tav tm="0">
                                          <p:val>
                                            <p:fltVal val="0"/>
                                          </p:val>
                                        </p:tav>
                                        <p:tav tm="100000">
                                          <p:val>
                                            <p:strVal val="#ppt_h"/>
                                          </p:val>
                                        </p:tav>
                                      </p:tavLst>
                                    </p:anim>
                                    <p:anim calcmode="lin" valueType="num">
                                      <p:cBhvr>
                                        <p:cTn id="86" dur="400" fill="hold"/>
                                        <p:tgtEl>
                                          <p:spTgt spid="47"/>
                                        </p:tgtEl>
                                        <p:attrNameLst>
                                          <p:attrName>style.rotation</p:attrName>
                                        </p:attrNameLst>
                                      </p:cBhvr>
                                      <p:tavLst>
                                        <p:tav tm="0">
                                          <p:val>
                                            <p:fltVal val="90"/>
                                          </p:val>
                                        </p:tav>
                                        <p:tav tm="100000">
                                          <p:val>
                                            <p:fltVal val="0"/>
                                          </p:val>
                                        </p:tav>
                                      </p:tavLst>
                                    </p:anim>
                                    <p:animEffect transition="in" filter="fade">
                                      <p:cBhvr>
                                        <p:cTn id="87" dur="400"/>
                                        <p:tgtEl>
                                          <p:spTgt spid="47"/>
                                        </p:tgtEl>
                                      </p:cBhvr>
                                    </p:animEffect>
                                  </p:childTnLst>
                                </p:cTn>
                              </p:par>
                            </p:childTnLst>
                          </p:cTn>
                        </p:par>
                        <p:par>
                          <p:cTn id="88" fill="hold">
                            <p:stCondLst>
                              <p:cond delay="6320"/>
                            </p:stCondLst>
                            <p:childTnLst>
                              <p:par>
                                <p:cTn id="89" presetID="22" presetClass="entr" presetSubtype="8"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500"/>
                                        <p:tgtEl>
                                          <p:spTgt spid="48"/>
                                        </p:tgtEl>
                                      </p:cBhvr>
                                    </p:animEffect>
                                  </p:childTnLst>
                                </p:cTn>
                              </p:par>
                            </p:childTnLst>
                          </p:cTn>
                        </p:par>
                        <p:par>
                          <p:cTn id="92" fill="hold">
                            <p:stCondLst>
                              <p:cond delay="6820"/>
                            </p:stCondLst>
                            <p:childTnLst>
                              <p:par>
                                <p:cTn id="93" presetID="22" presetClass="entr" presetSubtype="1"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up)">
                                      <p:cBhvr>
                                        <p:cTn id="95" dur="500"/>
                                        <p:tgtEl>
                                          <p:spTgt spid="26"/>
                                        </p:tgtEl>
                                      </p:cBhvr>
                                    </p:animEffect>
                                  </p:childTnLst>
                                </p:cTn>
                              </p:par>
                            </p:childTnLst>
                          </p:cTn>
                        </p:par>
                        <p:par>
                          <p:cTn id="96" fill="hold">
                            <p:stCondLst>
                              <p:cond delay="7320"/>
                            </p:stCondLst>
                            <p:childTnLst>
                              <p:par>
                                <p:cTn id="97" presetID="2" presetClass="entr" presetSubtype="2" fill="hold"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additive="base">
                                        <p:cTn id="99" dur="500" fill="hold"/>
                                        <p:tgtEl>
                                          <p:spTgt spid="29"/>
                                        </p:tgtEl>
                                        <p:attrNameLst>
                                          <p:attrName>ppt_x</p:attrName>
                                        </p:attrNameLst>
                                      </p:cBhvr>
                                      <p:tavLst>
                                        <p:tav tm="0">
                                          <p:val>
                                            <p:strVal val="1+#ppt_w/2"/>
                                          </p:val>
                                        </p:tav>
                                        <p:tav tm="100000">
                                          <p:val>
                                            <p:strVal val="#ppt_x"/>
                                          </p:val>
                                        </p:tav>
                                      </p:tavLst>
                                    </p:anim>
                                    <p:anim calcmode="lin" valueType="num">
                                      <p:cBhvr additive="base">
                                        <p:cTn id="10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3" grpId="0"/>
      <p:bldP spid="15" grpId="0"/>
      <p:bldP spid="20" grpId="0"/>
      <p:bldP spid="26" grpId="0"/>
      <p:bldP spid="35" grpId="0" animBg="1"/>
      <p:bldP spid="35" grpId="1" animBg="1"/>
      <p:bldP spid="38" grpId="0" animBg="1"/>
      <p:bldP spid="38" grpId="1" animBg="1"/>
      <p:bldP spid="27" grpId="0"/>
      <p:bldP spid="43" grpId="0" animBg="1"/>
      <p:bldP spid="43" grpId="1" animBg="1"/>
      <p:bldP spid="44" grpId="0"/>
      <p:bldP spid="45" grpId="0" animBg="1"/>
      <p:bldP spid="46" grpId="0"/>
      <p:bldP spid="47" grpId="0" animBg="1"/>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6" name="淘宝网chenying0907出品 15"/>
          <p:cNvSpPr/>
          <p:nvPr/>
        </p:nvSpPr>
        <p:spPr>
          <a:xfrm>
            <a:off x="1216239" y="1409322"/>
            <a:ext cx="4050034" cy="400110"/>
          </a:xfrm>
          <a:prstGeom prst="rect">
            <a:avLst/>
          </a:prstGeom>
        </p:spPr>
        <p:txBody>
          <a:bodyPr wrap="square">
            <a:spAutoFit/>
          </a:bodyPr>
          <a:lstStyle/>
          <a:p>
            <a:pPr algn="just"/>
            <a:r>
              <a:rPr lang="zh-CN" altLang="en-US" sz="2000" b="1" dirty="0" smtClean="0">
                <a:solidFill>
                  <a:schemeClr val="bg2"/>
                </a:solidFill>
                <a:latin typeface="微软雅黑" pitchFamily="34" charset="-122"/>
                <a:ea typeface="微软雅黑" pitchFamily="34" charset="-122"/>
              </a:rPr>
              <a:t>任务三：</a:t>
            </a:r>
            <a:r>
              <a:rPr lang="zh-CN" altLang="en-US" sz="2000" b="1" dirty="0">
                <a:solidFill>
                  <a:schemeClr val="bg2"/>
                </a:solidFill>
                <a:latin typeface="微软雅黑" pitchFamily="34" charset="-122"/>
                <a:ea typeface="微软雅黑" pitchFamily="34" charset="-122"/>
              </a:rPr>
              <a:t>看微课，学知识</a:t>
            </a:r>
            <a:endParaRPr lang="en-US" altLang="zh-CN" sz="2000" b="1" dirty="0">
              <a:solidFill>
                <a:schemeClr val="bg2"/>
              </a:solidFill>
              <a:latin typeface="微软雅黑" pitchFamily="34" charset="-122"/>
              <a:ea typeface="微软雅黑" pitchFamily="34" charset="-122"/>
            </a:endParaRPr>
          </a:p>
        </p:txBody>
      </p:sp>
      <p:sp>
        <p:nvSpPr>
          <p:cNvPr id="17" name="淘宝网chenying0907出品 16"/>
          <p:cNvSpPr/>
          <p:nvPr/>
        </p:nvSpPr>
        <p:spPr>
          <a:xfrm>
            <a:off x="2370241" y="5317805"/>
            <a:ext cx="6018977" cy="400110"/>
          </a:xfrm>
          <a:prstGeom prst="rect">
            <a:avLst/>
          </a:prstGeom>
        </p:spPr>
        <p:txBody>
          <a:bodyPr wrap="square">
            <a:spAutoFit/>
          </a:bodyPr>
          <a:lstStyle/>
          <a:p>
            <a:pPr algn="just"/>
            <a:r>
              <a:rPr lang="zh-CN" altLang="en-US" sz="2000" dirty="0">
                <a:solidFill>
                  <a:schemeClr val="bg2"/>
                </a:solidFill>
                <a:latin typeface="微软雅黑" pitchFamily="34" charset="-122"/>
                <a:ea typeface="微软雅黑" pitchFamily="34" charset="-122"/>
              </a:rPr>
              <a:t>以问题为引领，学生明确自学的方向</a:t>
            </a:r>
            <a:r>
              <a:rPr lang="zh-CN" altLang="en-US" sz="2000" dirty="0" smtClean="0">
                <a:solidFill>
                  <a:schemeClr val="bg2"/>
                </a:solidFill>
                <a:latin typeface="微软雅黑" pitchFamily="34" charset="-122"/>
                <a:ea typeface="微软雅黑" pitchFamily="34" charset="-122"/>
              </a:rPr>
              <a:t>。</a:t>
            </a:r>
            <a:endParaRPr lang="zh-CN" altLang="en-US" sz="2000" dirty="0">
              <a:solidFill>
                <a:schemeClr val="bg2"/>
              </a:solidFill>
              <a:latin typeface="微软雅黑" pitchFamily="34" charset="-122"/>
              <a:ea typeface="微软雅黑" pitchFamily="34" charset="-122"/>
            </a:endParaRPr>
          </a:p>
        </p:txBody>
      </p:sp>
      <p:sp>
        <p:nvSpPr>
          <p:cNvPr id="18" name="淘宝网chenying0907出品 17"/>
          <p:cNvSpPr/>
          <p:nvPr/>
        </p:nvSpPr>
        <p:spPr>
          <a:xfrm>
            <a:off x="4790978" y="2056053"/>
            <a:ext cx="3645954" cy="400110"/>
          </a:xfrm>
          <a:prstGeom prst="rect">
            <a:avLst/>
          </a:prstGeom>
          <a:solidFill>
            <a:schemeClr val="bg1"/>
          </a:solidFill>
        </p:spPr>
        <p:txBody>
          <a:bodyPr wrap="square" rtlCol="0">
            <a:spAutoFit/>
          </a:bodyPr>
          <a:lstStyle/>
          <a:p>
            <a:pPr algn="ctr"/>
            <a:r>
              <a:rPr lang="zh-CN" altLang="en-US" sz="2000" b="1" dirty="0">
                <a:solidFill>
                  <a:schemeClr val="accent1"/>
                </a:solidFill>
                <a:latin typeface="微软雅黑" pitchFamily="34" charset="-122"/>
                <a:ea typeface="微软雅黑" pitchFamily="34" charset="-122"/>
              </a:rPr>
              <a:t>微课片尾布置作业</a:t>
            </a:r>
          </a:p>
        </p:txBody>
      </p:sp>
      <p:sp>
        <p:nvSpPr>
          <p:cNvPr id="19" name="淘宝网chenying0907出品 18"/>
          <p:cNvSpPr/>
          <p:nvPr/>
        </p:nvSpPr>
        <p:spPr>
          <a:xfrm>
            <a:off x="1097112" y="2056053"/>
            <a:ext cx="3574765" cy="400110"/>
          </a:xfrm>
          <a:prstGeom prst="rect">
            <a:avLst/>
          </a:prstGeom>
          <a:solidFill>
            <a:schemeClr val="bg1"/>
          </a:solidFill>
        </p:spPr>
        <p:txBody>
          <a:bodyPr wrap="square" rtlCol="0">
            <a:spAutoFit/>
          </a:bodyPr>
          <a:lstStyle/>
          <a:p>
            <a:pPr algn="ctr"/>
            <a:r>
              <a:rPr lang="zh-CN" altLang="en-US" sz="2000" b="1" dirty="0">
                <a:solidFill>
                  <a:schemeClr val="accent1"/>
                </a:solidFill>
                <a:latin typeface="微软雅黑" pitchFamily="34" charset="-122"/>
                <a:ea typeface="微软雅黑" pitchFamily="34" charset="-122"/>
              </a:rPr>
              <a:t>微课片头提出问题</a:t>
            </a:r>
          </a:p>
        </p:txBody>
      </p:sp>
      <p:pic>
        <p:nvPicPr>
          <p:cNvPr id="26" name="淘宝网chenying0907出品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0978" y="2543793"/>
            <a:ext cx="3645954" cy="2318792"/>
          </a:xfrm>
          <a:prstGeom prst="rect">
            <a:avLst/>
          </a:prstGeom>
        </p:spPr>
      </p:pic>
      <p:pic>
        <p:nvPicPr>
          <p:cNvPr id="27" name="淘宝网chenying0907出品 26"/>
          <p:cNvPicPr>
            <a:picLocks noChangeAspect="1"/>
          </p:cNvPicPr>
          <p:nvPr/>
        </p:nvPicPr>
        <p:blipFill rotWithShape="1">
          <a:blip r:embed="rId4" cstate="print">
            <a:extLst>
              <a:ext uri="{28A0092B-C50C-407E-A947-70E740481C1C}">
                <a14:useLocalDpi xmlns:a14="http://schemas.microsoft.com/office/drawing/2010/main" val="0"/>
              </a:ext>
            </a:extLst>
          </a:blip>
          <a:srcRect b="4543"/>
          <a:stretch/>
        </p:blipFill>
        <p:spPr>
          <a:xfrm>
            <a:off x="1097112" y="2543792"/>
            <a:ext cx="3574765" cy="2318793"/>
          </a:xfrm>
          <a:prstGeom prst="rect">
            <a:avLst/>
          </a:prstGeom>
        </p:spPr>
      </p:pic>
      <p:sp>
        <p:nvSpPr>
          <p:cNvPr id="28"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淘宝网chenying0907出品 30"/>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课前自学</a:t>
            </a:r>
            <a:endParaRPr lang="zh-CN" altLang="en-US" sz="2400" b="1" dirty="0">
              <a:solidFill>
                <a:schemeClr val="tx2"/>
              </a:solidFill>
              <a:latin typeface="+mj-ea"/>
              <a:ea typeface="+mj-ea"/>
            </a:endParaRPr>
          </a:p>
        </p:txBody>
      </p:sp>
      <p:sp>
        <p:nvSpPr>
          <p:cNvPr id="33" name="圆角淘宝网chenying0907出品 32"/>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淘宝网chenying0907出品 34"/>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一</a:t>
            </a:r>
            <a:r>
              <a:rPr lang="en-US" altLang="zh-CN" dirty="0" smtClean="0">
                <a:latin typeface="+mj-ea"/>
                <a:ea typeface="+mj-ea"/>
              </a:rPr>
              <a:t> </a:t>
            </a:r>
            <a:endParaRPr lang="zh-CN" altLang="en-US" dirty="0">
              <a:latin typeface="+mj-ea"/>
              <a:ea typeface="+mj-ea"/>
            </a:endParaRPr>
          </a:p>
        </p:txBody>
      </p:sp>
      <p:sp>
        <p:nvSpPr>
          <p:cNvPr id="38" name="圆角淘宝网chenying0907出品 37"/>
          <p:cNvSpPr/>
          <p:nvPr/>
        </p:nvSpPr>
        <p:spPr bwMode="auto">
          <a:xfrm>
            <a:off x="1064019" y="5285386"/>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淘宝网chenying0907出品 38"/>
          <p:cNvSpPr/>
          <p:nvPr/>
        </p:nvSpPr>
        <p:spPr>
          <a:xfrm>
            <a:off x="1097112" y="5317805"/>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Tree>
    <p:extLst>
      <p:ext uri="{BB962C8B-B14F-4D97-AF65-F5344CB8AC3E}">
        <p14:creationId xmlns:p14="http://schemas.microsoft.com/office/powerpoint/2010/main" val="3339928179"/>
      </p:ext>
    </p:extLst>
  </p:cSld>
  <p:clrMapOvr>
    <a:masterClrMapping/>
  </p:clrMapOvr>
  <p:transition spd="slow" advTm="823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400" fill="hold"/>
                                        <p:tgtEl>
                                          <p:spTgt spid="33"/>
                                        </p:tgtEl>
                                        <p:attrNameLst>
                                          <p:attrName>ppt_w</p:attrName>
                                        </p:attrNameLst>
                                      </p:cBhvr>
                                      <p:tavLst>
                                        <p:tav tm="0">
                                          <p:val>
                                            <p:fltVal val="0"/>
                                          </p:val>
                                        </p:tav>
                                        <p:tav tm="100000">
                                          <p:val>
                                            <p:strVal val="#ppt_w"/>
                                          </p:val>
                                        </p:tav>
                                      </p:tavLst>
                                    </p:anim>
                                    <p:anim calcmode="lin" valueType="num">
                                      <p:cBhvr>
                                        <p:cTn id="22" dur="400" fill="hold"/>
                                        <p:tgtEl>
                                          <p:spTgt spid="33"/>
                                        </p:tgtEl>
                                        <p:attrNameLst>
                                          <p:attrName>ppt_h</p:attrName>
                                        </p:attrNameLst>
                                      </p:cBhvr>
                                      <p:tavLst>
                                        <p:tav tm="0">
                                          <p:val>
                                            <p:fltVal val="0"/>
                                          </p:val>
                                        </p:tav>
                                        <p:tav tm="100000">
                                          <p:val>
                                            <p:strVal val="#ppt_h"/>
                                          </p:val>
                                        </p:tav>
                                      </p:tavLst>
                                    </p:anim>
                                    <p:anim calcmode="lin" valueType="num">
                                      <p:cBhvr>
                                        <p:cTn id="23" dur="400" fill="hold"/>
                                        <p:tgtEl>
                                          <p:spTgt spid="33"/>
                                        </p:tgtEl>
                                        <p:attrNameLst>
                                          <p:attrName>style.rotation</p:attrName>
                                        </p:attrNameLst>
                                      </p:cBhvr>
                                      <p:tavLst>
                                        <p:tav tm="0">
                                          <p:val>
                                            <p:fltVal val="90"/>
                                          </p:val>
                                        </p:tav>
                                        <p:tav tm="100000">
                                          <p:val>
                                            <p:fltVal val="0"/>
                                          </p:val>
                                        </p:tav>
                                      </p:tavLst>
                                    </p:anim>
                                    <p:animEffect transition="in" filter="fade">
                                      <p:cBhvr>
                                        <p:cTn id="24" dur="400"/>
                                        <p:tgtEl>
                                          <p:spTgt spid="33"/>
                                        </p:tgtEl>
                                      </p:cBhvr>
                                    </p:animEffect>
                                  </p:childTnLst>
                                </p:cTn>
                              </p:par>
                              <p:par>
                                <p:cTn id="25" presetID="8" presetClass="emph" presetSubtype="0" fill="hold" grpId="1" nodeType="withEffect">
                                  <p:stCondLst>
                                    <p:cond delay="0"/>
                                  </p:stCondLst>
                                  <p:childTnLst>
                                    <p:animRot by="21600000">
                                      <p:cBhvr>
                                        <p:cTn id="26" dur="400" fill="hold"/>
                                        <p:tgtEl>
                                          <p:spTgt spid="33"/>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400" fill="hold"/>
                                        <p:tgtEl>
                                          <p:spTgt spid="28"/>
                                        </p:tgtEl>
                                        <p:attrNameLst>
                                          <p:attrName>ppt_w</p:attrName>
                                        </p:attrNameLst>
                                      </p:cBhvr>
                                      <p:tavLst>
                                        <p:tav tm="0">
                                          <p:val>
                                            <p:fltVal val="0"/>
                                          </p:val>
                                        </p:tav>
                                        <p:tav tm="100000">
                                          <p:val>
                                            <p:strVal val="#ppt_w"/>
                                          </p:val>
                                        </p:tav>
                                      </p:tavLst>
                                    </p:anim>
                                    <p:anim calcmode="lin" valueType="num">
                                      <p:cBhvr>
                                        <p:cTn id="41" dur="400" fill="hold"/>
                                        <p:tgtEl>
                                          <p:spTgt spid="28"/>
                                        </p:tgtEl>
                                        <p:attrNameLst>
                                          <p:attrName>ppt_h</p:attrName>
                                        </p:attrNameLst>
                                      </p:cBhvr>
                                      <p:tavLst>
                                        <p:tav tm="0">
                                          <p:val>
                                            <p:fltVal val="0"/>
                                          </p:val>
                                        </p:tav>
                                        <p:tav tm="100000">
                                          <p:val>
                                            <p:strVal val="#ppt_h"/>
                                          </p:val>
                                        </p:tav>
                                      </p:tavLst>
                                    </p:anim>
                                    <p:animEffect transition="in" filter="fade">
                                      <p:cBhvr>
                                        <p:cTn id="42" dur="400"/>
                                        <p:tgtEl>
                                          <p:spTgt spid="28"/>
                                        </p:tgtEl>
                                      </p:cBhvr>
                                    </p:animEffect>
                                  </p:childTnLst>
                                </p:cTn>
                              </p:par>
                              <p:par>
                                <p:cTn id="43" presetID="8" presetClass="emph" presetSubtype="0" fill="hold" grpId="1" nodeType="withEffect">
                                  <p:stCondLst>
                                    <p:cond delay="0"/>
                                  </p:stCondLst>
                                  <p:childTnLst>
                                    <p:animRot by="21600000">
                                      <p:cBhvr>
                                        <p:cTn id="44" dur="400" fill="hold"/>
                                        <p:tgtEl>
                                          <p:spTgt spid="28"/>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120"/>
                            </p:stCondLst>
                            <p:childTnLst>
                              <p:par>
                                <p:cTn id="50" presetID="16" presetClass="entr" presetSubtype="2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par>
                          <p:cTn id="53" fill="hold">
                            <p:stCondLst>
                              <p:cond delay="3620"/>
                            </p:stCondLst>
                            <p:childTnLst>
                              <p:par>
                                <p:cTn id="54" presetID="22"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4120"/>
                            </p:stCondLst>
                            <p:childTnLst>
                              <p:par>
                                <p:cTn id="58" presetID="16" presetClass="entr" presetSubtype="2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inVertical)">
                                      <p:cBhvr>
                                        <p:cTn id="60" dur="500"/>
                                        <p:tgtEl>
                                          <p:spTgt spid="18"/>
                                        </p:tgtEl>
                                      </p:cBhvr>
                                    </p:animEffect>
                                  </p:childTnLst>
                                </p:cTn>
                              </p:par>
                            </p:childTnLst>
                          </p:cTn>
                        </p:par>
                        <p:par>
                          <p:cTn id="61" fill="hold">
                            <p:stCondLst>
                              <p:cond delay="4620"/>
                            </p:stCondLst>
                            <p:childTnLst>
                              <p:par>
                                <p:cTn id="62" presetID="22" presetClass="entr" presetSubtype="1"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par>
                          <p:cTn id="65" fill="hold">
                            <p:stCondLst>
                              <p:cond delay="5620"/>
                            </p:stCondLst>
                            <p:childTnLst>
                              <p:par>
                                <p:cTn id="66" presetID="31" presetClass="entr" presetSubtype="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400" fill="hold"/>
                                        <p:tgtEl>
                                          <p:spTgt spid="38"/>
                                        </p:tgtEl>
                                        <p:attrNameLst>
                                          <p:attrName>ppt_w</p:attrName>
                                        </p:attrNameLst>
                                      </p:cBhvr>
                                      <p:tavLst>
                                        <p:tav tm="0">
                                          <p:val>
                                            <p:fltVal val="0"/>
                                          </p:val>
                                        </p:tav>
                                        <p:tav tm="100000">
                                          <p:val>
                                            <p:strVal val="#ppt_w"/>
                                          </p:val>
                                        </p:tav>
                                      </p:tavLst>
                                    </p:anim>
                                    <p:anim calcmode="lin" valueType="num">
                                      <p:cBhvr>
                                        <p:cTn id="69" dur="400" fill="hold"/>
                                        <p:tgtEl>
                                          <p:spTgt spid="38"/>
                                        </p:tgtEl>
                                        <p:attrNameLst>
                                          <p:attrName>ppt_h</p:attrName>
                                        </p:attrNameLst>
                                      </p:cBhvr>
                                      <p:tavLst>
                                        <p:tav tm="0">
                                          <p:val>
                                            <p:fltVal val="0"/>
                                          </p:val>
                                        </p:tav>
                                        <p:tav tm="100000">
                                          <p:val>
                                            <p:strVal val="#ppt_h"/>
                                          </p:val>
                                        </p:tav>
                                      </p:tavLst>
                                    </p:anim>
                                    <p:anim calcmode="lin" valueType="num">
                                      <p:cBhvr>
                                        <p:cTn id="70" dur="400" fill="hold"/>
                                        <p:tgtEl>
                                          <p:spTgt spid="38"/>
                                        </p:tgtEl>
                                        <p:attrNameLst>
                                          <p:attrName>style.rotation</p:attrName>
                                        </p:attrNameLst>
                                      </p:cBhvr>
                                      <p:tavLst>
                                        <p:tav tm="0">
                                          <p:val>
                                            <p:fltVal val="90"/>
                                          </p:val>
                                        </p:tav>
                                        <p:tav tm="100000">
                                          <p:val>
                                            <p:fltVal val="0"/>
                                          </p:val>
                                        </p:tav>
                                      </p:tavLst>
                                    </p:anim>
                                    <p:animEffect transition="in" filter="fade">
                                      <p:cBhvr>
                                        <p:cTn id="71" dur="400"/>
                                        <p:tgtEl>
                                          <p:spTgt spid="38"/>
                                        </p:tgtEl>
                                      </p:cBhvr>
                                    </p:animEffect>
                                  </p:childTnLst>
                                </p:cTn>
                              </p:par>
                            </p:childTnLst>
                          </p:cTn>
                        </p:par>
                        <p:par>
                          <p:cTn id="72" fill="hold">
                            <p:stCondLst>
                              <p:cond delay="602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par>
                          <p:cTn id="76" fill="hold">
                            <p:stCondLst>
                              <p:cond delay="65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6" grpId="0"/>
      <p:bldP spid="17" grpId="0"/>
      <p:bldP spid="18" grpId="0" animBg="1"/>
      <p:bldP spid="19" grpId="0" animBg="1"/>
      <p:bldP spid="28" grpId="0" animBg="1"/>
      <p:bldP spid="28" grpId="1" animBg="1"/>
      <p:bldP spid="31" grpId="0"/>
      <p:bldP spid="33" grpId="0" animBg="1"/>
      <p:bldP spid="33" grpId="1" animBg="1"/>
      <p:bldP spid="35" grpId="0"/>
      <p:bldP spid="38" grpId="0" animBg="1"/>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圆角淘宝网chenying0907出品 9"/>
          <p:cNvSpPr/>
          <p:nvPr/>
        </p:nvSpPr>
        <p:spPr bwMode="auto">
          <a:xfrm>
            <a:off x="1109632" y="2353507"/>
            <a:ext cx="6245578" cy="2448272"/>
          </a:xfrm>
          <a:prstGeom prst="roundRect">
            <a:avLst>
              <a:gd name="adj" fmla="val 4056"/>
            </a:avLst>
          </a:prstGeom>
          <a:solidFill>
            <a:schemeClr val="accent1"/>
          </a:solidFill>
          <a:ln w="9525" cap="flat" cmpd="sng" algn="ctr">
            <a:solidFill>
              <a:schemeClr val="bg2">
                <a:lumMod val="20000"/>
                <a:lumOff val="8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accent1"/>
              </a:solidFill>
              <a:effectLst/>
              <a:latin typeface="Arial" pitchFamily="34" charset="0"/>
              <a:ea typeface="宋体" pitchFamily="2" charset="-122"/>
            </a:endParaRPr>
          </a:p>
        </p:txBody>
      </p:sp>
      <p:sp>
        <p:nvSpPr>
          <p:cNvPr id="14" name="淘宝网chenying0907出品 13"/>
          <p:cNvSpPr/>
          <p:nvPr/>
        </p:nvSpPr>
        <p:spPr>
          <a:xfrm>
            <a:off x="1314399" y="1396409"/>
            <a:ext cx="4410074" cy="400110"/>
          </a:xfrm>
          <a:prstGeom prst="rect">
            <a:avLst/>
          </a:prstGeom>
        </p:spPr>
        <p:txBody>
          <a:bodyPr wrap="square">
            <a:spAutoFit/>
          </a:bodyPr>
          <a:lstStyle/>
          <a:p>
            <a:pPr algn="just"/>
            <a:r>
              <a:rPr lang="zh-CN" altLang="en-US" sz="2000" b="1" dirty="0" smtClean="0">
                <a:solidFill>
                  <a:schemeClr val="bg2"/>
                </a:solidFill>
                <a:latin typeface="微软雅黑" pitchFamily="34" charset="-122"/>
                <a:ea typeface="微软雅黑" pitchFamily="34" charset="-122"/>
              </a:rPr>
              <a:t>一、回顾复习</a:t>
            </a:r>
            <a:r>
              <a:rPr lang="zh-CN" altLang="en-US" sz="2000" b="1" dirty="0">
                <a:solidFill>
                  <a:schemeClr val="bg2"/>
                </a:solidFill>
                <a:latin typeface="微软雅黑" pitchFamily="34" charset="-122"/>
                <a:ea typeface="微软雅黑" pitchFamily="34" charset="-122"/>
              </a:rPr>
              <a:t>，生成新问题</a:t>
            </a:r>
            <a:endParaRPr lang="en-US" altLang="zh-CN" sz="2000" b="1" dirty="0">
              <a:solidFill>
                <a:schemeClr val="bg2"/>
              </a:solidFill>
              <a:latin typeface="微软雅黑" pitchFamily="34" charset="-122"/>
              <a:ea typeface="微软雅黑" pitchFamily="34" charset="-122"/>
            </a:endParaRPr>
          </a:p>
        </p:txBody>
      </p:sp>
      <p:sp>
        <p:nvSpPr>
          <p:cNvPr id="15" name="淘宝网chenying0907出品 14"/>
          <p:cNvSpPr/>
          <p:nvPr/>
        </p:nvSpPr>
        <p:spPr>
          <a:xfrm>
            <a:off x="2413307" y="5516958"/>
            <a:ext cx="5309771" cy="400110"/>
          </a:xfrm>
          <a:prstGeom prst="rect">
            <a:avLst/>
          </a:prstGeom>
        </p:spPr>
        <p:txBody>
          <a:bodyPr wrap="square">
            <a:spAutoFit/>
          </a:bodyPr>
          <a:lstStyle/>
          <a:p>
            <a:pPr algn="just"/>
            <a:r>
              <a:rPr lang="zh-CN" altLang="en-US" sz="2000" dirty="0">
                <a:solidFill>
                  <a:schemeClr val="bg2"/>
                </a:solidFill>
                <a:latin typeface="微软雅黑" pitchFamily="34" charset="-122"/>
                <a:ea typeface="微软雅黑" pitchFamily="34" charset="-122"/>
              </a:rPr>
              <a:t>梳理巩固自学知识点，突出教学重点</a:t>
            </a:r>
          </a:p>
        </p:txBody>
      </p:sp>
      <p:sp>
        <p:nvSpPr>
          <p:cNvPr id="16" name="内容占位符 2"/>
          <p:cNvSpPr txBox="1">
            <a:spLocks/>
          </p:cNvSpPr>
          <p:nvPr/>
        </p:nvSpPr>
        <p:spPr>
          <a:xfrm>
            <a:off x="1579652" y="2569531"/>
            <a:ext cx="4693158" cy="369332"/>
          </a:xfrm>
          <a:prstGeom prst="rect">
            <a:avLst/>
          </a:prstGeom>
        </p:spPr>
        <p:txBody>
          <a:bodyPr wrap="square">
            <a:spAutoFit/>
          </a:bodyPr>
          <a:lstStyle>
            <a:defPPr>
              <a:defRPr lang="zh-CN"/>
            </a:defPPr>
            <a:lvl1pPr algn="just">
              <a:defRPr sz="2400">
                <a:solidFill>
                  <a:schemeClr val="accent1"/>
                </a:solidFill>
                <a:latin typeface="微软雅黑" pitchFamily="34" charset="-122"/>
                <a:ea typeface="微软雅黑" pitchFamily="34" charset="-122"/>
              </a:defRPr>
            </a:lvl1pPr>
          </a:lstStyle>
          <a:p>
            <a:r>
              <a:rPr lang="zh-CN" altLang="en-US" sz="1800" dirty="0">
                <a:solidFill>
                  <a:schemeClr val="bg2"/>
                </a:solidFill>
              </a:rPr>
              <a:t>回忆微课学习要点，思考下列问题：</a:t>
            </a:r>
            <a:endParaRPr lang="en-US" altLang="zh-CN" sz="1800" dirty="0">
              <a:solidFill>
                <a:schemeClr val="bg2"/>
              </a:solidFill>
            </a:endParaRPr>
          </a:p>
        </p:txBody>
      </p:sp>
      <p:sp>
        <p:nvSpPr>
          <p:cNvPr id="17" name="内容占位符 2"/>
          <p:cNvSpPr txBox="1">
            <a:spLocks/>
          </p:cNvSpPr>
          <p:nvPr/>
        </p:nvSpPr>
        <p:spPr>
          <a:xfrm>
            <a:off x="1494914" y="3104395"/>
            <a:ext cx="4772307" cy="369332"/>
          </a:xfrm>
          <a:prstGeom prst="rect">
            <a:avLst/>
          </a:prstGeom>
        </p:spPr>
        <p:txBody>
          <a:bodyPr wrap="square">
            <a:spAutoFit/>
          </a:bodyPr>
          <a:lstStyle>
            <a:defPPr>
              <a:defRPr lang="zh-CN"/>
            </a:defPPr>
            <a:lvl1pPr algn="just">
              <a:defRPr sz="2400">
                <a:solidFill>
                  <a:schemeClr val="accent1"/>
                </a:solidFill>
                <a:latin typeface="微软雅黑" pitchFamily="34" charset="-122"/>
                <a:ea typeface="微软雅黑" pitchFamily="34" charset="-122"/>
              </a:defRPr>
            </a:lvl1pPr>
          </a:lstStyle>
          <a:p>
            <a:r>
              <a:rPr lang="zh-CN" altLang="en-US" sz="1800" dirty="0">
                <a:solidFill>
                  <a:schemeClr val="bg2"/>
                </a:solidFill>
              </a:rPr>
              <a:t>（</a:t>
            </a:r>
            <a:r>
              <a:rPr lang="en-US" altLang="zh-CN" sz="1800" dirty="0">
                <a:solidFill>
                  <a:schemeClr val="bg2"/>
                </a:solidFill>
              </a:rPr>
              <a:t>1</a:t>
            </a:r>
            <a:r>
              <a:rPr lang="zh-CN" altLang="en-US" sz="1800" dirty="0" smtClean="0">
                <a:solidFill>
                  <a:schemeClr val="bg2"/>
                </a:solidFill>
              </a:rPr>
              <a:t>）请在这里输入您的问题详细描述？</a:t>
            </a:r>
            <a:endParaRPr lang="en-US" altLang="zh-CN" sz="1800" dirty="0">
              <a:solidFill>
                <a:schemeClr val="bg2"/>
              </a:solidFill>
            </a:endParaRPr>
          </a:p>
        </p:txBody>
      </p:sp>
      <p:sp>
        <p:nvSpPr>
          <p:cNvPr id="18" name="内容占位符 2"/>
          <p:cNvSpPr txBox="1">
            <a:spLocks/>
          </p:cNvSpPr>
          <p:nvPr/>
        </p:nvSpPr>
        <p:spPr>
          <a:xfrm>
            <a:off x="1521758" y="3533504"/>
            <a:ext cx="4751052" cy="369332"/>
          </a:xfrm>
          <a:prstGeom prst="rect">
            <a:avLst/>
          </a:prstGeom>
        </p:spPr>
        <p:txBody>
          <a:bodyPr wrap="square">
            <a:spAutoFit/>
          </a:bodyPr>
          <a:lstStyle>
            <a:defPPr>
              <a:defRPr lang="zh-CN"/>
            </a:defPPr>
            <a:lvl1pPr algn="just">
              <a:defRPr sz="2400">
                <a:solidFill>
                  <a:schemeClr val="accent1"/>
                </a:solidFill>
                <a:latin typeface="微软雅黑" pitchFamily="34" charset="-122"/>
                <a:ea typeface="微软雅黑" pitchFamily="34" charset="-122"/>
              </a:defRPr>
            </a:lvl1pPr>
          </a:lstStyle>
          <a:p>
            <a:r>
              <a:rPr lang="zh-CN" altLang="en-US" sz="1800" dirty="0">
                <a:solidFill>
                  <a:schemeClr val="bg2"/>
                </a:solidFill>
              </a:rPr>
              <a:t>（</a:t>
            </a:r>
            <a:r>
              <a:rPr lang="en-US" altLang="zh-CN" sz="1800" dirty="0">
                <a:solidFill>
                  <a:schemeClr val="bg2"/>
                </a:solidFill>
              </a:rPr>
              <a:t>2</a:t>
            </a:r>
            <a:r>
              <a:rPr lang="zh-CN" altLang="en-US" sz="1800" dirty="0">
                <a:solidFill>
                  <a:schemeClr val="bg2"/>
                </a:solidFill>
              </a:rPr>
              <a:t>）请在这里输入您的问题详细描述？</a:t>
            </a:r>
            <a:endParaRPr lang="en-US" altLang="zh-CN" sz="1800" dirty="0">
              <a:solidFill>
                <a:schemeClr val="bg2"/>
              </a:solidFill>
            </a:endParaRPr>
          </a:p>
        </p:txBody>
      </p:sp>
      <p:pic>
        <p:nvPicPr>
          <p:cNvPr id="19" name="淘宝网chenying0907出品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0221" y="1179850"/>
            <a:ext cx="2366686" cy="4185106"/>
          </a:xfrm>
          <a:prstGeom prst="rect">
            <a:avLst/>
          </a:prstGeom>
        </p:spPr>
      </p:pic>
      <p:sp>
        <p:nvSpPr>
          <p:cNvPr id="26" name="内容占位符 2"/>
          <p:cNvSpPr txBox="1">
            <a:spLocks/>
          </p:cNvSpPr>
          <p:nvPr/>
        </p:nvSpPr>
        <p:spPr>
          <a:xfrm>
            <a:off x="1521758" y="4032267"/>
            <a:ext cx="4751052" cy="369332"/>
          </a:xfrm>
          <a:prstGeom prst="rect">
            <a:avLst/>
          </a:prstGeom>
        </p:spPr>
        <p:txBody>
          <a:bodyPr wrap="square">
            <a:spAutoFit/>
          </a:bodyPr>
          <a:lstStyle>
            <a:defPPr>
              <a:defRPr lang="zh-CN"/>
            </a:defPPr>
            <a:lvl1pPr algn="just">
              <a:defRPr sz="2400">
                <a:solidFill>
                  <a:schemeClr val="accent1"/>
                </a:solidFill>
                <a:latin typeface="微软雅黑" pitchFamily="34" charset="-122"/>
                <a:ea typeface="微软雅黑" pitchFamily="34" charset="-122"/>
              </a:defRPr>
            </a:lvl1pPr>
          </a:lstStyle>
          <a:p>
            <a:r>
              <a:rPr lang="zh-CN" altLang="en-US" sz="1800" dirty="0" smtClean="0">
                <a:solidFill>
                  <a:schemeClr val="bg2"/>
                </a:solidFill>
              </a:rPr>
              <a:t>（</a:t>
            </a:r>
            <a:r>
              <a:rPr lang="en-US" altLang="zh-CN" sz="1800" dirty="0" smtClean="0">
                <a:solidFill>
                  <a:schemeClr val="bg2"/>
                </a:solidFill>
              </a:rPr>
              <a:t>3</a:t>
            </a:r>
            <a:r>
              <a:rPr lang="zh-CN" altLang="en-US" sz="1800" dirty="0" smtClean="0">
                <a:solidFill>
                  <a:schemeClr val="bg2"/>
                </a:solidFill>
              </a:rPr>
              <a:t>）</a:t>
            </a:r>
            <a:r>
              <a:rPr lang="zh-CN" altLang="en-US" sz="1800" dirty="0">
                <a:solidFill>
                  <a:schemeClr val="bg2"/>
                </a:solidFill>
              </a:rPr>
              <a:t>请在这里输入您的问题详细描述？</a:t>
            </a:r>
            <a:endParaRPr lang="en-US" altLang="zh-CN" sz="1800" dirty="0">
              <a:solidFill>
                <a:schemeClr val="bg2"/>
              </a:solidFill>
            </a:endParaRPr>
          </a:p>
        </p:txBody>
      </p:sp>
      <p:sp>
        <p:nvSpPr>
          <p:cNvPr id="30"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淘宝网chenying0907出品 34"/>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交流探索</a:t>
            </a:r>
            <a:endParaRPr lang="zh-CN" altLang="en-US" sz="2400" b="1" dirty="0">
              <a:solidFill>
                <a:schemeClr val="tx2"/>
              </a:solidFill>
              <a:latin typeface="+mj-ea"/>
              <a:ea typeface="+mj-ea"/>
            </a:endParaRPr>
          </a:p>
        </p:txBody>
      </p:sp>
      <p:sp>
        <p:nvSpPr>
          <p:cNvPr id="38" name="圆角淘宝网chenying0907出品 37"/>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淘宝网chenying0907出品 38"/>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二</a:t>
            </a:r>
            <a:endParaRPr lang="zh-CN" altLang="en-US" dirty="0">
              <a:latin typeface="+mj-ea"/>
              <a:ea typeface="+mj-ea"/>
            </a:endParaRPr>
          </a:p>
        </p:txBody>
      </p:sp>
      <p:sp>
        <p:nvSpPr>
          <p:cNvPr id="40" name="圆角淘宝网chenying0907出品 39"/>
          <p:cNvSpPr/>
          <p:nvPr/>
        </p:nvSpPr>
        <p:spPr bwMode="auto">
          <a:xfrm>
            <a:off x="1064019" y="5469232"/>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淘宝网chenying0907出品 40"/>
          <p:cNvSpPr/>
          <p:nvPr/>
        </p:nvSpPr>
        <p:spPr>
          <a:xfrm>
            <a:off x="1097112" y="5501651"/>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Tree>
    <p:extLst>
      <p:ext uri="{BB962C8B-B14F-4D97-AF65-F5344CB8AC3E}">
        <p14:creationId xmlns:p14="http://schemas.microsoft.com/office/powerpoint/2010/main" val="2225732579"/>
      </p:ext>
    </p:extLst>
  </p:cSld>
  <p:clrMapOvr>
    <a:masterClrMapping/>
  </p:clrMapOvr>
  <p:transition spd="slow" advTm="731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400" fill="hold"/>
                                        <p:tgtEl>
                                          <p:spTgt spid="38"/>
                                        </p:tgtEl>
                                        <p:attrNameLst>
                                          <p:attrName>ppt_w</p:attrName>
                                        </p:attrNameLst>
                                      </p:cBhvr>
                                      <p:tavLst>
                                        <p:tav tm="0">
                                          <p:val>
                                            <p:fltVal val="0"/>
                                          </p:val>
                                        </p:tav>
                                        <p:tav tm="100000">
                                          <p:val>
                                            <p:strVal val="#ppt_w"/>
                                          </p:val>
                                        </p:tav>
                                      </p:tavLst>
                                    </p:anim>
                                    <p:anim calcmode="lin" valueType="num">
                                      <p:cBhvr>
                                        <p:cTn id="22" dur="400" fill="hold"/>
                                        <p:tgtEl>
                                          <p:spTgt spid="38"/>
                                        </p:tgtEl>
                                        <p:attrNameLst>
                                          <p:attrName>ppt_h</p:attrName>
                                        </p:attrNameLst>
                                      </p:cBhvr>
                                      <p:tavLst>
                                        <p:tav tm="0">
                                          <p:val>
                                            <p:fltVal val="0"/>
                                          </p:val>
                                        </p:tav>
                                        <p:tav tm="100000">
                                          <p:val>
                                            <p:strVal val="#ppt_h"/>
                                          </p:val>
                                        </p:tav>
                                      </p:tavLst>
                                    </p:anim>
                                    <p:anim calcmode="lin" valueType="num">
                                      <p:cBhvr>
                                        <p:cTn id="23" dur="400" fill="hold"/>
                                        <p:tgtEl>
                                          <p:spTgt spid="38"/>
                                        </p:tgtEl>
                                        <p:attrNameLst>
                                          <p:attrName>style.rotation</p:attrName>
                                        </p:attrNameLst>
                                      </p:cBhvr>
                                      <p:tavLst>
                                        <p:tav tm="0">
                                          <p:val>
                                            <p:fltVal val="90"/>
                                          </p:val>
                                        </p:tav>
                                        <p:tav tm="100000">
                                          <p:val>
                                            <p:fltVal val="0"/>
                                          </p:val>
                                        </p:tav>
                                      </p:tavLst>
                                    </p:anim>
                                    <p:animEffect transition="in" filter="fade">
                                      <p:cBhvr>
                                        <p:cTn id="24" dur="400"/>
                                        <p:tgtEl>
                                          <p:spTgt spid="38"/>
                                        </p:tgtEl>
                                      </p:cBhvr>
                                    </p:animEffect>
                                  </p:childTnLst>
                                </p:cTn>
                              </p:par>
                              <p:par>
                                <p:cTn id="25" presetID="8" presetClass="emph" presetSubtype="0" fill="hold" grpId="1" nodeType="withEffect">
                                  <p:stCondLst>
                                    <p:cond delay="0"/>
                                  </p:stCondLst>
                                  <p:childTnLst>
                                    <p:animRot by="21600000">
                                      <p:cBhvr>
                                        <p:cTn id="26" dur="400" fill="hold"/>
                                        <p:tgtEl>
                                          <p:spTgt spid="38"/>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400" fill="hold"/>
                                        <p:tgtEl>
                                          <p:spTgt spid="30"/>
                                        </p:tgtEl>
                                        <p:attrNameLst>
                                          <p:attrName>ppt_w</p:attrName>
                                        </p:attrNameLst>
                                      </p:cBhvr>
                                      <p:tavLst>
                                        <p:tav tm="0">
                                          <p:val>
                                            <p:fltVal val="0"/>
                                          </p:val>
                                        </p:tav>
                                        <p:tav tm="100000">
                                          <p:val>
                                            <p:strVal val="#ppt_w"/>
                                          </p:val>
                                        </p:tav>
                                      </p:tavLst>
                                    </p:anim>
                                    <p:anim calcmode="lin" valueType="num">
                                      <p:cBhvr>
                                        <p:cTn id="41" dur="400" fill="hold"/>
                                        <p:tgtEl>
                                          <p:spTgt spid="30"/>
                                        </p:tgtEl>
                                        <p:attrNameLst>
                                          <p:attrName>ppt_h</p:attrName>
                                        </p:attrNameLst>
                                      </p:cBhvr>
                                      <p:tavLst>
                                        <p:tav tm="0">
                                          <p:val>
                                            <p:fltVal val="0"/>
                                          </p:val>
                                        </p:tav>
                                        <p:tav tm="100000">
                                          <p:val>
                                            <p:strVal val="#ppt_h"/>
                                          </p:val>
                                        </p:tav>
                                      </p:tavLst>
                                    </p:anim>
                                    <p:animEffect transition="in" filter="fade">
                                      <p:cBhvr>
                                        <p:cTn id="42" dur="400"/>
                                        <p:tgtEl>
                                          <p:spTgt spid="30"/>
                                        </p:tgtEl>
                                      </p:cBhvr>
                                    </p:animEffect>
                                  </p:childTnLst>
                                </p:cTn>
                              </p:par>
                              <p:par>
                                <p:cTn id="43" presetID="8" presetClass="emph" presetSubtype="0" fill="hold" grpId="1" nodeType="withEffect">
                                  <p:stCondLst>
                                    <p:cond delay="0"/>
                                  </p:stCondLst>
                                  <p:childTnLst>
                                    <p:animRot by="21600000">
                                      <p:cBhvr>
                                        <p:cTn id="44" dur="400" fill="hold"/>
                                        <p:tgtEl>
                                          <p:spTgt spid="30"/>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12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3620"/>
                            </p:stCondLst>
                            <p:childTnLst>
                              <p:par>
                                <p:cTn id="54" presetID="42" presetClass="entr" presetSubtype="0"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4620"/>
                            </p:stCondLst>
                            <p:childTnLst>
                              <p:par>
                                <p:cTn id="60" presetID="2" presetClass="entr" presetSubtype="2"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1+#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0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1+#ppt_w/2"/>
                                          </p:val>
                                        </p:tav>
                                        <p:tav tm="100000">
                                          <p:val>
                                            <p:strVal val="#ppt_x"/>
                                          </p:val>
                                        </p:tav>
                                      </p:tavLst>
                                    </p:anim>
                                    <p:anim calcmode="lin" valueType="num">
                                      <p:cBhvr additive="base">
                                        <p:cTn id="67" dur="500" fill="hold"/>
                                        <p:tgtEl>
                                          <p:spTgt spid="1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20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1+#ppt_w/2"/>
                                          </p:val>
                                        </p:tav>
                                        <p:tav tm="100000">
                                          <p:val>
                                            <p:strVal val="#ppt_x"/>
                                          </p:val>
                                        </p:tav>
                                      </p:tavLst>
                                    </p:anim>
                                    <p:anim calcmode="lin" valueType="num">
                                      <p:cBhvr additive="base">
                                        <p:cTn id="71" dur="500" fill="hold"/>
                                        <p:tgtEl>
                                          <p:spTgt spid="1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0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1+#ppt_w/2"/>
                                          </p:val>
                                        </p:tav>
                                        <p:tav tm="100000">
                                          <p:val>
                                            <p:strVal val="#ppt_x"/>
                                          </p:val>
                                        </p:tav>
                                      </p:tavLst>
                                    </p:anim>
                                    <p:anim calcmode="lin" valueType="num">
                                      <p:cBhvr additive="base">
                                        <p:cTn id="75" dur="50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5320"/>
                            </p:stCondLst>
                            <p:childTnLst>
                              <p:par>
                                <p:cTn id="77" presetID="31" presetClass="entr" presetSubtype="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400" fill="hold"/>
                                        <p:tgtEl>
                                          <p:spTgt spid="40"/>
                                        </p:tgtEl>
                                        <p:attrNameLst>
                                          <p:attrName>ppt_w</p:attrName>
                                        </p:attrNameLst>
                                      </p:cBhvr>
                                      <p:tavLst>
                                        <p:tav tm="0">
                                          <p:val>
                                            <p:fltVal val="0"/>
                                          </p:val>
                                        </p:tav>
                                        <p:tav tm="100000">
                                          <p:val>
                                            <p:strVal val="#ppt_w"/>
                                          </p:val>
                                        </p:tav>
                                      </p:tavLst>
                                    </p:anim>
                                    <p:anim calcmode="lin" valueType="num">
                                      <p:cBhvr>
                                        <p:cTn id="80" dur="400" fill="hold"/>
                                        <p:tgtEl>
                                          <p:spTgt spid="40"/>
                                        </p:tgtEl>
                                        <p:attrNameLst>
                                          <p:attrName>ppt_h</p:attrName>
                                        </p:attrNameLst>
                                      </p:cBhvr>
                                      <p:tavLst>
                                        <p:tav tm="0">
                                          <p:val>
                                            <p:fltVal val="0"/>
                                          </p:val>
                                        </p:tav>
                                        <p:tav tm="100000">
                                          <p:val>
                                            <p:strVal val="#ppt_h"/>
                                          </p:val>
                                        </p:tav>
                                      </p:tavLst>
                                    </p:anim>
                                    <p:anim calcmode="lin" valueType="num">
                                      <p:cBhvr>
                                        <p:cTn id="81" dur="400" fill="hold"/>
                                        <p:tgtEl>
                                          <p:spTgt spid="40"/>
                                        </p:tgtEl>
                                        <p:attrNameLst>
                                          <p:attrName>style.rotation</p:attrName>
                                        </p:attrNameLst>
                                      </p:cBhvr>
                                      <p:tavLst>
                                        <p:tav tm="0">
                                          <p:val>
                                            <p:fltVal val="90"/>
                                          </p:val>
                                        </p:tav>
                                        <p:tav tm="100000">
                                          <p:val>
                                            <p:fltVal val="0"/>
                                          </p:val>
                                        </p:tav>
                                      </p:tavLst>
                                    </p:anim>
                                    <p:animEffect transition="in" filter="fade">
                                      <p:cBhvr>
                                        <p:cTn id="82" dur="400"/>
                                        <p:tgtEl>
                                          <p:spTgt spid="40"/>
                                        </p:tgtEl>
                                      </p:cBhvr>
                                    </p:animEffect>
                                  </p:childTnLst>
                                </p:cTn>
                              </p:par>
                            </p:childTnLst>
                          </p:cTn>
                        </p:par>
                        <p:par>
                          <p:cTn id="83" fill="hold">
                            <p:stCondLst>
                              <p:cond delay="5720"/>
                            </p:stCondLst>
                            <p:childTnLst>
                              <p:par>
                                <p:cTn id="84" presetID="22" presetClass="entr" presetSubtype="8"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par>
                          <p:cTn id="87" fill="hold">
                            <p:stCondLst>
                              <p:cond delay="6220"/>
                            </p:stCondLst>
                            <p:childTnLst>
                              <p:par>
                                <p:cTn id="88" presetID="22" presetClass="entr" presetSubtype="8"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animBg="1"/>
      <p:bldP spid="14" grpId="0"/>
      <p:bldP spid="15" grpId="0"/>
      <p:bldP spid="16" grpId="0"/>
      <p:bldP spid="17" grpId="0"/>
      <p:bldP spid="18" grpId="0"/>
      <p:bldP spid="26" grpId="0"/>
      <p:bldP spid="30" grpId="0" animBg="1"/>
      <p:bldP spid="30" grpId="1" animBg="1"/>
      <p:bldP spid="35" grpId="0"/>
      <p:bldP spid="38" grpId="0" animBg="1"/>
      <p:bldP spid="38" grpId="1" animBg="1"/>
      <p:bldP spid="39" grpId="0"/>
      <p:bldP spid="40" grpId="0" animBg="1"/>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淘宝网chenying0907出品 1"/>
          <p:cNvSpPr/>
          <p:nvPr/>
        </p:nvSpPr>
        <p:spPr bwMode="auto">
          <a:xfrm>
            <a:off x="0" y="6713984"/>
            <a:ext cx="9145588" cy="14401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Rectangle 5"/>
          <p:cNvSpPr>
            <a:spLocks noChangeArrowheads="1"/>
          </p:cNvSpPr>
          <p:nvPr/>
        </p:nvSpPr>
        <p:spPr bwMode="auto">
          <a:xfrm>
            <a:off x="754213" y="1260777"/>
            <a:ext cx="774126" cy="929536"/>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淘宝网chenying0907出品 6"/>
          <p:cNvSpPr>
            <a:spLocks/>
          </p:cNvSpPr>
          <p:nvPr/>
        </p:nvSpPr>
        <p:spPr bwMode="auto">
          <a:xfrm>
            <a:off x="868763" y="1353632"/>
            <a:ext cx="590370" cy="743826"/>
          </a:xfrm>
          <a:custGeom>
            <a:avLst/>
            <a:gdLst>
              <a:gd name="T0" fmla="*/ 1131 w 1173"/>
              <a:gd name="T1" fmla="*/ 535 h 1472"/>
              <a:gd name="T2" fmla="*/ 1095 w 1173"/>
              <a:gd name="T3" fmla="*/ 47 h 1472"/>
              <a:gd name="T4" fmla="*/ 1067 w 1173"/>
              <a:gd name="T5" fmla="*/ 54 h 1472"/>
              <a:gd name="T6" fmla="*/ 1003 w 1173"/>
              <a:gd name="T7" fmla="*/ 68 h 1472"/>
              <a:gd name="T8" fmla="*/ 919 w 1173"/>
              <a:gd name="T9" fmla="*/ 54 h 1472"/>
              <a:gd name="T10" fmla="*/ 629 w 1173"/>
              <a:gd name="T11" fmla="*/ 5 h 1472"/>
              <a:gd name="T12" fmla="*/ 0 w 1173"/>
              <a:gd name="T13" fmla="*/ 768 h 1472"/>
              <a:gd name="T14" fmla="*/ 643 w 1173"/>
              <a:gd name="T15" fmla="*/ 1467 h 1472"/>
              <a:gd name="T16" fmla="*/ 1173 w 1173"/>
              <a:gd name="T17" fmla="*/ 1086 h 1472"/>
              <a:gd name="T18" fmla="*/ 1088 w 1173"/>
              <a:gd name="T19" fmla="*/ 1036 h 1472"/>
              <a:gd name="T20" fmla="*/ 692 w 1173"/>
              <a:gd name="T21" fmla="*/ 1369 h 1472"/>
              <a:gd name="T22" fmla="*/ 290 w 1173"/>
              <a:gd name="T23" fmla="*/ 725 h 1472"/>
              <a:gd name="T24" fmla="*/ 643 w 1173"/>
              <a:gd name="T25" fmla="*/ 104 h 1472"/>
              <a:gd name="T26" fmla="*/ 1046 w 1173"/>
              <a:gd name="T27" fmla="*/ 570 h 1472"/>
              <a:gd name="T28" fmla="*/ 1131 w 1173"/>
              <a:gd name="T29" fmla="*/ 535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淘宝网chenying0907出品 7"/>
          <p:cNvSpPr>
            <a:spLocks noEditPoints="1"/>
          </p:cNvSpPr>
          <p:nvPr/>
        </p:nvSpPr>
        <p:spPr bwMode="auto">
          <a:xfrm>
            <a:off x="1620716" y="1939416"/>
            <a:ext cx="1105476" cy="224808"/>
          </a:xfrm>
          <a:custGeom>
            <a:avLst/>
            <a:gdLst>
              <a:gd name="T0" fmla="*/ 49 w 2195"/>
              <a:gd name="T1" fmla="*/ 278 h 445"/>
              <a:gd name="T2" fmla="*/ 252 w 2195"/>
              <a:gd name="T3" fmla="*/ 276 h 445"/>
              <a:gd name="T4" fmla="*/ 152 w 2195"/>
              <a:gd name="T5" fmla="*/ 443 h 445"/>
              <a:gd name="T6" fmla="*/ 156 w 2195"/>
              <a:gd name="T7" fmla="*/ 105 h 445"/>
              <a:gd name="T8" fmla="*/ 152 w 2195"/>
              <a:gd name="T9" fmla="*/ 443 h 445"/>
              <a:gd name="T10" fmla="*/ 665 w 2195"/>
              <a:gd name="T11" fmla="*/ 434 h 445"/>
              <a:gd name="T12" fmla="*/ 618 w 2195"/>
              <a:gd name="T13" fmla="*/ 234 h 445"/>
              <a:gd name="T14" fmla="*/ 446 w 2195"/>
              <a:gd name="T15" fmla="*/ 236 h 445"/>
              <a:gd name="T16" fmla="*/ 400 w 2195"/>
              <a:gd name="T17" fmla="*/ 436 h 445"/>
              <a:gd name="T18" fmla="*/ 446 w 2195"/>
              <a:gd name="T19" fmla="*/ 111 h 445"/>
              <a:gd name="T20" fmla="*/ 553 w 2195"/>
              <a:gd name="T21" fmla="*/ 102 h 445"/>
              <a:gd name="T22" fmla="*/ 897 w 2195"/>
              <a:gd name="T23" fmla="*/ 407 h 445"/>
              <a:gd name="T24" fmla="*/ 857 w 2195"/>
              <a:gd name="T25" fmla="*/ 441 h 445"/>
              <a:gd name="T26" fmla="*/ 790 w 2195"/>
              <a:gd name="T27" fmla="*/ 151 h 445"/>
              <a:gd name="T28" fmla="*/ 745 w 2195"/>
              <a:gd name="T29" fmla="*/ 111 h 445"/>
              <a:gd name="T30" fmla="*/ 790 w 2195"/>
              <a:gd name="T31" fmla="*/ 24 h 445"/>
              <a:gd name="T32" fmla="*/ 837 w 2195"/>
              <a:gd name="T33" fmla="*/ 111 h 445"/>
              <a:gd name="T34" fmla="*/ 897 w 2195"/>
              <a:gd name="T35" fmla="*/ 151 h 445"/>
              <a:gd name="T36" fmla="*/ 837 w 2195"/>
              <a:gd name="T37" fmla="*/ 370 h 445"/>
              <a:gd name="T38" fmla="*/ 897 w 2195"/>
              <a:gd name="T39" fmla="*/ 407 h 445"/>
              <a:gd name="T40" fmla="*/ 1214 w 2195"/>
              <a:gd name="T41" fmla="*/ 249 h 445"/>
              <a:gd name="T42" fmla="*/ 1020 w 2195"/>
              <a:gd name="T43" fmla="*/ 249 h 445"/>
              <a:gd name="T44" fmla="*/ 1263 w 2195"/>
              <a:gd name="T45" fmla="*/ 347 h 445"/>
              <a:gd name="T46" fmla="*/ 966 w 2195"/>
              <a:gd name="T47" fmla="*/ 278 h 445"/>
              <a:gd name="T48" fmla="*/ 1265 w 2195"/>
              <a:gd name="T49" fmla="*/ 278 h 445"/>
              <a:gd name="T50" fmla="*/ 1018 w 2195"/>
              <a:gd name="T51" fmla="*/ 289 h 445"/>
              <a:gd name="T52" fmla="*/ 1214 w 2195"/>
              <a:gd name="T53" fmla="*/ 334 h 445"/>
              <a:gd name="T54" fmla="*/ 1626 w 2195"/>
              <a:gd name="T55" fmla="*/ 434 h 445"/>
              <a:gd name="T56" fmla="*/ 1580 w 2195"/>
              <a:gd name="T57" fmla="*/ 234 h 445"/>
              <a:gd name="T58" fmla="*/ 1408 w 2195"/>
              <a:gd name="T59" fmla="*/ 236 h 445"/>
              <a:gd name="T60" fmla="*/ 1361 w 2195"/>
              <a:gd name="T61" fmla="*/ 436 h 445"/>
              <a:gd name="T62" fmla="*/ 1408 w 2195"/>
              <a:gd name="T63" fmla="*/ 111 h 445"/>
              <a:gd name="T64" fmla="*/ 1515 w 2195"/>
              <a:gd name="T65" fmla="*/ 102 h 445"/>
              <a:gd name="T66" fmla="*/ 1859 w 2195"/>
              <a:gd name="T67" fmla="*/ 407 h 445"/>
              <a:gd name="T68" fmla="*/ 1818 w 2195"/>
              <a:gd name="T69" fmla="*/ 441 h 445"/>
              <a:gd name="T70" fmla="*/ 1752 w 2195"/>
              <a:gd name="T71" fmla="*/ 151 h 445"/>
              <a:gd name="T72" fmla="*/ 1707 w 2195"/>
              <a:gd name="T73" fmla="*/ 111 h 445"/>
              <a:gd name="T74" fmla="*/ 1752 w 2195"/>
              <a:gd name="T75" fmla="*/ 24 h 445"/>
              <a:gd name="T76" fmla="*/ 1798 w 2195"/>
              <a:gd name="T77" fmla="*/ 111 h 445"/>
              <a:gd name="T78" fmla="*/ 1859 w 2195"/>
              <a:gd name="T79" fmla="*/ 151 h 445"/>
              <a:gd name="T80" fmla="*/ 1798 w 2195"/>
              <a:gd name="T81" fmla="*/ 370 h 445"/>
              <a:gd name="T82" fmla="*/ 1859 w 2195"/>
              <a:gd name="T83" fmla="*/ 407 h 445"/>
              <a:gd name="T84" fmla="*/ 2180 w 2195"/>
              <a:gd name="T85" fmla="*/ 189 h 445"/>
              <a:gd name="T86" fmla="*/ 1937 w 2195"/>
              <a:gd name="T87" fmla="*/ 194 h 445"/>
              <a:gd name="T88" fmla="*/ 2144 w 2195"/>
              <a:gd name="T89" fmla="*/ 352 h 445"/>
              <a:gd name="T90" fmla="*/ 1970 w 2195"/>
              <a:gd name="T91" fmla="*/ 334 h 445"/>
              <a:gd name="T92" fmla="*/ 2062 w 2195"/>
              <a:gd name="T93" fmla="*/ 443 h 445"/>
              <a:gd name="T94" fmla="*/ 2075 w 2195"/>
              <a:gd name="T95" fmla="*/ 252 h 445"/>
              <a:gd name="T96" fmla="*/ 2057 w 2195"/>
              <a:gd name="T97" fmla="*/ 14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汉仪中黑简" pitchFamily="49" charset="-122"/>
              <a:ea typeface="汉仪中黑简" pitchFamily="49" charset="-122"/>
            </a:endParaRPr>
          </a:p>
        </p:txBody>
      </p:sp>
      <p:sp>
        <p:nvSpPr>
          <p:cNvPr id="40" name="淘宝网chenying0907出品 8"/>
          <p:cNvSpPr>
            <a:spLocks noEditPoints="1"/>
          </p:cNvSpPr>
          <p:nvPr/>
        </p:nvSpPr>
        <p:spPr bwMode="auto">
          <a:xfrm>
            <a:off x="1664702" y="1286735"/>
            <a:ext cx="1061490" cy="498490"/>
          </a:xfrm>
          <a:custGeom>
            <a:avLst/>
            <a:gdLst>
              <a:gd name="T0" fmla="*/ 764 w 2109"/>
              <a:gd name="T1" fmla="*/ 0 h 986"/>
              <a:gd name="T2" fmla="*/ 676 w 2109"/>
              <a:gd name="T3" fmla="*/ 986 h 986"/>
              <a:gd name="T4" fmla="*/ 84 w 2109"/>
              <a:gd name="T5" fmla="*/ 902 h 986"/>
              <a:gd name="T6" fmla="*/ 0 w 2109"/>
              <a:gd name="T7" fmla="*/ 986 h 986"/>
              <a:gd name="T8" fmla="*/ 84 w 2109"/>
              <a:gd name="T9" fmla="*/ 80 h 986"/>
              <a:gd name="T10" fmla="*/ 676 w 2109"/>
              <a:gd name="T11" fmla="*/ 279 h 986"/>
              <a:gd name="T12" fmla="*/ 84 w 2109"/>
              <a:gd name="T13" fmla="*/ 80 h 986"/>
              <a:gd name="T14" fmla="*/ 84 w 2109"/>
              <a:gd name="T15" fmla="*/ 831 h 986"/>
              <a:gd name="T16" fmla="*/ 676 w 2109"/>
              <a:gd name="T17" fmla="*/ 628 h 986"/>
              <a:gd name="T18" fmla="*/ 84 w 2109"/>
              <a:gd name="T19" fmla="*/ 354 h 986"/>
              <a:gd name="T20" fmla="*/ 676 w 2109"/>
              <a:gd name="T21" fmla="*/ 557 h 986"/>
              <a:gd name="T22" fmla="*/ 84 w 2109"/>
              <a:gd name="T23" fmla="*/ 354 h 986"/>
              <a:gd name="T24" fmla="*/ 2021 w 2109"/>
              <a:gd name="T25" fmla="*/ 553 h 986"/>
              <a:gd name="T26" fmla="*/ 1791 w 2109"/>
              <a:gd name="T27" fmla="*/ 694 h 986"/>
              <a:gd name="T28" fmla="*/ 2052 w 2109"/>
              <a:gd name="T29" fmla="*/ 915 h 986"/>
              <a:gd name="T30" fmla="*/ 1619 w 2109"/>
              <a:gd name="T31" fmla="*/ 818 h 986"/>
              <a:gd name="T32" fmla="*/ 1340 w 2109"/>
              <a:gd name="T33" fmla="*/ 973 h 986"/>
              <a:gd name="T34" fmla="*/ 1459 w 2109"/>
              <a:gd name="T35" fmla="*/ 889 h 986"/>
              <a:gd name="T36" fmla="*/ 1539 w 2109"/>
              <a:gd name="T37" fmla="*/ 447 h 986"/>
              <a:gd name="T38" fmla="*/ 1057 w 2109"/>
              <a:gd name="T39" fmla="*/ 376 h 986"/>
              <a:gd name="T40" fmla="*/ 1849 w 2109"/>
              <a:gd name="T41" fmla="*/ 261 h 986"/>
              <a:gd name="T42" fmla="*/ 1190 w 2109"/>
              <a:gd name="T43" fmla="*/ 190 h 986"/>
              <a:gd name="T44" fmla="*/ 1849 w 2109"/>
              <a:gd name="T45" fmla="*/ 75 h 986"/>
              <a:gd name="T46" fmla="*/ 1172 w 2109"/>
              <a:gd name="T47" fmla="*/ 5 h 986"/>
              <a:gd name="T48" fmla="*/ 1932 w 2109"/>
              <a:gd name="T49" fmla="*/ 376 h 986"/>
              <a:gd name="T50" fmla="*/ 2101 w 2109"/>
              <a:gd name="T51" fmla="*/ 447 h 986"/>
              <a:gd name="T52" fmla="*/ 1619 w 2109"/>
              <a:gd name="T53" fmla="*/ 482 h 986"/>
              <a:gd name="T54" fmla="*/ 1963 w 2109"/>
              <a:gd name="T55" fmla="*/ 482 h 986"/>
              <a:gd name="T56" fmla="*/ 1495 w 2109"/>
              <a:gd name="T57" fmla="*/ 646 h 986"/>
              <a:gd name="T58" fmla="*/ 1075 w 2109"/>
              <a:gd name="T59" fmla="*/ 889 h 986"/>
              <a:gd name="T60" fmla="*/ 1190 w 2109"/>
              <a:gd name="T61" fmla="*/ 473 h 986"/>
              <a:gd name="T62" fmla="*/ 1398 w 2109"/>
              <a:gd name="T63" fmla="*/ 610 h 986"/>
              <a:gd name="T64" fmla="*/ 1216 w 2109"/>
              <a:gd name="T65" fmla="*/ 588 h 986"/>
              <a:gd name="T66" fmla="*/ 1190 w 2109"/>
              <a:gd name="T67" fmla="*/ 473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汉仪中黑简" pitchFamily="49" charset="-122"/>
              <a:ea typeface="汉仪中黑简" pitchFamily="49" charset="-122"/>
            </a:endParaRPr>
          </a:p>
        </p:txBody>
      </p:sp>
      <p:sp>
        <p:nvSpPr>
          <p:cNvPr id="41" name="淘宝网chenying0907出品 9"/>
          <p:cNvSpPr>
            <a:spLocks noEditPoints="1"/>
          </p:cNvSpPr>
          <p:nvPr/>
        </p:nvSpPr>
        <p:spPr bwMode="auto">
          <a:xfrm>
            <a:off x="2947275" y="1051958"/>
            <a:ext cx="115229" cy="5040000"/>
          </a:xfrm>
          <a:custGeom>
            <a:avLst/>
            <a:gdLst>
              <a:gd name="T0" fmla="*/ 0 w 153"/>
              <a:gd name="T1" fmla="*/ 0 h 6522"/>
              <a:gd name="T2" fmla="*/ 61 w 153"/>
              <a:gd name="T3" fmla="*/ 0 h 6522"/>
              <a:gd name="T4" fmla="*/ 61 w 153"/>
              <a:gd name="T5" fmla="*/ 6522 h 6522"/>
              <a:gd name="T6" fmla="*/ 0 w 153"/>
              <a:gd name="T7" fmla="*/ 6522 h 6522"/>
              <a:gd name="T8" fmla="*/ 0 w 153"/>
              <a:gd name="T9" fmla="*/ 0 h 6522"/>
              <a:gd name="T10" fmla="*/ 131 w 153"/>
              <a:gd name="T11" fmla="*/ 0 h 6522"/>
              <a:gd name="T12" fmla="*/ 153 w 153"/>
              <a:gd name="T13" fmla="*/ 0 h 6522"/>
              <a:gd name="T14" fmla="*/ 153 w 153"/>
              <a:gd name="T15" fmla="*/ 6522 h 6522"/>
              <a:gd name="T16" fmla="*/ 131 w 153"/>
              <a:gd name="T17" fmla="*/ 6522 h 6522"/>
              <a:gd name="T18" fmla="*/ 131 w 153"/>
              <a:gd name="T19" fmla="*/ 0 h 6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淘宝网chenying0907出品 10"/>
          <p:cNvSpPr>
            <a:spLocks/>
          </p:cNvSpPr>
          <p:nvPr/>
        </p:nvSpPr>
        <p:spPr bwMode="auto">
          <a:xfrm>
            <a:off x="3226615" y="1331252"/>
            <a:ext cx="4730555" cy="76798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accent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nvGrpSpPr>
          <p:cNvPr id="43" name="淘宝网chenying0907出品 42"/>
          <p:cNvGrpSpPr/>
          <p:nvPr/>
        </p:nvGrpSpPr>
        <p:grpSpPr>
          <a:xfrm>
            <a:off x="3352233" y="1427345"/>
            <a:ext cx="604929" cy="613186"/>
            <a:chOff x="5667375" y="819046"/>
            <a:chExt cx="588963" cy="597002"/>
          </a:xfrm>
          <a:solidFill>
            <a:schemeClr val="bg1"/>
          </a:solidFill>
        </p:grpSpPr>
        <p:sp>
          <p:nvSpPr>
            <p:cNvPr id="44" name="Oval 16"/>
            <p:cNvSpPr>
              <a:spLocks noChangeArrowheads="1"/>
            </p:cNvSpPr>
            <p:nvPr/>
          </p:nvSpPr>
          <p:spPr bwMode="auto">
            <a:xfrm>
              <a:off x="5667375" y="819046"/>
              <a:ext cx="588963" cy="590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accent1"/>
                </a:solidFill>
              </a:endParaRPr>
            </a:p>
          </p:txBody>
        </p:sp>
        <p:sp>
          <p:nvSpPr>
            <p:cNvPr id="45" name="淘宝网chenying0907出品 44"/>
            <p:cNvSpPr txBox="1"/>
            <p:nvPr/>
          </p:nvSpPr>
          <p:spPr>
            <a:xfrm>
              <a:off x="5726856" y="846707"/>
              <a:ext cx="426381" cy="569341"/>
            </a:xfrm>
            <a:prstGeom prst="rect">
              <a:avLst/>
            </a:prstGeom>
            <a:noFill/>
          </p:spPr>
          <p:txBody>
            <a:bodyPr wrap="none" rtlCol="0">
              <a:spAutoFit/>
            </a:bodyPr>
            <a:lstStyle/>
            <a:p>
              <a:r>
                <a:rPr lang="en-US" altLang="zh-CN" sz="3200" b="1" dirty="0" smtClean="0">
                  <a:solidFill>
                    <a:schemeClr val="accent1"/>
                  </a:solidFill>
                  <a:latin typeface="+mn-ea"/>
                  <a:ea typeface="+mn-ea"/>
                </a:rPr>
                <a:t>1</a:t>
              </a:r>
              <a:endParaRPr lang="zh-CN" altLang="en-US" sz="3200" b="1" dirty="0">
                <a:solidFill>
                  <a:schemeClr val="accent1"/>
                </a:solidFill>
                <a:latin typeface="+mn-ea"/>
                <a:ea typeface="+mn-ea"/>
              </a:endParaRPr>
            </a:p>
          </p:txBody>
        </p:sp>
      </p:grpSp>
      <p:sp>
        <p:nvSpPr>
          <p:cNvPr id="46" name="淘宝网chenying0907出品 10"/>
          <p:cNvSpPr>
            <a:spLocks/>
          </p:cNvSpPr>
          <p:nvPr/>
        </p:nvSpPr>
        <p:spPr bwMode="auto">
          <a:xfrm>
            <a:off x="3226615" y="2558615"/>
            <a:ext cx="4730555" cy="76798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accent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nvGrpSpPr>
          <p:cNvPr id="47" name="淘宝网chenying0907出品 46"/>
          <p:cNvGrpSpPr/>
          <p:nvPr/>
        </p:nvGrpSpPr>
        <p:grpSpPr>
          <a:xfrm>
            <a:off x="3352233" y="2654710"/>
            <a:ext cx="604929" cy="606559"/>
            <a:chOff x="5667375" y="819046"/>
            <a:chExt cx="588963" cy="590550"/>
          </a:xfrm>
          <a:solidFill>
            <a:schemeClr val="bg1"/>
          </a:solidFill>
        </p:grpSpPr>
        <p:sp>
          <p:nvSpPr>
            <p:cNvPr id="48" name="Oval 16"/>
            <p:cNvSpPr>
              <a:spLocks noChangeArrowheads="1"/>
            </p:cNvSpPr>
            <p:nvPr/>
          </p:nvSpPr>
          <p:spPr bwMode="auto">
            <a:xfrm>
              <a:off x="5667375" y="819046"/>
              <a:ext cx="588963" cy="590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accent1"/>
                </a:solidFill>
              </a:endParaRPr>
            </a:p>
          </p:txBody>
        </p:sp>
        <p:sp>
          <p:nvSpPr>
            <p:cNvPr id="49" name="淘宝网chenying0907出品 48"/>
            <p:cNvSpPr txBox="1"/>
            <p:nvPr/>
          </p:nvSpPr>
          <p:spPr>
            <a:xfrm>
              <a:off x="5726856" y="829649"/>
              <a:ext cx="426381" cy="569341"/>
            </a:xfrm>
            <a:prstGeom prst="rect">
              <a:avLst/>
            </a:prstGeom>
            <a:noFill/>
          </p:spPr>
          <p:txBody>
            <a:bodyPr wrap="none" rtlCol="0">
              <a:spAutoFit/>
            </a:bodyPr>
            <a:lstStyle/>
            <a:p>
              <a:r>
                <a:rPr lang="en-US" altLang="zh-CN" sz="3200" b="1" dirty="0" smtClean="0">
                  <a:solidFill>
                    <a:schemeClr val="accent1"/>
                  </a:solidFill>
                  <a:latin typeface="+mn-ea"/>
                  <a:ea typeface="+mn-ea"/>
                </a:rPr>
                <a:t>2</a:t>
              </a:r>
              <a:endParaRPr lang="zh-CN" altLang="en-US" sz="3200" b="1" dirty="0">
                <a:solidFill>
                  <a:schemeClr val="accent1"/>
                </a:solidFill>
                <a:latin typeface="+mn-ea"/>
                <a:ea typeface="+mn-ea"/>
              </a:endParaRPr>
            </a:p>
          </p:txBody>
        </p:sp>
      </p:grpSp>
      <p:sp>
        <p:nvSpPr>
          <p:cNvPr id="50" name="淘宝网chenying0907出品 10"/>
          <p:cNvSpPr>
            <a:spLocks/>
          </p:cNvSpPr>
          <p:nvPr/>
        </p:nvSpPr>
        <p:spPr bwMode="auto">
          <a:xfrm>
            <a:off x="3226615" y="3799432"/>
            <a:ext cx="4730555" cy="76798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accent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nvGrpSpPr>
          <p:cNvPr id="51" name="淘宝网chenying0907出品 50"/>
          <p:cNvGrpSpPr/>
          <p:nvPr/>
        </p:nvGrpSpPr>
        <p:grpSpPr>
          <a:xfrm>
            <a:off x="3352233" y="3895527"/>
            <a:ext cx="604929" cy="606559"/>
            <a:chOff x="5667375" y="819046"/>
            <a:chExt cx="588963" cy="590550"/>
          </a:xfrm>
          <a:solidFill>
            <a:schemeClr val="bg1"/>
          </a:solidFill>
        </p:grpSpPr>
        <p:sp>
          <p:nvSpPr>
            <p:cNvPr id="52" name="Oval 16"/>
            <p:cNvSpPr>
              <a:spLocks noChangeArrowheads="1"/>
            </p:cNvSpPr>
            <p:nvPr/>
          </p:nvSpPr>
          <p:spPr bwMode="auto">
            <a:xfrm>
              <a:off x="5667375" y="819046"/>
              <a:ext cx="588963" cy="590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accent1"/>
                </a:solidFill>
              </a:endParaRPr>
            </a:p>
          </p:txBody>
        </p:sp>
        <p:sp>
          <p:nvSpPr>
            <p:cNvPr id="53" name="淘宝网chenying0907出品 52"/>
            <p:cNvSpPr txBox="1"/>
            <p:nvPr/>
          </p:nvSpPr>
          <p:spPr>
            <a:xfrm>
              <a:off x="5726856" y="829649"/>
              <a:ext cx="426381" cy="569341"/>
            </a:xfrm>
            <a:prstGeom prst="rect">
              <a:avLst/>
            </a:prstGeom>
            <a:noFill/>
          </p:spPr>
          <p:txBody>
            <a:bodyPr wrap="none" rtlCol="0">
              <a:spAutoFit/>
            </a:bodyPr>
            <a:lstStyle/>
            <a:p>
              <a:r>
                <a:rPr lang="en-US" altLang="zh-CN" sz="3200" b="1" dirty="0" smtClean="0">
                  <a:solidFill>
                    <a:schemeClr val="accent1"/>
                  </a:solidFill>
                  <a:latin typeface="+mn-ea"/>
                  <a:ea typeface="+mn-ea"/>
                </a:rPr>
                <a:t>3</a:t>
              </a:r>
              <a:endParaRPr lang="zh-CN" altLang="en-US" sz="3200" b="1" dirty="0">
                <a:solidFill>
                  <a:schemeClr val="accent1"/>
                </a:solidFill>
                <a:latin typeface="+mn-ea"/>
                <a:ea typeface="+mn-ea"/>
              </a:endParaRPr>
            </a:p>
          </p:txBody>
        </p:sp>
      </p:grpSp>
      <p:sp>
        <p:nvSpPr>
          <p:cNvPr id="54" name="淘宝网chenying0907出品 10"/>
          <p:cNvSpPr>
            <a:spLocks/>
          </p:cNvSpPr>
          <p:nvPr/>
        </p:nvSpPr>
        <p:spPr bwMode="auto">
          <a:xfrm>
            <a:off x="3226615" y="4998656"/>
            <a:ext cx="4730555" cy="767982"/>
          </a:xfrm>
          <a:custGeom>
            <a:avLst/>
            <a:gdLst>
              <a:gd name="T0" fmla="*/ 93 w 6425"/>
              <a:gd name="T1" fmla="*/ 0 h 911"/>
              <a:gd name="T2" fmla="*/ 6331 w 6425"/>
              <a:gd name="T3" fmla="*/ 0 h 911"/>
              <a:gd name="T4" fmla="*/ 6425 w 6425"/>
              <a:gd name="T5" fmla="*/ 93 h 911"/>
              <a:gd name="T6" fmla="*/ 6425 w 6425"/>
              <a:gd name="T7" fmla="*/ 818 h 911"/>
              <a:gd name="T8" fmla="*/ 6331 w 6425"/>
              <a:gd name="T9" fmla="*/ 911 h 911"/>
              <a:gd name="T10" fmla="*/ 93 w 6425"/>
              <a:gd name="T11" fmla="*/ 911 h 911"/>
              <a:gd name="T12" fmla="*/ 0 w 6425"/>
              <a:gd name="T13" fmla="*/ 818 h 911"/>
              <a:gd name="T14" fmla="*/ 0 w 6425"/>
              <a:gd name="T15" fmla="*/ 93 h 911"/>
              <a:gd name="T16" fmla="*/ 93 w 6425"/>
              <a:gd name="T17" fmla="*/ 0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chemeClr val="accent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nvGrpSpPr>
          <p:cNvPr id="55" name="淘宝网chenying0907出品 54"/>
          <p:cNvGrpSpPr/>
          <p:nvPr/>
        </p:nvGrpSpPr>
        <p:grpSpPr>
          <a:xfrm>
            <a:off x="3352233" y="5094751"/>
            <a:ext cx="604929" cy="606559"/>
            <a:chOff x="5667375" y="819046"/>
            <a:chExt cx="588963" cy="590550"/>
          </a:xfrm>
          <a:solidFill>
            <a:schemeClr val="bg1"/>
          </a:solidFill>
        </p:grpSpPr>
        <p:sp>
          <p:nvSpPr>
            <p:cNvPr id="56" name="Oval 16"/>
            <p:cNvSpPr>
              <a:spLocks noChangeArrowheads="1"/>
            </p:cNvSpPr>
            <p:nvPr/>
          </p:nvSpPr>
          <p:spPr bwMode="auto">
            <a:xfrm>
              <a:off x="5667375" y="819046"/>
              <a:ext cx="588963" cy="590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accent1"/>
                </a:solidFill>
              </a:endParaRPr>
            </a:p>
          </p:txBody>
        </p:sp>
        <p:sp>
          <p:nvSpPr>
            <p:cNvPr id="57" name="淘宝网chenying0907出品 56"/>
            <p:cNvSpPr txBox="1"/>
            <p:nvPr/>
          </p:nvSpPr>
          <p:spPr>
            <a:xfrm>
              <a:off x="5726856" y="829649"/>
              <a:ext cx="426381" cy="569341"/>
            </a:xfrm>
            <a:prstGeom prst="rect">
              <a:avLst/>
            </a:prstGeom>
            <a:noFill/>
          </p:spPr>
          <p:txBody>
            <a:bodyPr wrap="none" rtlCol="0">
              <a:spAutoFit/>
            </a:bodyPr>
            <a:lstStyle/>
            <a:p>
              <a:r>
                <a:rPr lang="en-US" altLang="zh-CN" sz="3200" b="1" dirty="0" smtClean="0">
                  <a:solidFill>
                    <a:schemeClr val="accent1"/>
                  </a:solidFill>
                  <a:latin typeface="+mn-ea"/>
                  <a:ea typeface="+mn-ea"/>
                </a:rPr>
                <a:t>4</a:t>
              </a:r>
              <a:endParaRPr lang="zh-CN" altLang="en-US" sz="3200" b="1" dirty="0">
                <a:solidFill>
                  <a:schemeClr val="accent1"/>
                </a:solidFill>
                <a:latin typeface="+mn-ea"/>
                <a:ea typeface="+mn-ea"/>
              </a:endParaRPr>
            </a:p>
          </p:txBody>
        </p:sp>
      </p:grpSp>
      <p:sp>
        <p:nvSpPr>
          <p:cNvPr id="62" name="淘宝网chenying0907出品 61"/>
          <p:cNvSpPr txBox="1"/>
          <p:nvPr/>
        </p:nvSpPr>
        <p:spPr>
          <a:xfrm>
            <a:off x="4010041" y="1433157"/>
            <a:ext cx="3292045" cy="584775"/>
          </a:xfrm>
          <a:prstGeom prst="rect">
            <a:avLst/>
          </a:prstGeom>
          <a:noFill/>
        </p:spPr>
        <p:txBody>
          <a:bodyPr wrap="square" rtlCol="0">
            <a:spAutoFit/>
          </a:bodyPr>
          <a:lstStyle/>
          <a:p>
            <a:r>
              <a:rPr lang="zh-CN" altLang="en-US" sz="3200" b="1" dirty="0">
                <a:solidFill>
                  <a:schemeClr val="tx2"/>
                </a:solidFill>
                <a:latin typeface="微软雅黑"/>
                <a:ea typeface="微软雅黑"/>
              </a:rPr>
              <a:t>教学分析</a:t>
            </a:r>
          </a:p>
        </p:txBody>
      </p:sp>
      <p:sp>
        <p:nvSpPr>
          <p:cNvPr id="63" name="淘宝网chenying0907出品 62"/>
          <p:cNvSpPr txBox="1"/>
          <p:nvPr/>
        </p:nvSpPr>
        <p:spPr>
          <a:xfrm>
            <a:off x="4010041" y="2654710"/>
            <a:ext cx="3292045" cy="584775"/>
          </a:xfrm>
          <a:prstGeom prst="rect">
            <a:avLst/>
          </a:prstGeom>
          <a:noFill/>
        </p:spPr>
        <p:txBody>
          <a:bodyPr wrap="square" rtlCol="0">
            <a:spAutoFit/>
          </a:bodyPr>
          <a:lstStyle>
            <a:defPPr>
              <a:defRPr lang="zh-CN"/>
            </a:defPPr>
            <a:lvl1pPr>
              <a:defRPr sz="2800" b="1">
                <a:solidFill>
                  <a:schemeClr val="bg2"/>
                </a:solidFill>
                <a:latin typeface="微软雅黑"/>
                <a:ea typeface="微软雅黑"/>
              </a:defRPr>
            </a:lvl1pPr>
          </a:lstStyle>
          <a:p>
            <a:r>
              <a:rPr lang="zh-CN" altLang="en-US" sz="3200" dirty="0">
                <a:solidFill>
                  <a:schemeClr val="tx2"/>
                </a:solidFill>
              </a:rPr>
              <a:t>教学策略</a:t>
            </a:r>
          </a:p>
        </p:txBody>
      </p:sp>
      <p:sp>
        <p:nvSpPr>
          <p:cNvPr id="64" name="淘宝网chenying0907出品 63"/>
          <p:cNvSpPr txBox="1"/>
          <p:nvPr/>
        </p:nvSpPr>
        <p:spPr>
          <a:xfrm>
            <a:off x="4010041" y="3891035"/>
            <a:ext cx="3292045" cy="584775"/>
          </a:xfrm>
          <a:prstGeom prst="rect">
            <a:avLst/>
          </a:prstGeom>
          <a:noFill/>
        </p:spPr>
        <p:txBody>
          <a:bodyPr wrap="square" rtlCol="0">
            <a:spAutoFit/>
          </a:bodyPr>
          <a:lstStyle>
            <a:defPPr>
              <a:defRPr lang="zh-CN"/>
            </a:defPPr>
            <a:lvl1pPr>
              <a:defRPr sz="2800" b="1">
                <a:solidFill>
                  <a:schemeClr val="bg2"/>
                </a:solidFill>
                <a:latin typeface="微软雅黑"/>
                <a:ea typeface="微软雅黑"/>
              </a:defRPr>
            </a:lvl1pPr>
          </a:lstStyle>
          <a:p>
            <a:r>
              <a:rPr lang="zh-CN" altLang="en-US" sz="3200" dirty="0">
                <a:solidFill>
                  <a:schemeClr val="tx2"/>
                </a:solidFill>
              </a:rPr>
              <a:t>教学过程</a:t>
            </a:r>
          </a:p>
        </p:txBody>
      </p:sp>
      <p:sp>
        <p:nvSpPr>
          <p:cNvPr id="65" name="淘宝网chenying0907出品 64"/>
          <p:cNvSpPr txBox="1"/>
          <p:nvPr/>
        </p:nvSpPr>
        <p:spPr>
          <a:xfrm>
            <a:off x="4035473" y="5090258"/>
            <a:ext cx="3292045" cy="584775"/>
          </a:xfrm>
          <a:prstGeom prst="rect">
            <a:avLst/>
          </a:prstGeom>
          <a:noFill/>
        </p:spPr>
        <p:txBody>
          <a:bodyPr wrap="square" rtlCol="0">
            <a:spAutoFit/>
          </a:bodyPr>
          <a:lstStyle>
            <a:defPPr>
              <a:defRPr lang="zh-CN"/>
            </a:defPPr>
            <a:lvl1pPr>
              <a:defRPr sz="2800" b="1">
                <a:solidFill>
                  <a:schemeClr val="bg2"/>
                </a:solidFill>
                <a:latin typeface="微软雅黑"/>
                <a:ea typeface="微软雅黑"/>
              </a:defRPr>
            </a:lvl1pPr>
          </a:lstStyle>
          <a:p>
            <a:r>
              <a:rPr lang="zh-CN" altLang="en-US" sz="3200" dirty="0">
                <a:solidFill>
                  <a:schemeClr val="tx2"/>
                </a:solidFill>
              </a:rPr>
              <a:t>教学反思</a:t>
            </a:r>
          </a:p>
        </p:txBody>
      </p:sp>
      <p:pic>
        <p:nvPicPr>
          <p:cNvPr id="81" name="淘宝网chenying0907出品 80"/>
          <p:cNvPicPr>
            <a:picLocks noChangeAspect="1"/>
          </p:cNvPicPr>
          <p:nvPr/>
        </p:nvPicPr>
        <p:blipFill rotWithShape="1">
          <a:blip r:embed="rId4" cstate="print">
            <a:extLst>
              <a:ext uri="{28A0092B-C50C-407E-A947-70E740481C1C}">
                <a14:useLocalDpi xmlns:a14="http://schemas.microsoft.com/office/drawing/2010/main" val="0"/>
              </a:ext>
            </a:extLst>
          </a:blip>
          <a:srcRect b="11569"/>
          <a:stretch/>
        </p:blipFill>
        <p:spPr>
          <a:xfrm>
            <a:off x="520323" y="3733683"/>
            <a:ext cx="2288758" cy="2247634"/>
          </a:xfrm>
          <a:prstGeom prst="rect">
            <a:avLst/>
          </a:prstGeom>
        </p:spPr>
      </p:pic>
    </p:spTree>
    <p:extLst>
      <p:ext uri="{BB962C8B-B14F-4D97-AF65-F5344CB8AC3E}">
        <p14:creationId xmlns:p14="http://schemas.microsoft.com/office/powerpoint/2010/main" val="3891497795"/>
      </p:ext>
    </p:extLst>
  </p:cSld>
  <p:clrMapOvr>
    <a:masterClrMapping/>
  </p:clrMapOvr>
  <p:transition spd="slow" advTm="799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 calcmode="lin" valueType="num">
                                      <p:cBhvr>
                                        <p:cTn id="9" dur="300" fill="hold"/>
                                        <p:tgtEl>
                                          <p:spTgt spid="37"/>
                                        </p:tgtEl>
                                        <p:attrNameLst>
                                          <p:attrName>style.rotation</p:attrName>
                                        </p:attrNameLst>
                                      </p:cBhvr>
                                      <p:tavLst>
                                        <p:tav tm="0">
                                          <p:val>
                                            <p:fltVal val="90"/>
                                          </p:val>
                                        </p:tav>
                                        <p:tav tm="100000">
                                          <p:val>
                                            <p:fltVal val="0"/>
                                          </p:val>
                                        </p:tav>
                                      </p:tavLst>
                                    </p:anim>
                                    <p:animEffect transition="in" filter="fade">
                                      <p:cBhvr>
                                        <p:cTn id="10" dur="300"/>
                                        <p:tgtEl>
                                          <p:spTgt spid="37"/>
                                        </p:tgtEl>
                                      </p:cBhvr>
                                    </p:animEffect>
                                  </p:childTnLst>
                                </p:cTn>
                              </p:par>
                            </p:childTnLst>
                          </p:cTn>
                        </p:par>
                        <p:par>
                          <p:cTn id="11" fill="hold">
                            <p:stCondLst>
                              <p:cond delay="300"/>
                            </p:stCondLst>
                            <p:childTnLst>
                              <p:par>
                                <p:cTn id="12" presetID="42"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400"/>
                                        <p:tgtEl>
                                          <p:spTgt spid="38"/>
                                        </p:tgtEl>
                                      </p:cBhvr>
                                    </p:animEffect>
                                    <p:anim calcmode="lin" valueType="num">
                                      <p:cBhvr>
                                        <p:cTn id="15" dur="400" fill="hold"/>
                                        <p:tgtEl>
                                          <p:spTgt spid="38"/>
                                        </p:tgtEl>
                                        <p:attrNameLst>
                                          <p:attrName>ppt_x</p:attrName>
                                        </p:attrNameLst>
                                      </p:cBhvr>
                                      <p:tavLst>
                                        <p:tav tm="0">
                                          <p:val>
                                            <p:strVal val="#ppt_x"/>
                                          </p:val>
                                        </p:tav>
                                        <p:tav tm="100000">
                                          <p:val>
                                            <p:strVal val="#ppt_x"/>
                                          </p:val>
                                        </p:tav>
                                      </p:tavLst>
                                    </p:anim>
                                    <p:anim calcmode="lin" valueType="num">
                                      <p:cBhvr>
                                        <p:cTn id="16" dur="400" fill="hold"/>
                                        <p:tgtEl>
                                          <p:spTgt spid="38"/>
                                        </p:tgtEl>
                                        <p:attrNameLst>
                                          <p:attrName>ppt_y</p:attrName>
                                        </p:attrNameLst>
                                      </p:cBhvr>
                                      <p:tavLst>
                                        <p:tav tm="0">
                                          <p:val>
                                            <p:strVal val="#ppt_y+.1"/>
                                          </p:val>
                                        </p:tav>
                                        <p:tav tm="100000">
                                          <p:val>
                                            <p:strVal val="#ppt_y"/>
                                          </p:val>
                                        </p:tav>
                                      </p:tavLst>
                                    </p:anim>
                                  </p:childTnLst>
                                </p:cTn>
                              </p:par>
                            </p:childTnLst>
                          </p:cTn>
                        </p:par>
                        <p:par>
                          <p:cTn id="17" fill="hold">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1+#ppt_w/2"/>
                                          </p:val>
                                        </p:tav>
                                        <p:tav tm="100000">
                                          <p:val>
                                            <p:strVal val="#ppt_x"/>
                                          </p:val>
                                        </p:tav>
                                      </p:tavLst>
                                    </p:anim>
                                    <p:anim calcmode="lin" valueType="num">
                                      <p:cBhvr additive="base">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1+#ppt_w/2"/>
                                          </p:val>
                                        </p:tav>
                                        <p:tav tm="100000">
                                          <p:val>
                                            <p:strVal val="#ppt_x"/>
                                          </p:val>
                                        </p:tav>
                                      </p:tavLst>
                                    </p:anim>
                                    <p:anim calcmode="lin" valueType="num">
                                      <p:cBhvr additive="base">
                                        <p:cTn id="36" dur="500" fill="hold"/>
                                        <p:tgtEl>
                                          <p:spTgt spid="4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0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1+#ppt_w/2"/>
                                          </p:val>
                                        </p:tav>
                                        <p:tav tm="100000">
                                          <p:val>
                                            <p:strVal val="#ppt_x"/>
                                          </p:val>
                                        </p:tav>
                                      </p:tavLst>
                                    </p:anim>
                                    <p:anim calcmode="lin" valueType="num">
                                      <p:cBhvr additive="base">
                                        <p:cTn id="40" dur="500" fill="hold"/>
                                        <p:tgtEl>
                                          <p:spTgt spid="50"/>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1+#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300" fill="hold"/>
                                        <p:tgtEl>
                                          <p:spTgt spid="43"/>
                                        </p:tgtEl>
                                        <p:attrNameLst>
                                          <p:attrName>ppt_w</p:attrName>
                                        </p:attrNameLst>
                                      </p:cBhvr>
                                      <p:tavLst>
                                        <p:tav tm="0">
                                          <p:val>
                                            <p:fltVal val="0"/>
                                          </p:val>
                                        </p:tav>
                                        <p:tav tm="100000">
                                          <p:val>
                                            <p:strVal val="#ppt_w"/>
                                          </p:val>
                                        </p:tav>
                                      </p:tavLst>
                                    </p:anim>
                                    <p:anim calcmode="lin" valueType="num">
                                      <p:cBhvr>
                                        <p:cTn id="49" dur="300" fill="hold"/>
                                        <p:tgtEl>
                                          <p:spTgt spid="43"/>
                                        </p:tgtEl>
                                        <p:attrNameLst>
                                          <p:attrName>ppt_h</p:attrName>
                                        </p:attrNameLst>
                                      </p:cBhvr>
                                      <p:tavLst>
                                        <p:tav tm="0">
                                          <p:val>
                                            <p:fltVal val="0"/>
                                          </p:val>
                                        </p:tav>
                                        <p:tav tm="100000">
                                          <p:val>
                                            <p:strVal val="#ppt_h"/>
                                          </p:val>
                                        </p:tav>
                                      </p:tavLst>
                                    </p:anim>
                                    <p:animEffect transition="in" filter="fade">
                                      <p:cBhvr>
                                        <p:cTn id="50" dur="300"/>
                                        <p:tgtEl>
                                          <p:spTgt spid="43"/>
                                        </p:tgtEl>
                                      </p:cBhvr>
                                    </p:animEffect>
                                  </p:childTnLst>
                                </p:cTn>
                              </p:par>
                            </p:childTnLst>
                          </p:cTn>
                        </p:par>
                        <p:par>
                          <p:cTn id="51" fill="hold">
                            <p:stCondLst>
                              <p:cond delay="2800"/>
                            </p:stCondLst>
                            <p:childTnLst>
                              <p:par>
                                <p:cTn id="52" presetID="22" presetClass="entr" presetSubtype="8"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3300"/>
                            </p:stCondLst>
                            <p:childTnLst>
                              <p:par>
                                <p:cTn id="56" presetID="53" presetClass="entr" presetSubtype="16"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300" fill="hold"/>
                                        <p:tgtEl>
                                          <p:spTgt spid="47"/>
                                        </p:tgtEl>
                                        <p:attrNameLst>
                                          <p:attrName>ppt_w</p:attrName>
                                        </p:attrNameLst>
                                      </p:cBhvr>
                                      <p:tavLst>
                                        <p:tav tm="0">
                                          <p:val>
                                            <p:fltVal val="0"/>
                                          </p:val>
                                        </p:tav>
                                        <p:tav tm="100000">
                                          <p:val>
                                            <p:strVal val="#ppt_w"/>
                                          </p:val>
                                        </p:tav>
                                      </p:tavLst>
                                    </p:anim>
                                    <p:anim calcmode="lin" valueType="num">
                                      <p:cBhvr>
                                        <p:cTn id="59" dur="300" fill="hold"/>
                                        <p:tgtEl>
                                          <p:spTgt spid="47"/>
                                        </p:tgtEl>
                                        <p:attrNameLst>
                                          <p:attrName>ppt_h</p:attrName>
                                        </p:attrNameLst>
                                      </p:cBhvr>
                                      <p:tavLst>
                                        <p:tav tm="0">
                                          <p:val>
                                            <p:fltVal val="0"/>
                                          </p:val>
                                        </p:tav>
                                        <p:tav tm="100000">
                                          <p:val>
                                            <p:strVal val="#ppt_h"/>
                                          </p:val>
                                        </p:tav>
                                      </p:tavLst>
                                    </p:anim>
                                    <p:animEffect transition="in" filter="fade">
                                      <p:cBhvr>
                                        <p:cTn id="60" dur="300"/>
                                        <p:tgtEl>
                                          <p:spTgt spid="47"/>
                                        </p:tgtEl>
                                      </p:cBhvr>
                                    </p:animEffect>
                                  </p:childTnLst>
                                </p:cTn>
                              </p:par>
                            </p:childTnLst>
                          </p:cTn>
                        </p:par>
                        <p:par>
                          <p:cTn id="61" fill="hold">
                            <p:stCondLst>
                              <p:cond delay="3600"/>
                            </p:stCondLst>
                            <p:childTnLst>
                              <p:par>
                                <p:cTn id="62" presetID="22" presetClass="entr" presetSubtype="8"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childTnLst>
                          </p:cTn>
                        </p:par>
                        <p:par>
                          <p:cTn id="65" fill="hold">
                            <p:stCondLst>
                              <p:cond delay="4100"/>
                            </p:stCondLst>
                            <p:childTnLst>
                              <p:par>
                                <p:cTn id="66" presetID="53" presetClass="entr" presetSubtype="16" fill="hold" nodeType="after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p:cTn id="68" dur="300" fill="hold"/>
                                        <p:tgtEl>
                                          <p:spTgt spid="51"/>
                                        </p:tgtEl>
                                        <p:attrNameLst>
                                          <p:attrName>ppt_w</p:attrName>
                                        </p:attrNameLst>
                                      </p:cBhvr>
                                      <p:tavLst>
                                        <p:tav tm="0">
                                          <p:val>
                                            <p:fltVal val="0"/>
                                          </p:val>
                                        </p:tav>
                                        <p:tav tm="100000">
                                          <p:val>
                                            <p:strVal val="#ppt_w"/>
                                          </p:val>
                                        </p:tav>
                                      </p:tavLst>
                                    </p:anim>
                                    <p:anim calcmode="lin" valueType="num">
                                      <p:cBhvr>
                                        <p:cTn id="69" dur="300" fill="hold"/>
                                        <p:tgtEl>
                                          <p:spTgt spid="51"/>
                                        </p:tgtEl>
                                        <p:attrNameLst>
                                          <p:attrName>ppt_h</p:attrName>
                                        </p:attrNameLst>
                                      </p:cBhvr>
                                      <p:tavLst>
                                        <p:tav tm="0">
                                          <p:val>
                                            <p:fltVal val="0"/>
                                          </p:val>
                                        </p:tav>
                                        <p:tav tm="100000">
                                          <p:val>
                                            <p:strVal val="#ppt_h"/>
                                          </p:val>
                                        </p:tav>
                                      </p:tavLst>
                                    </p:anim>
                                    <p:animEffect transition="in" filter="fade">
                                      <p:cBhvr>
                                        <p:cTn id="70" dur="300"/>
                                        <p:tgtEl>
                                          <p:spTgt spid="51"/>
                                        </p:tgtEl>
                                      </p:cBhvr>
                                    </p:animEffect>
                                  </p:childTnLst>
                                </p:cTn>
                              </p:par>
                            </p:childTnLst>
                          </p:cTn>
                        </p:par>
                        <p:par>
                          <p:cTn id="71" fill="hold">
                            <p:stCondLst>
                              <p:cond delay="4400"/>
                            </p:stCondLst>
                            <p:childTnLst>
                              <p:par>
                                <p:cTn id="72" presetID="22" presetClass="entr" presetSubtype="8"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childTnLst>
                          </p:cTn>
                        </p:par>
                        <p:par>
                          <p:cTn id="75" fill="hold">
                            <p:stCondLst>
                              <p:cond delay="4900"/>
                            </p:stCondLst>
                            <p:childTnLst>
                              <p:par>
                                <p:cTn id="76" presetID="53" presetClass="entr" presetSubtype="16"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p:cTn id="78" dur="300" fill="hold"/>
                                        <p:tgtEl>
                                          <p:spTgt spid="55"/>
                                        </p:tgtEl>
                                        <p:attrNameLst>
                                          <p:attrName>ppt_w</p:attrName>
                                        </p:attrNameLst>
                                      </p:cBhvr>
                                      <p:tavLst>
                                        <p:tav tm="0">
                                          <p:val>
                                            <p:fltVal val="0"/>
                                          </p:val>
                                        </p:tav>
                                        <p:tav tm="100000">
                                          <p:val>
                                            <p:strVal val="#ppt_w"/>
                                          </p:val>
                                        </p:tav>
                                      </p:tavLst>
                                    </p:anim>
                                    <p:anim calcmode="lin" valueType="num">
                                      <p:cBhvr>
                                        <p:cTn id="79" dur="300" fill="hold"/>
                                        <p:tgtEl>
                                          <p:spTgt spid="55"/>
                                        </p:tgtEl>
                                        <p:attrNameLst>
                                          <p:attrName>ppt_h</p:attrName>
                                        </p:attrNameLst>
                                      </p:cBhvr>
                                      <p:tavLst>
                                        <p:tav tm="0">
                                          <p:val>
                                            <p:fltVal val="0"/>
                                          </p:val>
                                        </p:tav>
                                        <p:tav tm="100000">
                                          <p:val>
                                            <p:strVal val="#ppt_h"/>
                                          </p:val>
                                        </p:tav>
                                      </p:tavLst>
                                    </p:anim>
                                    <p:animEffect transition="in" filter="fade">
                                      <p:cBhvr>
                                        <p:cTn id="80" dur="300"/>
                                        <p:tgtEl>
                                          <p:spTgt spid="55"/>
                                        </p:tgtEl>
                                      </p:cBhvr>
                                    </p:animEffect>
                                  </p:childTnLst>
                                </p:cTn>
                              </p:par>
                            </p:childTnLst>
                          </p:cTn>
                        </p:par>
                        <p:par>
                          <p:cTn id="81" fill="hold">
                            <p:stCondLst>
                              <p:cond delay="5200"/>
                            </p:stCondLst>
                            <p:childTnLst>
                              <p:par>
                                <p:cTn id="82" presetID="22" presetClass="entr" presetSubtype="8"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wipe(left)">
                                      <p:cBhvr>
                                        <p:cTn id="84" dur="500"/>
                                        <p:tgtEl>
                                          <p:spTgt spid="65"/>
                                        </p:tgtEl>
                                      </p:cBhvr>
                                    </p:animEffect>
                                  </p:childTnLst>
                                </p:cTn>
                              </p:par>
                            </p:childTnLst>
                          </p:cTn>
                        </p:par>
                        <p:par>
                          <p:cTn id="85" fill="hold">
                            <p:stCondLst>
                              <p:cond delay="5700"/>
                            </p:stCondLst>
                            <p:childTnLst>
                              <p:par>
                                <p:cTn id="86" presetID="42" presetClass="entr" presetSubtype="0" fill="hold" nodeType="after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1000"/>
                                        <p:tgtEl>
                                          <p:spTgt spid="81"/>
                                        </p:tgtEl>
                                      </p:cBhvr>
                                    </p:animEffect>
                                    <p:anim calcmode="lin" valueType="num">
                                      <p:cBhvr>
                                        <p:cTn id="89" dur="1000" fill="hold"/>
                                        <p:tgtEl>
                                          <p:spTgt spid="81"/>
                                        </p:tgtEl>
                                        <p:attrNameLst>
                                          <p:attrName>ppt_x</p:attrName>
                                        </p:attrNameLst>
                                      </p:cBhvr>
                                      <p:tavLst>
                                        <p:tav tm="0">
                                          <p:val>
                                            <p:strVal val="#ppt_x"/>
                                          </p:val>
                                        </p:tav>
                                        <p:tav tm="100000">
                                          <p:val>
                                            <p:strVal val="#ppt_x"/>
                                          </p:val>
                                        </p:tav>
                                      </p:tavLst>
                                    </p:anim>
                                    <p:anim calcmode="lin" valueType="num">
                                      <p:cBhvr>
                                        <p:cTn id="90"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6" grpId="0" animBg="1"/>
      <p:bldP spid="50" grpId="0" animBg="1"/>
      <p:bldP spid="54" grpId="0" animBg="1"/>
      <p:bldP spid="62" grpId="0"/>
      <p:bldP spid="63" grpId="0"/>
      <p:bldP spid="64"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6" name="淘宝网chenying0907出品 15"/>
          <p:cNvSpPr/>
          <p:nvPr/>
        </p:nvSpPr>
        <p:spPr>
          <a:xfrm>
            <a:off x="1319453" y="1396409"/>
            <a:ext cx="5094150" cy="400110"/>
          </a:xfrm>
          <a:prstGeom prst="rect">
            <a:avLst/>
          </a:prstGeom>
        </p:spPr>
        <p:txBody>
          <a:bodyPr wrap="square">
            <a:spAutoFit/>
          </a:bodyPr>
          <a:lstStyle/>
          <a:p>
            <a:pPr algn="just"/>
            <a:r>
              <a:rPr lang="zh-CN" altLang="en-US" sz="2000" b="1" dirty="0" smtClean="0">
                <a:solidFill>
                  <a:srgbClr val="484849"/>
                </a:solidFill>
                <a:latin typeface="微软雅黑" pitchFamily="34" charset="-122"/>
                <a:ea typeface="微软雅黑" pitchFamily="34" charset="-122"/>
              </a:rPr>
              <a:t>二、下载</a:t>
            </a:r>
            <a:r>
              <a:rPr lang="zh-CN" altLang="en-US" sz="2000" b="1" dirty="0">
                <a:solidFill>
                  <a:srgbClr val="484849"/>
                </a:solidFill>
                <a:latin typeface="微软雅黑" pitchFamily="34" charset="-122"/>
                <a:ea typeface="微软雅黑" pitchFamily="34" charset="-122"/>
              </a:rPr>
              <a:t>任务</a:t>
            </a:r>
            <a:r>
              <a:rPr lang="zh-CN" altLang="en-US" sz="2000" b="1" dirty="0" smtClean="0">
                <a:solidFill>
                  <a:srgbClr val="484849"/>
                </a:solidFill>
                <a:latin typeface="微软雅黑" pitchFamily="34" charset="-122"/>
                <a:ea typeface="微软雅黑" pitchFamily="34" charset="-122"/>
              </a:rPr>
              <a:t>包，做课堂题目</a:t>
            </a:r>
            <a:endParaRPr lang="en-US" altLang="zh-CN" sz="2000" b="1" dirty="0">
              <a:solidFill>
                <a:srgbClr val="484849"/>
              </a:solidFill>
              <a:latin typeface="微软雅黑" pitchFamily="34" charset="-122"/>
              <a:ea typeface="微软雅黑" pitchFamily="34" charset="-122"/>
            </a:endParaRPr>
          </a:p>
        </p:txBody>
      </p:sp>
      <p:sp>
        <p:nvSpPr>
          <p:cNvPr id="17" name="淘宝网chenying0907出品 16"/>
          <p:cNvSpPr/>
          <p:nvPr/>
        </p:nvSpPr>
        <p:spPr>
          <a:xfrm>
            <a:off x="2453200" y="5948147"/>
            <a:ext cx="5575978" cy="400110"/>
          </a:xfrm>
          <a:prstGeom prst="rect">
            <a:avLst/>
          </a:prstGeom>
        </p:spPr>
        <p:txBody>
          <a:bodyPr wrap="square">
            <a:spAutoFit/>
          </a:bodyPr>
          <a:lstStyle/>
          <a:p>
            <a:pPr algn="just"/>
            <a:r>
              <a:rPr lang="zh-CN" altLang="en-US" sz="2000" dirty="0">
                <a:solidFill>
                  <a:srgbClr val="484849"/>
                </a:solidFill>
                <a:latin typeface="微软雅黑" pitchFamily="34" charset="-122"/>
                <a:ea typeface="微软雅黑" pitchFamily="34" charset="-122"/>
              </a:rPr>
              <a:t>教师的指导为学生自主探究问题创造</a:t>
            </a:r>
            <a:r>
              <a:rPr lang="zh-CN" altLang="en-US" sz="2000" dirty="0" smtClean="0">
                <a:solidFill>
                  <a:srgbClr val="484849"/>
                </a:solidFill>
                <a:latin typeface="微软雅黑" pitchFamily="34" charset="-122"/>
                <a:ea typeface="微软雅黑" pitchFamily="34" charset="-122"/>
              </a:rPr>
              <a:t>条件</a:t>
            </a:r>
            <a:r>
              <a:rPr lang="zh-CN" altLang="en-US" sz="2000" dirty="0">
                <a:solidFill>
                  <a:srgbClr val="484849"/>
                </a:solidFill>
                <a:latin typeface="微软雅黑" pitchFamily="34" charset="-122"/>
                <a:ea typeface="微软雅黑" pitchFamily="34" charset="-122"/>
              </a:rPr>
              <a:t>。</a:t>
            </a:r>
          </a:p>
        </p:txBody>
      </p:sp>
      <p:pic>
        <p:nvPicPr>
          <p:cNvPr id="20" name="淘宝网chenying0907出品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5980" y="2034401"/>
            <a:ext cx="4371994" cy="4007662"/>
          </a:xfrm>
          <a:prstGeom prst="rect">
            <a:avLst/>
          </a:prstGeom>
        </p:spPr>
      </p:pic>
      <p:pic>
        <p:nvPicPr>
          <p:cNvPr id="21" name="淘宝网chenying0907出品 20"/>
          <p:cNvPicPr>
            <a:picLocks noChangeAspect="1"/>
          </p:cNvPicPr>
          <p:nvPr/>
        </p:nvPicPr>
        <p:blipFill rotWithShape="1">
          <a:blip r:embed="rId4">
            <a:extLst>
              <a:ext uri="{28A0092B-C50C-407E-A947-70E740481C1C}">
                <a14:useLocalDpi xmlns:a14="http://schemas.microsoft.com/office/drawing/2010/main" val="0"/>
              </a:ext>
            </a:extLst>
          </a:blip>
          <a:srcRect l="5260" r="7677"/>
          <a:stretch/>
        </p:blipFill>
        <p:spPr>
          <a:xfrm>
            <a:off x="2363906" y="2276872"/>
            <a:ext cx="3896142" cy="2947744"/>
          </a:xfrm>
          <a:prstGeom prst="rect">
            <a:avLst/>
          </a:prstGeom>
        </p:spPr>
      </p:pic>
      <p:sp>
        <p:nvSpPr>
          <p:cNvPr id="26" name="淘宝网chenying0907出品 25"/>
          <p:cNvSpPr txBox="1"/>
          <p:nvPr/>
        </p:nvSpPr>
        <p:spPr>
          <a:xfrm>
            <a:off x="2475577" y="2367725"/>
            <a:ext cx="3672800" cy="338554"/>
          </a:xfrm>
          <a:prstGeom prst="rect">
            <a:avLst/>
          </a:prstGeom>
          <a:noFill/>
        </p:spPr>
        <p:txBody>
          <a:bodyPr wrap="none" rtlCol="0">
            <a:spAutoFit/>
          </a:bodyPr>
          <a:lstStyle/>
          <a:p>
            <a:pPr algn="ctr"/>
            <a:r>
              <a:rPr lang="zh-CN" altLang="en-US" sz="1600" dirty="0" smtClean="0">
                <a:solidFill>
                  <a:schemeClr val="accent1"/>
                </a:solidFill>
                <a:latin typeface="+mj-ea"/>
                <a:ea typeface="+mj-ea"/>
              </a:rPr>
              <a:t>本淘宝网chenying0907出品可以更换成你自己的淘宝网chenying0907出品或视频</a:t>
            </a:r>
            <a:endParaRPr lang="zh-CN" altLang="en-US" sz="1600" dirty="0">
              <a:solidFill>
                <a:schemeClr val="accent1"/>
              </a:solidFill>
              <a:latin typeface="+mj-ea"/>
              <a:ea typeface="+mj-ea"/>
            </a:endParaRPr>
          </a:p>
        </p:txBody>
      </p:sp>
      <p:sp>
        <p:nvSpPr>
          <p:cNvPr id="27" name="淘宝网chenying0907出品 11"/>
          <p:cNvSpPr>
            <a:spLocks noEditPoints="1"/>
          </p:cNvSpPr>
          <p:nvPr/>
        </p:nvSpPr>
        <p:spPr bwMode="auto">
          <a:xfrm rot="20358051">
            <a:off x="6863587" y="1411120"/>
            <a:ext cx="1752557" cy="1466214"/>
          </a:xfrm>
          <a:custGeom>
            <a:avLst/>
            <a:gdLst>
              <a:gd name="T0" fmla="*/ 3197 w 5009"/>
              <a:gd name="T1" fmla="*/ 3131 h 4154"/>
              <a:gd name="T2" fmla="*/ 2974 w 5009"/>
              <a:gd name="T3" fmla="*/ 3131 h 4154"/>
              <a:gd name="T4" fmla="*/ 680 w 5009"/>
              <a:gd name="T5" fmla="*/ 1510 h 4154"/>
              <a:gd name="T6" fmla="*/ 608 w 5009"/>
              <a:gd name="T7" fmla="*/ 1684 h 4154"/>
              <a:gd name="T8" fmla="*/ 678 w 5009"/>
              <a:gd name="T9" fmla="*/ 1858 h 4154"/>
              <a:gd name="T10" fmla="*/ 653 w 5009"/>
              <a:gd name="T11" fmla="*/ 2376 h 4154"/>
              <a:gd name="T12" fmla="*/ 608 w 5009"/>
              <a:gd name="T13" fmla="*/ 2547 h 4154"/>
              <a:gd name="T14" fmla="*/ 1643 w 5009"/>
              <a:gd name="T15" fmla="*/ 2547 h 4154"/>
              <a:gd name="T16" fmla="*/ 1643 w 5009"/>
              <a:gd name="T17" fmla="*/ 2376 h 4154"/>
              <a:gd name="T18" fmla="*/ 1643 w 5009"/>
              <a:gd name="T19" fmla="*/ 2199 h 4154"/>
              <a:gd name="T20" fmla="*/ 2261 w 5009"/>
              <a:gd name="T21" fmla="*/ 2330 h 4154"/>
              <a:gd name="T22" fmla="*/ 2331 w 5009"/>
              <a:gd name="T23" fmla="*/ 1814 h 4154"/>
              <a:gd name="T24" fmla="*/ 2197 w 5009"/>
              <a:gd name="T25" fmla="*/ 1644 h 4154"/>
              <a:gd name="T26" fmla="*/ 1913 w 5009"/>
              <a:gd name="T27" fmla="*/ 2030 h 4154"/>
              <a:gd name="T28" fmla="*/ 1026 w 5009"/>
              <a:gd name="T29" fmla="*/ 2199 h 4154"/>
              <a:gd name="T30" fmla="*/ 1026 w 5009"/>
              <a:gd name="T31" fmla="*/ 2199 h 4154"/>
              <a:gd name="T32" fmla="*/ 1026 w 5009"/>
              <a:gd name="T33" fmla="*/ 2030 h 4154"/>
              <a:gd name="T34" fmla="*/ 2808 w 5009"/>
              <a:gd name="T35" fmla="*/ 1784 h 4154"/>
              <a:gd name="T36" fmla="*/ 3130 w 5009"/>
              <a:gd name="T37" fmla="*/ 2155 h 4154"/>
              <a:gd name="T38" fmla="*/ 4398 w 5009"/>
              <a:gd name="T39" fmla="*/ 2293 h 4154"/>
              <a:gd name="T40" fmla="*/ 4433 w 5009"/>
              <a:gd name="T41" fmla="*/ 1714 h 4154"/>
              <a:gd name="T42" fmla="*/ 3181 w 5009"/>
              <a:gd name="T43" fmla="*/ 1491 h 4154"/>
              <a:gd name="T44" fmla="*/ 2787 w 5009"/>
              <a:gd name="T45" fmla="*/ 2577 h 4154"/>
              <a:gd name="T46" fmla="*/ 3999 w 5009"/>
              <a:gd name="T47" fmla="*/ 2671 h 4154"/>
              <a:gd name="T48" fmla="*/ 3637 w 5009"/>
              <a:gd name="T49" fmla="*/ 2360 h 4154"/>
              <a:gd name="T50" fmla="*/ 3606 w 5009"/>
              <a:gd name="T51" fmla="*/ 2577 h 4154"/>
              <a:gd name="T52" fmla="*/ 3278 w 5009"/>
              <a:gd name="T53" fmla="*/ 2671 h 4154"/>
              <a:gd name="T54" fmla="*/ 4419 w 5009"/>
              <a:gd name="T55" fmla="*/ 2577 h 4154"/>
              <a:gd name="T56" fmla="*/ 4433 w 5009"/>
              <a:gd name="T57" fmla="*/ 2671 h 4154"/>
              <a:gd name="T58" fmla="*/ 5009 w 5009"/>
              <a:gd name="T59" fmla="*/ 1401 h 4154"/>
              <a:gd name="T60" fmla="*/ 2505 w 5009"/>
              <a:gd name="T61" fmla="*/ 4154 h 4154"/>
              <a:gd name="T62" fmla="*/ 0 w 5009"/>
              <a:gd name="T63" fmla="*/ 1401 h 4154"/>
              <a:gd name="T64" fmla="*/ 133 w 5009"/>
              <a:gd name="T65" fmla="*/ 1368 h 4154"/>
              <a:gd name="T66" fmla="*/ 4876 w 5009"/>
              <a:gd name="T67" fmla="*/ 2786 h 4154"/>
              <a:gd name="T68" fmla="*/ 133 w 5009"/>
              <a:gd name="T69" fmla="*/ 1368 h 4154"/>
              <a:gd name="T70" fmla="*/ 1173 w 5009"/>
              <a:gd name="T71" fmla="*/ 1268 h 4154"/>
              <a:gd name="T72" fmla="*/ 3836 w 5009"/>
              <a:gd name="T73" fmla="*/ 2886 h 4154"/>
              <a:gd name="T74" fmla="*/ 3197 w 5009"/>
              <a:gd name="T75" fmla="*/ 1042 h 4154"/>
              <a:gd name="T76" fmla="*/ 2974 w 5009"/>
              <a:gd name="T77" fmla="*/ 1042 h 4154"/>
              <a:gd name="T78" fmla="*/ 2526 w 5009"/>
              <a:gd name="T79" fmla="*/ 602 h 4154"/>
              <a:gd name="T80" fmla="*/ 2651 w 5009"/>
              <a:gd name="T81" fmla="*/ 989 h 4154"/>
              <a:gd name="T82" fmla="*/ 2323 w 5009"/>
              <a:gd name="T83" fmla="*/ 750 h 4154"/>
              <a:gd name="T84" fmla="*/ 1981 w 5009"/>
              <a:gd name="T85" fmla="*/ 912 h 4154"/>
              <a:gd name="T86" fmla="*/ 1913 w 5009"/>
              <a:gd name="T87" fmla="*/ 1123 h 4154"/>
              <a:gd name="T88" fmla="*/ 1844 w 5009"/>
              <a:gd name="T89" fmla="*/ 912 h 4154"/>
              <a:gd name="T90" fmla="*/ 2116 w 5009"/>
              <a:gd name="T91" fmla="*/ 3233 h 4154"/>
              <a:gd name="T92" fmla="*/ 1787 w 5009"/>
              <a:gd name="T93" fmla="*/ 2994 h 4154"/>
              <a:gd name="T94" fmla="*/ 1913 w 5009"/>
              <a:gd name="T95" fmla="*/ 3381 h 4154"/>
              <a:gd name="T96" fmla="*/ 2637 w 5009"/>
              <a:gd name="T97" fmla="*/ 3322 h 4154"/>
              <a:gd name="T98" fmla="*/ 2415 w 5009"/>
              <a:gd name="T99" fmla="*/ 3322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9" h="4154">
                <a:moveTo>
                  <a:pt x="3086" y="3381"/>
                </a:moveTo>
                <a:lnTo>
                  <a:pt x="3154" y="3262"/>
                </a:lnTo>
                <a:lnTo>
                  <a:pt x="3289" y="3233"/>
                </a:lnTo>
                <a:lnTo>
                  <a:pt x="3197" y="3131"/>
                </a:lnTo>
                <a:lnTo>
                  <a:pt x="3211" y="2994"/>
                </a:lnTo>
                <a:lnTo>
                  <a:pt x="3086" y="3050"/>
                </a:lnTo>
                <a:lnTo>
                  <a:pt x="2960" y="2994"/>
                </a:lnTo>
                <a:lnTo>
                  <a:pt x="2974" y="3131"/>
                </a:lnTo>
                <a:lnTo>
                  <a:pt x="2882" y="3233"/>
                </a:lnTo>
                <a:lnTo>
                  <a:pt x="3017" y="3262"/>
                </a:lnTo>
                <a:lnTo>
                  <a:pt x="3086" y="3381"/>
                </a:lnTo>
                <a:close/>
                <a:moveTo>
                  <a:pt x="680" y="1510"/>
                </a:moveTo>
                <a:lnTo>
                  <a:pt x="680" y="1644"/>
                </a:lnTo>
                <a:lnTo>
                  <a:pt x="1296" y="1644"/>
                </a:lnTo>
                <a:lnTo>
                  <a:pt x="1296" y="1684"/>
                </a:lnTo>
                <a:lnTo>
                  <a:pt x="608" y="1684"/>
                </a:lnTo>
                <a:lnTo>
                  <a:pt x="608" y="1814"/>
                </a:lnTo>
                <a:lnTo>
                  <a:pt x="1296" y="1814"/>
                </a:lnTo>
                <a:lnTo>
                  <a:pt x="1296" y="1858"/>
                </a:lnTo>
                <a:lnTo>
                  <a:pt x="678" y="1858"/>
                </a:lnTo>
                <a:lnTo>
                  <a:pt x="680" y="2330"/>
                </a:lnTo>
                <a:lnTo>
                  <a:pt x="1296" y="2330"/>
                </a:lnTo>
                <a:lnTo>
                  <a:pt x="1296" y="2376"/>
                </a:lnTo>
                <a:lnTo>
                  <a:pt x="653" y="2376"/>
                </a:lnTo>
                <a:lnTo>
                  <a:pt x="653" y="2506"/>
                </a:lnTo>
                <a:lnTo>
                  <a:pt x="1296" y="2506"/>
                </a:lnTo>
                <a:lnTo>
                  <a:pt x="1296" y="2547"/>
                </a:lnTo>
                <a:lnTo>
                  <a:pt x="608" y="2547"/>
                </a:lnTo>
                <a:lnTo>
                  <a:pt x="608" y="2677"/>
                </a:lnTo>
                <a:lnTo>
                  <a:pt x="2331" y="2677"/>
                </a:lnTo>
                <a:lnTo>
                  <a:pt x="2331" y="2547"/>
                </a:lnTo>
                <a:lnTo>
                  <a:pt x="1643" y="2547"/>
                </a:lnTo>
                <a:lnTo>
                  <a:pt x="1643" y="2506"/>
                </a:lnTo>
                <a:lnTo>
                  <a:pt x="2286" y="2506"/>
                </a:lnTo>
                <a:lnTo>
                  <a:pt x="2286" y="2376"/>
                </a:lnTo>
                <a:lnTo>
                  <a:pt x="1643" y="2376"/>
                </a:lnTo>
                <a:lnTo>
                  <a:pt x="1643" y="2330"/>
                </a:lnTo>
                <a:lnTo>
                  <a:pt x="1841" y="2330"/>
                </a:lnTo>
                <a:lnTo>
                  <a:pt x="1913" y="2199"/>
                </a:lnTo>
                <a:lnTo>
                  <a:pt x="1643" y="2199"/>
                </a:lnTo>
                <a:lnTo>
                  <a:pt x="1643" y="2160"/>
                </a:lnTo>
                <a:lnTo>
                  <a:pt x="1913" y="2160"/>
                </a:lnTo>
                <a:lnTo>
                  <a:pt x="1913" y="2330"/>
                </a:lnTo>
                <a:lnTo>
                  <a:pt x="2261" y="2330"/>
                </a:lnTo>
                <a:lnTo>
                  <a:pt x="2261" y="1858"/>
                </a:lnTo>
                <a:lnTo>
                  <a:pt x="1643" y="1858"/>
                </a:lnTo>
                <a:lnTo>
                  <a:pt x="1643" y="1814"/>
                </a:lnTo>
                <a:lnTo>
                  <a:pt x="2331" y="1814"/>
                </a:lnTo>
                <a:lnTo>
                  <a:pt x="2331" y="1684"/>
                </a:lnTo>
                <a:lnTo>
                  <a:pt x="1643" y="1684"/>
                </a:lnTo>
                <a:lnTo>
                  <a:pt x="1643" y="1644"/>
                </a:lnTo>
                <a:lnTo>
                  <a:pt x="2197" y="1644"/>
                </a:lnTo>
                <a:lnTo>
                  <a:pt x="2259" y="1510"/>
                </a:lnTo>
                <a:lnTo>
                  <a:pt x="680" y="1510"/>
                </a:lnTo>
                <a:close/>
                <a:moveTo>
                  <a:pt x="1913" y="1990"/>
                </a:moveTo>
                <a:lnTo>
                  <a:pt x="1913" y="2030"/>
                </a:lnTo>
                <a:lnTo>
                  <a:pt x="1643" y="2030"/>
                </a:lnTo>
                <a:lnTo>
                  <a:pt x="1643" y="1990"/>
                </a:lnTo>
                <a:lnTo>
                  <a:pt x="1913" y="1990"/>
                </a:lnTo>
                <a:close/>
                <a:moveTo>
                  <a:pt x="1026" y="2199"/>
                </a:moveTo>
                <a:lnTo>
                  <a:pt x="1026" y="2160"/>
                </a:lnTo>
                <a:lnTo>
                  <a:pt x="1296" y="2160"/>
                </a:lnTo>
                <a:lnTo>
                  <a:pt x="1296" y="2199"/>
                </a:lnTo>
                <a:lnTo>
                  <a:pt x="1026" y="2199"/>
                </a:lnTo>
                <a:close/>
                <a:moveTo>
                  <a:pt x="1026" y="1990"/>
                </a:moveTo>
                <a:lnTo>
                  <a:pt x="1296" y="1990"/>
                </a:lnTo>
                <a:lnTo>
                  <a:pt x="1296" y="2030"/>
                </a:lnTo>
                <a:lnTo>
                  <a:pt x="1026" y="2030"/>
                </a:lnTo>
                <a:lnTo>
                  <a:pt x="1026" y="1990"/>
                </a:lnTo>
                <a:close/>
                <a:moveTo>
                  <a:pt x="3181" y="1491"/>
                </a:moveTo>
                <a:lnTo>
                  <a:pt x="3181" y="1784"/>
                </a:lnTo>
                <a:lnTo>
                  <a:pt x="2808" y="1784"/>
                </a:lnTo>
                <a:lnTo>
                  <a:pt x="2810" y="2293"/>
                </a:lnTo>
                <a:lnTo>
                  <a:pt x="4017" y="2293"/>
                </a:lnTo>
                <a:lnTo>
                  <a:pt x="4076" y="2155"/>
                </a:lnTo>
                <a:lnTo>
                  <a:pt x="3130" y="2155"/>
                </a:lnTo>
                <a:lnTo>
                  <a:pt x="3130" y="1922"/>
                </a:lnTo>
                <a:lnTo>
                  <a:pt x="4076" y="1922"/>
                </a:lnTo>
                <a:lnTo>
                  <a:pt x="4076" y="2293"/>
                </a:lnTo>
                <a:lnTo>
                  <a:pt x="4398" y="2293"/>
                </a:lnTo>
                <a:lnTo>
                  <a:pt x="4398"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3999" y="2671"/>
                </a:moveTo>
                <a:lnTo>
                  <a:pt x="4036" y="2577"/>
                </a:lnTo>
                <a:lnTo>
                  <a:pt x="3987" y="2577"/>
                </a:lnTo>
                <a:lnTo>
                  <a:pt x="3937" y="2360"/>
                </a:lnTo>
                <a:lnTo>
                  <a:pt x="3637" y="2360"/>
                </a:lnTo>
                <a:lnTo>
                  <a:pt x="3709" y="2671"/>
                </a:lnTo>
                <a:lnTo>
                  <a:pt x="3999" y="2671"/>
                </a:lnTo>
                <a:close/>
                <a:moveTo>
                  <a:pt x="3569" y="2671"/>
                </a:moveTo>
                <a:lnTo>
                  <a:pt x="3606" y="2577"/>
                </a:lnTo>
                <a:lnTo>
                  <a:pt x="3557" y="2577"/>
                </a:lnTo>
                <a:lnTo>
                  <a:pt x="3507" y="2360"/>
                </a:lnTo>
                <a:lnTo>
                  <a:pt x="3207" y="2360"/>
                </a:lnTo>
                <a:lnTo>
                  <a:pt x="3278" y="2671"/>
                </a:lnTo>
                <a:lnTo>
                  <a:pt x="3569" y="2671"/>
                </a:lnTo>
                <a:close/>
                <a:moveTo>
                  <a:pt x="4433" y="2671"/>
                </a:moveTo>
                <a:lnTo>
                  <a:pt x="4470" y="2577"/>
                </a:lnTo>
                <a:lnTo>
                  <a:pt x="4419" y="2577"/>
                </a:lnTo>
                <a:lnTo>
                  <a:pt x="4370" y="2360"/>
                </a:lnTo>
                <a:lnTo>
                  <a:pt x="4071" y="2360"/>
                </a:lnTo>
                <a:lnTo>
                  <a:pt x="4142" y="2671"/>
                </a:lnTo>
                <a:lnTo>
                  <a:pt x="4433" y="2671"/>
                </a:lnTo>
                <a:close/>
                <a:moveTo>
                  <a:pt x="2505" y="0"/>
                </a:moveTo>
                <a:cubicBezTo>
                  <a:pt x="3365" y="0"/>
                  <a:pt x="4103" y="523"/>
                  <a:pt x="4418" y="1268"/>
                </a:cubicBezTo>
                <a:lnTo>
                  <a:pt x="4876" y="1268"/>
                </a:lnTo>
                <a:cubicBezTo>
                  <a:pt x="4949" y="1268"/>
                  <a:pt x="5009" y="1328"/>
                  <a:pt x="5009" y="1401"/>
                </a:cubicBezTo>
                <a:lnTo>
                  <a:pt x="5009" y="2753"/>
                </a:lnTo>
                <a:cubicBezTo>
                  <a:pt x="5009" y="2826"/>
                  <a:pt x="4949" y="2886"/>
                  <a:pt x="4876" y="2886"/>
                </a:cubicBezTo>
                <a:lnTo>
                  <a:pt x="4418" y="2886"/>
                </a:lnTo>
                <a:cubicBezTo>
                  <a:pt x="4103" y="3631"/>
                  <a:pt x="3365" y="4154"/>
                  <a:pt x="2505" y="4154"/>
                </a:cubicBezTo>
                <a:cubicBezTo>
                  <a:pt x="1645" y="4154"/>
                  <a:pt x="906" y="3631"/>
                  <a:pt x="591" y="2886"/>
                </a:cubicBezTo>
                <a:lnTo>
                  <a:pt x="133" y="2886"/>
                </a:lnTo>
                <a:cubicBezTo>
                  <a:pt x="60" y="2886"/>
                  <a:pt x="0" y="2826"/>
                  <a:pt x="0" y="2753"/>
                </a:cubicBezTo>
                <a:lnTo>
                  <a:pt x="0" y="1401"/>
                </a:lnTo>
                <a:cubicBezTo>
                  <a:pt x="0" y="1328"/>
                  <a:pt x="60" y="1268"/>
                  <a:pt x="133" y="1268"/>
                </a:cubicBezTo>
                <a:lnTo>
                  <a:pt x="591" y="1268"/>
                </a:lnTo>
                <a:cubicBezTo>
                  <a:pt x="906" y="523"/>
                  <a:pt x="1645" y="0"/>
                  <a:pt x="2505" y="0"/>
                </a:cubicBezTo>
                <a:close/>
                <a:moveTo>
                  <a:pt x="133" y="1368"/>
                </a:moveTo>
                <a:lnTo>
                  <a:pt x="4876" y="1368"/>
                </a:lnTo>
                <a:cubicBezTo>
                  <a:pt x="4894" y="1368"/>
                  <a:pt x="4909" y="1383"/>
                  <a:pt x="4909" y="1401"/>
                </a:cubicBezTo>
                <a:lnTo>
                  <a:pt x="4909" y="2753"/>
                </a:lnTo>
                <a:cubicBezTo>
                  <a:pt x="4909" y="2771"/>
                  <a:pt x="4894" y="2786"/>
                  <a:pt x="4876"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4" y="912"/>
                </a:lnTo>
                <a:lnTo>
                  <a:pt x="3289" y="940"/>
                </a:lnTo>
                <a:lnTo>
                  <a:pt x="3197" y="1042"/>
                </a:lnTo>
                <a:lnTo>
                  <a:pt x="3211" y="1179"/>
                </a:lnTo>
                <a:lnTo>
                  <a:pt x="3086" y="1123"/>
                </a:lnTo>
                <a:lnTo>
                  <a:pt x="2960" y="1179"/>
                </a:lnTo>
                <a:lnTo>
                  <a:pt x="2974" y="1042"/>
                </a:lnTo>
                <a:lnTo>
                  <a:pt x="2882" y="940"/>
                </a:lnTo>
                <a:lnTo>
                  <a:pt x="3017" y="912"/>
                </a:lnTo>
                <a:lnTo>
                  <a:pt x="3086" y="793"/>
                </a:lnTo>
                <a:close/>
                <a:moveTo>
                  <a:pt x="2526" y="602"/>
                </a:moveTo>
                <a:lnTo>
                  <a:pt x="2595" y="721"/>
                </a:lnTo>
                <a:lnTo>
                  <a:pt x="2729" y="750"/>
                </a:lnTo>
                <a:lnTo>
                  <a:pt x="2637" y="852"/>
                </a:lnTo>
                <a:lnTo>
                  <a:pt x="2651" y="989"/>
                </a:lnTo>
                <a:lnTo>
                  <a:pt x="2526" y="933"/>
                </a:lnTo>
                <a:lnTo>
                  <a:pt x="2400" y="989"/>
                </a:lnTo>
                <a:lnTo>
                  <a:pt x="2415" y="852"/>
                </a:lnTo>
                <a:lnTo>
                  <a:pt x="2323" y="750"/>
                </a:lnTo>
                <a:lnTo>
                  <a:pt x="2457" y="721"/>
                </a:lnTo>
                <a:lnTo>
                  <a:pt x="2526" y="602"/>
                </a:lnTo>
                <a:close/>
                <a:moveTo>
                  <a:pt x="1913" y="793"/>
                </a:moveTo>
                <a:lnTo>
                  <a:pt x="1981" y="912"/>
                </a:lnTo>
                <a:lnTo>
                  <a:pt x="2116" y="940"/>
                </a:lnTo>
                <a:lnTo>
                  <a:pt x="2024" y="1042"/>
                </a:lnTo>
                <a:lnTo>
                  <a:pt x="2038" y="1179"/>
                </a:lnTo>
                <a:lnTo>
                  <a:pt x="1913" y="1123"/>
                </a:lnTo>
                <a:lnTo>
                  <a:pt x="1787" y="1179"/>
                </a:lnTo>
                <a:lnTo>
                  <a:pt x="1801" y="1042"/>
                </a:lnTo>
                <a:lnTo>
                  <a:pt x="1709" y="940"/>
                </a:lnTo>
                <a:lnTo>
                  <a:pt x="1844" y="912"/>
                </a:lnTo>
                <a:lnTo>
                  <a:pt x="1913" y="793"/>
                </a:lnTo>
                <a:close/>
                <a:moveTo>
                  <a:pt x="1913" y="3381"/>
                </a:moveTo>
                <a:lnTo>
                  <a:pt x="1981" y="3262"/>
                </a:lnTo>
                <a:lnTo>
                  <a:pt x="2116" y="3233"/>
                </a:lnTo>
                <a:lnTo>
                  <a:pt x="2024" y="3131"/>
                </a:lnTo>
                <a:lnTo>
                  <a:pt x="2038" y="2994"/>
                </a:lnTo>
                <a:lnTo>
                  <a:pt x="1913" y="3050"/>
                </a:lnTo>
                <a:lnTo>
                  <a:pt x="1787" y="2994"/>
                </a:lnTo>
                <a:lnTo>
                  <a:pt x="1801" y="3131"/>
                </a:lnTo>
                <a:lnTo>
                  <a:pt x="1709" y="3233"/>
                </a:lnTo>
                <a:lnTo>
                  <a:pt x="1844" y="3262"/>
                </a:lnTo>
                <a:lnTo>
                  <a:pt x="1913" y="3381"/>
                </a:lnTo>
                <a:close/>
                <a:moveTo>
                  <a:pt x="2526" y="3571"/>
                </a:moveTo>
                <a:lnTo>
                  <a:pt x="2595" y="3452"/>
                </a:lnTo>
                <a:lnTo>
                  <a:pt x="2729" y="3424"/>
                </a:lnTo>
                <a:lnTo>
                  <a:pt x="2637" y="3322"/>
                </a:lnTo>
                <a:lnTo>
                  <a:pt x="2651" y="3185"/>
                </a:lnTo>
                <a:lnTo>
                  <a:pt x="2526" y="3241"/>
                </a:lnTo>
                <a:lnTo>
                  <a:pt x="2400" y="3185"/>
                </a:lnTo>
                <a:lnTo>
                  <a:pt x="2415" y="3322"/>
                </a:lnTo>
                <a:lnTo>
                  <a:pt x="2323" y="3424"/>
                </a:lnTo>
                <a:lnTo>
                  <a:pt x="2457" y="3452"/>
                </a:lnTo>
                <a:lnTo>
                  <a:pt x="2526" y="357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圆角淘宝网chenying0907出品 30"/>
          <p:cNvSpPr/>
          <p:nvPr/>
        </p:nvSpPr>
        <p:spPr bwMode="auto">
          <a:xfrm>
            <a:off x="1064019" y="5949152"/>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淘宝网chenying0907出品 32"/>
          <p:cNvSpPr/>
          <p:nvPr/>
        </p:nvSpPr>
        <p:spPr>
          <a:xfrm>
            <a:off x="1097112" y="5981571"/>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
        <p:nvSpPr>
          <p:cNvPr id="35" name="淘宝网chenying0907出品 34"/>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交流探索</a:t>
            </a:r>
            <a:endParaRPr lang="zh-CN" altLang="en-US" sz="2400" b="1" dirty="0">
              <a:solidFill>
                <a:schemeClr val="tx2"/>
              </a:solidFill>
              <a:latin typeface="+mj-ea"/>
              <a:ea typeface="+mj-ea"/>
            </a:endParaRPr>
          </a:p>
        </p:txBody>
      </p:sp>
      <p:sp>
        <p:nvSpPr>
          <p:cNvPr id="38" name="圆角淘宝网chenying0907出品 37"/>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淘宝网chenying0907出品 38"/>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二</a:t>
            </a:r>
            <a:endParaRPr lang="zh-CN" altLang="en-US" dirty="0">
              <a:latin typeface="+mj-ea"/>
              <a:ea typeface="+mj-ea"/>
            </a:endParaRPr>
          </a:p>
        </p:txBody>
      </p:sp>
    </p:spTree>
    <p:extLst>
      <p:ext uri="{BB962C8B-B14F-4D97-AF65-F5344CB8AC3E}">
        <p14:creationId xmlns:p14="http://schemas.microsoft.com/office/powerpoint/2010/main" val="4149644069"/>
      </p:ext>
    </p:extLst>
  </p:cSld>
  <p:clrMapOvr>
    <a:masterClrMapping/>
  </p:clrMapOvr>
  <p:transition spd="slow" advTm="854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400" fill="hold"/>
                                        <p:tgtEl>
                                          <p:spTgt spid="38"/>
                                        </p:tgtEl>
                                        <p:attrNameLst>
                                          <p:attrName>ppt_w</p:attrName>
                                        </p:attrNameLst>
                                      </p:cBhvr>
                                      <p:tavLst>
                                        <p:tav tm="0">
                                          <p:val>
                                            <p:fltVal val="0"/>
                                          </p:val>
                                        </p:tav>
                                        <p:tav tm="100000">
                                          <p:val>
                                            <p:strVal val="#ppt_w"/>
                                          </p:val>
                                        </p:tav>
                                      </p:tavLst>
                                    </p:anim>
                                    <p:anim calcmode="lin" valueType="num">
                                      <p:cBhvr>
                                        <p:cTn id="22" dur="400" fill="hold"/>
                                        <p:tgtEl>
                                          <p:spTgt spid="38"/>
                                        </p:tgtEl>
                                        <p:attrNameLst>
                                          <p:attrName>ppt_h</p:attrName>
                                        </p:attrNameLst>
                                      </p:cBhvr>
                                      <p:tavLst>
                                        <p:tav tm="0">
                                          <p:val>
                                            <p:fltVal val="0"/>
                                          </p:val>
                                        </p:tav>
                                        <p:tav tm="100000">
                                          <p:val>
                                            <p:strVal val="#ppt_h"/>
                                          </p:val>
                                        </p:tav>
                                      </p:tavLst>
                                    </p:anim>
                                    <p:anim calcmode="lin" valueType="num">
                                      <p:cBhvr>
                                        <p:cTn id="23" dur="400" fill="hold"/>
                                        <p:tgtEl>
                                          <p:spTgt spid="38"/>
                                        </p:tgtEl>
                                        <p:attrNameLst>
                                          <p:attrName>style.rotation</p:attrName>
                                        </p:attrNameLst>
                                      </p:cBhvr>
                                      <p:tavLst>
                                        <p:tav tm="0">
                                          <p:val>
                                            <p:fltVal val="90"/>
                                          </p:val>
                                        </p:tav>
                                        <p:tav tm="100000">
                                          <p:val>
                                            <p:fltVal val="0"/>
                                          </p:val>
                                        </p:tav>
                                      </p:tavLst>
                                    </p:anim>
                                    <p:animEffect transition="in" filter="fade">
                                      <p:cBhvr>
                                        <p:cTn id="24" dur="400"/>
                                        <p:tgtEl>
                                          <p:spTgt spid="38"/>
                                        </p:tgtEl>
                                      </p:cBhvr>
                                    </p:animEffect>
                                  </p:childTnLst>
                                </p:cTn>
                              </p:par>
                              <p:par>
                                <p:cTn id="25" presetID="8" presetClass="emph" presetSubtype="0" fill="hold" grpId="1" nodeType="withEffect">
                                  <p:stCondLst>
                                    <p:cond delay="0"/>
                                  </p:stCondLst>
                                  <p:childTnLst>
                                    <p:animRot by="21600000">
                                      <p:cBhvr>
                                        <p:cTn id="26" dur="400" fill="hold"/>
                                        <p:tgtEl>
                                          <p:spTgt spid="38"/>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400" fill="hold"/>
                                        <p:tgtEl>
                                          <p:spTgt spid="28"/>
                                        </p:tgtEl>
                                        <p:attrNameLst>
                                          <p:attrName>ppt_w</p:attrName>
                                        </p:attrNameLst>
                                      </p:cBhvr>
                                      <p:tavLst>
                                        <p:tav tm="0">
                                          <p:val>
                                            <p:fltVal val="0"/>
                                          </p:val>
                                        </p:tav>
                                        <p:tav tm="100000">
                                          <p:val>
                                            <p:strVal val="#ppt_w"/>
                                          </p:val>
                                        </p:tav>
                                      </p:tavLst>
                                    </p:anim>
                                    <p:anim calcmode="lin" valueType="num">
                                      <p:cBhvr>
                                        <p:cTn id="41" dur="400" fill="hold"/>
                                        <p:tgtEl>
                                          <p:spTgt spid="28"/>
                                        </p:tgtEl>
                                        <p:attrNameLst>
                                          <p:attrName>ppt_h</p:attrName>
                                        </p:attrNameLst>
                                      </p:cBhvr>
                                      <p:tavLst>
                                        <p:tav tm="0">
                                          <p:val>
                                            <p:fltVal val="0"/>
                                          </p:val>
                                        </p:tav>
                                        <p:tav tm="100000">
                                          <p:val>
                                            <p:strVal val="#ppt_h"/>
                                          </p:val>
                                        </p:tav>
                                      </p:tavLst>
                                    </p:anim>
                                    <p:animEffect transition="in" filter="fade">
                                      <p:cBhvr>
                                        <p:cTn id="42" dur="400"/>
                                        <p:tgtEl>
                                          <p:spTgt spid="28"/>
                                        </p:tgtEl>
                                      </p:cBhvr>
                                    </p:animEffect>
                                  </p:childTnLst>
                                </p:cTn>
                              </p:par>
                              <p:par>
                                <p:cTn id="43" presetID="8" presetClass="emph" presetSubtype="0" fill="hold" grpId="1" nodeType="withEffect">
                                  <p:stCondLst>
                                    <p:cond delay="0"/>
                                  </p:stCondLst>
                                  <p:childTnLst>
                                    <p:animRot by="21600000">
                                      <p:cBhvr>
                                        <p:cTn id="44" dur="400" fill="hold"/>
                                        <p:tgtEl>
                                          <p:spTgt spid="28"/>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120"/>
                            </p:stCondLst>
                            <p:childTnLst>
                              <p:par>
                                <p:cTn id="50" presetID="31"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900" fill="hold"/>
                                        <p:tgtEl>
                                          <p:spTgt spid="20"/>
                                        </p:tgtEl>
                                        <p:attrNameLst>
                                          <p:attrName>ppt_w</p:attrName>
                                        </p:attrNameLst>
                                      </p:cBhvr>
                                      <p:tavLst>
                                        <p:tav tm="0">
                                          <p:val>
                                            <p:fltVal val="0"/>
                                          </p:val>
                                        </p:tav>
                                        <p:tav tm="100000">
                                          <p:val>
                                            <p:strVal val="#ppt_w"/>
                                          </p:val>
                                        </p:tav>
                                      </p:tavLst>
                                    </p:anim>
                                    <p:anim calcmode="lin" valueType="num">
                                      <p:cBhvr>
                                        <p:cTn id="53" dur="900" fill="hold"/>
                                        <p:tgtEl>
                                          <p:spTgt spid="20"/>
                                        </p:tgtEl>
                                        <p:attrNameLst>
                                          <p:attrName>ppt_h</p:attrName>
                                        </p:attrNameLst>
                                      </p:cBhvr>
                                      <p:tavLst>
                                        <p:tav tm="0">
                                          <p:val>
                                            <p:fltVal val="0"/>
                                          </p:val>
                                        </p:tav>
                                        <p:tav tm="100000">
                                          <p:val>
                                            <p:strVal val="#ppt_h"/>
                                          </p:val>
                                        </p:tav>
                                      </p:tavLst>
                                    </p:anim>
                                    <p:anim calcmode="lin" valueType="num">
                                      <p:cBhvr>
                                        <p:cTn id="54" dur="900" fill="hold"/>
                                        <p:tgtEl>
                                          <p:spTgt spid="20"/>
                                        </p:tgtEl>
                                        <p:attrNameLst>
                                          <p:attrName>style.rotation</p:attrName>
                                        </p:attrNameLst>
                                      </p:cBhvr>
                                      <p:tavLst>
                                        <p:tav tm="0">
                                          <p:val>
                                            <p:fltVal val="90"/>
                                          </p:val>
                                        </p:tav>
                                        <p:tav tm="100000">
                                          <p:val>
                                            <p:fltVal val="0"/>
                                          </p:val>
                                        </p:tav>
                                      </p:tavLst>
                                    </p:anim>
                                    <p:animEffect transition="in" filter="fade">
                                      <p:cBhvr>
                                        <p:cTn id="55" dur="900"/>
                                        <p:tgtEl>
                                          <p:spTgt spid="20"/>
                                        </p:tgtEl>
                                      </p:cBhvr>
                                    </p:animEffect>
                                  </p:childTnLst>
                                </p:cTn>
                              </p:par>
                            </p:childTnLst>
                          </p:cTn>
                        </p:par>
                        <p:par>
                          <p:cTn id="56" fill="hold">
                            <p:stCondLst>
                              <p:cond delay="4020"/>
                            </p:stCondLst>
                            <p:childTnLst>
                              <p:par>
                                <p:cTn id="57" presetID="14" presetClass="entr" presetSubtype="1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childTnLst>
                          </p:cTn>
                        </p:par>
                        <p:par>
                          <p:cTn id="60" fill="hold">
                            <p:stCondLst>
                              <p:cond delay="4520"/>
                            </p:stCondLst>
                            <p:childTnLst>
                              <p:par>
                                <p:cTn id="61" presetID="16" presetClass="entr" presetSubtype="21"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barn(inVertical)">
                                      <p:cBhvr>
                                        <p:cTn id="63" dur="500"/>
                                        <p:tgtEl>
                                          <p:spTgt spid="26"/>
                                        </p:tgtEl>
                                      </p:cBhvr>
                                    </p:animEffect>
                                  </p:childTnLst>
                                </p:cTn>
                              </p:par>
                            </p:childTnLst>
                          </p:cTn>
                        </p:par>
                        <p:par>
                          <p:cTn id="64" fill="hold">
                            <p:stCondLst>
                              <p:cond delay="5020"/>
                            </p:stCondLst>
                            <p:childTnLst>
                              <p:par>
                                <p:cTn id="65" presetID="31"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400" fill="hold"/>
                                        <p:tgtEl>
                                          <p:spTgt spid="31"/>
                                        </p:tgtEl>
                                        <p:attrNameLst>
                                          <p:attrName>ppt_w</p:attrName>
                                        </p:attrNameLst>
                                      </p:cBhvr>
                                      <p:tavLst>
                                        <p:tav tm="0">
                                          <p:val>
                                            <p:fltVal val="0"/>
                                          </p:val>
                                        </p:tav>
                                        <p:tav tm="100000">
                                          <p:val>
                                            <p:strVal val="#ppt_w"/>
                                          </p:val>
                                        </p:tav>
                                      </p:tavLst>
                                    </p:anim>
                                    <p:anim calcmode="lin" valueType="num">
                                      <p:cBhvr>
                                        <p:cTn id="68" dur="400" fill="hold"/>
                                        <p:tgtEl>
                                          <p:spTgt spid="31"/>
                                        </p:tgtEl>
                                        <p:attrNameLst>
                                          <p:attrName>ppt_h</p:attrName>
                                        </p:attrNameLst>
                                      </p:cBhvr>
                                      <p:tavLst>
                                        <p:tav tm="0">
                                          <p:val>
                                            <p:fltVal val="0"/>
                                          </p:val>
                                        </p:tav>
                                        <p:tav tm="100000">
                                          <p:val>
                                            <p:strVal val="#ppt_h"/>
                                          </p:val>
                                        </p:tav>
                                      </p:tavLst>
                                    </p:anim>
                                    <p:anim calcmode="lin" valueType="num">
                                      <p:cBhvr>
                                        <p:cTn id="69" dur="400" fill="hold"/>
                                        <p:tgtEl>
                                          <p:spTgt spid="31"/>
                                        </p:tgtEl>
                                        <p:attrNameLst>
                                          <p:attrName>style.rotation</p:attrName>
                                        </p:attrNameLst>
                                      </p:cBhvr>
                                      <p:tavLst>
                                        <p:tav tm="0">
                                          <p:val>
                                            <p:fltVal val="90"/>
                                          </p:val>
                                        </p:tav>
                                        <p:tav tm="100000">
                                          <p:val>
                                            <p:fltVal val="0"/>
                                          </p:val>
                                        </p:tav>
                                      </p:tavLst>
                                    </p:anim>
                                    <p:animEffect transition="in" filter="fade">
                                      <p:cBhvr>
                                        <p:cTn id="70" dur="400"/>
                                        <p:tgtEl>
                                          <p:spTgt spid="31"/>
                                        </p:tgtEl>
                                      </p:cBhvr>
                                    </p:animEffect>
                                  </p:childTnLst>
                                </p:cTn>
                              </p:par>
                            </p:childTnLst>
                          </p:cTn>
                        </p:par>
                        <p:par>
                          <p:cTn id="71" fill="hold">
                            <p:stCondLst>
                              <p:cond delay="5420"/>
                            </p:stCondLst>
                            <p:childTnLst>
                              <p:par>
                                <p:cTn id="72" presetID="22" presetClass="entr" presetSubtype="8"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p:stCondLst>
                              <p:cond delay="5920"/>
                            </p:stCondLst>
                            <p:childTnLst>
                              <p:par>
                                <p:cTn id="76" presetID="22" presetClass="entr" presetSubtype="8"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left)">
                                      <p:cBhvr>
                                        <p:cTn id="78" dur="500"/>
                                        <p:tgtEl>
                                          <p:spTgt spid="17"/>
                                        </p:tgtEl>
                                      </p:cBhvr>
                                    </p:animEffect>
                                  </p:childTnLst>
                                </p:cTn>
                              </p:par>
                            </p:childTnLst>
                          </p:cTn>
                        </p:par>
                        <p:par>
                          <p:cTn id="79" fill="hold">
                            <p:stCondLst>
                              <p:cond delay="6420"/>
                            </p:stCondLst>
                            <p:childTnLst>
                              <p:par>
                                <p:cTn id="80" presetID="52"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Scale>
                                      <p:cBhvr>
                                        <p:cTn id="8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27"/>
                                        </p:tgtEl>
                                        <p:attrNameLst>
                                          <p:attrName>ppt_x</p:attrName>
                                          <p:attrName>ppt_y</p:attrName>
                                        </p:attrNameLst>
                                      </p:cBhvr>
                                    </p:animMotion>
                                    <p:animEffect transition="in" filter="fade">
                                      <p:cBhvr>
                                        <p:cTn id="84" dur="1000"/>
                                        <p:tgtEl>
                                          <p:spTgt spid="27"/>
                                        </p:tgtEl>
                                      </p:cBhvr>
                                    </p:animEffect>
                                  </p:childTnLst>
                                </p:cTn>
                              </p:par>
                            </p:childTnLst>
                          </p:cTn>
                        </p:par>
                        <p:par>
                          <p:cTn id="85" fill="hold">
                            <p:stCondLst>
                              <p:cond delay="7420"/>
                            </p:stCondLst>
                            <p:childTnLst>
                              <p:par>
                                <p:cTn id="86" presetID="26" presetClass="emph" presetSubtype="0" fill="hold" grpId="1" nodeType="afterEffect">
                                  <p:stCondLst>
                                    <p:cond delay="0"/>
                                  </p:stCondLst>
                                  <p:childTnLst>
                                    <p:animEffect transition="out" filter="fade">
                                      <p:cBhvr>
                                        <p:cTn id="87" dur="500" tmFilter="0, 0; .2, .5; .8, .5; 1, 0"/>
                                        <p:tgtEl>
                                          <p:spTgt spid="27"/>
                                        </p:tgtEl>
                                      </p:cBhvr>
                                    </p:animEffect>
                                    <p:animScale>
                                      <p:cBhvr>
                                        <p:cTn id="88"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6" grpId="0"/>
      <p:bldP spid="17" grpId="0"/>
      <p:bldP spid="26" grpId="0"/>
      <p:bldP spid="27" grpId="0" animBg="1"/>
      <p:bldP spid="27" grpId="1" animBg="1"/>
      <p:bldP spid="28" grpId="0" animBg="1"/>
      <p:bldP spid="28" grpId="1" animBg="1"/>
      <p:bldP spid="31" grpId="0" animBg="1"/>
      <p:bldP spid="33" grpId="0"/>
      <p:bldP spid="35" grpId="0"/>
      <p:bldP spid="38" grpId="0" animBg="1"/>
      <p:bldP spid="38" grpId="1" animBg="1"/>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6" name="淘宝网chenying0907出品 15"/>
          <p:cNvSpPr/>
          <p:nvPr/>
        </p:nvSpPr>
        <p:spPr>
          <a:xfrm>
            <a:off x="1291965" y="1396409"/>
            <a:ext cx="4050034" cy="400110"/>
          </a:xfrm>
          <a:prstGeom prst="rect">
            <a:avLst/>
          </a:prstGeom>
        </p:spPr>
        <p:txBody>
          <a:bodyPr wrap="square">
            <a:spAutoFit/>
          </a:bodyPr>
          <a:lstStyle/>
          <a:p>
            <a:pPr algn="just"/>
            <a:r>
              <a:rPr lang="zh-CN" altLang="en-US" sz="2000" b="1" dirty="0" smtClean="0">
                <a:solidFill>
                  <a:srgbClr val="484849"/>
                </a:solidFill>
                <a:latin typeface="微软雅黑" pitchFamily="34" charset="-122"/>
                <a:ea typeface="微软雅黑" pitchFamily="34" charset="-122"/>
              </a:rPr>
              <a:t>三、交流学习成果</a:t>
            </a:r>
            <a:endParaRPr lang="en-US" altLang="zh-CN" sz="2000" b="1" dirty="0">
              <a:solidFill>
                <a:srgbClr val="484849"/>
              </a:solidFill>
              <a:latin typeface="微软雅黑" pitchFamily="34" charset="-122"/>
              <a:ea typeface="微软雅黑" pitchFamily="34" charset="-122"/>
            </a:endParaRPr>
          </a:p>
        </p:txBody>
      </p:sp>
      <p:sp>
        <p:nvSpPr>
          <p:cNvPr id="17" name="淘宝网chenying0907出品 16"/>
          <p:cNvSpPr/>
          <p:nvPr/>
        </p:nvSpPr>
        <p:spPr>
          <a:xfrm>
            <a:off x="2380540" y="5866103"/>
            <a:ext cx="2687785" cy="646331"/>
          </a:xfrm>
          <a:prstGeom prst="rect">
            <a:avLst/>
          </a:prstGeom>
        </p:spPr>
        <p:txBody>
          <a:bodyPr wrap="square">
            <a:spAutoFit/>
          </a:bodyPr>
          <a:lstStyle/>
          <a:p>
            <a:pPr algn="just"/>
            <a:r>
              <a:rPr lang="zh-CN" altLang="en-US" dirty="0">
                <a:solidFill>
                  <a:schemeClr val="bg2"/>
                </a:solidFill>
                <a:latin typeface="微软雅黑" pitchFamily="34" charset="-122"/>
                <a:ea typeface="微软雅黑" pitchFamily="34" charset="-122"/>
              </a:rPr>
              <a:t>学生在交流中学习，在教师点拨中</a:t>
            </a:r>
            <a:r>
              <a:rPr lang="zh-CN" altLang="en-US" dirty="0" smtClean="0">
                <a:solidFill>
                  <a:schemeClr val="bg2"/>
                </a:solidFill>
                <a:latin typeface="微软雅黑" pitchFamily="34" charset="-122"/>
                <a:ea typeface="微软雅黑" pitchFamily="34" charset="-122"/>
              </a:rPr>
              <a:t>提升。</a:t>
            </a:r>
            <a:endParaRPr lang="zh-CN" altLang="en-US" dirty="0">
              <a:solidFill>
                <a:schemeClr val="bg2"/>
              </a:solidFill>
              <a:latin typeface="微软雅黑" pitchFamily="34" charset="-122"/>
              <a:ea typeface="微软雅黑" pitchFamily="34" charset="-122"/>
            </a:endParaRPr>
          </a:p>
        </p:txBody>
      </p:sp>
      <p:sp>
        <p:nvSpPr>
          <p:cNvPr id="20" name="淘宝网chenying0907出品 19"/>
          <p:cNvSpPr/>
          <p:nvPr/>
        </p:nvSpPr>
        <p:spPr>
          <a:xfrm>
            <a:off x="2080918" y="1988840"/>
            <a:ext cx="2987407" cy="830997"/>
          </a:xfrm>
          <a:prstGeom prst="rect">
            <a:avLst/>
          </a:prstGeom>
        </p:spPr>
        <p:txBody>
          <a:bodyPr wrap="square">
            <a:spAutoFit/>
          </a:bodyPr>
          <a:lstStyle/>
          <a:p>
            <a:pPr algn="just"/>
            <a:r>
              <a:rPr lang="zh-CN" altLang="en-US" sz="1600" dirty="0">
                <a:solidFill>
                  <a:schemeClr val="bg2"/>
                </a:solidFill>
                <a:latin typeface="+mj-ea"/>
                <a:ea typeface="+mj-ea"/>
              </a:rPr>
              <a:t>请输入您的文字请输入您的文字请输入您的文字请输入您的文字</a:t>
            </a:r>
          </a:p>
        </p:txBody>
      </p:sp>
      <p:sp>
        <p:nvSpPr>
          <p:cNvPr id="21" name="淘宝网chenying0907出品 20"/>
          <p:cNvSpPr/>
          <p:nvPr/>
        </p:nvSpPr>
        <p:spPr bwMode="auto">
          <a:xfrm>
            <a:off x="1121075" y="1935961"/>
            <a:ext cx="936756" cy="936756"/>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淘宝网chenying0907出品 25"/>
          <p:cNvSpPr/>
          <p:nvPr/>
        </p:nvSpPr>
        <p:spPr>
          <a:xfrm>
            <a:off x="2084217" y="3155378"/>
            <a:ext cx="2985480" cy="830997"/>
          </a:xfrm>
          <a:prstGeom prst="rect">
            <a:avLst/>
          </a:prstGeom>
        </p:spPr>
        <p:txBody>
          <a:bodyPr wrap="square">
            <a:spAutoFit/>
          </a:bodyPr>
          <a:lstStyle/>
          <a:p>
            <a:pPr algn="just"/>
            <a:r>
              <a:rPr lang="zh-CN" altLang="en-US" sz="1600" dirty="0">
                <a:solidFill>
                  <a:schemeClr val="bg2"/>
                </a:solidFill>
                <a:latin typeface="+mj-ea"/>
                <a:ea typeface="+mj-ea"/>
              </a:rPr>
              <a:t>请输入您的文字请输入您的文字请输入您的文字请输入您的文字</a:t>
            </a:r>
          </a:p>
        </p:txBody>
      </p:sp>
      <p:sp>
        <p:nvSpPr>
          <p:cNvPr id="27" name="淘宝网chenying0907出品 26"/>
          <p:cNvSpPr/>
          <p:nvPr/>
        </p:nvSpPr>
        <p:spPr>
          <a:xfrm>
            <a:off x="1166438" y="2050396"/>
            <a:ext cx="846029" cy="707886"/>
          </a:xfrm>
          <a:prstGeom prst="rect">
            <a:avLst/>
          </a:prstGeom>
        </p:spPr>
        <p:txBody>
          <a:bodyPr wrap="square">
            <a:spAutoFit/>
          </a:bodyPr>
          <a:lstStyle/>
          <a:p>
            <a:pPr algn="ctr"/>
            <a:r>
              <a:rPr lang="zh-CN" altLang="en-US" sz="2000" b="1" dirty="0" smtClean="0">
                <a:solidFill>
                  <a:schemeClr val="accent1"/>
                </a:solidFill>
                <a:latin typeface="+mj-ea"/>
                <a:ea typeface="+mj-ea"/>
              </a:rPr>
              <a:t>您的标题</a:t>
            </a:r>
            <a:endParaRPr lang="zh-CN" altLang="en-US" sz="2000" b="1" dirty="0">
              <a:solidFill>
                <a:schemeClr val="accent1"/>
              </a:solidFill>
              <a:latin typeface="+mj-ea"/>
              <a:ea typeface="+mj-ea"/>
            </a:endParaRPr>
          </a:p>
        </p:txBody>
      </p:sp>
      <p:sp>
        <p:nvSpPr>
          <p:cNvPr id="28" name="淘宝网chenying0907出品 27"/>
          <p:cNvSpPr/>
          <p:nvPr/>
        </p:nvSpPr>
        <p:spPr bwMode="auto">
          <a:xfrm>
            <a:off x="1121075" y="3102500"/>
            <a:ext cx="936756" cy="936756"/>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accent1"/>
              </a:solidFill>
              <a:effectLst/>
              <a:latin typeface="Arial" pitchFamily="34" charset="0"/>
              <a:ea typeface="宋体" pitchFamily="2" charset="-122"/>
            </a:endParaRPr>
          </a:p>
        </p:txBody>
      </p:sp>
      <p:sp>
        <p:nvSpPr>
          <p:cNvPr id="29" name="淘宝网chenying0907出品 28"/>
          <p:cNvSpPr/>
          <p:nvPr/>
        </p:nvSpPr>
        <p:spPr>
          <a:xfrm>
            <a:off x="1166438" y="3216935"/>
            <a:ext cx="846029" cy="707886"/>
          </a:xfrm>
          <a:prstGeom prst="rect">
            <a:avLst/>
          </a:prstGeom>
        </p:spPr>
        <p:txBody>
          <a:bodyPr wrap="square">
            <a:spAutoFit/>
          </a:bodyPr>
          <a:lstStyle/>
          <a:p>
            <a:pPr algn="ctr"/>
            <a:r>
              <a:rPr lang="zh-CN" altLang="en-US" sz="2000" b="1" dirty="0">
                <a:solidFill>
                  <a:schemeClr val="accent1"/>
                </a:solidFill>
                <a:latin typeface="+mj-ea"/>
                <a:ea typeface="+mj-ea"/>
              </a:rPr>
              <a:t>您的标题</a:t>
            </a:r>
          </a:p>
        </p:txBody>
      </p:sp>
      <p:sp>
        <p:nvSpPr>
          <p:cNvPr id="30" name="淘宝网chenying0907出品 29"/>
          <p:cNvSpPr/>
          <p:nvPr/>
        </p:nvSpPr>
        <p:spPr>
          <a:xfrm>
            <a:off x="2084218" y="4323972"/>
            <a:ext cx="2985480" cy="830997"/>
          </a:xfrm>
          <a:prstGeom prst="rect">
            <a:avLst/>
          </a:prstGeom>
        </p:spPr>
        <p:txBody>
          <a:bodyPr wrap="square">
            <a:spAutoFit/>
          </a:bodyPr>
          <a:lstStyle/>
          <a:p>
            <a:pPr algn="just"/>
            <a:r>
              <a:rPr lang="zh-CN" altLang="en-US" sz="1600" dirty="0">
                <a:solidFill>
                  <a:schemeClr val="bg2"/>
                </a:solidFill>
                <a:latin typeface="+mj-ea"/>
                <a:ea typeface="+mj-ea"/>
              </a:rPr>
              <a:t>请输入您的文字请输入您的文字请输入您的文字请输入您的文字</a:t>
            </a:r>
          </a:p>
        </p:txBody>
      </p:sp>
      <p:sp>
        <p:nvSpPr>
          <p:cNvPr id="31" name="淘宝网chenying0907出品 30"/>
          <p:cNvSpPr/>
          <p:nvPr/>
        </p:nvSpPr>
        <p:spPr bwMode="auto">
          <a:xfrm>
            <a:off x="1121075" y="4271093"/>
            <a:ext cx="936756" cy="936756"/>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淘宝网chenying0907出品 32"/>
          <p:cNvSpPr/>
          <p:nvPr/>
        </p:nvSpPr>
        <p:spPr>
          <a:xfrm>
            <a:off x="1166438" y="4385528"/>
            <a:ext cx="846029" cy="707886"/>
          </a:xfrm>
          <a:prstGeom prst="rect">
            <a:avLst/>
          </a:prstGeom>
        </p:spPr>
        <p:txBody>
          <a:bodyPr wrap="square">
            <a:spAutoFit/>
          </a:bodyPr>
          <a:lstStyle/>
          <a:p>
            <a:pPr algn="ctr"/>
            <a:r>
              <a:rPr lang="zh-CN" altLang="en-US" sz="2000" b="1" dirty="0">
                <a:solidFill>
                  <a:schemeClr val="accent1"/>
                </a:solidFill>
                <a:latin typeface="+mj-ea"/>
                <a:ea typeface="+mj-ea"/>
              </a:rPr>
              <a:t>您的标题</a:t>
            </a:r>
          </a:p>
        </p:txBody>
      </p:sp>
      <p:pic>
        <p:nvPicPr>
          <p:cNvPr id="35" name="淘宝网chenying0907出品 34"/>
          <p:cNvPicPr>
            <a:picLocks noChangeAspect="1"/>
          </p:cNvPicPr>
          <p:nvPr/>
        </p:nvPicPr>
        <p:blipFill rotWithShape="1">
          <a:blip r:embed="rId3" cstate="print">
            <a:extLst>
              <a:ext uri="{28A0092B-C50C-407E-A947-70E740481C1C}">
                <a14:useLocalDpi xmlns:a14="http://schemas.microsoft.com/office/drawing/2010/main" val="0"/>
              </a:ext>
            </a:extLst>
          </a:blip>
          <a:srcRect l="12042" t="5926" r="3204"/>
          <a:stretch/>
        </p:blipFill>
        <p:spPr>
          <a:xfrm>
            <a:off x="5247039" y="1662455"/>
            <a:ext cx="3138976" cy="1980232"/>
          </a:xfrm>
          <a:prstGeom prst="rect">
            <a:avLst/>
          </a:prstGeom>
        </p:spPr>
      </p:pic>
      <p:pic>
        <p:nvPicPr>
          <p:cNvPr id="38" name="淘宝网chenying0907出品 37"/>
          <p:cNvPicPr>
            <a:picLocks noChangeAspect="1"/>
          </p:cNvPicPr>
          <p:nvPr/>
        </p:nvPicPr>
        <p:blipFill rotWithShape="1">
          <a:blip r:embed="rId4" cstate="print">
            <a:extLst>
              <a:ext uri="{28A0092B-C50C-407E-A947-70E740481C1C}">
                <a14:useLocalDpi xmlns:a14="http://schemas.microsoft.com/office/drawing/2010/main" val="0"/>
              </a:ext>
            </a:extLst>
          </a:blip>
          <a:srcRect b="8721"/>
          <a:stretch/>
        </p:blipFill>
        <p:spPr>
          <a:xfrm>
            <a:off x="5247039" y="4456721"/>
            <a:ext cx="3138976" cy="1911072"/>
          </a:xfrm>
          <a:prstGeom prst="rect">
            <a:avLst/>
          </a:prstGeom>
        </p:spPr>
      </p:pic>
      <p:sp>
        <p:nvSpPr>
          <p:cNvPr id="41"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圆角淘宝网chenying0907出品 41"/>
          <p:cNvSpPr/>
          <p:nvPr/>
        </p:nvSpPr>
        <p:spPr bwMode="auto">
          <a:xfrm>
            <a:off x="1064019" y="5956794"/>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淘宝网chenying0907出品 42"/>
          <p:cNvSpPr/>
          <p:nvPr/>
        </p:nvSpPr>
        <p:spPr>
          <a:xfrm>
            <a:off x="1097112" y="5989213"/>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
        <p:nvSpPr>
          <p:cNvPr id="44" name="淘宝网chenying0907出品 43"/>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交流探索</a:t>
            </a:r>
            <a:endParaRPr lang="zh-CN" altLang="en-US" sz="2400" b="1" dirty="0">
              <a:solidFill>
                <a:schemeClr val="tx2"/>
              </a:solidFill>
              <a:latin typeface="+mj-ea"/>
              <a:ea typeface="+mj-ea"/>
            </a:endParaRPr>
          </a:p>
        </p:txBody>
      </p:sp>
      <p:sp>
        <p:nvSpPr>
          <p:cNvPr id="45" name="圆角淘宝网chenying0907出品 44"/>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淘宝网chenying0907出品 45"/>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二</a:t>
            </a:r>
            <a:endParaRPr lang="zh-CN" altLang="en-US" dirty="0">
              <a:latin typeface="+mj-ea"/>
              <a:ea typeface="+mj-ea"/>
            </a:endParaRPr>
          </a:p>
        </p:txBody>
      </p:sp>
    </p:spTree>
    <p:extLst>
      <p:ext uri="{BB962C8B-B14F-4D97-AF65-F5344CB8AC3E}">
        <p14:creationId xmlns:p14="http://schemas.microsoft.com/office/powerpoint/2010/main" val="1382906810"/>
      </p:ext>
    </p:extLst>
  </p:cSld>
  <p:clrMapOvr>
    <a:masterClrMapping/>
  </p:clrMapOvr>
  <p:transition spd="slow" advTm="1051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400" fill="hold"/>
                                        <p:tgtEl>
                                          <p:spTgt spid="45"/>
                                        </p:tgtEl>
                                        <p:attrNameLst>
                                          <p:attrName>ppt_w</p:attrName>
                                        </p:attrNameLst>
                                      </p:cBhvr>
                                      <p:tavLst>
                                        <p:tav tm="0">
                                          <p:val>
                                            <p:fltVal val="0"/>
                                          </p:val>
                                        </p:tav>
                                        <p:tav tm="100000">
                                          <p:val>
                                            <p:strVal val="#ppt_w"/>
                                          </p:val>
                                        </p:tav>
                                      </p:tavLst>
                                    </p:anim>
                                    <p:anim calcmode="lin" valueType="num">
                                      <p:cBhvr>
                                        <p:cTn id="22" dur="400" fill="hold"/>
                                        <p:tgtEl>
                                          <p:spTgt spid="45"/>
                                        </p:tgtEl>
                                        <p:attrNameLst>
                                          <p:attrName>ppt_h</p:attrName>
                                        </p:attrNameLst>
                                      </p:cBhvr>
                                      <p:tavLst>
                                        <p:tav tm="0">
                                          <p:val>
                                            <p:fltVal val="0"/>
                                          </p:val>
                                        </p:tav>
                                        <p:tav tm="100000">
                                          <p:val>
                                            <p:strVal val="#ppt_h"/>
                                          </p:val>
                                        </p:tav>
                                      </p:tavLst>
                                    </p:anim>
                                    <p:anim calcmode="lin" valueType="num">
                                      <p:cBhvr>
                                        <p:cTn id="23" dur="400" fill="hold"/>
                                        <p:tgtEl>
                                          <p:spTgt spid="45"/>
                                        </p:tgtEl>
                                        <p:attrNameLst>
                                          <p:attrName>style.rotation</p:attrName>
                                        </p:attrNameLst>
                                      </p:cBhvr>
                                      <p:tavLst>
                                        <p:tav tm="0">
                                          <p:val>
                                            <p:fltVal val="90"/>
                                          </p:val>
                                        </p:tav>
                                        <p:tav tm="100000">
                                          <p:val>
                                            <p:fltVal val="0"/>
                                          </p:val>
                                        </p:tav>
                                      </p:tavLst>
                                    </p:anim>
                                    <p:animEffect transition="in" filter="fade">
                                      <p:cBhvr>
                                        <p:cTn id="24" dur="400"/>
                                        <p:tgtEl>
                                          <p:spTgt spid="45"/>
                                        </p:tgtEl>
                                      </p:cBhvr>
                                    </p:animEffect>
                                  </p:childTnLst>
                                </p:cTn>
                              </p:par>
                              <p:par>
                                <p:cTn id="25" presetID="8" presetClass="emph" presetSubtype="0" fill="hold" grpId="1" nodeType="withEffect">
                                  <p:stCondLst>
                                    <p:cond delay="0"/>
                                  </p:stCondLst>
                                  <p:childTnLst>
                                    <p:animRot by="21600000">
                                      <p:cBhvr>
                                        <p:cTn id="26" dur="400" fill="hold"/>
                                        <p:tgtEl>
                                          <p:spTgt spid="45"/>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400" fill="hold"/>
                                        <p:tgtEl>
                                          <p:spTgt spid="41"/>
                                        </p:tgtEl>
                                        <p:attrNameLst>
                                          <p:attrName>ppt_w</p:attrName>
                                        </p:attrNameLst>
                                      </p:cBhvr>
                                      <p:tavLst>
                                        <p:tav tm="0">
                                          <p:val>
                                            <p:fltVal val="0"/>
                                          </p:val>
                                        </p:tav>
                                        <p:tav tm="100000">
                                          <p:val>
                                            <p:strVal val="#ppt_w"/>
                                          </p:val>
                                        </p:tav>
                                      </p:tavLst>
                                    </p:anim>
                                    <p:anim calcmode="lin" valueType="num">
                                      <p:cBhvr>
                                        <p:cTn id="41" dur="400" fill="hold"/>
                                        <p:tgtEl>
                                          <p:spTgt spid="41"/>
                                        </p:tgtEl>
                                        <p:attrNameLst>
                                          <p:attrName>ppt_h</p:attrName>
                                        </p:attrNameLst>
                                      </p:cBhvr>
                                      <p:tavLst>
                                        <p:tav tm="0">
                                          <p:val>
                                            <p:fltVal val="0"/>
                                          </p:val>
                                        </p:tav>
                                        <p:tav tm="100000">
                                          <p:val>
                                            <p:strVal val="#ppt_h"/>
                                          </p:val>
                                        </p:tav>
                                      </p:tavLst>
                                    </p:anim>
                                    <p:animEffect transition="in" filter="fade">
                                      <p:cBhvr>
                                        <p:cTn id="42" dur="400"/>
                                        <p:tgtEl>
                                          <p:spTgt spid="41"/>
                                        </p:tgtEl>
                                      </p:cBhvr>
                                    </p:animEffect>
                                  </p:childTnLst>
                                </p:cTn>
                              </p:par>
                              <p:par>
                                <p:cTn id="43" presetID="8" presetClass="emph" presetSubtype="0" fill="hold" grpId="1" nodeType="withEffect">
                                  <p:stCondLst>
                                    <p:cond delay="0"/>
                                  </p:stCondLst>
                                  <p:childTnLst>
                                    <p:animRot by="21600000">
                                      <p:cBhvr>
                                        <p:cTn id="44" dur="400" fill="hold"/>
                                        <p:tgtEl>
                                          <p:spTgt spid="41"/>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12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3620"/>
                            </p:stCondLst>
                            <p:childTnLst>
                              <p:par>
                                <p:cTn id="56" presetID="31"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p:cTn id="58" dur="400" fill="hold"/>
                                        <p:tgtEl>
                                          <p:spTgt spid="27"/>
                                        </p:tgtEl>
                                        <p:attrNameLst>
                                          <p:attrName>ppt_w</p:attrName>
                                        </p:attrNameLst>
                                      </p:cBhvr>
                                      <p:tavLst>
                                        <p:tav tm="0">
                                          <p:val>
                                            <p:fltVal val="0"/>
                                          </p:val>
                                        </p:tav>
                                        <p:tav tm="100000">
                                          <p:val>
                                            <p:strVal val="#ppt_w"/>
                                          </p:val>
                                        </p:tav>
                                      </p:tavLst>
                                    </p:anim>
                                    <p:anim calcmode="lin" valueType="num">
                                      <p:cBhvr>
                                        <p:cTn id="59" dur="400" fill="hold"/>
                                        <p:tgtEl>
                                          <p:spTgt spid="27"/>
                                        </p:tgtEl>
                                        <p:attrNameLst>
                                          <p:attrName>ppt_h</p:attrName>
                                        </p:attrNameLst>
                                      </p:cBhvr>
                                      <p:tavLst>
                                        <p:tav tm="0">
                                          <p:val>
                                            <p:fltVal val="0"/>
                                          </p:val>
                                        </p:tav>
                                        <p:tav tm="100000">
                                          <p:val>
                                            <p:strVal val="#ppt_h"/>
                                          </p:val>
                                        </p:tav>
                                      </p:tavLst>
                                    </p:anim>
                                    <p:anim calcmode="lin" valueType="num">
                                      <p:cBhvr>
                                        <p:cTn id="60" dur="400" fill="hold"/>
                                        <p:tgtEl>
                                          <p:spTgt spid="27"/>
                                        </p:tgtEl>
                                        <p:attrNameLst>
                                          <p:attrName>style.rotation</p:attrName>
                                        </p:attrNameLst>
                                      </p:cBhvr>
                                      <p:tavLst>
                                        <p:tav tm="0">
                                          <p:val>
                                            <p:fltVal val="90"/>
                                          </p:val>
                                        </p:tav>
                                        <p:tav tm="100000">
                                          <p:val>
                                            <p:fltVal val="0"/>
                                          </p:val>
                                        </p:tav>
                                      </p:tavLst>
                                    </p:anim>
                                    <p:animEffect transition="in" filter="fade">
                                      <p:cBhvr>
                                        <p:cTn id="61" dur="400"/>
                                        <p:tgtEl>
                                          <p:spTgt spid="27"/>
                                        </p:tgtEl>
                                      </p:cBhvr>
                                    </p:animEffect>
                                  </p:childTnLst>
                                </p:cTn>
                              </p:par>
                              <p:par>
                                <p:cTn id="62" presetID="8" presetClass="emph" presetSubtype="0" fill="hold" grpId="1" nodeType="withEffect">
                                  <p:stCondLst>
                                    <p:cond delay="0"/>
                                  </p:stCondLst>
                                  <p:childTnLst>
                                    <p:animRot by="21600000">
                                      <p:cBhvr>
                                        <p:cTn id="63" dur="400" fill="hold"/>
                                        <p:tgtEl>
                                          <p:spTgt spid="27"/>
                                        </p:tgtEl>
                                        <p:attrNameLst>
                                          <p:attrName>r</p:attrName>
                                        </p:attrNameLst>
                                      </p:cBhvr>
                                    </p:animRot>
                                  </p:childTnLst>
                                </p:cTn>
                              </p:par>
                            </p:childTnLst>
                          </p:cTn>
                        </p:par>
                        <p:par>
                          <p:cTn id="64" fill="hold">
                            <p:stCondLst>
                              <p:cond delay="4020"/>
                            </p:stCondLst>
                            <p:childTnLst>
                              <p:par>
                                <p:cTn id="65" presetID="2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par>
                          <p:cTn id="68" fill="hold">
                            <p:stCondLst>
                              <p:cond delay="4520"/>
                            </p:stCondLst>
                            <p:childTnLst>
                              <p:par>
                                <p:cTn id="69" presetID="53" presetClass="entr" presetSubtype="16"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childTnLst>
                          </p:cTn>
                        </p:par>
                        <p:par>
                          <p:cTn id="74" fill="hold">
                            <p:stCondLst>
                              <p:cond delay="5020"/>
                            </p:stCondLst>
                            <p:childTnLst>
                              <p:par>
                                <p:cTn id="75" presetID="31"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400" fill="hold"/>
                                        <p:tgtEl>
                                          <p:spTgt spid="29"/>
                                        </p:tgtEl>
                                        <p:attrNameLst>
                                          <p:attrName>ppt_w</p:attrName>
                                        </p:attrNameLst>
                                      </p:cBhvr>
                                      <p:tavLst>
                                        <p:tav tm="0">
                                          <p:val>
                                            <p:fltVal val="0"/>
                                          </p:val>
                                        </p:tav>
                                        <p:tav tm="100000">
                                          <p:val>
                                            <p:strVal val="#ppt_w"/>
                                          </p:val>
                                        </p:tav>
                                      </p:tavLst>
                                    </p:anim>
                                    <p:anim calcmode="lin" valueType="num">
                                      <p:cBhvr>
                                        <p:cTn id="78" dur="400" fill="hold"/>
                                        <p:tgtEl>
                                          <p:spTgt spid="29"/>
                                        </p:tgtEl>
                                        <p:attrNameLst>
                                          <p:attrName>ppt_h</p:attrName>
                                        </p:attrNameLst>
                                      </p:cBhvr>
                                      <p:tavLst>
                                        <p:tav tm="0">
                                          <p:val>
                                            <p:fltVal val="0"/>
                                          </p:val>
                                        </p:tav>
                                        <p:tav tm="100000">
                                          <p:val>
                                            <p:strVal val="#ppt_h"/>
                                          </p:val>
                                        </p:tav>
                                      </p:tavLst>
                                    </p:anim>
                                    <p:anim calcmode="lin" valueType="num">
                                      <p:cBhvr>
                                        <p:cTn id="79" dur="400" fill="hold"/>
                                        <p:tgtEl>
                                          <p:spTgt spid="29"/>
                                        </p:tgtEl>
                                        <p:attrNameLst>
                                          <p:attrName>style.rotation</p:attrName>
                                        </p:attrNameLst>
                                      </p:cBhvr>
                                      <p:tavLst>
                                        <p:tav tm="0">
                                          <p:val>
                                            <p:fltVal val="90"/>
                                          </p:val>
                                        </p:tav>
                                        <p:tav tm="100000">
                                          <p:val>
                                            <p:fltVal val="0"/>
                                          </p:val>
                                        </p:tav>
                                      </p:tavLst>
                                    </p:anim>
                                    <p:animEffect transition="in" filter="fade">
                                      <p:cBhvr>
                                        <p:cTn id="80" dur="400"/>
                                        <p:tgtEl>
                                          <p:spTgt spid="29"/>
                                        </p:tgtEl>
                                      </p:cBhvr>
                                    </p:animEffect>
                                  </p:childTnLst>
                                </p:cTn>
                              </p:par>
                              <p:par>
                                <p:cTn id="81" presetID="8" presetClass="emph" presetSubtype="0" fill="hold" grpId="1" nodeType="withEffect">
                                  <p:stCondLst>
                                    <p:cond delay="0"/>
                                  </p:stCondLst>
                                  <p:childTnLst>
                                    <p:animRot by="21600000">
                                      <p:cBhvr>
                                        <p:cTn id="82" dur="400" fill="hold"/>
                                        <p:tgtEl>
                                          <p:spTgt spid="29"/>
                                        </p:tgtEl>
                                        <p:attrNameLst>
                                          <p:attrName>r</p:attrName>
                                        </p:attrNameLst>
                                      </p:cBhvr>
                                    </p:animRot>
                                  </p:childTnLst>
                                </p:cTn>
                              </p:par>
                            </p:childTnLst>
                          </p:cTn>
                        </p:par>
                        <p:par>
                          <p:cTn id="83" fill="hold">
                            <p:stCondLst>
                              <p:cond delay="5420"/>
                            </p:stCondLst>
                            <p:childTnLst>
                              <p:par>
                                <p:cTn id="84" presetID="22" presetClass="entr" presetSubtype="8"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left)">
                                      <p:cBhvr>
                                        <p:cTn id="86" dur="500"/>
                                        <p:tgtEl>
                                          <p:spTgt spid="26"/>
                                        </p:tgtEl>
                                      </p:cBhvr>
                                    </p:animEffect>
                                  </p:childTnLst>
                                </p:cTn>
                              </p:par>
                            </p:childTnLst>
                          </p:cTn>
                        </p:par>
                        <p:par>
                          <p:cTn id="87" fill="hold">
                            <p:stCondLst>
                              <p:cond delay="5920"/>
                            </p:stCondLst>
                            <p:childTnLst>
                              <p:par>
                                <p:cTn id="88" presetID="53" presetClass="entr" presetSubtype="16"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6420"/>
                            </p:stCondLst>
                            <p:childTnLst>
                              <p:par>
                                <p:cTn id="94" presetID="31" presetClass="entr" presetSubtype="0"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400" fill="hold"/>
                                        <p:tgtEl>
                                          <p:spTgt spid="33"/>
                                        </p:tgtEl>
                                        <p:attrNameLst>
                                          <p:attrName>ppt_w</p:attrName>
                                        </p:attrNameLst>
                                      </p:cBhvr>
                                      <p:tavLst>
                                        <p:tav tm="0">
                                          <p:val>
                                            <p:fltVal val="0"/>
                                          </p:val>
                                        </p:tav>
                                        <p:tav tm="100000">
                                          <p:val>
                                            <p:strVal val="#ppt_w"/>
                                          </p:val>
                                        </p:tav>
                                      </p:tavLst>
                                    </p:anim>
                                    <p:anim calcmode="lin" valueType="num">
                                      <p:cBhvr>
                                        <p:cTn id="97" dur="400" fill="hold"/>
                                        <p:tgtEl>
                                          <p:spTgt spid="33"/>
                                        </p:tgtEl>
                                        <p:attrNameLst>
                                          <p:attrName>ppt_h</p:attrName>
                                        </p:attrNameLst>
                                      </p:cBhvr>
                                      <p:tavLst>
                                        <p:tav tm="0">
                                          <p:val>
                                            <p:fltVal val="0"/>
                                          </p:val>
                                        </p:tav>
                                        <p:tav tm="100000">
                                          <p:val>
                                            <p:strVal val="#ppt_h"/>
                                          </p:val>
                                        </p:tav>
                                      </p:tavLst>
                                    </p:anim>
                                    <p:anim calcmode="lin" valueType="num">
                                      <p:cBhvr>
                                        <p:cTn id="98" dur="400" fill="hold"/>
                                        <p:tgtEl>
                                          <p:spTgt spid="33"/>
                                        </p:tgtEl>
                                        <p:attrNameLst>
                                          <p:attrName>style.rotation</p:attrName>
                                        </p:attrNameLst>
                                      </p:cBhvr>
                                      <p:tavLst>
                                        <p:tav tm="0">
                                          <p:val>
                                            <p:fltVal val="90"/>
                                          </p:val>
                                        </p:tav>
                                        <p:tav tm="100000">
                                          <p:val>
                                            <p:fltVal val="0"/>
                                          </p:val>
                                        </p:tav>
                                      </p:tavLst>
                                    </p:anim>
                                    <p:animEffect transition="in" filter="fade">
                                      <p:cBhvr>
                                        <p:cTn id="99" dur="400"/>
                                        <p:tgtEl>
                                          <p:spTgt spid="33"/>
                                        </p:tgtEl>
                                      </p:cBhvr>
                                    </p:animEffect>
                                  </p:childTnLst>
                                </p:cTn>
                              </p:par>
                              <p:par>
                                <p:cTn id="100" presetID="8" presetClass="emph" presetSubtype="0" fill="hold" grpId="1" nodeType="withEffect">
                                  <p:stCondLst>
                                    <p:cond delay="0"/>
                                  </p:stCondLst>
                                  <p:childTnLst>
                                    <p:animRot by="21600000">
                                      <p:cBhvr>
                                        <p:cTn id="101" dur="400" fill="hold"/>
                                        <p:tgtEl>
                                          <p:spTgt spid="33"/>
                                        </p:tgtEl>
                                        <p:attrNameLst>
                                          <p:attrName>r</p:attrName>
                                        </p:attrNameLst>
                                      </p:cBhvr>
                                    </p:animRot>
                                  </p:childTnLst>
                                </p:cTn>
                              </p:par>
                            </p:childTnLst>
                          </p:cTn>
                        </p:par>
                        <p:par>
                          <p:cTn id="102" fill="hold">
                            <p:stCondLst>
                              <p:cond delay="6820"/>
                            </p:stCondLst>
                            <p:childTnLst>
                              <p:par>
                                <p:cTn id="103" presetID="22" presetClass="entr" presetSubtype="8"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wipe(left)">
                                      <p:cBhvr>
                                        <p:cTn id="105" dur="500"/>
                                        <p:tgtEl>
                                          <p:spTgt spid="30"/>
                                        </p:tgtEl>
                                      </p:cBhvr>
                                    </p:animEffect>
                                  </p:childTnLst>
                                </p:cTn>
                              </p:par>
                            </p:childTnLst>
                          </p:cTn>
                        </p:par>
                        <p:par>
                          <p:cTn id="106" fill="hold">
                            <p:stCondLst>
                              <p:cond delay="7820"/>
                            </p:stCondLst>
                            <p:childTnLst>
                              <p:par>
                                <p:cTn id="107" presetID="22" presetClass="entr" presetSubtype="4"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wipe(down)">
                                      <p:cBhvr>
                                        <p:cTn id="109" dur="500"/>
                                        <p:tgtEl>
                                          <p:spTgt spid="35"/>
                                        </p:tgtEl>
                                      </p:cBhvr>
                                    </p:animEffect>
                                  </p:childTnLst>
                                </p:cTn>
                              </p:par>
                              <p:par>
                                <p:cTn id="110" presetID="22" presetClass="entr" presetSubtype="1" fill="hold" nodeType="with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wipe(up)">
                                      <p:cBhvr>
                                        <p:cTn id="112" dur="500"/>
                                        <p:tgtEl>
                                          <p:spTgt spid="38"/>
                                        </p:tgtEl>
                                      </p:cBhvr>
                                    </p:animEffect>
                                  </p:childTnLst>
                                </p:cTn>
                              </p:par>
                            </p:childTnLst>
                          </p:cTn>
                        </p:par>
                        <p:par>
                          <p:cTn id="113" fill="hold">
                            <p:stCondLst>
                              <p:cond delay="8320"/>
                            </p:stCondLst>
                            <p:childTnLst>
                              <p:par>
                                <p:cTn id="114" presetID="31" presetClass="entr" presetSubtype="0" fill="hold" grpId="0" nodeType="afterEffect">
                                  <p:stCondLst>
                                    <p:cond delay="0"/>
                                  </p:stCondLst>
                                  <p:childTnLst>
                                    <p:set>
                                      <p:cBhvr>
                                        <p:cTn id="115" dur="1" fill="hold">
                                          <p:stCondLst>
                                            <p:cond delay="0"/>
                                          </p:stCondLst>
                                        </p:cTn>
                                        <p:tgtEl>
                                          <p:spTgt spid="42"/>
                                        </p:tgtEl>
                                        <p:attrNameLst>
                                          <p:attrName>style.visibility</p:attrName>
                                        </p:attrNameLst>
                                      </p:cBhvr>
                                      <p:to>
                                        <p:strVal val="visible"/>
                                      </p:to>
                                    </p:set>
                                    <p:anim calcmode="lin" valueType="num">
                                      <p:cBhvr>
                                        <p:cTn id="116" dur="400" fill="hold"/>
                                        <p:tgtEl>
                                          <p:spTgt spid="42"/>
                                        </p:tgtEl>
                                        <p:attrNameLst>
                                          <p:attrName>ppt_w</p:attrName>
                                        </p:attrNameLst>
                                      </p:cBhvr>
                                      <p:tavLst>
                                        <p:tav tm="0">
                                          <p:val>
                                            <p:fltVal val="0"/>
                                          </p:val>
                                        </p:tav>
                                        <p:tav tm="100000">
                                          <p:val>
                                            <p:strVal val="#ppt_w"/>
                                          </p:val>
                                        </p:tav>
                                      </p:tavLst>
                                    </p:anim>
                                    <p:anim calcmode="lin" valueType="num">
                                      <p:cBhvr>
                                        <p:cTn id="117" dur="400" fill="hold"/>
                                        <p:tgtEl>
                                          <p:spTgt spid="42"/>
                                        </p:tgtEl>
                                        <p:attrNameLst>
                                          <p:attrName>ppt_h</p:attrName>
                                        </p:attrNameLst>
                                      </p:cBhvr>
                                      <p:tavLst>
                                        <p:tav tm="0">
                                          <p:val>
                                            <p:fltVal val="0"/>
                                          </p:val>
                                        </p:tav>
                                        <p:tav tm="100000">
                                          <p:val>
                                            <p:strVal val="#ppt_h"/>
                                          </p:val>
                                        </p:tav>
                                      </p:tavLst>
                                    </p:anim>
                                    <p:anim calcmode="lin" valueType="num">
                                      <p:cBhvr>
                                        <p:cTn id="118" dur="400" fill="hold"/>
                                        <p:tgtEl>
                                          <p:spTgt spid="42"/>
                                        </p:tgtEl>
                                        <p:attrNameLst>
                                          <p:attrName>style.rotation</p:attrName>
                                        </p:attrNameLst>
                                      </p:cBhvr>
                                      <p:tavLst>
                                        <p:tav tm="0">
                                          <p:val>
                                            <p:fltVal val="90"/>
                                          </p:val>
                                        </p:tav>
                                        <p:tav tm="100000">
                                          <p:val>
                                            <p:fltVal val="0"/>
                                          </p:val>
                                        </p:tav>
                                      </p:tavLst>
                                    </p:anim>
                                    <p:animEffect transition="in" filter="fade">
                                      <p:cBhvr>
                                        <p:cTn id="119" dur="400"/>
                                        <p:tgtEl>
                                          <p:spTgt spid="42"/>
                                        </p:tgtEl>
                                      </p:cBhvr>
                                    </p:animEffect>
                                  </p:childTnLst>
                                </p:cTn>
                              </p:par>
                            </p:childTnLst>
                          </p:cTn>
                        </p:par>
                        <p:par>
                          <p:cTn id="120" fill="hold">
                            <p:stCondLst>
                              <p:cond delay="8720"/>
                            </p:stCondLst>
                            <p:childTnLst>
                              <p:par>
                                <p:cTn id="121" presetID="22" presetClass="entr" presetSubtype="8"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wipe(left)">
                                      <p:cBhvr>
                                        <p:cTn id="123" dur="500"/>
                                        <p:tgtEl>
                                          <p:spTgt spid="43"/>
                                        </p:tgtEl>
                                      </p:cBhvr>
                                    </p:animEffect>
                                  </p:childTnLst>
                                </p:cTn>
                              </p:par>
                            </p:childTnLst>
                          </p:cTn>
                        </p:par>
                        <p:par>
                          <p:cTn id="124" fill="hold">
                            <p:stCondLst>
                              <p:cond delay="9220"/>
                            </p:stCondLst>
                            <p:childTnLst>
                              <p:par>
                                <p:cTn id="125" presetID="22" presetClass="entr" presetSubtype="8" fill="hold" grpId="0" nodeType="after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left)">
                                      <p:cBhvr>
                                        <p:cTn id="1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6" grpId="0"/>
      <p:bldP spid="17" grpId="0"/>
      <p:bldP spid="20" grpId="0"/>
      <p:bldP spid="21" grpId="0" animBg="1"/>
      <p:bldP spid="26" grpId="0"/>
      <p:bldP spid="27" grpId="0"/>
      <p:bldP spid="27" grpId="1"/>
      <p:bldP spid="28" grpId="0" animBg="1"/>
      <p:bldP spid="29" grpId="0"/>
      <p:bldP spid="29" grpId="1"/>
      <p:bldP spid="30" grpId="0"/>
      <p:bldP spid="31" grpId="0" animBg="1"/>
      <p:bldP spid="33" grpId="0"/>
      <p:bldP spid="33" grpId="1"/>
      <p:bldP spid="41" grpId="0" animBg="1"/>
      <p:bldP spid="41" grpId="1" animBg="1"/>
      <p:bldP spid="42" grpId="0" animBg="1"/>
      <p:bldP spid="43" grpId="0"/>
      <p:bldP spid="44" grpId="0"/>
      <p:bldP spid="45" grpId="0" animBg="1"/>
      <p:bldP spid="45" grpId="1" animBg="1"/>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7" name="淘宝网chenying0907出品 16"/>
          <p:cNvSpPr/>
          <p:nvPr/>
        </p:nvSpPr>
        <p:spPr>
          <a:xfrm>
            <a:off x="1404442" y="1396409"/>
            <a:ext cx="2753890"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分析，交流，思考</a:t>
            </a:r>
            <a:endParaRPr lang="en-US" altLang="zh-CN" sz="2000" b="1" dirty="0">
              <a:solidFill>
                <a:schemeClr val="bg2"/>
              </a:solidFill>
              <a:latin typeface="微软雅黑" pitchFamily="34" charset="-122"/>
              <a:ea typeface="微软雅黑" pitchFamily="34" charset="-122"/>
            </a:endParaRPr>
          </a:p>
        </p:txBody>
      </p:sp>
      <p:sp>
        <p:nvSpPr>
          <p:cNvPr id="18" name="淘宝网chenying0907出品 17"/>
          <p:cNvSpPr/>
          <p:nvPr/>
        </p:nvSpPr>
        <p:spPr>
          <a:xfrm>
            <a:off x="2455996" y="5919210"/>
            <a:ext cx="4573464" cy="400110"/>
          </a:xfrm>
          <a:prstGeom prst="rect">
            <a:avLst/>
          </a:prstGeom>
        </p:spPr>
        <p:txBody>
          <a:bodyPr wrap="square">
            <a:spAutoFit/>
          </a:bodyPr>
          <a:lstStyle/>
          <a:p>
            <a:pPr algn="just"/>
            <a:r>
              <a:rPr lang="zh-CN" altLang="en-US" sz="2000" dirty="0">
                <a:solidFill>
                  <a:srgbClr val="484849"/>
                </a:solidFill>
                <a:latin typeface="微软雅黑" pitchFamily="34" charset="-122"/>
                <a:ea typeface="微软雅黑" pitchFamily="34" charset="-122"/>
              </a:rPr>
              <a:t>深化对“五点法”的认识，突出</a:t>
            </a:r>
            <a:r>
              <a:rPr lang="zh-CN" altLang="en-US" sz="2000" dirty="0" smtClean="0">
                <a:solidFill>
                  <a:srgbClr val="484849"/>
                </a:solidFill>
                <a:latin typeface="微软雅黑" pitchFamily="34" charset="-122"/>
                <a:ea typeface="微软雅黑" pitchFamily="34" charset="-122"/>
              </a:rPr>
              <a:t>重点。</a:t>
            </a:r>
            <a:endParaRPr lang="zh-CN" altLang="en-US" sz="2000" dirty="0">
              <a:solidFill>
                <a:srgbClr val="484849"/>
              </a:solidFill>
              <a:latin typeface="微软雅黑" pitchFamily="34" charset="-122"/>
              <a:ea typeface="微软雅黑" pitchFamily="34" charset="-122"/>
            </a:endParaRPr>
          </a:p>
        </p:txBody>
      </p:sp>
      <p:sp>
        <p:nvSpPr>
          <p:cNvPr id="21" name="圆角淘宝网chenying0907出品 20"/>
          <p:cNvSpPr/>
          <p:nvPr/>
        </p:nvSpPr>
        <p:spPr bwMode="auto">
          <a:xfrm>
            <a:off x="1669971" y="2667071"/>
            <a:ext cx="3072757" cy="583456"/>
          </a:xfrm>
          <a:prstGeom prst="roundRect">
            <a:avLst/>
          </a:prstGeom>
          <a:solidFill>
            <a:schemeClr val="accent1"/>
          </a:solidFill>
          <a:ln w="9525" cap="flat" cmpd="sng" algn="ctr">
            <a:solidFill>
              <a:schemeClr val="tx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圆角淘宝网chenying0907出品 25"/>
          <p:cNvSpPr/>
          <p:nvPr/>
        </p:nvSpPr>
        <p:spPr bwMode="auto">
          <a:xfrm>
            <a:off x="1669971" y="3460712"/>
            <a:ext cx="3072757" cy="583456"/>
          </a:xfrm>
          <a:prstGeom prst="roundRect">
            <a:avLst/>
          </a:prstGeom>
          <a:solidFill>
            <a:schemeClr val="accent1"/>
          </a:solidFill>
          <a:ln w="9525" cap="flat" cmpd="sng" algn="ctr">
            <a:solidFill>
              <a:schemeClr val="tx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圆角淘宝网chenying0907出品 26"/>
          <p:cNvSpPr/>
          <p:nvPr/>
        </p:nvSpPr>
        <p:spPr bwMode="auto">
          <a:xfrm>
            <a:off x="1669971" y="4231458"/>
            <a:ext cx="3072757" cy="583456"/>
          </a:xfrm>
          <a:prstGeom prst="roundRect">
            <a:avLst/>
          </a:prstGeom>
          <a:solidFill>
            <a:schemeClr val="accent1"/>
          </a:solidFill>
          <a:ln w="9525" cap="flat" cmpd="sng" algn="ctr">
            <a:solidFill>
              <a:schemeClr val="tx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淘宝网chenying0907出品 27"/>
          <p:cNvSpPr/>
          <p:nvPr/>
        </p:nvSpPr>
        <p:spPr>
          <a:xfrm>
            <a:off x="1727186" y="2771498"/>
            <a:ext cx="2819336" cy="400110"/>
          </a:xfrm>
          <a:prstGeom prst="rect">
            <a:avLst/>
          </a:prstGeom>
        </p:spPr>
        <p:txBody>
          <a:bodyPr wrap="square">
            <a:spAutoFit/>
          </a:bodyPr>
          <a:lstStyle/>
          <a:p>
            <a:pPr algn="just"/>
            <a:r>
              <a:rPr lang="zh-CN" altLang="en-US" sz="2000" b="1" dirty="0" smtClean="0">
                <a:solidFill>
                  <a:schemeClr val="accent2"/>
                </a:solidFill>
                <a:latin typeface="微软雅黑" pitchFamily="34" charset="-122"/>
                <a:ea typeface="微软雅黑" pitchFamily="34" charset="-122"/>
              </a:rPr>
              <a:t>这里输入第一个问题</a:t>
            </a:r>
            <a:endParaRPr lang="en-US" altLang="zh-CN" sz="2000" b="1" dirty="0">
              <a:solidFill>
                <a:schemeClr val="accent2"/>
              </a:solidFill>
              <a:latin typeface="微软雅黑" pitchFamily="34" charset="-122"/>
              <a:ea typeface="微软雅黑" pitchFamily="34" charset="-122"/>
            </a:endParaRPr>
          </a:p>
        </p:txBody>
      </p:sp>
      <p:sp>
        <p:nvSpPr>
          <p:cNvPr id="29" name="淘宝网chenying0907出品 28"/>
          <p:cNvSpPr/>
          <p:nvPr/>
        </p:nvSpPr>
        <p:spPr>
          <a:xfrm>
            <a:off x="1727186" y="3565139"/>
            <a:ext cx="2819336" cy="400110"/>
          </a:xfrm>
          <a:prstGeom prst="rect">
            <a:avLst/>
          </a:prstGeom>
        </p:spPr>
        <p:txBody>
          <a:bodyPr wrap="square">
            <a:spAutoFit/>
          </a:bodyPr>
          <a:lstStyle/>
          <a:p>
            <a:pPr algn="just"/>
            <a:r>
              <a:rPr lang="zh-CN" altLang="en-US" sz="2000" b="1" dirty="0">
                <a:solidFill>
                  <a:schemeClr val="accent2"/>
                </a:solidFill>
                <a:latin typeface="微软雅黑" pitchFamily="34" charset="-122"/>
                <a:ea typeface="微软雅黑" pitchFamily="34" charset="-122"/>
              </a:rPr>
              <a:t>这里输入</a:t>
            </a:r>
            <a:r>
              <a:rPr lang="zh-CN" altLang="en-US" sz="2000" b="1" dirty="0" smtClean="0">
                <a:solidFill>
                  <a:schemeClr val="accent2"/>
                </a:solidFill>
                <a:latin typeface="微软雅黑" pitchFamily="34" charset="-122"/>
                <a:ea typeface="微软雅黑" pitchFamily="34" charset="-122"/>
              </a:rPr>
              <a:t>第二个</a:t>
            </a:r>
            <a:r>
              <a:rPr lang="zh-CN" altLang="en-US" sz="2000" b="1" dirty="0">
                <a:solidFill>
                  <a:schemeClr val="accent2"/>
                </a:solidFill>
                <a:latin typeface="微软雅黑" pitchFamily="34" charset="-122"/>
                <a:ea typeface="微软雅黑" pitchFamily="34" charset="-122"/>
              </a:rPr>
              <a:t>问题</a:t>
            </a:r>
            <a:endParaRPr lang="en-US" altLang="zh-CN" sz="2000" b="1" dirty="0">
              <a:solidFill>
                <a:schemeClr val="accent2"/>
              </a:solidFill>
              <a:latin typeface="微软雅黑" pitchFamily="34" charset="-122"/>
              <a:ea typeface="微软雅黑" pitchFamily="34" charset="-122"/>
            </a:endParaRPr>
          </a:p>
        </p:txBody>
      </p:sp>
      <p:sp>
        <p:nvSpPr>
          <p:cNvPr id="30" name="淘宝网chenying0907出品 29"/>
          <p:cNvSpPr/>
          <p:nvPr/>
        </p:nvSpPr>
        <p:spPr>
          <a:xfrm>
            <a:off x="1727186" y="4335885"/>
            <a:ext cx="2819336" cy="400110"/>
          </a:xfrm>
          <a:prstGeom prst="rect">
            <a:avLst/>
          </a:prstGeom>
        </p:spPr>
        <p:txBody>
          <a:bodyPr wrap="square">
            <a:spAutoFit/>
          </a:bodyPr>
          <a:lstStyle/>
          <a:p>
            <a:pPr algn="just"/>
            <a:r>
              <a:rPr lang="zh-CN" altLang="en-US" sz="2000" b="1" dirty="0">
                <a:solidFill>
                  <a:schemeClr val="accent2"/>
                </a:solidFill>
                <a:latin typeface="微软雅黑" pitchFamily="34" charset="-122"/>
                <a:ea typeface="微软雅黑" pitchFamily="34" charset="-122"/>
              </a:rPr>
              <a:t>这里输入</a:t>
            </a:r>
            <a:r>
              <a:rPr lang="zh-CN" altLang="en-US" sz="2000" b="1" dirty="0" smtClean="0">
                <a:solidFill>
                  <a:schemeClr val="accent2"/>
                </a:solidFill>
                <a:latin typeface="微软雅黑" pitchFamily="34" charset="-122"/>
                <a:ea typeface="微软雅黑" pitchFamily="34" charset="-122"/>
              </a:rPr>
              <a:t>第三个</a:t>
            </a:r>
            <a:r>
              <a:rPr lang="zh-CN" altLang="en-US" sz="2000" b="1" dirty="0">
                <a:solidFill>
                  <a:schemeClr val="accent2"/>
                </a:solidFill>
                <a:latin typeface="微软雅黑" pitchFamily="34" charset="-122"/>
                <a:ea typeface="微软雅黑" pitchFamily="34" charset="-122"/>
              </a:rPr>
              <a:t>问题</a:t>
            </a:r>
            <a:endParaRPr lang="en-US" altLang="zh-CN" sz="2000" b="1" dirty="0">
              <a:solidFill>
                <a:schemeClr val="accent2"/>
              </a:solidFill>
              <a:latin typeface="微软雅黑" pitchFamily="34" charset="-122"/>
              <a:ea typeface="微软雅黑" pitchFamily="34" charset="-122"/>
            </a:endParaRPr>
          </a:p>
        </p:txBody>
      </p:sp>
      <p:sp>
        <p:nvSpPr>
          <p:cNvPr id="31" name="圆角淘宝网chenying0907出品 30"/>
          <p:cNvSpPr/>
          <p:nvPr/>
        </p:nvSpPr>
        <p:spPr bwMode="auto">
          <a:xfrm>
            <a:off x="1449784" y="2459726"/>
            <a:ext cx="3803005" cy="2615510"/>
          </a:xfrm>
          <a:prstGeom prst="roundRect">
            <a:avLst>
              <a:gd name="adj" fmla="val 5893"/>
            </a:avLst>
          </a:prstGeom>
          <a:noFill/>
          <a:ln w="12700" cap="flat" cmpd="sng" algn="ctr">
            <a:solidFill>
              <a:schemeClr val="bg2"/>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淘宝网chenying0907出品 6"/>
          <p:cNvSpPr>
            <a:spLocks/>
          </p:cNvSpPr>
          <p:nvPr/>
        </p:nvSpPr>
        <p:spPr bwMode="auto">
          <a:xfrm>
            <a:off x="6568050" y="2232145"/>
            <a:ext cx="660778" cy="3040590"/>
          </a:xfrm>
          <a:custGeom>
            <a:avLst/>
            <a:gdLst>
              <a:gd name="T0" fmla="*/ 41 w 1198"/>
              <a:gd name="T1" fmla="*/ 155 h 5535"/>
              <a:gd name="T2" fmla="*/ 951 w 1198"/>
              <a:gd name="T3" fmla="*/ 2741 h 5535"/>
              <a:gd name="T4" fmla="*/ 0 w 1198"/>
              <a:gd name="T5" fmla="*/ 5378 h 5535"/>
              <a:gd name="T6" fmla="*/ 190 w 1198"/>
              <a:gd name="T7" fmla="*/ 5535 h 5535"/>
              <a:gd name="T8" fmla="*/ 1198 w 1198"/>
              <a:gd name="T9" fmla="*/ 2741 h 5535"/>
              <a:gd name="T10" fmla="*/ 233 w 1198"/>
              <a:gd name="T11" fmla="*/ 0 h 5535"/>
              <a:gd name="T12" fmla="*/ 41 w 1198"/>
              <a:gd name="T13" fmla="*/ 155 h 5535"/>
            </a:gdLst>
            <a:ahLst/>
            <a:cxnLst>
              <a:cxn ang="0">
                <a:pos x="T0" y="T1"/>
              </a:cxn>
              <a:cxn ang="0">
                <a:pos x="T2" y="T3"/>
              </a:cxn>
              <a:cxn ang="0">
                <a:pos x="T4" y="T5"/>
              </a:cxn>
              <a:cxn ang="0">
                <a:pos x="T6" y="T7"/>
              </a:cxn>
              <a:cxn ang="0">
                <a:pos x="T8" y="T9"/>
              </a:cxn>
              <a:cxn ang="0">
                <a:pos x="T10" y="T11"/>
              </a:cxn>
              <a:cxn ang="0">
                <a:pos x="T12" y="T13"/>
              </a:cxn>
            </a:cxnLst>
            <a:rect l="0" t="0" r="r" b="b"/>
            <a:pathLst>
              <a:path w="1198" h="5535">
                <a:moveTo>
                  <a:pt x="41" y="155"/>
                </a:moveTo>
                <a:cubicBezTo>
                  <a:pt x="610" y="863"/>
                  <a:pt x="951" y="1762"/>
                  <a:pt x="951" y="2741"/>
                </a:cubicBezTo>
                <a:cubicBezTo>
                  <a:pt x="951" y="3743"/>
                  <a:pt x="594" y="4662"/>
                  <a:pt x="0" y="5378"/>
                </a:cubicBezTo>
                <a:lnTo>
                  <a:pt x="190" y="5535"/>
                </a:lnTo>
                <a:cubicBezTo>
                  <a:pt x="819" y="4777"/>
                  <a:pt x="1198" y="3803"/>
                  <a:pt x="1198" y="2741"/>
                </a:cubicBezTo>
                <a:cubicBezTo>
                  <a:pt x="1198" y="1704"/>
                  <a:pt x="837" y="750"/>
                  <a:pt x="233" y="0"/>
                </a:cubicBezTo>
                <a:lnTo>
                  <a:pt x="41" y="155"/>
                </a:lnTo>
                <a:close/>
              </a:path>
            </a:pathLst>
          </a:custGeom>
          <a:solidFill>
            <a:srgbClr val="A9A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35" name="Oval 7"/>
          <p:cNvSpPr>
            <a:spLocks noChangeArrowheads="1"/>
          </p:cNvSpPr>
          <p:nvPr/>
        </p:nvSpPr>
        <p:spPr bwMode="auto">
          <a:xfrm>
            <a:off x="6261712" y="1887832"/>
            <a:ext cx="811416" cy="807617"/>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8" name="Oval 8"/>
          <p:cNvSpPr>
            <a:spLocks noChangeArrowheads="1"/>
          </p:cNvSpPr>
          <p:nvPr/>
        </p:nvSpPr>
        <p:spPr bwMode="auto">
          <a:xfrm>
            <a:off x="6745270" y="3333441"/>
            <a:ext cx="810149" cy="807617"/>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9" name="Oval 9"/>
          <p:cNvSpPr>
            <a:spLocks noChangeArrowheads="1"/>
          </p:cNvSpPr>
          <p:nvPr/>
        </p:nvSpPr>
        <p:spPr bwMode="auto">
          <a:xfrm>
            <a:off x="6261712" y="4824621"/>
            <a:ext cx="811416" cy="80888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0" name="Line 10"/>
          <p:cNvSpPr>
            <a:spLocks noChangeShapeType="1"/>
          </p:cNvSpPr>
          <p:nvPr/>
        </p:nvSpPr>
        <p:spPr bwMode="auto">
          <a:xfrm flipV="1">
            <a:off x="5449031" y="2611903"/>
            <a:ext cx="869645" cy="794959"/>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41" name="Line 11"/>
          <p:cNvSpPr>
            <a:spLocks noChangeShapeType="1"/>
          </p:cNvSpPr>
          <p:nvPr/>
        </p:nvSpPr>
        <p:spPr bwMode="auto">
          <a:xfrm>
            <a:off x="5575617" y="3756238"/>
            <a:ext cx="1107626" cy="0"/>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42" name="Line 12"/>
          <p:cNvSpPr>
            <a:spLocks noChangeShapeType="1"/>
          </p:cNvSpPr>
          <p:nvPr/>
        </p:nvSpPr>
        <p:spPr bwMode="auto">
          <a:xfrm>
            <a:off x="5449031" y="4098019"/>
            <a:ext cx="869645" cy="796224"/>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43" name="淘宝网chenying0907出品 42"/>
          <p:cNvSpPr/>
          <p:nvPr/>
        </p:nvSpPr>
        <p:spPr>
          <a:xfrm>
            <a:off x="6296615" y="2083035"/>
            <a:ext cx="731298" cy="400110"/>
          </a:xfrm>
          <a:prstGeom prst="rect">
            <a:avLst/>
          </a:prstGeom>
        </p:spPr>
        <p:txBody>
          <a:bodyPr wrap="square">
            <a:spAutoFit/>
          </a:bodyPr>
          <a:lstStyle/>
          <a:p>
            <a:pPr algn="just"/>
            <a:r>
              <a:rPr lang="zh-CN" altLang="en-US" sz="2000" b="1" dirty="0">
                <a:solidFill>
                  <a:schemeClr val="accent1"/>
                </a:solidFill>
                <a:latin typeface="微软雅黑" pitchFamily="34" charset="-122"/>
                <a:ea typeface="微软雅黑" pitchFamily="34" charset="-122"/>
              </a:rPr>
              <a:t>联系</a:t>
            </a:r>
          </a:p>
        </p:txBody>
      </p:sp>
      <p:sp>
        <p:nvSpPr>
          <p:cNvPr id="44" name="淘宝网chenying0907出品 43"/>
          <p:cNvSpPr/>
          <p:nvPr/>
        </p:nvSpPr>
        <p:spPr>
          <a:xfrm>
            <a:off x="6775449" y="3519537"/>
            <a:ext cx="731298" cy="400110"/>
          </a:xfrm>
          <a:prstGeom prst="rect">
            <a:avLst/>
          </a:prstGeom>
        </p:spPr>
        <p:txBody>
          <a:bodyPr wrap="square">
            <a:spAutoFit/>
          </a:bodyPr>
          <a:lstStyle/>
          <a:p>
            <a:pPr algn="just"/>
            <a:r>
              <a:rPr lang="zh-CN" altLang="en-US" sz="2000" b="1" dirty="0" smtClean="0">
                <a:solidFill>
                  <a:schemeClr val="accent1"/>
                </a:solidFill>
                <a:latin typeface="微软雅黑" pitchFamily="34" charset="-122"/>
                <a:ea typeface="微软雅黑" pitchFamily="34" charset="-122"/>
              </a:rPr>
              <a:t>比较</a:t>
            </a:r>
            <a:endParaRPr lang="zh-CN" altLang="en-US" sz="2000" b="1" dirty="0">
              <a:solidFill>
                <a:schemeClr val="accent1"/>
              </a:solidFill>
              <a:latin typeface="微软雅黑" pitchFamily="34" charset="-122"/>
              <a:ea typeface="微软雅黑" pitchFamily="34" charset="-122"/>
            </a:endParaRPr>
          </a:p>
        </p:txBody>
      </p:sp>
      <p:sp>
        <p:nvSpPr>
          <p:cNvPr id="45" name="淘宝网chenying0907出品 44"/>
          <p:cNvSpPr/>
          <p:nvPr/>
        </p:nvSpPr>
        <p:spPr>
          <a:xfrm>
            <a:off x="6296615" y="5032218"/>
            <a:ext cx="731298" cy="400110"/>
          </a:xfrm>
          <a:prstGeom prst="rect">
            <a:avLst/>
          </a:prstGeom>
        </p:spPr>
        <p:txBody>
          <a:bodyPr wrap="square">
            <a:spAutoFit/>
          </a:bodyPr>
          <a:lstStyle/>
          <a:p>
            <a:pPr algn="just"/>
            <a:r>
              <a:rPr lang="zh-CN" altLang="en-US" sz="2000" b="1" dirty="0" smtClean="0">
                <a:solidFill>
                  <a:schemeClr val="accent1"/>
                </a:solidFill>
                <a:latin typeface="微软雅黑" pitchFamily="34" charset="-122"/>
                <a:ea typeface="微软雅黑" pitchFamily="34" charset="-122"/>
              </a:rPr>
              <a:t>反用</a:t>
            </a:r>
            <a:endParaRPr lang="zh-CN" altLang="en-US" sz="2000" b="1" dirty="0">
              <a:solidFill>
                <a:schemeClr val="accent1"/>
              </a:solidFill>
              <a:latin typeface="微软雅黑" pitchFamily="34" charset="-122"/>
              <a:ea typeface="微软雅黑" pitchFamily="34" charset="-122"/>
            </a:endParaRPr>
          </a:p>
        </p:txBody>
      </p:sp>
      <p:grpSp>
        <p:nvGrpSpPr>
          <p:cNvPr id="46" name="淘宝网chenying0907出品 45"/>
          <p:cNvGrpSpPr/>
          <p:nvPr/>
        </p:nvGrpSpPr>
        <p:grpSpPr>
          <a:xfrm>
            <a:off x="4859141" y="3403063"/>
            <a:ext cx="675968" cy="673436"/>
            <a:chOff x="6575397" y="4016332"/>
            <a:chExt cx="675968" cy="673436"/>
          </a:xfrm>
        </p:grpSpPr>
        <p:sp>
          <p:nvSpPr>
            <p:cNvPr id="47" name="Oval 5"/>
            <p:cNvSpPr>
              <a:spLocks noChangeArrowheads="1"/>
            </p:cNvSpPr>
            <p:nvPr/>
          </p:nvSpPr>
          <p:spPr bwMode="auto">
            <a:xfrm>
              <a:off x="6575397" y="4016332"/>
              <a:ext cx="675968" cy="673436"/>
            </a:xfrm>
            <a:prstGeom prst="ellipse">
              <a:avLst/>
            </a:prstGeom>
            <a:solidFill>
              <a:schemeClr val="tx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48" name="虚尾箭头 47"/>
            <p:cNvSpPr/>
            <p:nvPr/>
          </p:nvSpPr>
          <p:spPr>
            <a:xfrm>
              <a:off x="6681994" y="4079985"/>
              <a:ext cx="462774" cy="546185"/>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淘宝网chenying0907出品 7"/>
          <p:cNvSpPr>
            <a:spLocks noEditPoints="1"/>
          </p:cNvSpPr>
          <p:nvPr/>
        </p:nvSpPr>
        <p:spPr bwMode="auto">
          <a:xfrm rot="947707">
            <a:off x="7294134" y="1217617"/>
            <a:ext cx="1516890" cy="1266926"/>
          </a:xfrm>
          <a:custGeom>
            <a:avLst/>
            <a:gdLst>
              <a:gd name="T0" fmla="*/ 3197 w 5010"/>
              <a:gd name="T1" fmla="*/ 3131 h 4154"/>
              <a:gd name="T2" fmla="*/ 2975 w 5010"/>
              <a:gd name="T3" fmla="*/ 3131 h 4154"/>
              <a:gd name="T4" fmla="*/ 1835 w 5010"/>
              <a:gd name="T5" fmla="*/ 1504 h 4154"/>
              <a:gd name="T6" fmla="*/ 1380 w 5010"/>
              <a:gd name="T7" fmla="*/ 1866 h 4154"/>
              <a:gd name="T8" fmla="*/ 2328 w 5010"/>
              <a:gd name="T9" fmla="*/ 2537 h 4154"/>
              <a:gd name="T10" fmla="*/ 2279 w 5010"/>
              <a:gd name="T11" fmla="*/ 2247 h 4154"/>
              <a:gd name="T12" fmla="*/ 2287 w 5010"/>
              <a:gd name="T13" fmla="*/ 1957 h 4154"/>
              <a:gd name="T14" fmla="*/ 2317 w 5010"/>
              <a:gd name="T15" fmla="*/ 1672 h 4154"/>
              <a:gd name="T16" fmla="*/ 1889 w 5010"/>
              <a:gd name="T17" fmla="*/ 1672 h 4154"/>
              <a:gd name="T18" fmla="*/ 708 w 5010"/>
              <a:gd name="T19" fmla="*/ 1993 h 4154"/>
              <a:gd name="T20" fmla="*/ 614 w 5010"/>
              <a:gd name="T21" fmla="*/ 2671 h 4154"/>
              <a:gd name="T22" fmla="*/ 1352 w 5010"/>
              <a:gd name="T23" fmla="*/ 2671 h 4154"/>
              <a:gd name="T24" fmla="*/ 1245 w 5010"/>
              <a:gd name="T25" fmla="*/ 2021 h 4154"/>
              <a:gd name="T26" fmla="*/ 614 w 5010"/>
              <a:gd name="T27" fmla="*/ 1536 h 4154"/>
              <a:gd name="T28" fmla="*/ 983 w 5010"/>
              <a:gd name="T29" fmla="*/ 1976 h 4154"/>
              <a:gd name="T30" fmla="*/ 1707 w 5010"/>
              <a:gd name="T31" fmla="*/ 2385 h 4154"/>
              <a:gd name="T32" fmla="*/ 1707 w 5010"/>
              <a:gd name="T33" fmla="*/ 2385 h 4154"/>
              <a:gd name="T34" fmla="*/ 1707 w 5010"/>
              <a:gd name="T35" fmla="*/ 2247 h 4154"/>
              <a:gd name="T36" fmla="*/ 1889 w 5010"/>
              <a:gd name="T37" fmla="*/ 1957 h 4154"/>
              <a:gd name="T38" fmla="*/ 3181 w 5010"/>
              <a:gd name="T39" fmla="*/ 1784 h 4154"/>
              <a:gd name="T40" fmla="*/ 4076 w 5010"/>
              <a:gd name="T41" fmla="*/ 2155 h 4154"/>
              <a:gd name="T42" fmla="*/ 4076 w 5010"/>
              <a:gd name="T43" fmla="*/ 2293 h 4154"/>
              <a:gd name="T44" fmla="*/ 3503 w 5010"/>
              <a:gd name="T45" fmla="*/ 1714 h 4154"/>
              <a:gd name="T46" fmla="*/ 3503 w 5010"/>
              <a:gd name="T47" fmla="*/ 1491 h 4154"/>
              <a:gd name="T48" fmla="*/ 2838 w 5010"/>
              <a:gd name="T49" fmla="*/ 2360 h 4154"/>
              <a:gd name="T50" fmla="*/ 3066 w 5010"/>
              <a:gd name="T51" fmla="*/ 2671 h 4154"/>
              <a:gd name="T52" fmla="*/ 3937 w 5010"/>
              <a:gd name="T53" fmla="*/ 2360 h 4154"/>
              <a:gd name="T54" fmla="*/ 3569 w 5010"/>
              <a:gd name="T55" fmla="*/ 2671 h 4154"/>
              <a:gd name="T56" fmla="*/ 3207 w 5010"/>
              <a:gd name="T57" fmla="*/ 2360 h 4154"/>
              <a:gd name="T58" fmla="*/ 4470 w 5010"/>
              <a:gd name="T59" fmla="*/ 2577 h 4154"/>
              <a:gd name="T60" fmla="*/ 4143 w 5010"/>
              <a:gd name="T61" fmla="*/ 2671 h 4154"/>
              <a:gd name="T62" fmla="*/ 4877 w 5010"/>
              <a:gd name="T63" fmla="*/ 1268 h 4154"/>
              <a:gd name="T64" fmla="*/ 4419 w 5010"/>
              <a:gd name="T65" fmla="*/ 2886 h 4154"/>
              <a:gd name="T66" fmla="*/ 0 w 5010"/>
              <a:gd name="T67" fmla="*/ 2753 h 4154"/>
              <a:gd name="T68" fmla="*/ 2505 w 5010"/>
              <a:gd name="T69" fmla="*/ 0 h 4154"/>
              <a:gd name="T70" fmla="*/ 4910 w 5010"/>
              <a:gd name="T71" fmla="*/ 2753 h 4154"/>
              <a:gd name="T72" fmla="*/ 100 w 5010"/>
              <a:gd name="T73" fmla="*/ 1401 h 4154"/>
              <a:gd name="T74" fmla="*/ 2505 w 5010"/>
              <a:gd name="T75" fmla="*/ 519 h 4154"/>
              <a:gd name="T76" fmla="*/ 2505 w 5010"/>
              <a:gd name="T77" fmla="*/ 3635 h 4154"/>
              <a:gd name="T78" fmla="*/ 3289 w 5010"/>
              <a:gd name="T79" fmla="*/ 940 h 4154"/>
              <a:gd name="T80" fmla="*/ 2960 w 5010"/>
              <a:gd name="T81" fmla="*/ 1179 h 4154"/>
              <a:gd name="T82" fmla="*/ 3086 w 5010"/>
              <a:gd name="T83" fmla="*/ 793 h 4154"/>
              <a:gd name="T84" fmla="*/ 2637 w 5010"/>
              <a:gd name="T85" fmla="*/ 852 h 4154"/>
              <a:gd name="T86" fmla="*/ 2415 w 5010"/>
              <a:gd name="T87" fmla="*/ 852 h 4154"/>
              <a:gd name="T88" fmla="*/ 1913 w 5010"/>
              <a:gd name="T89" fmla="*/ 793 h 4154"/>
              <a:gd name="T90" fmla="*/ 2038 w 5010"/>
              <a:gd name="T91" fmla="*/ 1179 h 4154"/>
              <a:gd name="T92" fmla="*/ 1710 w 5010"/>
              <a:gd name="T93" fmla="*/ 940 h 4154"/>
              <a:gd name="T94" fmla="*/ 1982 w 5010"/>
              <a:gd name="T95" fmla="*/ 3262 h 4154"/>
              <a:gd name="T96" fmla="*/ 1913 w 5010"/>
              <a:gd name="T97" fmla="*/ 3050 h 4154"/>
              <a:gd name="T98" fmla="*/ 1844 w 5010"/>
              <a:gd name="T99" fmla="*/ 3262 h 4154"/>
              <a:gd name="T100" fmla="*/ 2729 w 5010"/>
              <a:gd name="T101" fmla="*/ 3424 h 4154"/>
              <a:gd name="T102" fmla="*/ 2400 w 5010"/>
              <a:gd name="T103" fmla="*/ 3185 h 4154"/>
              <a:gd name="T104" fmla="*/ 2526 w 5010"/>
              <a:gd name="T105" fmla="*/ 3571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0" h="4154">
                <a:moveTo>
                  <a:pt x="3086" y="3381"/>
                </a:moveTo>
                <a:lnTo>
                  <a:pt x="3155" y="3262"/>
                </a:lnTo>
                <a:lnTo>
                  <a:pt x="3289" y="3233"/>
                </a:lnTo>
                <a:lnTo>
                  <a:pt x="3197" y="3131"/>
                </a:lnTo>
                <a:lnTo>
                  <a:pt x="3211" y="2994"/>
                </a:lnTo>
                <a:lnTo>
                  <a:pt x="3086" y="3050"/>
                </a:lnTo>
                <a:lnTo>
                  <a:pt x="2960" y="2994"/>
                </a:lnTo>
                <a:lnTo>
                  <a:pt x="2975" y="3131"/>
                </a:lnTo>
                <a:lnTo>
                  <a:pt x="2883" y="3233"/>
                </a:lnTo>
                <a:lnTo>
                  <a:pt x="3017" y="3262"/>
                </a:lnTo>
                <a:lnTo>
                  <a:pt x="3086" y="3381"/>
                </a:lnTo>
                <a:close/>
                <a:moveTo>
                  <a:pt x="1835" y="1504"/>
                </a:moveTo>
                <a:lnTo>
                  <a:pt x="1533" y="1504"/>
                </a:lnTo>
                <a:lnTo>
                  <a:pt x="1406" y="1747"/>
                </a:lnTo>
                <a:lnTo>
                  <a:pt x="1350" y="1747"/>
                </a:lnTo>
                <a:lnTo>
                  <a:pt x="1380" y="1866"/>
                </a:lnTo>
                <a:lnTo>
                  <a:pt x="1438" y="1866"/>
                </a:lnTo>
                <a:lnTo>
                  <a:pt x="1438" y="2658"/>
                </a:lnTo>
                <a:lnTo>
                  <a:pt x="2281" y="2658"/>
                </a:lnTo>
                <a:lnTo>
                  <a:pt x="2328" y="2537"/>
                </a:lnTo>
                <a:lnTo>
                  <a:pt x="2160" y="2537"/>
                </a:lnTo>
                <a:lnTo>
                  <a:pt x="2160" y="2385"/>
                </a:lnTo>
                <a:lnTo>
                  <a:pt x="2279" y="2385"/>
                </a:lnTo>
                <a:lnTo>
                  <a:pt x="2279" y="2247"/>
                </a:lnTo>
                <a:lnTo>
                  <a:pt x="2160" y="2247"/>
                </a:lnTo>
                <a:lnTo>
                  <a:pt x="2160" y="2098"/>
                </a:lnTo>
                <a:lnTo>
                  <a:pt x="2287" y="2098"/>
                </a:lnTo>
                <a:lnTo>
                  <a:pt x="2287" y="1957"/>
                </a:lnTo>
                <a:lnTo>
                  <a:pt x="2160" y="1957"/>
                </a:lnTo>
                <a:lnTo>
                  <a:pt x="2160" y="1812"/>
                </a:lnTo>
                <a:lnTo>
                  <a:pt x="2317" y="1812"/>
                </a:lnTo>
                <a:lnTo>
                  <a:pt x="2317" y="1672"/>
                </a:lnTo>
                <a:lnTo>
                  <a:pt x="2160" y="1672"/>
                </a:lnTo>
                <a:lnTo>
                  <a:pt x="2160" y="1510"/>
                </a:lnTo>
                <a:lnTo>
                  <a:pt x="1889" y="1510"/>
                </a:lnTo>
                <a:lnTo>
                  <a:pt x="1889" y="1672"/>
                </a:lnTo>
                <a:lnTo>
                  <a:pt x="1751" y="1672"/>
                </a:lnTo>
                <a:lnTo>
                  <a:pt x="1835" y="1504"/>
                </a:lnTo>
                <a:close/>
                <a:moveTo>
                  <a:pt x="635" y="1777"/>
                </a:moveTo>
                <a:cubicBezTo>
                  <a:pt x="651" y="1848"/>
                  <a:pt x="675" y="1920"/>
                  <a:pt x="708" y="1993"/>
                </a:cubicBezTo>
                <a:cubicBezTo>
                  <a:pt x="740" y="2066"/>
                  <a:pt x="781" y="2138"/>
                  <a:pt x="830" y="2209"/>
                </a:cubicBezTo>
                <a:cubicBezTo>
                  <a:pt x="800" y="2244"/>
                  <a:pt x="767" y="2279"/>
                  <a:pt x="731" y="2315"/>
                </a:cubicBezTo>
                <a:cubicBezTo>
                  <a:pt x="696" y="2351"/>
                  <a:pt x="656" y="2387"/>
                  <a:pt x="614" y="2425"/>
                </a:cubicBezTo>
                <a:lnTo>
                  <a:pt x="614" y="2671"/>
                </a:lnTo>
                <a:cubicBezTo>
                  <a:pt x="685" y="2632"/>
                  <a:pt x="752" y="2590"/>
                  <a:pt x="813" y="2543"/>
                </a:cubicBezTo>
                <a:cubicBezTo>
                  <a:pt x="875" y="2496"/>
                  <a:pt x="932" y="2446"/>
                  <a:pt x="983" y="2393"/>
                </a:cubicBezTo>
                <a:cubicBezTo>
                  <a:pt x="1034" y="2446"/>
                  <a:pt x="1091" y="2496"/>
                  <a:pt x="1152" y="2543"/>
                </a:cubicBezTo>
                <a:cubicBezTo>
                  <a:pt x="1213" y="2590"/>
                  <a:pt x="1280" y="2632"/>
                  <a:pt x="1352" y="2671"/>
                </a:cubicBezTo>
                <a:lnTo>
                  <a:pt x="1352" y="2425"/>
                </a:lnTo>
                <a:cubicBezTo>
                  <a:pt x="1309" y="2387"/>
                  <a:pt x="1269" y="2350"/>
                  <a:pt x="1234" y="2314"/>
                </a:cubicBezTo>
                <a:cubicBezTo>
                  <a:pt x="1198" y="2278"/>
                  <a:pt x="1166" y="2243"/>
                  <a:pt x="1136" y="2207"/>
                </a:cubicBezTo>
                <a:cubicBezTo>
                  <a:pt x="1179" y="2146"/>
                  <a:pt x="1215" y="2084"/>
                  <a:pt x="1245" y="2021"/>
                </a:cubicBezTo>
                <a:cubicBezTo>
                  <a:pt x="1275" y="1958"/>
                  <a:pt x="1299" y="1895"/>
                  <a:pt x="1317" y="1833"/>
                </a:cubicBezTo>
                <a:cubicBezTo>
                  <a:pt x="1334" y="1771"/>
                  <a:pt x="1346" y="1710"/>
                  <a:pt x="1352" y="1652"/>
                </a:cubicBezTo>
                <a:lnTo>
                  <a:pt x="1352" y="1536"/>
                </a:lnTo>
                <a:lnTo>
                  <a:pt x="614" y="1536"/>
                </a:lnTo>
                <a:lnTo>
                  <a:pt x="614" y="1677"/>
                </a:lnTo>
                <a:lnTo>
                  <a:pt x="1093" y="1677"/>
                </a:lnTo>
                <a:cubicBezTo>
                  <a:pt x="1077" y="1733"/>
                  <a:pt x="1060" y="1786"/>
                  <a:pt x="1042" y="1835"/>
                </a:cubicBezTo>
                <a:cubicBezTo>
                  <a:pt x="1024" y="1885"/>
                  <a:pt x="1005" y="1931"/>
                  <a:pt x="983" y="1976"/>
                </a:cubicBezTo>
                <a:cubicBezTo>
                  <a:pt x="968" y="1945"/>
                  <a:pt x="954" y="1913"/>
                  <a:pt x="941" y="1880"/>
                </a:cubicBezTo>
                <a:cubicBezTo>
                  <a:pt x="928" y="1847"/>
                  <a:pt x="916" y="1813"/>
                  <a:pt x="905" y="1777"/>
                </a:cubicBezTo>
                <a:lnTo>
                  <a:pt x="635" y="1777"/>
                </a:lnTo>
                <a:close/>
                <a:moveTo>
                  <a:pt x="1707" y="2385"/>
                </a:moveTo>
                <a:lnTo>
                  <a:pt x="1889" y="2385"/>
                </a:lnTo>
                <a:lnTo>
                  <a:pt x="1889" y="2537"/>
                </a:lnTo>
                <a:lnTo>
                  <a:pt x="1707" y="2537"/>
                </a:lnTo>
                <a:lnTo>
                  <a:pt x="1707" y="2385"/>
                </a:lnTo>
                <a:close/>
                <a:moveTo>
                  <a:pt x="1707" y="2098"/>
                </a:moveTo>
                <a:lnTo>
                  <a:pt x="1889" y="2098"/>
                </a:lnTo>
                <a:lnTo>
                  <a:pt x="1889" y="2247"/>
                </a:lnTo>
                <a:lnTo>
                  <a:pt x="1707" y="2247"/>
                </a:lnTo>
                <a:lnTo>
                  <a:pt x="1707" y="2098"/>
                </a:lnTo>
                <a:close/>
                <a:moveTo>
                  <a:pt x="1707" y="1812"/>
                </a:moveTo>
                <a:lnTo>
                  <a:pt x="1889" y="1812"/>
                </a:lnTo>
                <a:lnTo>
                  <a:pt x="1889" y="1957"/>
                </a:lnTo>
                <a:lnTo>
                  <a:pt x="1707" y="1957"/>
                </a:lnTo>
                <a:lnTo>
                  <a:pt x="1707" y="1812"/>
                </a:lnTo>
                <a:close/>
                <a:moveTo>
                  <a:pt x="3181" y="1491"/>
                </a:moveTo>
                <a:lnTo>
                  <a:pt x="3181" y="1784"/>
                </a:lnTo>
                <a:lnTo>
                  <a:pt x="2808" y="1784"/>
                </a:lnTo>
                <a:lnTo>
                  <a:pt x="2810" y="2293"/>
                </a:lnTo>
                <a:lnTo>
                  <a:pt x="4017" y="2293"/>
                </a:lnTo>
                <a:lnTo>
                  <a:pt x="4076" y="2155"/>
                </a:lnTo>
                <a:lnTo>
                  <a:pt x="3131" y="2155"/>
                </a:lnTo>
                <a:lnTo>
                  <a:pt x="3131" y="1922"/>
                </a:lnTo>
                <a:lnTo>
                  <a:pt x="4076" y="1922"/>
                </a:lnTo>
                <a:lnTo>
                  <a:pt x="4076" y="2293"/>
                </a:lnTo>
                <a:lnTo>
                  <a:pt x="4399" y="2293"/>
                </a:lnTo>
                <a:lnTo>
                  <a:pt x="4399"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4000" y="2671"/>
                </a:moveTo>
                <a:lnTo>
                  <a:pt x="4036" y="2577"/>
                </a:lnTo>
                <a:lnTo>
                  <a:pt x="3987" y="2577"/>
                </a:lnTo>
                <a:lnTo>
                  <a:pt x="3937" y="2360"/>
                </a:lnTo>
                <a:lnTo>
                  <a:pt x="3637" y="2360"/>
                </a:lnTo>
                <a:lnTo>
                  <a:pt x="3709" y="2671"/>
                </a:lnTo>
                <a:lnTo>
                  <a:pt x="4000" y="2671"/>
                </a:lnTo>
                <a:close/>
                <a:moveTo>
                  <a:pt x="3569" y="2671"/>
                </a:moveTo>
                <a:lnTo>
                  <a:pt x="3606" y="2577"/>
                </a:lnTo>
                <a:lnTo>
                  <a:pt x="3557" y="2577"/>
                </a:lnTo>
                <a:lnTo>
                  <a:pt x="3507" y="2360"/>
                </a:lnTo>
                <a:lnTo>
                  <a:pt x="3207" y="2360"/>
                </a:lnTo>
                <a:lnTo>
                  <a:pt x="3279" y="2671"/>
                </a:lnTo>
                <a:lnTo>
                  <a:pt x="3569" y="2671"/>
                </a:lnTo>
                <a:close/>
                <a:moveTo>
                  <a:pt x="4433" y="2671"/>
                </a:moveTo>
                <a:lnTo>
                  <a:pt x="4470" y="2577"/>
                </a:lnTo>
                <a:lnTo>
                  <a:pt x="4419" y="2577"/>
                </a:lnTo>
                <a:lnTo>
                  <a:pt x="4371" y="2360"/>
                </a:lnTo>
                <a:lnTo>
                  <a:pt x="4071" y="2360"/>
                </a:lnTo>
                <a:lnTo>
                  <a:pt x="4143" y="2671"/>
                </a:lnTo>
                <a:lnTo>
                  <a:pt x="4433" y="2671"/>
                </a:lnTo>
                <a:close/>
                <a:moveTo>
                  <a:pt x="2505" y="0"/>
                </a:moveTo>
                <a:cubicBezTo>
                  <a:pt x="3365" y="0"/>
                  <a:pt x="4103" y="523"/>
                  <a:pt x="4419" y="1268"/>
                </a:cubicBezTo>
                <a:lnTo>
                  <a:pt x="4877" y="1268"/>
                </a:lnTo>
                <a:cubicBezTo>
                  <a:pt x="4950" y="1268"/>
                  <a:pt x="5010" y="1328"/>
                  <a:pt x="5010" y="1401"/>
                </a:cubicBezTo>
                <a:lnTo>
                  <a:pt x="5010" y="2753"/>
                </a:lnTo>
                <a:cubicBezTo>
                  <a:pt x="5010" y="2826"/>
                  <a:pt x="4950" y="2886"/>
                  <a:pt x="4877" y="2886"/>
                </a:cubicBezTo>
                <a:lnTo>
                  <a:pt x="4419" y="2886"/>
                </a:lnTo>
                <a:cubicBezTo>
                  <a:pt x="4103" y="3631"/>
                  <a:pt x="3365" y="4154"/>
                  <a:pt x="2505" y="4154"/>
                </a:cubicBezTo>
                <a:cubicBezTo>
                  <a:pt x="1645" y="4154"/>
                  <a:pt x="907" y="3631"/>
                  <a:pt x="591" y="2886"/>
                </a:cubicBezTo>
                <a:lnTo>
                  <a:pt x="133" y="2886"/>
                </a:lnTo>
                <a:cubicBezTo>
                  <a:pt x="60" y="2886"/>
                  <a:pt x="0" y="2826"/>
                  <a:pt x="0" y="2753"/>
                </a:cubicBezTo>
                <a:lnTo>
                  <a:pt x="0" y="1401"/>
                </a:lnTo>
                <a:cubicBezTo>
                  <a:pt x="0" y="1328"/>
                  <a:pt x="60" y="1268"/>
                  <a:pt x="133" y="1268"/>
                </a:cubicBezTo>
                <a:lnTo>
                  <a:pt x="591" y="1268"/>
                </a:lnTo>
                <a:cubicBezTo>
                  <a:pt x="907" y="523"/>
                  <a:pt x="1645" y="0"/>
                  <a:pt x="2505" y="0"/>
                </a:cubicBezTo>
                <a:close/>
                <a:moveTo>
                  <a:pt x="133" y="1368"/>
                </a:moveTo>
                <a:lnTo>
                  <a:pt x="4877" y="1368"/>
                </a:lnTo>
                <a:cubicBezTo>
                  <a:pt x="4895" y="1368"/>
                  <a:pt x="4910" y="1383"/>
                  <a:pt x="4910" y="1401"/>
                </a:cubicBezTo>
                <a:lnTo>
                  <a:pt x="4910" y="2753"/>
                </a:lnTo>
                <a:cubicBezTo>
                  <a:pt x="4910" y="2771"/>
                  <a:pt x="4895" y="2786"/>
                  <a:pt x="4877"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5" y="912"/>
                </a:lnTo>
                <a:lnTo>
                  <a:pt x="3289" y="940"/>
                </a:lnTo>
                <a:lnTo>
                  <a:pt x="3197" y="1042"/>
                </a:lnTo>
                <a:lnTo>
                  <a:pt x="3211" y="1179"/>
                </a:lnTo>
                <a:lnTo>
                  <a:pt x="3086" y="1123"/>
                </a:lnTo>
                <a:lnTo>
                  <a:pt x="2960" y="1179"/>
                </a:lnTo>
                <a:lnTo>
                  <a:pt x="2975" y="1042"/>
                </a:lnTo>
                <a:lnTo>
                  <a:pt x="2883" y="940"/>
                </a:lnTo>
                <a:lnTo>
                  <a:pt x="3017" y="912"/>
                </a:lnTo>
                <a:lnTo>
                  <a:pt x="3086" y="793"/>
                </a:lnTo>
                <a:close/>
                <a:moveTo>
                  <a:pt x="2526" y="602"/>
                </a:moveTo>
                <a:lnTo>
                  <a:pt x="2595" y="721"/>
                </a:lnTo>
                <a:lnTo>
                  <a:pt x="2729" y="750"/>
                </a:lnTo>
                <a:lnTo>
                  <a:pt x="2637" y="852"/>
                </a:lnTo>
                <a:lnTo>
                  <a:pt x="2652" y="989"/>
                </a:lnTo>
                <a:lnTo>
                  <a:pt x="2526" y="933"/>
                </a:lnTo>
                <a:lnTo>
                  <a:pt x="2400" y="989"/>
                </a:lnTo>
                <a:lnTo>
                  <a:pt x="2415" y="852"/>
                </a:lnTo>
                <a:lnTo>
                  <a:pt x="2323" y="750"/>
                </a:lnTo>
                <a:lnTo>
                  <a:pt x="2457" y="721"/>
                </a:lnTo>
                <a:lnTo>
                  <a:pt x="2526" y="602"/>
                </a:lnTo>
                <a:close/>
                <a:moveTo>
                  <a:pt x="1913" y="793"/>
                </a:moveTo>
                <a:lnTo>
                  <a:pt x="1982" y="912"/>
                </a:lnTo>
                <a:lnTo>
                  <a:pt x="2116" y="940"/>
                </a:lnTo>
                <a:lnTo>
                  <a:pt x="2024" y="1042"/>
                </a:lnTo>
                <a:lnTo>
                  <a:pt x="2038" y="1179"/>
                </a:lnTo>
                <a:lnTo>
                  <a:pt x="1913" y="1123"/>
                </a:lnTo>
                <a:lnTo>
                  <a:pt x="1787" y="1179"/>
                </a:lnTo>
                <a:lnTo>
                  <a:pt x="1802" y="1042"/>
                </a:lnTo>
                <a:lnTo>
                  <a:pt x="1710" y="940"/>
                </a:lnTo>
                <a:lnTo>
                  <a:pt x="1844" y="912"/>
                </a:lnTo>
                <a:lnTo>
                  <a:pt x="1913" y="793"/>
                </a:lnTo>
                <a:close/>
                <a:moveTo>
                  <a:pt x="1913" y="3381"/>
                </a:moveTo>
                <a:lnTo>
                  <a:pt x="1982" y="3262"/>
                </a:lnTo>
                <a:lnTo>
                  <a:pt x="2116" y="3233"/>
                </a:lnTo>
                <a:lnTo>
                  <a:pt x="2024" y="3131"/>
                </a:lnTo>
                <a:lnTo>
                  <a:pt x="2038" y="2994"/>
                </a:lnTo>
                <a:lnTo>
                  <a:pt x="1913" y="3050"/>
                </a:lnTo>
                <a:lnTo>
                  <a:pt x="1787" y="2994"/>
                </a:lnTo>
                <a:lnTo>
                  <a:pt x="1802" y="3131"/>
                </a:lnTo>
                <a:lnTo>
                  <a:pt x="1710" y="3233"/>
                </a:lnTo>
                <a:lnTo>
                  <a:pt x="1844" y="3262"/>
                </a:lnTo>
                <a:lnTo>
                  <a:pt x="1913" y="3381"/>
                </a:lnTo>
                <a:close/>
                <a:moveTo>
                  <a:pt x="2526" y="3571"/>
                </a:moveTo>
                <a:lnTo>
                  <a:pt x="2595" y="3452"/>
                </a:lnTo>
                <a:lnTo>
                  <a:pt x="2729" y="3424"/>
                </a:lnTo>
                <a:lnTo>
                  <a:pt x="2637" y="3322"/>
                </a:lnTo>
                <a:lnTo>
                  <a:pt x="2652" y="3185"/>
                </a:lnTo>
                <a:lnTo>
                  <a:pt x="2526" y="3241"/>
                </a:lnTo>
                <a:lnTo>
                  <a:pt x="2400" y="3185"/>
                </a:lnTo>
                <a:lnTo>
                  <a:pt x="2415" y="3322"/>
                </a:lnTo>
                <a:lnTo>
                  <a:pt x="2323" y="3424"/>
                </a:lnTo>
                <a:lnTo>
                  <a:pt x="2457" y="3452"/>
                </a:lnTo>
                <a:lnTo>
                  <a:pt x="2526" y="357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圆角淘宝网chenying0907出品 52"/>
          <p:cNvSpPr/>
          <p:nvPr/>
        </p:nvSpPr>
        <p:spPr bwMode="auto">
          <a:xfrm>
            <a:off x="1064019" y="5886791"/>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淘宝网chenying0907出品 53"/>
          <p:cNvSpPr/>
          <p:nvPr/>
        </p:nvSpPr>
        <p:spPr>
          <a:xfrm>
            <a:off x="1097112" y="5919210"/>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
        <p:nvSpPr>
          <p:cNvPr id="58" name="淘宝网chenying0907出品 57"/>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技能实训</a:t>
            </a:r>
            <a:endParaRPr lang="zh-CN" altLang="en-US" sz="2400" b="1" dirty="0">
              <a:solidFill>
                <a:schemeClr val="tx2"/>
              </a:solidFill>
              <a:latin typeface="+mj-ea"/>
              <a:ea typeface="+mj-ea"/>
            </a:endParaRPr>
          </a:p>
        </p:txBody>
      </p:sp>
      <p:sp>
        <p:nvSpPr>
          <p:cNvPr id="59" name="圆角淘宝网chenying0907出品 58"/>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淘宝网chenying0907出品 59"/>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三</a:t>
            </a:r>
            <a:endParaRPr lang="zh-CN" altLang="en-US" dirty="0">
              <a:latin typeface="+mj-ea"/>
              <a:ea typeface="+mj-ea"/>
            </a:endParaRPr>
          </a:p>
        </p:txBody>
      </p:sp>
    </p:spTree>
    <p:extLst>
      <p:ext uri="{BB962C8B-B14F-4D97-AF65-F5344CB8AC3E}">
        <p14:creationId xmlns:p14="http://schemas.microsoft.com/office/powerpoint/2010/main" val="1543165536"/>
      </p:ext>
    </p:extLst>
  </p:cSld>
  <p:clrMapOvr>
    <a:masterClrMapping/>
  </p:clrMapOvr>
  <p:transition spd="slow" advTm="1216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400" fill="hold"/>
                                        <p:tgtEl>
                                          <p:spTgt spid="59"/>
                                        </p:tgtEl>
                                        <p:attrNameLst>
                                          <p:attrName>ppt_w</p:attrName>
                                        </p:attrNameLst>
                                      </p:cBhvr>
                                      <p:tavLst>
                                        <p:tav tm="0">
                                          <p:val>
                                            <p:fltVal val="0"/>
                                          </p:val>
                                        </p:tav>
                                        <p:tav tm="100000">
                                          <p:val>
                                            <p:strVal val="#ppt_w"/>
                                          </p:val>
                                        </p:tav>
                                      </p:tavLst>
                                    </p:anim>
                                    <p:anim calcmode="lin" valueType="num">
                                      <p:cBhvr>
                                        <p:cTn id="22" dur="400" fill="hold"/>
                                        <p:tgtEl>
                                          <p:spTgt spid="59"/>
                                        </p:tgtEl>
                                        <p:attrNameLst>
                                          <p:attrName>ppt_h</p:attrName>
                                        </p:attrNameLst>
                                      </p:cBhvr>
                                      <p:tavLst>
                                        <p:tav tm="0">
                                          <p:val>
                                            <p:fltVal val="0"/>
                                          </p:val>
                                        </p:tav>
                                        <p:tav tm="100000">
                                          <p:val>
                                            <p:strVal val="#ppt_h"/>
                                          </p:val>
                                        </p:tav>
                                      </p:tavLst>
                                    </p:anim>
                                    <p:anim calcmode="lin" valueType="num">
                                      <p:cBhvr>
                                        <p:cTn id="23" dur="400" fill="hold"/>
                                        <p:tgtEl>
                                          <p:spTgt spid="59"/>
                                        </p:tgtEl>
                                        <p:attrNameLst>
                                          <p:attrName>style.rotation</p:attrName>
                                        </p:attrNameLst>
                                      </p:cBhvr>
                                      <p:tavLst>
                                        <p:tav tm="0">
                                          <p:val>
                                            <p:fltVal val="90"/>
                                          </p:val>
                                        </p:tav>
                                        <p:tav tm="100000">
                                          <p:val>
                                            <p:fltVal val="0"/>
                                          </p:val>
                                        </p:tav>
                                      </p:tavLst>
                                    </p:anim>
                                    <p:animEffect transition="in" filter="fade">
                                      <p:cBhvr>
                                        <p:cTn id="24" dur="400"/>
                                        <p:tgtEl>
                                          <p:spTgt spid="59"/>
                                        </p:tgtEl>
                                      </p:cBhvr>
                                    </p:animEffect>
                                  </p:childTnLst>
                                </p:cTn>
                              </p:par>
                              <p:par>
                                <p:cTn id="25" presetID="8" presetClass="emph" presetSubtype="0" fill="hold" grpId="1" nodeType="withEffect">
                                  <p:stCondLst>
                                    <p:cond delay="0"/>
                                  </p:stCondLst>
                                  <p:childTnLst>
                                    <p:animRot by="21600000">
                                      <p:cBhvr>
                                        <p:cTn id="26" dur="400" fill="hold"/>
                                        <p:tgtEl>
                                          <p:spTgt spid="59"/>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Effect transition="in" filter="fade">
                                      <p:cBhvr>
                                        <p:cTn id="32" dur="500"/>
                                        <p:tgtEl>
                                          <p:spTgt spid="60"/>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400" fill="hold"/>
                                        <p:tgtEl>
                                          <p:spTgt spid="50"/>
                                        </p:tgtEl>
                                        <p:attrNameLst>
                                          <p:attrName>ppt_w</p:attrName>
                                        </p:attrNameLst>
                                      </p:cBhvr>
                                      <p:tavLst>
                                        <p:tav tm="0">
                                          <p:val>
                                            <p:fltVal val="0"/>
                                          </p:val>
                                        </p:tav>
                                        <p:tav tm="100000">
                                          <p:val>
                                            <p:strVal val="#ppt_w"/>
                                          </p:val>
                                        </p:tav>
                                      </p:tavLst>
                                    </p:anim>
                                    <p:anim calcmode="lin" valueType="num">
                                      <p:cBhvr>
                                        <p:cTn id="41" dur="400" fill="hold"/>
                                        <p:tgtEl>
                                          <p:spTgt spid="50"/>
                                        </p:tgtEl>
                                        <p:attrNameLst>
                                          <p:attrName>ppt_h</p:attrName>
                                        </p:attrNameLst>
                                      </p:cBhvr>
                                      <p:tavLst>
                                        <p:tav tm="0">
                                          <p:val>
                                            <p:fltVal val="0"/>
                                          </p:val>
                                        </p:tav>
                                        <p:tav tm="100000">
                                          <p:val>
                                            <p:strVal val="#ppt_h"/>
                                          </p:val>
                                        </p:tav>
                                      </p:tavLst>
                                    </p:anim>
                                    <p:animEffect transition="in" filter="fade">
                                      <p:cBhvr>
                                        <p:cTn id="42" dur="400"/>
                                        <p:tgtEl>
                                          <p:spTgt spid="50"/>
                                        </p:tgtEl>
                                      </p:cBhvr>
                                    </p:animEffect>
                                  </p:childTnLst>
                                </p:cTn>
                              </p:par>
                              <p:par>
                                <p:cTn id="43" presetID="8" presetClass="emph" presetSubtype="0" fill="hold" grpId="1" nodeType="withEffect">
                                  <p:stCondLst>
                                    <p:cond delay="0"/>
                                  </p:stCondLst>
                                  <p:childTnLst>
                                    <p:animRot by="21600000">
                                      <p:cBhvr>
                                        <p:cTn id="44" dur="400" fill="hold"/>
                                        <p:tgtEl>
                                          <p:spTgt spid="50"/>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3120"/>
                            </p:stCondLst>
                            <p:childTnLst>
                              <p:par>
                                <p:cTn id="50" presetID="2" presetClass="entr" presetSubtype="2"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1+#ppt_w/2"/>
                                          </p:val>
                                        </p:tav>
                                        <p:tav tm="100000">
                                          <p:val>
                                            <p:strVal val="#ppt_x"/>
                                          </p:val>
                                        </p:tav>
                                      </p:tavLst>
                                    </p:anim>
                                    <p:anim calcmode="lin" valueType="num">
                                      <p:cBhvr additive="base">
                                        <p:cTn id="53" dur="50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par>
                          <p:cTn id="62" fill="hold">
                            <p:stCondLst>
                              <p:cond delay="3620"/>
                            </p:stCondLst>
                            <p:childTnLst>
                              <p:par>
                                <p:cTn id="63" presetID="22" presetClass="entr" presetSubtype="8"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10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4320"/>
                            </p:stCondLst>
                            <p:childTnLst>
                              <p:par>
                                <p:cTn id="73" presetID="21" presetClass="entr" presetSubtype="1"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heel(1)">
                                      <p:cBhvr>
                                        <p:cTn id="75" dur="2000"/>
                                        <p:tgtEl>
                                          <p:spTgt spid="31"/>
                                        </p:tgtEl>
                                      </p:cBhvr>
                                    </p:animEffect>
                                  </p:childTnLst>
                                </p:cTn>
                              </p:par>
                            </p:childTnLst>
                          </p:cTn>
                        </p:par>
                        <p:par>
                          <p:cTn id="76" fill="hold">
                            <p:stCondLst>
                              <p:cond delay="6320"/>
                            </p:stCondLst>
                            <p:childTnLst>
                              <p:par>
                                <p:cTn id="77" presetID="53" presetClass="entr" presetSubtype="16"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Effect transition="in" filter="fade">
                                      <p:cBhvr>
                                        <p:cTn id="81" dur="500"/>
                                        <p:tgtEl>
                                          <p:spTgt spid="46"/>
                                        </p:tgtEl>
                                      </p:cBhvr>
                                    </p:animEffect>
                                  </p:childTnLst>
                                </p:cTn>
                              </p:par>
                            </p:childTnLst>
                          </p:cTn>
                        </p:par>
                        <p:par>
                          <p:cTn id="82" fill="hold">
                            <p:stCondLst>
                              <p:cond delay="6820"/>
                            </p:stCondLst>
                            <p:childTnLst>
                              <p:par>
                                <p:cTn id="83" presetID="22" presetClass="entr" presetSubtype="8"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wipe(left)">
                                      <p:cBhvr>
                                        <p:cTn id="85" dur="500"/>
                                        <p:tgtEl>
                                          <p:spTgt spid="4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left)">
                                      <p:cBhvr>
                                        <p:cTn id="88" dur="500"/>
                                        <p:tgtEl>
                                          <p:spTgt spid="41"/>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left)">
                                      <p:cBhvr>
                                        <p:cTn id="91" dur="500"/>
                                        <p:tgtEl>
                                          <p:spTgt spid="42"/>
                                        </p:tgtEl>
                                      </p:cBhvr>
                                    </p:animEffect>
                                  </p:childTnLst>
                                </p:cTn>
                              </p:par>
                            </p:childTnLst>
                          </p:cTn>
                        </p:par>
                        <p:par>
                          <p:cTn id="92" fill="hold">
                            <p:stCondLst>
                              <p:cond delay="7320"/>
                            </p:stCondLst>
                            <p:childTnLst>
                              <p:par>
                                <p:cTn id="93" presetID="53" presetClass="entr" presetSubtype="16"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Effect transition="in" filter="fade">
                                      <p:cBhvr>
                                        <p:cTn id="97" dur="500"/>
                                        <p:tgtEl>
                                          <p:spTgt spid="35"/>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p:cTn id="100" dur="500" fill="hold"/>
                                        <p:tgtEl>
                                          <p:spTgt spid="38"/>
                                        </p:tgtEl>
                                        <p:attrNameLst>
                                          <p:attrName>ppt_w</p:attrName>
                                        </p:attrNameLst>
                                      </p:cBhvr>
                                      <p:tavLst>
                                        <p:tav tm="0">
                                          <p:val>
                                            <p:fltVal val="0"/>
                                          </p:val>
                                        </p:tav>
                                        <p:tav tm="100000">
                                          <p:val>
                                            <p:strVal val="#ppt_w"/>
                                          </p:val>
                                        </p:tav>
                                      </p:tavLst>
                                    </p:anim>
                                    <p:anim calcmode="lin" valueType="num">
                                      <p:cBhvr>
                                        <p:cTn id="101" dur="500" fill="hold"/>
                                        <p:tgtEl>
                                          <p:spTgt spid="38"/>
                                        </p:tgtEl>
                                        <p:attrNameLst>
                                          <p:attrName>ppt_h</p:attrName>
                                        </p:attrNameLst>
                                      </p:cBhvr>
                                      <p:tavLst>
                                        <p:tav tm="0">
                                          <p:val>
                                            <p:fltVal val="0"/>
                                          </p:val>
                                        </p:tav>
                                        <p:tav tm="100000">
                                          <p:val>
                                            <p:strVal val="#ppt_h"/>
                                          </p:val>
                                        </p:tav>
                                      </p:tavLst>
                                    </p:anim>
                                    <p:animEffect transition="in" filter="fade">
                                      <p:cBhvr>
                                        <p:cTn id="102" dur="500"/>
                                        <p:tgtEl>
                                          <p:spTgt spid="38"/>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p:cTn id="105" dur="500" fill="hold"/>
                                        <p:tgtEl>
                                          <p:spTgt spid="39"/>
                                        </p:tgtEl>
                                        <p:attrNameLst>
                                          <p:attrName>ppt_w</p:attrName>
                                        </p:attrNameLst>
                                      </p:cBhvr>
                                      <p:tavLst>
                                        <p:tav tm="0">
                                          <p:val>
                                            <p:fltVal val="0"/>
                                          </p:val>
                                        </p:tav>
                                        <p:tav tm="100000">
                                          <p:val>
                                            <p:strVal val="#ppt_w"/>
                                          </p:val>
                                        </p:tav>
                                      </p:tavLst>
                                    </p:anim>
                                    <p:anim calcmode="lin" valueType="num">
                                      <p:cBhvr>
                                        <p:cTn id="106" dur="500" fill="hold"/>
                                        <p:tgtEl>
                                          <p:spTgt spid="39"/>
                                        </p:tgtEl>
                                        <p:attrNameLst>
                                          <p:attrName>ppt_h</p:attrName>
                                        </p:attrNameLst>
                                      </p:cBhvr>
                                      <p:tavLst>
                                        <p:tav tm="0">
                                          <p:val>
                                            <p:fltVal val="0"/>
                                          </p:val>
                                        </p:tav>
                                        <p:tav tm="100000">
                                          <p:val>
                                            <p:strVal val="#ppt_h"/>
                                          </p:val>
                                        </p:tav>
                                      </p:tavLst>
                                    </p:anim>
                                    <p:animEffect transition="in" filter="fade">
                                      <p:cBhvr>
                                        <p:cTn id="107" dur="500"/>
                                        <p:tgtEl>
                                          <p:spTgt spid="39"/>
                                        </p:tgtEl>
                                      </p:cBhvr>
                                    </p:animEffect>
                                  </p:childTnLst>
                                </p:cTn>
                              </p:par>
                            </p:childTnLst>
                          </p:cTn>
                        </p:par>
                        <p:par>
                          <p:cTn id="108" fill="hold">
                            <p:stCondLst>
                              <p:cond delay="7820"/>
                            </p:stCondLst>
                            <p:childTnLst>
                              <p:par>
                                <p:cTn id="109" presetID="31" presetClass="entr" presetSubtype="0" fill="hold" grpId="0" nodeType="afterEffect">
                                  <p:stCondLst>
                                    <p:cond delay="0"/>
                                  </p:stCondLst>
                                  <p:childTnLst>
                                    <p:set>
                                      <p:cBhvr>
                                        <p:cTn id="110" dur="1" fill="hold">
                                          <p:stCondLst>
                                            <p:cond delay="0"/>
                                          </p:stCondLst>
                                        </p:cTn>
                                        <p:tgtEl>
                                          <p:spTgt spid="44"/>
                                        </p:tgtEl>
                                        <p:attrNameLst>
                                          <p:attrName>style.visibility</p:attrName>
                                        </p:attrNameLst>
                                      </p:cBhvr>
                                      <p:to>
                                        <p:strVal val="visible"/>
                                      </p:to>
                                    </p:set>
                                    <p:anim calcmode="lin" valueType="num">
                                      <p:cBhvr>
                                        <p:cTn id="111" dur="400" fill="hold"/>
                                        <p:tgtEl>
                                          <p:spTgt spid="44"/>
                                        </p:tgtEl>
                                        <p:attrNameLst>
                                          <p:attrName>ppt_w</p:attrName>
                                        </p:attrNameLst>
                                      </p:cBhvr>
                                      <p:tavLst>
                                        <p:tav tm="0">
                                          <p:val>
                                            <p:fltVal val="0"/>
                                          </p:val>
                                        </p:tav>
                                        <p:tav tm="100000">
                                          <p:val>
                                            <p:strVal val="#ppt_w"/>
                                          </p:val>
                                        </p:tav>
                                      </p:tavLst>
                                    </p:anim>
                                    <p:anim calcmode="lin" valueType="num">
                                      <p:cBhvr>
                                        <p:cTn id="112" dur="400" fill="hold"/>
                                        <p:tgtEl>
                                          <p:spTgt spid="44"/>
                                        </p:tgtEl>
                                        <p:attrNameLst>
                                          <p:attrName>ppt_h</p:attrName>
                                        </p:attrNameLst>
                                      </p:cBhvr>
                                      <p:tavLst>
                                        <p:tav tm="0">
                                          <p:val>
                                            <p:fltVal val="0"/>
                                          </p:val>
                                        </p:tav>
                                        <p:tav tm="100000">
                                          <p:val>
                                            <p:strVal val="#ppt_h"/>
                                          </p:val>
                                        </p:tav>
                                      </p:tavLst>
                                    </p:anim>
                                    <p:anim calcmode="lin" valueType="num">
                                      <p:cBhvr>
                                        <p:cTn id="113" dur="400" fill="hold"/>
                                        <p:tgtEl>
                                          <p:spTgt spid="44"/>
                                        </p:tgtEl>
                                        <p:attrNameLst>
                                          <p:attrName>style.rotation</p:attrName>
                                        </p:attrNameLst>
                                      </p:cBhvr>
                                      <p:tavLst>
                                        <p:tav tm="0">
                                          <p:val>
                                            <p:fltVal val="90"/>
                                          </p:val>
                                        </p:tav>
                                        <p:tav tm="100000">
                                          <p:val>
                                            <p:fltVal val="0"/>
                                          </p:val>
                                        </p:tav>
                                      </p:tavLst>
                                    </p:anim>
                                    <p:animEffect transition="in" filter="fade">
                                      <p:cBhvr>
                                        <p:cTn id="114" dur="400"/>
                                        <p:tgtEl>
                                          <p:spTgt spid="44"/>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45"/>
                                        </p:tgtEl>
                                        <p:attrNameLst>
                                          <p:attrName>style.visibility</p:attrName>
                                        </p:attrNameLst>
                                      </p:cBhvr>
                                      <p:to>
                                        <p:strVal val="visible"/>
                                      </p:to>
                                    </p:set>
                                    <p:anim calcmode="lin" valueType="num">
                                      <p:cBhvr>
                                        <p:cTn id="117" dur="400" fill="hold"/>
                                        <p:tgtEl>
                                          <p:spTgt spid="45"/>
                                        </p:tgtEl>
                                        <p:attrNameLst>
                                          <p:attrName>ppt_w</p:attrName>
                                        </p:attrNameLst>
                                      </p:cBhvr>
                                      <p:tavLst>
                                        <p:tav tm="0">
                                          <p:val>
                                            <p:fltVal val="0"/>
                                          </p:val>
                                        </p:tav>
                                        <p:tav tm="100000">
                                          <p:val>
                                            <p:strVal val="#ppt_w"/>
                                          </p:val>
                                        </p:tav>
                                      </p:tavLst>
                                    </p:anim>
                                    <p:anim calcmode="lin" valueType="num">
                                      <p:cBhvr>
                                        <p:cTn id="118" dur="400" fill="hold"/>
                                        <p:tgtEl>
                                          <p:spTgt spid="45"/>
                                        </p:tgtEl>
                                        <p:attrNameLst>
                                          <p:attrName>ppt_h</p:attrName>
                                        </p:attrNameLst>
                                      </p:cBhvr>
                                      <p:tavLst>
                                        <p:tav tm="0">
                                          <p:val>
                                            <p:fltVal val="0"/>
                                          </p:val>
                                        </p:tav>
                                        <p:tav tm="100000">
                                          <p:val>
                                            <p:strVal val="#ppt_h"/>
                                          </p:val>
                                        </p:tav>
                                      </p:tavLst>
                                    </p:anim>
                                    <p:anim calcmode="lin" valueType="num">
                                      <p:cBhvr>
                                        <p:cTn id="119" dur="400" fill="hold"/>
                                        <p:tgtEl>
                                          <p:spTgt spid="45"/>
                                        </p:tgtEl>
                                        <p:attrNameLst>
                                          <p:attrName>style.rotation</p:attrName>
                                        </p:attrNameLst>
                                      </p:cBhvr>
                                      <p:tavLst>
                                        <p:tav tm="0">
                                          <p:val>
                                            <p:fltVal val="90"/>
                                          </p:val>
                                        </p:tav>
                                        <p:tav tm="100000">
                                          <p:val>
                                            <p:fltVal val="0"/>
                                          </p:val>
                                        </p:tav>
                                      </p:tavLst>
                                    </p:anim>
                                    <p:animEffect transition="in" filter="fade">
                                      <p:cBhvr>
                                        <p:cTn id="120" dur="400"/>
                                        <p:tgtEl>
                                          <p:spTgt spid="45"/>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 calcmode="lin" valueType="num">
                                      <p:cBhvr>
                                        <p:cTn id="123" dur="400" fill="hold"/>
                                        <p:tgtEl>
                                          <p:spTgt spid="43"/>
                                        </p:tgtEl>
                                        <p:attrNameLst>
                                          <p:attrName>ppt_w</p:attrName>
                                        </p:attrNameLst>
                                      </p:cBhvr>
                                      <p:tavLst>
                                        <p:tav tm="0">
                                          <p:val>
                                            <p:fltVal val="0"/>
                                          </p:val>
                                        </p:tav>
                                        <p:tav tm="100000">
                                          <p:val>
                                            <p:strVal val="#ppt_w"/>
                                          </p:val>
                                        </p:tav>
                                      </p:tavLst>
                                    </p:anim>
                                    <p:anim calcmode="lin" valueType="num">
                                      <p:cBhvr>
                                        <p:cTn id="124" dur="400" fill="hold"/>
                                        <p:tgtEl>
                                          <p:spTgt spid="43"/>
                                        </p:tgtEl>
                                        <p:attrNameLst>
                                          <p:attrName>ppt_h</p:attrName>
                                        </p:attrNameLst>
                                      </p:cBhvr>
                                      <p:tavLst>
                                        <p:tav tm="0">
                                          <p:val>
                                            <p:fltVal val="0"/>
                                          </p:val>
                                        </p:tav>
                                        <p:tav tm="100000">
                                          <p:val>
                                            <p:strVal val="#ppt_h"/>
                                          </p:val>
                                        </p:tav>
                                      </p:tavLst>
                                    </p:anim>
                                    <p:anim calcmode="lin" valueType="num">
                                      <p:cBhvr>
                                        <p:cTn id="125" dur="400" fill="hold"/>
                                        <p:tgtEl>
                                          <p:spTgt spid="43"/>
                                        </p:tgtEl>
                                        <p:attrNameLst>
                                          <p:attrName>style.rotation</p:attrName>
                                        </p:attrNameLst>
                                      </p:cBhvr>
                                      <p:tavLst>
                                        <p:tav tm="0">
                                          <p:val>
                                            <p:fltVal val="90"/>
                                          </p:val>
                                        </p:tav>
                                        <p:tav tm="100000">
                                          <p:val>
                                            <p:fltVal val="0"/>
                                          </p:val>
                                        </p:tav>
                                      </p:tavLst>
                                    </p:anim>
                                    <p:animEffect transition="in" filter="fade">
                                      <p:cBhvr>
                                        <p:cTn id="126" dur="400"/>
                                        <p:tgtEl>
                                          <p:spTgt spid="43"/>
                                        </p:tgtEl>
                                      </p:cBhvr>
                                    </p:animEffect>
                                  </p:childTnLst>
                                </p:cTn>
                              </p:par>
                            </p:childTnLst>
                          </p:cTn>
                        </p:par>
                        <p:par>
                          <p:cTn id="127" fill="hold">
                            <p:stCondLst>
                              <p:cond delay="8220"/>
                            </p:stCondLst>
                            <p:childTnLst>
                              <p:par>
                                <p:cTn id="128" presetID="16" presetClass="entr" presetSubtype="42" fill="hold" grpId="0" nodeType="afterEffect">
                                  <p:stCondLst>
                                    <p:cond delay="0"/>
                                  </p:stCondLst>
                                  <p:childTnLst>
                                    <p:set>
                                      <p:cBhvr>
                                        <p:cTn id="129" dur="1" fill="hold">
                                          <p:stCondLst>
                                            <p:cond delay="0"/>
                                          </p:stCondLst>
                                        </p:cTn>
                                        <p:tgtEl>
                                          <p:spTgt spid="33"/>
                                        </p:tgtEl>
                                        <p:attrNameLst>
                                          <p:attrName>style.visibility</p:attrName>
                                        </p:attrNameLst>
                                      </p:cBhvr>
                                      <p:to>
                                        <p:strVal val="visible"/>
                                      </p:to>
                                    </p:set>
                                    <p:animEffect transition="in" filter="barn(outHorizontal)">
                                      <p:cBhvr>
                                        <p:cTn id="130" dur="400"/>
                                        <p:tgtEl>
                                          <p:spTgt spid="33"/>
                                        </p:tgtEl>
                                      </p:cBhvr>
                                    </p:animEffect>
                                  </p:childTnLst>
                                </p:cTn>
                              </p:par>
                            </p:childTnLst>
                          </p:cTn>
                        </p:par>
                        <p:par>
                          <p:cTn id="131" fill="hold">
                            <p:stCondLst>
                              <p:cond delay="8620"/>
                            </p:stCondLst>
                            <p:childTnLst>
                              <p:par>
                                <p:cTn id="132" presetID="31" presetClass="entr" presetSubtype="0" fill="hold" grpId="0" nodeType="afterEffect">
                                  <p:stCondLst>
                                    <p:cond delay="0"/>
                                  </p:stCondLst>
                                  <p:childTnLst>
                                    <p:set>
                                      <p:cBhvr>
                                        <p:cTn id="133" dur="1" fill="hold">
                                          <p:stCondLst>
                                            <p:cond delay="0"/>
                                          </p:stCondLst>
                                        </p:cTn>
                                        <p:tgtEl>
                                          <p:spTgt spid="53"/>
                                        </p:tgtEl>
                                        <p:attrNameLst>
                                          <p:attrName>style.visibility</p:attrName>
                                        </p:attrNameLst>
                                      </p:cBhvr>
                                      <p:to>
                                        <p:strVal val="visible"/>
                                      </p:to>
                                    </p:set>
                                    <p:anim calcmode="lin" valueType="num">
                                      <p:cBhvr>
                                        <p:cTn id="134" dur="400" fill="hold"/>
                                        <p:tgtEl>
                                          <p:spTgt spid="53"/>
                                        </p:tgtEl>
                                        <p:attrNameLst>
                                          <p:attrName>ppt_w</p:attrName>
                                        </p:attrNameLst>
                                      </p:cBhvr>
                                      <p:tavLst>
                                        <p:tav tm="0">
                                          <p:val>
                                            <p:fltVal val="0"/>
                                          </p:val>
                                        </p:tav>
                                        <p:tav tm="100000">
                                          <p:val>
                                            <p:strVal val="#ppt_w"/>
                                          </p:val>
                                        </p:tav>
                                      </p:tavLst>
                                    </p:anim>
                                    <p:anim calcmode="lin" valueType="num">
                                      <p:cBhvr>
                                        <p:cTn id="135" dur="400" fill="hold"/>
                                        <p:tgtEl>
                                          <p:spTgt spid="53"/>
                                        </p:tgtEl>
                                        <p:attrNameLst>
                                          <p:attrName>ppt_h</p:attrName>
                                        </p:attrNameLst>
                                      </p:cBhvr>
                                      <p:tavLst>
                                        <p:tav tm="0">
                                          <p:val>
                                            <p:fltVal val="0"/>
                                          </p:val>
                                        </p:tav>
                                        <p:tav tm="100000">
                                          <p:val>
                                            <p:strVal val="#ppt_h"/>
                                          </p:val>
                                        </p:tav>
                                      </p:tavLst>
                                    </p:anim>
                                    <p:anim calcmode="lin" valueType="num">
                                      <p:cBhvr>
                                        <p:cTn id="136" dur="400" fill="hold"/>
                                        <p:tgtEl>
                                          <p:spTgt spid="53"/>
                                        </p:tgtEl>
                                        <p:attrNameLst>
                                          <p:attrName>style.rotation</p:attrName>
                                        </p:attrNameLst>
                                      </p:cBhvr>
                                      <p:tavLst>
                                        <p:tav tm="0">
                                          <p:val>
                                            <p:fltVal val="90"/>
                                          </p:val>
                                        </p:tav>
                                        <p:tav tm="100000">
                                          <p:val>
                                            <p:fltVal val="0"/>
                                          </p:val>
                                        </p:tav>
                                      </p:tavLst>
                                    </p:anim>
                                    <p:animEffect transition="in" filter="fade">
                                      <p:cBhvr>
                                        <p:cTn id="137" dur="400"/>
                                        <p:tgtEl>
                                          <p:spTgt spid="53"/>
                                        </p:tgtEl>
                                      </p:cBhvr>
                                    </p:animEffect>
                                  </p:childTnLst>
                                </p:cTn>
                              </p:par>
                            </p:childTnLst>
                          </p:cTn>
                        </p:par>
                        <p:par>
                          <p:cTn id="138" fill="hold">
                            <p:stCondLst>
                              <p:cond delay="9020"/>
                            </p:stCondLst>
                            <p:childTnLst>
                              <p:par>
                                <p:cTn id="139" presetID="22" presetClass="entr" presetSubtype="8" fill="hold" grpId="0" nodeType="after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wipe(left)">
                                      <p:cBhvr>
                                        <p:cTn id="141" dur="500"/>
                                        <p:tgtEl>
                                          <p:spTgt spid="54"/>
                                        </p:tgtEl>
                                      </p:cBhvr>
                                    </p:animEffect>
                                  </p:childTnLst>
                                </p:cTn>
                              </p:par>
                            </p:childTnLst>
                          </p:cTn>
                        </p:par>
                        <p:par>
                          <p:cTn id="142" fill="hold">
                            <p:stCondLst>
                              <p:cond delay="9520"/>
                            </p:stCondLst>
                            <p:childTnLst>
                              <p:par>
                                <p:cTn id="143" presetID="22" presetClass="entr" presetSubtype="8" fill="hold" grpId="0" nodeType="afterEffect">
                                  <p:stCondLst>
                                    <p:cond delay="0"/>
                                  </p:stCondLst>
                                  <p:childTnLst>
                                    <p:set>
                                      <p:cBhvr>
                                        <p:cTn id="144" dur="1" fill="hold">
                                          <p:stCondLst>
                                            <p:cond delay="0"/>
                                          </p:stCondLst>
                                        </p:cTn>
                                        <p:tgtEl>
                                          <p:spTgt spid="18"/>
                                        </p:tgtEl>
                                        <p:attrNameLst>
                                          <p:attrName>style.visibility</p:attrName>
                                        </p:attrNameLst>
                                      </p:cBhvr>
                                      <p:to>
                                        <p:strVal val="visible"/>
                                      </p:to>
                                    </p:set>
                                    <p:animEffect transition="in" filter="wipe(left)">
                                      <p:cBhvr>
                                        <p:cTn id="145" dur="500"/>
                                        <p:tgtEl>
                                          <p:spTgt spid="18"/>
                                        </p:tgtEl>
                                      </p:cBhvr>
                                    </p:animEffect>
                                  </p:childTnLst>
                                </p:cTn>
                              </p:par>
                            </p:childTnLst>
                          </p:cTn>
                        </p:par>
                        <p:par>
                          <p:cTn id="146" fill="hold">
                            <p:stCondLst>
                              <p:cond delay="10020"/>
                            </p:stCondLst>
                            <p:childTnLst>
                              <p:par>
                                <p:cTn id="147" presetID="52" presetClass="entr" presetSubtype="0" fill="hold" grpId="0" nodeType="afterEffect">
                                  <p:stCondLst>
                                    <p:cond delay="0"/>
                                  </p:stCondLst>
                                  <p:childTnLst>
                                    <p:set>
                                      <p:cBhvr>
                                        <p:cTn id="148" dur="1" fill="hold">
                                          <p:stCondLst>
                                            <p:cond delay="0"/>
                                          </p:stCondLst>
                                        </p:cTn>
                                        <p:tgtEl>
                                          <p:spTgt spid="49"/>
                                        </p:tgtEl>
                                        <p:attrNameLst>
                                          <p:attrName>style.visibility</p:attrName>
                                        </p:attrNameLst>
                                      </p:cBhvr>
                                      <p:to>
                                        <p:strVal val="visible"/>
                                      </p:to>
                                    </p:set>
                                    <p:animScale>
                                      <p:cBhvr>
                                        <p:cTn id="149" dur="8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0" dur="800" decel="50000" fill="hold">
                                          <p:stCondLst>
                                            <p:cond delay="0"/>
                                          </p:stCondLst>
                                        </p:cTn>
                                        <p:tgtEl>
                                          <p:spTgt spid="49"/>
                                        </p:tgtEl>
                                        <p:attrNameLst>
                                          <p:attrName>ppt_x</p:attrName>
                                          <p:attrName>ppt_y</p:attrName>
                                        </p:attrNameLst>
                                      </p:cBhvr>
                                    </p:animMotion>
                                    <p:animEffect transition="in" filter="fade">
                                      <p:cBhvr>
                                        <p:cTn id="151" dur="800"/>
                                        <p:tgtEl>
                                          <p:spTgt spid="49"/>
                                        </p:tgtEl>
                                      </p:cBhvr>
                                    </p:animEffect>
                                  </p:childTnLst>
                                </p:cTn>
                              </p:par>
                            </p:childTnLst>
                          </p:cTn>
                        </p:par>
                        <p:par>
                          <p:cTn id="152" fill="hold">
                            <p:stCondLst>
                              <p:cond delay="10820"/>
                            </p:stCondLst>
                            <p:childTnLst>
                              <p:par>
                                <p:cTn id="153" presetID="26" presetClass="emph" presetSubtype="0" fill="hold" grpId="1" nodeType="afterEffect">
                                  <p:stCondLst>
                                    <p:cond delay="0"/>
                                  </p:stCondLst>
                                  <p:childTnLst>
                                    <p:animEffect transition="out" filter="fade">
                                      <p:cBhvr>
                                        <p:cTn id="154" dur="500" tmFilter="0, 0; .2, .5; .8, .5; 1, 0"/>
                                        <p:tgtEl>
                                          <p:spTgt spid="49"/>
                                        </p:tgtEl>
                                      </p:cBhvr>
                                    </p:animEffect>
                                    <p:animScale>
                                      <p:cBhvr>
                                        <p:cTn id="155" dur="25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7" grpId="0"/>
      <p:bldP spid="18" grpId="0"/>
      <p:bldP spid="21" grpId="0" animBg="1"/>
      <p:bldP spid="26" grpId="0" animBg="1"/>
      <p:bldP spid="27" grpId="0" animBg="1"/>
      <p:bldP spid="28" grpId="0"/>
      <p:bldP spid="29" grpId="0"/>
      <p:bldP spid="30" grpId="0"/>
      <p:bldP spid="31" grpId="0" animBg="1"/>
      <p:bldP spid="33" grpId="0" animBg="1"/>
      <p:bldP spid="35" grpId="0" animBg="1"/>
      <p:bldP spid="38" grpId="0" animBg="1"/>
      <p:bldP spid="39" grpId="0" animBg="1"/>
      <p:bldP spid="40" grpId="0" animBg="1"/>
      <p:bldP spid="41" grpId="0" animBg="1"/>
      <p:bldP spid="42" grpId="0" animBg="1"/>
      <p:bldP spid="43" grpId="0"/>
      <p:bldP spid="44" grpId="0"/>
      <p:bldP spid="45" grpId="0"/>
      <p:bldP spid="49" grpId="0" animBg="1"/>
      <p:bldP spid="49" grpId="1" animBg="1"/>
      <p:bldP spid="50" grpId="0" animBg="1"/>
      <p:bldP spid="50" grpId="1" animBg="1"/>
      <p:bldP spid="53" grpId="0" animBg="1"/>
      <p:bldP spid="54" grpId="0"/>
      <p:bldP spid="58" grpId="0"/>
      <p:bldP spid="59" grpId="0" animBg="1"/>
      <p:bldP spid="59" grpId="1" animBg="1"/>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pic>
        <p:nvPicPr>
          <p:cNvPr id="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306"/>
          <a:stretch/>
        </p:blipFill>
        <p:spPr bwMode="auto">
          <a:xfrm>
            <a:off x="4957450" y="2577737"/>
            <a:ext cx="3480126" cy="2594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4055"/>
          <a:stretch/>
        </p:blipFill>
        <p:spPr bwMode="auto">
          <a:xfrm>
            <a:off x="1032781" y="2577737"/>
            <a:ext cx="3718548" cy="256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淘宝网chenying0907出品 54"/>
          <p:cNvSpPr/>
          <p:nvPr/>
        </p:nvSpPr>
        <p:spPr>
          <a:xfrm>
            <a:off x="1291965" y="1396409"/>
            <a:ext cx="4050034"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画图，拍照，点评</a:t>
            </a:r>
            <a:endParaRPr lang="en-US" altLang="zh-CN" sz="2000" b="1" dirty="0">
              <a:solidFill>
                <a:schemeClr val="bg2"/>
              </a:solidFill>
              <a:latin typeface="微软雅黑" pitchFamily="34" charset="-122"/>
              <a:ea typeface="微软雅黑" pitchFamily="34" charset="-122"/>
            </a:endParaRPr>
          </a:p>
        </p:txBody>
      </p:sp>
      <p:sp>
        <p:nvSpPr>
          <p:cNvPr id="56" name="淘宝网chenying0907出品 55"/>
          <p:cNvSpPr/>
          <p:nvPr/>
        </p:nvSpPr>
        <p:spPr>
          <a:xfrm>
            <a:off x="2422694" y="6003782"/>
            <a:ext cx="5770298" cy="400110"/>
          </a:xfrm>
          <a:prstGeom prst="rect">
            <a:avLst/>
          </a:prstGeom>
        </p:spPr>
        <p:txBody>
          <a:bodyPr wrap="square">
            <a:spAutoFit/>
          </a:bodyPr>
          <a:lstStyle/>
          <a:p>
            <a:pPr algn="just"/>
            <a:r>
              <a:rPr lang="zh-CN" altLang="en-US" sz="2000" dirty="0">
                <a:solidFill>
                  <a:srgbClr val="484849"/>
                </a:solidFill>
                <a:latin typeface="微软雅黑" pitchFamily="34" charset="-122"/>
                <a:ea typeface="微软雅黑" pitchFamily="34" charset="-122"/>
              </a:rPr>
              <a:t>动手实践，落实练习基本技能</a:t>
            </a:r>
            <a:r>
              <a:rPr lang="zh-CN" altLang="en-US" sz="2000" dirty="0" smtClean="0">
                <a:solidFill>
                  <a:srgbClr val="484849"/>
                </a:solidFill>
                <a:latin typeface="微软雅黑" pitchFamily="34" charset="-122"/>
                <a:ea typeface="微软雅黑" pitchFamily="34" charset="-122"/>
              </a:rPr>
              <a:t>。</a:t>
            </a:r>
            <a:endParaRPr lang="zh-CN" altLang="en-US" sz="2000" dirty="0">
              <a:solidFill>
                <a:srgbClr val="484849"/>
              </a:solidFill>
              <a:latin typeface="微软雅黑" pitchFamily="34" charset="-122"/>
              <a:ea typeface="微软雅黑" pitchFamily="34" charset="-122"/>
            </a:endParaRPr>
          </a:p>
        </p:txBody>
      </p:sp>
      <p:sp>
        <p:nvSpPr>
          <p:cNvPr id="57" name="淘宝网chenying0907出品 56"/>
          <p:cNvSpPr/>
          <p:nvPr/>
        </p:nvSpPr>
        <p:spPr>
          <a:xfrm>
            <a:off x="1032781" y="2048125"/>
            <a:ext cx="3718548" cy="400110"/>
          </a:xfrm>
          <a:prstGeom prst="rect">
            <a:avLst/>
          </a:prstGeom>
          <a:solidFill>
            <a:schemeClr val="bg1"/>
          </a:solidFill>
        </p:spPr>
        <p:txBody>
          <a:bodyPr wrap="square">
            <a:spAutoFit/>
          </a:bodyPr>
          <a:lstStyle/>
          <a:p>
            <a:pPr algn="ctr"/>
            <a:r>
              <a:rPr lang="zh-CN" altLang="en-US" sz="2000" b="1" dirty="0" smtClean="0">
                <a:solidFill>
                  <a:schemeClr val="accent1"/>
                </a:solidFill>
                <a:latin typeface="微软雅黑" pitchFamily="34" charset="-122"/>
                <a:ea typeface="微软雅黑" pitchFamily="34" charset="-122"/>
              </a:rPr>
              <a:t>学生讨论</a:t>
            </a:r>
            <a:endParaRPr lang="zh-CN" altLang="en-US" sz="2000" b="1" dirty="0">
              <a:solidFill>
                <a:schemeClr val="accent1"/>
              </a:solidFill>
              <a:latin typeface="微软雅黑" pitchFamily="34" charset="-122"/>
              <a:ea typeface="微软雅黑" pitchFamily="34" charset="-122"/>
            </a:endParaRPr>
          </a:p>
        </p:txBody>
      </p:sp>
      <p:sp>
        <p:nvSpPr>
          <p:cNvPr id="58" name="淘宝网chenying0907出品 57"/>
          <p:cNvSpPr/>
          <p:nvPr/>
        </p:nvSpPr>
        <p:spPr>
          <a:xfrm>
            <a:off x="4957450" y="2048125"/>
            <a:ext cx="3480126" cy="400110"/>
          </a:xfrm>
          <a:prstGeom prst="rect">
            <a:avLst/>
          </a:prstGeom>
          <a:solidFill>
            <a:schemeClr val="bg1"/>
          </a:solidFill>
        </p:spPr>
        <p:txBody>
          <a:bodyPr wrap="square">
            <a:spAutoFit/>
          </a:bodyPr>
          <a:lstStyle/>
          <a:p>
            <a:pPr algn="ctr"/>
            <a:r>
              <a:rPr lang="zh-CN" altLang="en-US" sz="2000" b="1" dirty="0" smtClean="0">
                <a:solidFill>
                  <a:schemeClr val="accent1"/>
                </a:solidFill>
                <a:latin typeface="微软雅黑" pitchFamily="34" charset="-122"/>
                <a:ea typeface="微软雅黑" pitchFamily="34" charset="-122"/>
              </a:rPr>
              <a:t>上传平台</a:t>
            </a:r>
            <a:endParaRPr lang="zh-CN" altLang="en-US" sz="2000" b="1" dirty="0">
              <a:solidFill>
                <a:schemeClr val="accent1"/>
              </a:solidFill>
              <a:latin typeface="微软雅黑" pitchFamily="34" charset="-122"/>
              <a:ea typeface="微软雅黑" pitchFamily="34" charset="-122"/>
            </a:endParaRPr>
          </a:p>
        </p:txBody>
      </p:sp>
      <p:sp>
        <p:nvSpPr>
          <p:cNvPr id="61"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圆角淘宝网chenying0907出品 25"/>
          <p:cNvSpPr/>
          <p:nvPr/>
        </p:nvSpPr>
        <p:spPr bwMode="auto">
          <a:xfrm>
            <a:off x="1064019" y="5983520"/>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淘宝网chenying0907出品 26"/>
          <p:cNvSpPr/>
          <p:nvPr/>
        </p:nvSpPr>
        <p:spPr>
          <a:xfrm>
            <a:off x="1097112" y="6015939"/>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
        <p:nvSpPr>
          <p:cNvPr id="28" name="淘宝网chenying0907出品 27"/>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技能实训</a:t>
            </a:r>
            <a:endParaRPr lang="zh-CN" altLang="en-US" sz="2400" b="1" dirty="0">
              <a:solidFill>
                <a:schemeClr val="tx2"/>
              </a:solidFill>
              <a:latin typeface="+mj-ea"/>
              <a:ea typeface="+mj-ea"/>
            </a:endParaRPr>
          </a:p>
        </p:txBody>
      </p:sp>
      <p:sp>
        <p:nvSpPr>
          <p:cNvPr id="29" name="圆角淘宝网chenying0907出品 28"/>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淘宝网chenying0907出品 29"/>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三</a:t>
            </a:r>
            <a:endParaRPr lang="zh-CN" altLang="en-US" dirty="0">
              <a:latin typeface="+mj-ea"/>
              <a:ea typeface="+mj-ea"/>
            </a:endParaRPr>
          </a:p>
        </p:txBody>
      </p:sp>
    </p:spTree>
    <p:extLst>
      <p:ext uri="{BB962C8B-B14F-4D97-AF65-F5344CB8AC3E}">
        <p14:creationId xmlns:p14="http://schemas.microsoft.com/office/powerpoint/2010/main" val="1498747547"/>
      </p:ext>
    </p:extLst>
  </p:cSld>
  <p:clrMapOvr>
    <a:masterClrMapping/>
  </p:clrMapOvr>
  <p:transition spd="slow" advTm="753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400" fill="hold"/>
                                        <p:tgtEl>
                                          <p:spTgt spid="29"/>
                                        </p:tgtEl>
                                        <p:attrNameLst>
                                          <p:attrName>ppt_w</p:attrName>
                                        </p:attrNameLst>
                                      </p:cBhvr>
                                      <p:tavLst>
                                        <p:tav tm="0">
                                          <p:val>
                                            <p:fltVal val="0"/>
                                          </p:val>
                                        </p:tav>
                                        <p:tav tm="100000">
                                          <p:val>
                                            <p:strVal val="#ppt_w"/>
                                          </p:val>
                                        </p:tav>
                                      </p:tavLst>
                                    </p:anim>
                                    <p:anim calcmode="lin" valueType="num">
                                      <p:cBhvr>
                                        <p:cTn id="22" dur="400" fill="hold"/>
                                        <p:tgtEl>
                                          <p:spTgt spid="29"/>
                                        </p:tgtEl>
                                        <p:attrNameLst>
                                          <p:attrName>ppt_h</p:attrName>
                                        </p:attrNameLst>
                                      </p:cBhvr>
                                      <p:tavLst>
                                        <p:tav tm="0">
                                          <p:val>
                                            <p:fltVal val="0"/>
                                          </p:val>
                                        </p:tav>
                                        <p:tav tm="100000">
                                          <p:val>
                                            <p:strVal val="#ppt_h"/>
                                          </p:val>
                                        </p:tav>
                                      </p:tavLst>
                                    </p:anim>
                                    <p:anim calcmode="lin" valueType="num">
                                      <p:cBhvr>
                                        <p:cTn id="23" dur="400" fill="hold"/>
                                        <p:tgtEl>
                                          <p:spTgt spid="29"/>
                                        </p:tgtEl>
                                        <p:attrNameLst>
                                          <p:attrName>style.rotation</p:attrName>
                                        </p:attrNameLst>
                                      </p:cBhvr>
                                      <p:tavLst>
                                        <p:tav tm="0">
                                          <p:val>
                                            <p:fltVal val="90"/>
                                          </p:val>
                                        </p:tav>
                                        <p:tav tm="100000">
                                          <p:val>
                                            <p:fltVal val="0"/>
                                          </p:val>
                                        </p:tav>
                                      </p:tavLst>
                                    </p:anim>
                                    <p:animEffect transition="in" filter="fade">
                                      <p:cBhvr>
                                        <p:cTn id="24" dur="400"/>
                                        <p:tgtEl>
                                          <p:spTgt spid="29"/>
                                        </p:tgtEl>
                                      </p:cBhvr>
                                    </p:animEffect>
                                  </p:childTnLst>
                                </p:cTn>
                              </p:par>
                              <p:par>
                                <p:cTn id="25" presetID="8" presetClass="emph" presetSubtype="0" fill="hold" grpId="1" nodeType="withEffect">
                                  <p:stCondLst>
                                    <p:cond delay="0"/>
                                  </p:stCondLst>
                                  <p:childTnLst>
                                    <p:animRot by="21600000">
                                      <p:cBhvr>
                                        <p:cTn id="26" dur="400" fill="hold"/>
                                        <p:tgtEl>
                                          <p:spTgt spid="29"/>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400" fill="hold"/>
                                        <p:tgtEl>
                                          <p:spTgt spid="61"/>
                                        </p:tgtEl>
                                        <p:attrNameLst>
                                          <p:attrName>ppt_w</p:attrName>
                                        </p:attrNameLst>
                                      </p:cBhvr>
                                      <p:tavLst>
                                        <p:tav tm="0">
                                          <p:val>
                                            <p:fltVal val="0"/>
                                          </p:val>
                                        </p:tav>
                                        <p:tav tm="100000">
                                          <p:val>
                                            <p:strVal val="#ppt_w"/>
                                          </p:val>
                                        </p:tav>
                                      </p:tavLst>
                                    </p:anim>
                                    <p:anim calcmode="lin" valueType="num">
                                      <p:cBhvr>
                                        <p:cTn id="41" dur="400" fill="hold"/>
                                        <p:tgtEl>
                                          <p:spTgt spid="61"/>
                                        </p:tgtEl>
                                        <p:attrNameLst>
                                          <p:attrName>ppt_h</p:attrName>
                                        </p:attrNameLst>
                                      </p:cBhvr>
                                      <p:tavLst>
                                        <p:tav tm="0">
                                          <p:val>
                                            <p:fltVal val="0"/>
                                          </p:val>
                                        </p:tav>
                                        <p:tav tm="100000">
                                          <p:val>
                                            <p:strVal val="#ppt_h"/>
                                          </p:val>
                                        </p:tav>
                                      </p:tavLst>
                                    </p:anim>
                                    <p:animEffect transition="in" filter="fade">
                                      <p:cBhvr>
                                        <p:cTn id="42" dur="400"/>
                                        <p:tgtEl>
                                          <p:spTgt spid="61"/>
                                        </p:tgtEl>
                                      </p:cBhvr>
                                    </p:animEffect>
                                  </p:childTnLst>
                                </p:cTn>
                              </p:par>
                              <p:par>
                                <p:cTn id="43" presetID="8" presetClass="emph" presetSubtype="0" fill="hold" grpId="1" nodeType="withEffect">
                                  <p:stCondLst>
                                    <p:cond delay="0"/>
                                  </p:stCondLst>
                                  <p:childTnLst>
                                    <p:animRot by="21600000">
                                      <p:cBhvr>
                                        <p:cTn id="44" dur="400" fill="hold"/>
                                        <p:tgtEl>
                                          <p:spTgt spid="61"/>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childTnLst>
                          </p:cTn>
                        </p:par>
                        <p:par>
                          <p:cTn id="49" fill="hold">
                            <p:stCondLst>
                              <p:cond delay="3120"/>
                            </p:stCondLst>
                            <p:childTnLst>
                              <p:par>
                                <p:cTn id="50" presetID="16" presetClass="entr" presetSubtype="21"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barn(inVertical)">
                                      <p:cBhvr>
                                        <p:cTn id="52" dur="500"/>
                                        <p:tgtEl>
                                          <p:spTgt spid="57"/>
                                        </p:tgtEl>
                                      </p:cBhvr>
                                    </p:animEffect>
                                  </p:childTnLst>
                                </p:cTn>
                              </p:par>
                            </p:childTnLst>
                          </p:cTn>
                        </p:par>
                        <p:par>
                          <p:cTn id="53" fill="hold">
                            <p:stCondLst>
                              <p:cond delay="3620"/>
                            </p:stCondLst>
                            <p:childTnLst>
                              <p:par>
                                <p:cTn id="54" presetID="22" presetClass="entr" presetSubtype="1"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up)">
                                      <p:cBhvr>
                                        <p:cTn id="56" dur="500"/>
                                        <p:tgtEl>
                                          <p:spTgt spid="51"/>
                                        </p:tgtEl>
                                      </p:cBhvr>
                                    </p:animEffect>
                                  </p:childTnLst>
                                </p:cTn>
                              </p:par>
                            </p:childTnLst>
                          </p:cTn>
                        </p:par>
                        <p:par>
                          <p:cTn id="57" fill="hold">
                            <p:stCondLst>
                              <p:cond delay="4120"/>
                            </p:stCondLst>
                            <p:childTnLst>
                              <p:par>
                                <p:cTn id="58" presetID="16" presetClass="entr" presetSubtype="21"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barn(inVertical)">
                                      <p:cBhvr>
                                        <p:cTn id="60" dur="500"/>
                                        <p:tgtEl>
                                          <p:spTgt spid="58"/>
                                        </p:tgtEl>
                                      </p:cBhvr>
                                    </p:animEffect>
                                  </p:childTnLst>
                                </p:cTn>
                              </p:par>
                            </p:childTnLst>
                          </p:cTn>
                        </p:par>
                        <p:par>
                          <p:cTn id="61" fill="hold">
                            <p:stCondLst>
                              <p:cond delay="4620"/>
                            </p:stCondLst>
                            <p:childTnLst>
                              <p:par>
                                <p:cTn id="62" presetID="22" presetClass="entr" presetSubtype="1"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wipe(up)">
                                      <p:cBhvr>
                                        <p:cTn id="64" dur="500"/>
                                        <p:tgtEl>
                                          <p:spTgt spid="50"/>
                                        </p:tgtEl>
                                      </p:cBhvr>
                                    </p:animEffect>
                                  </p:childTnLst>
                                </p:cTn>
                              </p:par>
                            </p:childTnLst>
                          </p:cTn>
                        </p:par>
                        <p:par>
                          <p:cTn id="65" fill="hold">
                            <p:stCondLst>
                              <p:cond delay="5120"/>
                            </p:stCondLst>
                            <p:childTnLst>
                              <p:par>
                                <p:cTn id="66" presetID="31"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400" fill="hold"/>
                                        <p:tgtEl>
                                          <p:spTgt spid="26"/>
                                        </p:tgtEl>
                                        <p:attrNameLst>
                                          <p:attrName>ppt_w</p:attrName>
                                        </p:attrNameLst>
                                      </p:cBhvr>
                                      <p:tavLst>
                                        <p:tav tm="0">
                                          <p:val>
                                            <p:fltVal val="0"/>
                                          </p:val>
                                        </p:tav>
                                        <p:tav tm="100000">
                                          <p:val>
                                            <p:strVal val="#ppt_w"/>
                                          </p:val>
                                        </p:tav>
                                      </p:tavLst>
                                    </p:anim>
                                    <p:anim calcmode="lin" valueType="num">
                                      <p:cBhvr>
                                        <p:cTn id="69" dur="400" fill="hold"/>
                                        <p:tgtEl>
                                          <p:spTgt spid="26"/>
                                        </p:tgtEl>
                                        <p:attrNameLst>
                                          <p:attrName>ppt_h</p:attrName>
                                        </p:attrNameLst>
                                      </p:cBhvr>
                                      <p:tavLst>
                                        <p:tav tm="0">
                                          <p:val>
                                            <p:fltVal val="0"/>
                                          </p:val>
                                        </p:tav>
                                        <p:tav tm="100000">
                                          <p:val>
                                            <p:strVal val="#ppt_h"/>
                                          </p:val>
                                        </p:tav>
                                      </p:tavLst>
                                    </p:anim>
                                    <p:anim calcmode="lin" valueType="num">
                                      <p:cBhvr>
                                        <p:cTn id="70" dur="400" fill="hold"/>
                                        <p:tgtEl>
                                          <p:spTgt spid="26"/>
                                        </p:tgtEl>
                                        <p:attrNameLst>
                                          <p:attrName>style.rotation</p:attrName>
                                        </p:attrNameLst>
                                      </p:cBhvr>
                                      <p:tavLst>
                                        <p:tav tm="0">
                                          <p:val>
                                            <p:fltVal val="90"/>
                                          </p:val>
                                        </p:tav>
                                        <p:tav tm="100000">
                                          <p:val>
                                            <p:fltVal val="0"/>
                                          </p:val>
                                        </p:tav>
                                      </p:tavLst>
                                    </p:anim>
                                    <p:animEffect transition="in" filter="fade">
                                      <p:cBhvr>
                                        <p:cTn id="71" dur="400"/>
                                        <p:tgtEl>
                                          <p:spTgt spid="26"/>
                                        </p:tgtEl>
                                      </p:cBhvr>
                                    </p:animEffect>
                                  </p:childTnLst>
                                </p:cTn>
                              </p:par>
                            </p:childTnLst>
                          </p:cTn>
                        </p:par>
                        <p:par>
                          <p:cTn id="72" fill="hold">
                            <p:stCondLst>
                              <p:cond delay="552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6020"/>
                            </p:stCondLst>
                            <p:childTnLst>
                              <p:par>
                                <p:cTn id="77" presetID="22" presetClass="entr" presetSubtype="8"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left)">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55" grpId="0"/>
      <p:bldP spid="56" grpId="0"/>
      <p:bldP spid="57" grpId="0" animBg="1"/>
      <p:bldP spid="58" grpId="0" animBg="1"/>
      <p:bldP spid="61" grpId="0" animBg="1"/>
      <p:bldP spid="61" grpId="1" animBg="1"/>
      <p:bldP spid="26" grpId="0" animBg="1"/>
      <p:bldP spid="27" grpId="0"/>
      <p:bldP spid="28" grpId="0"/>
      <p:bldP spid="29" grpId="0" animBg="1"/>
      <p:bldP spid="29" grpId="1" animBg="1"/>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0" name="淘宝网chenying0907出品 9"/>
          <p:cNvSpPr/>
          <p:nvPr/>
        </p:nvSpPr>
        <p:spPr>
          <a:xfrm>
            <a:off x="2595821" y="4557282"/>
            <a:ext cx="5450299" cy="369332"/>
          </a:xfrm>
          <a:prstGeom prst="rect">
            <a:avLst/>
          </a:prstGeom>
        </p:spPr>
        <p:txBody>
          <a:bodyPr wrap="square">
            <a:spAutoFit/>
          </a:bodyPr>
          <a:lstStyle/>
          <a:p>
            <a:pPr marL="285750" indent="-285750" algn="just">
              <a:buFont typeface="Wingdings" pitchFamily="2" charset="2"/>
              <a:buChar char="l"/>
            </a:pPr>
            <a:r>
              <a:rPr lang="zh-CN" altLang="en-US" dirty="0">
                <a:solidFill>
                  <a:schemeClr val="bg2"/>
                </a:solidFill>
                <a:latin typeface="+mj-ea"/>
                <a:ea typeface="+mj-ea"/>
              </a:rPr>
              <a:t>请输入您的文字请输入您的文字请输入您的文字</a:t>
            </a:r>
          </a:p>
        </p:txBody>
      </p:sp>
      <p:sp>
        <p:nvSpPr>
          <p:cNvPr id="11" name="淘宝网chenying0907出品 5"/>
          <p:cNvSpPr>
            <a:spLocks noEditPoints="1"/>
          </p:cNvSpPr>
          <p:nvPr/>
        </p:nvSpPr>
        <p:spPr bwMode="auto">
          <a:xfrm>
            <a:off x="1365252" y="1984736"/>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575 w 692"/>
              <a:gd name="T15" fmla="*/ 429 h 782"/>
              <a:gd name="T16" fmla="*/ 536 w 692"/>
              <a:gd name="T17" fmla="*/ 424 h 782"/>
              <a:gd name="T18" fmla="*/ 380 w 692"/>
              <a:gd name="T19" fmla="*/ 580 h 782"/>
              <a:gd name="T20" fmla="*/ 503 w 692"/>
              <a:gd name="T21" fmla="*/ 733 h 782"/>
              <a:gd name="T22" fmla="*/ 536 w 692"/>
              <a:gd name="T23" fmla="*/ 736 h 782"/>
              <a:gd name="T24" fmla="*/ 692 w 692"/>
              <a:gd name="T25" fmla="*/ 580 h 782"/>
              <a:gd name="T26" fmla="*/ 575 w 692"/>
              <a:gd name="T27" fmla="*/ 429 h 782"/>
              <a:gd name="T28" fmla="*/ 624 w 692"/>
              <a:gd name="T29" fmla="*/ 558 h 782"/>
              <a:gd name="T30" fmla="*/ 624 w 692"/>
              <a:gd name="T31" fmla="*/ 558 h 782"/>
              <a:gd name="T32" fmla="*/ 575 w 692"/>
              <a:gd name="T33" fmla="*/ 607 h 782"/>
              <a:gd name="T34" fmla="*/ 536 w 692"/>
              <a:gd name="T35" fmla="*/ 646 h 782"/>
              <a:gd name="T36" fmla="*/ 492 w 692"/>
              <a:gd name="T37" fmla="*/ 646 h 782"/>
              <a:gd name="T38" fmla="*/ 447 w 692"/>
              <a:gd name="T39" fmla="*/ 602 h 782"/>
              <a:gd name="T40" fmla="*/ 447 w 692"/>
              <a:gd name="T41" fmla="*/ 558 h 782"/>
              <a:gd name="T42" fmla="*/ 492 w 692"/>
              <a:gd name="T43" fmla="*/ 558 h 782"/>
              <a:gd name="T44" fmla="*/ 514 w 692"/>
              <a:gd name="T45" fmla="*/ 580 h 782"/>
              <a:gd name="T46" fmla="*/ 575 w 692"/>
              <a:gd name="T47" fmla="*/ 519 h 782"/>
              <a:gd name="T48" fmla="*/ 580 w 692"/>
              <a:gd name="T49" fmla="*/ 514 h 782"/>
              <a:gd name="T50" fmla="*/ 624 w 692"/>
              <a:gd name="T51" fmla="*/ 514 h 782"/>
              <a:gd name="T52" fmla="*/ 624 w 692"/>
              <a:gd name="T53" fmla="*/ 558 h 782"/>
              <a:gd name="T54" fmla="*/ 488 w 692"/>
              <a:gd name="T55" fmla="*/ 98 h 782"/>
              <a:gd name="T56" fmla="*/ 490 w 692"/>
              <a:gd name="T57" fmla="*/ 120 h 782"/>
              <a:gd name="T58" fmla="*/ 367 w 692"/>
              <a:gd name="T59" fmla="*/ 243 h 782"/>
              <a:gd name="T60" fmla="*/ 220 w 692"/>
              <a:gd name="T61" fmla="*/ 243 h 782"/>
              <a:gd name="T62" fmla="*/ 98 w 692"/>
              <a:gd name="T63" fmla="*/ 120 h 782"/>
              <a:gd name="T64" fmla="*/ 100 w 692"/>
              <a:gd name="T65" fmla="*/ 98 h 782"/>
              <a:gd name="T66" fmla="*/ 0 w 692"/>
              <a:gd name="T67" fmla="*/ 218 h 782"/>
              <a:gd name="T68" fmla="*/ 0 w 692"/>
              <a:gd name="T69" fmla="*/ 659 h 782"/>
              <a:gd name="T70" fmla="*/ 122 w 692"/>
              <a:gd name="T71" fmla="*/ 782 h 782"/>
              <a:gd name="T72" fmla="*/ 448 w 692"/>
              <a:gd name="T73" fmla="*/ 782 h 782"/>
              <a:gd name="T74" fmla="*/ 315 w 692"/>
              <a:gd name="T75" fmla="*/ 580 h 782"/>
              <a:gd name="T76" fmla="*/ 534 w 692"/>
              <a:gd name="T77" fmla="*/ 361 h 782"/>
              <a:gd name="T78" fmla="*/ 588 w 692"/>
              <a:gd name="T79" fmla="*/ 368 h 782"/>
              <a:gd name="T80" fmla="*/ 588 w 692"/>
              <a:gd name="T81" fmla="*/ 218 h 782"/>
              <a:gd name="T82" fmla="*/ 488 w 692"/>
              <a:gd name="T83" fmla="*/ 98 h 782"/>
              <a:gd name="T84" fmla="*/ 275 w 692"/>
              <a:gd name="T85" fmla="*/ 490 h 782"/>
              <a:gd name="T86" fmla="*/ 275 w 692"/>
              <a:gd name="T87" fmla="*/ 490 h 782"/>
              <a:gd name="T88" fmla="*/ 122 w 692"/>
              <a:gd name="T89" fmla="*/ 490 h 782"/>
              <a:gd name="T90" fmla="*/ 98 w 692"/>
              <a:gd name="T91" fmla="*/ 466 h 782"/>
              <a:gd name="T92" fmla="*/ 122 w 692"/>
              <a:gd name="T93" fmla="*/ 441 h 782"/>
              <a:gd name="T94" fmla="*/ 275 w 692"/>
              <a:gd name="T95" fmla="*/ 441 h 782"/>
              <a:gd name="T96" fmla="*/ 300 w 692"/>
              <a:gd name="T97" fmla="*/ 466 h 782"/>
              <a:gd name="T98" fmla="*/ 275 w 692"/>
              <a:gd name="T99" fmla="*/ 490 h 782"/>
              <a:gd name="T100" fmla="*/ 324 w 692"/>
              <a:gd name="T101" fmla="*/ 392 h 782"/>
              <a:gd name="T102" fmla="*/ 324 w 692"/>
              <a:gd name="T103" fmla="*/ 392 h 782"/>
              <a:gd name="T104" fmla="*/ 122 w 692"/>
              <a:gd name="T105" fmla="*/ 392 h 782"/>
              <a:gd name="T106" fmla="*/ 98 w 692"/>
              <a:gd name="T107" fmla="*/ 368 h 782"/>
              <a:gd name="T108" fmla="*/ 122 w 692"/>
              <a:gd name="T109" fmla="*/ 343 h 782"/>
              <a:gd name="T110" fmla="*/ 324 w 692"/>
              <a:gd name="T111" fmla="*/ 343 h 782"/>
              <a:gd name="T112" fmla="*/ 349 w 692"/>
              <a:gd name="T113" fmla="*/ 368 h 782"/>
              <a:gd name="T114" fmla="*/ 324 w 692"/>
              <a:gd name="T11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575" y="429"/>
                </a:moveTo>
                <a:cubicBezTo>
                  <a:pt x="562" y="425"/>
                  <a:pt x="549" y="424"/>
                  <a:pt x="536" y="424"/>
                </a:cubicBezTo>
                <a:cubicBezTo>
                  <a:pt x="450" y="424"/>
                  <a:pt x="380" y="494"/>
                  <a:pt x="380" y="580"/>
                </a:cubicBezTo>
                <a:cubicBezTo>
                  <a:pt x="380" y="655"/>
                  <a:pt x="432" y="717"/>
                  <a:pt x="503" y="733"/>
                </a:cubicBezTo>
                <a:cubicBezTo>
                  <a:pt x="513" y="735"/>
                  <a:pt x="524" y="736"/>
                  <a:pt x="536" y="736"/>
                </a:cubicBezTo>
                <a:cubicBezTo>
                  <a:pt x="622" y="736"/>
                  <a:pt x="692" y="666"/>
                  <a:pt x="692" y="580"/>
                </a:cubicBezTo>
                <a:cubicBezTo>
                  <a:pt x="692" y="507"/>
                  <a:pt x="642" y="446"/>
                  <a:pt x="575" y="429"/>
                </a:cubicBezTo>
                <a:close/>
                <a:moveTo>
                  <a:pt x="624" y="558"/>
                </a:moveTo>
                <a:lnTo>
                  <a:pt x="624" y="558"/>
                </a:lnTo>
                <a:lnTo>
                  <a:pt x="575" y="607"/>
                </a:lnTo>
                <a:lnTo>
                  <a:pt x="536" y="646"/>
                </a:lnTo>
                <a:cubicBezTo>
                  <a:pt x="524" y="658"/>
                  <a:pt x="504" y="658"/>
                  <a:pt x="492" y="646"/>
                </a:cubicBezTo>
                <a:lnTo>
                  <a:pt x="447" y="602"/>
                </a:lnTo>
                <a:cubicBezTo>
                  <a:pt x="435" y="590"/>
                  <a:pt x="435" y="570"/>
                  <a:pt x="447" y="558"/>
                </a:cubicBezTo>
                <a:cubicBezTo>
                  <a:pt x="460" y="546"/>
                  <a:pt x="479" y="546"/>
                  <a:pt x="492" y="558"/>
                </a:cubicBezTo>
                <a:lnTo>
                  <a:pt x="514" y="580"/>
                </a:lnTo>
                <a:lnTo>
                  <a:pt x="575" y="519"/>
                </a:lnTo>
                <a:lnTo>
                  <a:pt x="580" y="514"/>
                </a:lnTo>
                <a:cubicBezTo>
                  <a:pt x="592" y="501"/>
                  <a:pt x="612" y="501"/>
                  <a:pt x="624" y="514"/>
                </a:cubicBezTo>
                <a:cubicBezTo>
                  <a:pt x="636" y="526"/>
                  <a:pt x="636" y="546"/>
                  <a:pt x="624" y="558"/>
                </a:cubicBezTo>
                <a:close/>
                <a:moveTo>
                  <a:pt x="488" y="98"/>
                </a:moveTo>
                <a:cubicBezTo>
                  <a:pt x="489" y="105"/>
                  <a:pt x="490" y="113"/>
                  <a:pt x="490" y="120"/>
                </a:cubicBezTo>
                <a:cubicBezTo>
                  <a:pt x="490" y="188"/>
                  <a:pt x="435" y="243"/>
                  <a:pt x="367" y="243"/>
                </a:cubicBezTo>
                <a:lnTo>
                  <a:pt x="220"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9"/>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8"/>
                </a:cubicBezTo>
                <a:cubicBezTo>
                  <a:pt x="98" y="354"/>
                  <a:pt x="109" y="343"/>
                  <a:pt x="122" y="343"/>
                </a:cubicBezTo>
                <a:lnTo>
                  <a:pt x="324" y="343"/>
                </a:lnTo>
                <a:cubicBezTo>
                  <a:pt x="338" y="343"/>
                  <a:pt x="349" y="354"/>
                  <a:pt x="349" y="368"/>
                </a:cubicBezTo>
                <a:cubicBezTo>
                  <a:pt x="349" y="381"/>
                  <a:pt x="338" y="392"/>
                  <a:pt x="324" y="39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淘宝网chenying0907出品 6"/>
          <p:cNvSpPr>
            <a:spLocks noEditPoints="1"/>
          </p:cNvSpPr>
          <p:nvPr/>
        </p:nvSpPr>
        <p:spPr bwMode="auto">
          <a:xfrm>
            <a:off x="1365252" y="4410726"/>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384 w 692"/>
              <a:gd name="T15" fmla="*/ 541 h 782"/>
              <a:gd name="T16" fmla="*/ 379 w 692"/>
              <a:gd name="T17" fmla="*/ 580 h 782"/>
              <a:gd name="T18" fmla="*/ 536 w 692"/>
              <a:gd name="T19" fmla="*/ 736 h 782"/>
              <a:gd name="T20" fmla="*/ 688 w 692"/>
              <a:gd name="T21" fmla="*/ 613 h 782"/>
              <a:gd name="T22" fmla="*/ 692 w 692"/>
              <a:gd name="T23" fmla="*/ 580 h 782"/>
              <a:gd name="T24" fmla="*/ 536 w 692"/>
              <a:gd name="T25" fmla="*/ 423 h 782"/>
              <a:gd name="T26" fmla="*/ 384 w 692"/>
              <a:gd name="T27" fmla="*/ 541 h 782"/>
              <a:gd name="T28" fmla="*/ 608 w 692"/>
              <a:gd name="T29" fmla="*/ 507 h 782"/>
              <a:gd name="T30" fmla="*/ 608 w 692"/>
              <a:gd name="T31" fmla="*/ 507 h 782"/>
              <a:gd name="T32" fmla="*/ 608 w 692"/>
              <a:gd name="T33" fmla="*/ 555 h 782"/>
              <a:gd name="T34" fmla="*/ 583 w 692"/>
              <a:gd name="T35" fmla="*/ 580 h 782"/>
              <a:gd name="T36" fmla="*/ 608 w 692"/>
              <a:gd name="T37" fmla="*/ 604 h 782"/>
              <a:gd name="T38" fmla="*/ 608 w 692"/>
              <a:gd name="T39" fmla="*/ 652 h 782"/>
              <a:gd name="T40" fmla="*/ 560 w 692"/>
              <a:gd name="T41" fmla="*/ 652 h 782"/>
              <a:gd name="T42" fmla="*/ 536 w 692"/>
              <a:gd name="T43" fmla="*/ 627 h 782"/>
              <a:gd name="T44" fmla="*/ 511 w 692"/>
              <a:gd name="T45" fmla="*/ 652 h 782"/>
              <a:gd name="T46" fmla="*/ 463 w 692"/>
              <a:gd name="T47" fmla="*/ 652 h 782"/>
              <a:gd name="T48" fmla="*/ 463 w 692"/>
              <a:gd name="T49" fmla="*/ 604 h 782"/>
              <a:gd name="T50" fmla="*/ 488 w 692"/>
              <a:gd name="T51" fmla="*/ 580 h 782"/>
              <a:gd name="T52" fmla="*/ 463 w 692"/>
              <a:gd name="T53" fmla="*/ 555 h 782"/>
              <a:gd name="T54" fmla="*/ 463 w 692"/>
              <a:gd name="T55" fmla="*/ 507 h 782"/>
              <a:gd name="T56" fmla="*/ 511 w 692"/>
              <a:gd name="T57" fmla="*/ 507 h 782"/>
              <a:gd name="T58" fmla="*/ 536 w 692"/>
              <a:gd name="T59" fmla="*/ 532 h 782"/>
              <a:gd name="T60" fmla="*/ 560 w 692"/>
              <a:gd name="T61" fmla="*/ 507 h 782"/>
              <a:gd name="T62" fmla="*/ 608 w 692"/>
              <a:gd name="T63" fmla="*/ 507 h 782"/>
              <a:gd name="T64" fmla="*/ 488 w 692"/>
              <a:gd name="T65" fmla="*/ 98 h 782"/>
              <a:gd name="T66" fmla="*/ 490 w 692"/>
              <a:gd name="T67" fmla="*/ 120 h 782"/>
              <a:gd name="T68" fmla="*/ 368 w 692"/>
              <a:gd name="T69" fmla="*/ 243 h 782"/>
              <a:gd name="T70" fmla="*/ 221 w 692"/>
              <a:gd name="T71" fmla="*/ 243 h 782"/>
              <a:gd name="T72" fmla="*/ 98 w 692"/>
              <a:gd name="T73" fmla="*/ 120 h 782"/>
              <a:gd name="T74" fmla="*/ 100 w 692"/>
              <a:gd name="T75" fmla="*/ 98 h 782"/>
              <a:gd name="T76" fmla="*/ 0 w 692"/>
              <a:gd name="T77" fmla="*/ 218 h 782"/>
              <a:gd name="T78" fmla="*/ 0 w 692"/>
              <a:gd name="T79" fmla="*/ 659 h 782"/>
              <a:gd name="T80" fmla="*/ 122 w 692"/>
              <a:gd name="T81" fmla="*/ 782 h 782"/>
              <a:gd name="T82" fmla="*/ 449 w 692"/>
              <a:gd name="T83" fmla="*/ 782 h 782"/>
              <a:gd name="T84" fmla="*/ 316 w 692"/>
              <a:gd name="T85" fmla="*/ 580 h 782"/>
              <a:gd name="T86" fmla="*/ 535 w 692"/>
              <a:gd name="T87" fmla="*/ 361 h 782"/>
              <a:gd name="T88" fmla="*/ 588 w 692"/>
              <a:gd name="T89" fmla="*/ 368 h 782"/>
              <a:gd name="T90" fmla="*/ 588 w 692"/>
              <a:gd name="T91" fmla="*/ 218 h 782"/>
              <a:gd name="T92" fmla="*/ 488 w 692"/>
              <a:gd name="T93" fmla="*/ 98 h 782"/>
              <a:gd name="T94" fmla="*/ 276 w 692"/>
              <a:gd name="T95" fmla="*/ 490 h 782"/>
              <a:gd name="T96" fmla="*/ 276 w 692"/>
              <a:gd name="T97" fmla="*/ 490 h 782"/>
              <a:gd name="T98" fmla="*/ 122 w 692"/>
              <a:gd name="T99" fmla="*/ 490 h 782"/>
              <a:gd name="T100" fmla="*/ 98 w 692"/>
              <a:gd name="T101" fmla="*/ 466 h 782"/>
              <a:gd name="T102" fmla="*/ 122 w 692"/>
              <a:gd name="T103" fmla="*/ 441 h 782"/>
              <a:gd name="T104" fmla="*/ 276 w 692"/>
              <a:gd name="T105" fmla="*/ 441 h 782"/>
              <a:gd name="T106" fmla="*/ 300 w 692"/>
              <a:gd name="T107" fmla="*/ 466 h 782"/>
              <a:gd name="T108" fmla="*/ 276 w 692"/>
              <a:gd name="T109" fmla="*/ 490 h 782"/>
              <a:gd name="T110" fmla="*/ 325 w 692"/>
              <a:gd name="T111" fmla="*/ 392 h 782"/>
              <a:gd name="T112" fmla="*/ 325 w 692"/>
              <a:gd name="T113" fmla="*/ 392 h 782"/>
              <a:gd name="T114" fmla="*/ 122 w 692"/>
              <a:gd name="T115" fmla="*/ 392 h 782"/>
              <a:gd name="T116" fmla="*/ 98 w 692"/>
              <a:gd name="T117" fmla="*/ 368 h 782"/>
              <a:gd name="T118" fmla="*/ 122 w 692"/>
              <a:gd name="T119" fmla="*/ 343 h 782"/>
              <a:gd name="T120" fmla="*/ 325 w 692"/>
              <a:gd name="T121" fmla="*/ 343 h 782"/>
              <a:gd name="T122" fmla="*/ 349 w 692"/>
              <a:gd name="T123" fmla="*/ 368 h 782"/>
              <a:gd name="T124" fmla="*/ 325 w 692"/>
              <a:gd name="T12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384" y="541"/>
                </a:moveTo>
                <a:cubicBezTo>
                  <a:pt x="381" y="553"/>
                  <a:pt x="379" y="566"/>
                  <a:pt x="379" y="580"/>
                </a:cubicBezTo>
                <a:cubicBezTo>
                  <a:pt x="379" y="666"/>
                  <a:pt x="449" y="736"/>
                  <a:pt x="536" y="736"/>
                </a:cubicBezTo>
                <a:cubicBezTo>
                  <a:pt x="610" y="736"/>
                  <a:pt x="673" y="683"/>
                  <a:pt x="688" y="613"/>
                </a:cubicBezTo>
                <a:cubicBezTo>
                  <a:pt x="690" y="602"/>
                  <a:pt x="692" y="591"/>
                  <a:pt x="692" y="580"/>
                </a:cubicBezTo>
                <a:cubicBezTo>
                  <a:pt x="692" y="493"/>
                  <a:pt x="622" y="423"/>
                  <a:pt x="536" y="423"/>
                </a:cubicBezTo>
                <a:cubicBezTo>
                  <a:pt x="463" y="423"/>
                  <a:pt x="402" y="473"/>
                  <a:pt x="384" y="541"/>
                </a:cubicBezTo>
                <a:close/>
                <a:moveTo>
                  <a:pt x="608" y="507"/>
                </a:moveTo>
                <a:lnTo>
                  <a:pt x="608" y="507"/>
                </a:lnTo>
                <a:cubicBezTo>
                  <a:pt x="621" y="521"/>
                  <a:pt x="621" y="542"/>
                  <a:pt x="608" y="555"/>
                </a:cubicBezTo>
                <a:lnTo>
                  <a:pt x="583" y="580"/>
                </a:lnTo>
                <a:lnTo>
                  <a:pt x="608" y="604"/>
                </a:lnTo>
                <a:cubicBezTo>
                  <a:pt x="621" y="617"/>
                  <a:pt x="621" y="639"/>
                  <a:pt x="608" y="652"/>
                </a:cubicBezTo>
                <a:cubicBezTo>
                  <a:pt x="595" y="665"/>
                  <a:pt x="573" y="665"/>
                  <a:pt x="560" y="652"/>
                </a:cubicBezTo>
                <a:lnTo>
                  <a:pt x="536" y="627"/>
                </a:lnTo>
                <a:lnTo>
                  <a:pt x="511" y="652"/>
                </a:lnTo>
                <a:cubicBezTo>
                  <a:pt x="498" y="665"/>
                  <a:pt x="476" y="665"/>
                  <a:pt x="463" y="652"/>
                </a:cubicBezTo>
                <a:cubicBezTo>
                  <a:pt x="450" y="639"/>
                  <a:pt x="450" y="617"/>
                  <a:pt x="463" y="604"/>
                </a:cubicBezTo>
                <a:lnTo>
                  <a:pt x="488" y="580"/>
                </a:lnTo>
                <a:lnTo>
                  <a:pt x="463" y="555"/>
                </a:lnTo>
                <a:cubicBezTo>
                  <a:pt x="450" y="542"/>
                  <a:pt x="450" y="521"/>
                  <a:pt x="463" y="507"/>
                </a:cubicBezTo>
                <a:cubicBezTo>
                  <a:pt x="476" y="494"/>
                  <a:pt x="498" y="494"/>
                  <a:pt x="511" y="507"/>
                </a:cubicBezTo>
                <a:lnTo>
                  <a:pt x="536" y="532"/>
                </a:lnTo>
                <a:lnTo>
                  <a:pt x="560" y="507"/>
                </a:lnTo>
                <a:cubicBezTo>
                  <a:pt x="573" y="494"/>
                  <a:pt x="595" y="494"/>
                  <a:pt x="608" y="507"/>
                </a:cubicBezTo>
                <a:close/>
                <a:moveTo>
                  <a:pt x="488" y="98"/>
                </a:moveTo>
                <a:cubicBezTo>
                  <a:pt x="489" y="105"/>
                  <a:pt x="490" y="113"/>
                  <a:pt x="490" y="120"/>
                </a:cubicBezTo>
                <a:cubicBezTo>
                  <a:pt x="490" y="188"/>
                  <a:pt x="435" y="243"/>
                  <a:pt x="368" y="243"/>
                </a:cubicBezTo>
                <a:lnTo>
                  <a:pt x="221"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9" y="782"/>
                </a:lnTo>
                <a:cubicBezTo>
                  <a:pt x="370" y="749"/>
                  <a:pt x="316" y="671"/>
                  <a:pt x="316" y="580"/>
                </a:cubicBezTo>
                <a:cubicBezTo>
                  <a:pt x="316" y="459"/>
                  <a:pt x="414" y="361"/>
                  <a:pt x="535" y="361"/>
                </a:cubicBezTo>
                <a:cubicBezTo>
                  <a:pt x="553" y="361"/>
                  <a:pt x="571" y="364"/>
                  <a:pt x="588" y="368"/>
                </a:cubicBezTo>
                <a:lnTo>
                  <a:pt x="588" y="218"/>
                </a:lnTo>
                <a:cubicBezTo>
                  <a:pt x="588" y="158"/>
                  <a:pt x="545" y="109"/>
                  <a:pt x="488" y="98"/>
                </a:cubicBezTo>
                <a:close/>
                <a:moveTo>
                  <a:pt x="276" y="490"/>
                </a:moveTo>
                <a:lnTo>
                  <a:pt x="276" y="490"/>
                </a:lnTo>
                <a:lnTo>
                  <a:pt x="122" y="490"/>
                </a:lnTo>
                <a:cubicBezTo>
                  <a:pt x="109" y="490"/>
                  <a:pt x="98" y="479"/>
                  <a:pt x="98" y="466"/>
                </a:cubicBezTo>
                <a:cubicBezTo>
                  <a:pt x="98" y="452"/>
                  <a:pt x="109" y="441"/>
                  <a:pt x="122" y="441"/>
                </a:cubicBezTo>
                <a:lnTo>
                  <a:pt x="276" y="441"/>
                </a:lnTo>
                <a:cubicBezTo>
                  <a:pt x="289" y="441"/>
                  <a:pt x="300" y="452"/>
                  <a:pt x="300" y="466"/>
                </a:cubicBezTo>
                <a:cubicBezTo>
                  <a:pt x="300" y="479"/>
                  <a:pt x="289" y="490"/>
                  <a:pt x="276" y="490"/>
                </a:cubicBezTo>
                <a:close/>
                <a:moveTo>
                  <a:pt x="325" y="392"/>
                </a:moveTo>
                <a:lnTo>
                  <a:pt x="325" y="392"/>
                </a:lnTo>
                <a:lnTo>
                  <a:pt x="122" y="392"/>
                </a:lnTo>
                <a:cubicBezTo>
                  <a:pt x="109" y="392"/>
                  <a:pt x="98" y="381"/>
                  <a:pt x="98" y="368"/>
                </a:cubicBezTo>
                <a:cubicBezTo>
                  <a:pt x="98" y="354"/>
                  <a:pt x="109" y="343"/>
                  <a:pt x="122" y="343"/>
                </a:cubicBezTo>
                <a:lnTo>
                  <a:pt x="325" y="343"/>
                </a:lnTo>
                <a:cubicBezTo>
                  <a:pt x="338" y="343"/>
                  <a:pt x="349" y="354"/>
                  <a:pt x="349" y="368"/>
                </a:cubicBezTo>
                <a:cubicBezTo>
                  <a:pt x="349" y="381"/>
                  <a:pt x="338" y="392"/>
                  <a:pt x="325" y="3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12"/>
          <p:cNvSpPr/>
          <p:nvPr/>
        </p:nvSpPr>
        <p:spPr>
          <a:xfrm>
            <a:off x="2568333" y="1840720"/>
            <a:ext cx="5477787" cy="369332"/>
          </a:xfrm>
          <a:prstGeom prst="rect">
            <a:avLst/>
          </a:prstGeom>
        </p:spPr>
        <p:txBody>
          <a:bodyPr wrap="square">
            <a:spAutoFit/>
          </a:bodyPr>
          <a:lstStyle/>
          <a:p>
            <a:pPr marL="285750" indent="-285750" algn="just">
              <a:buFont typeface="Wingdings" pitchFamily="2" charset="2"/>
              <a:buChar char="l"/>
            </a:pPr>
            <a:r>
              <a:rPr lang="zh-CN" altLang="en-US" dirty="0">
                <a:solidFill>
                  <a:schemeClr val="bg2"/>
                </a:solidFill>
                <a:latin typeface="+mj-ea"/>
                <a:ea typeface="+mj-ea"/>
              </a:rPr>
              <a:t>请输入您的文字请输入您的文字请输入您的文字</a:t>
            </a:r>
          </a:p>
        </p:txBody>
      </p:sp>
      <p:sp>
        <p:nvSpPr>
          <p:cNvPr id="14" name="淘宝网chenying0907出品 13"/>
          <p:cNvSpPr/>
          <p:nvPr/>
        </p:nvSpPr>
        <p:spPr>
          <a:xfrm>
            <a:off x="2568333" y="2364154"/>
            <a:ext cx="5477787" cy="369332"/>
          </a:xfrm>
          <a:prstGeom prst="rect">
            <a:avLst/>
          </a:prstGeom>
        </p:spPr>
        <p:txBody>
          <a:bodyPr wrap="square">
            <a:spAutoFit/>
          </a:bodyPr>
          <a:lstStyle/>
          <a:p>
            <a:pPr marL="285750" indent="-285750" algn="just">
              <a:buFont typeface="Wingdings" pitchFamily="2" charset="2"/>
              <a:buChar char="l"/>
            </a:pPr>
            <a:r>
              <a:rPr lang="zh-CN" altLang="en-US" dirty="0">
                <a:solidFill>
                  <a:schemeClr val="bg2"/>
                </a:solidFill>
                <a:latin typeface="+mj-ea"/>
                <a:ea typeface="+mj-ea"/>
              </a:rPr>
              <a:t>请输入您的文字请输入您的文字请输入您的文字</a:t>
            </a:r>
          </a:p>
        </p:txBody>
      </p:sp>
      <p:sp>
        <p:nvSpPr>
          <p:cNvPr id="15" name="淘宝网chenying0907出品 14"/>
          <p:cNvSpPr/>
          <p:nvPr/>
        </p:nvSpPr>
        <p:spPr>
          <a:xfrm>
            <a:off x="2568333" y="2903976"/>
            <a:ext cx="5477787" cy="369332"/>
          </a:xfrm>
          <a:prstGeom prst="rect">
            <a:avLst/>
          </a:prstGeom>
        </p:spPr>
        <p:txBody>
          <a:bodyPr wrap="square">
            <a:spAutoFit/>
          </a:bodyPr>
          <a:lstStyle/>
          <a:p>
            <a:pPr marL="285750" indent="-285750" algn="just">
              <a:buFont typeface="Wingdings" pitchFamily="2" charset="2"/>
              <a:buChar char="l"/>
            </a:pPr>
            <a:r>
              <a:rPr lang="zh-CN" altLang="en-US" dirty="0">
                <a:solidFill>
                  <a:schemeClr val="bg2"/>
                </a:solidFill>
                <a:latin typeface="+mj-ea"/>
                <a:ea typeface="+mj-ea"/>
              </a:rPr>
              <a:t>请输入您的文字请输入您的文字请输入您的文字</a:t>
            </a:r>
          </a:p>
        </p:txBody>
      </p:sp>
      <p:sp>
        <p:nvSpPr>
          <p:cNvPr id="16" name="淘宝网chenying0907出品 15"/>
          <p:cNvSpPr txBox="1"/>
          <p:nvPr/>
        </p:nvSpPr>
        <p:spPr>
          <a:xfrm>
            <a:off x="1253154" y="3134808"/>
            <a:ext cx="1064578" cy="400110"/>
          </a:xfrm>
          <a:prstGeom prst="rect">
            <a:avLst/>
          </a:prstGeom>
          <a:solidFill>
            <a:schemeClr val="bg2"/>
          </a:solidFill>
        </p:spPr>
        <p:txBody>
          <a:bodyPr wrap="square" rtlCol="0">
            <a:spAutoFit/>
          </a:bodyPr>
          <a:lstStyle/>
          <a:p>
            <a:pPr algn="ctr"/>
            <a:r>
              <a:rPr lang="zh-CN" altLang="en-US" sz="2000" b="1" dirty="0" smtClean="0">
                <a:solidFill>
                  <a:schemeClr val="accent1"/>
                </a:solidFill>
                <a:latin typeface="+mj-ea"/>
                <a:ea typeface="+mj-ea"/>
              </a:rPr>
              <a:t>优势</a:t>
            </a:r>
            <a:endParaRPr lang="zh-CN" altLang="en-US" sz="2000" b="1" dirty="0">
              <a:solidFill>
                <a:schemeClr val="accent1"/>
              </a:solidFill>
              <a:latin typeface="+mj-ea"/>
              <a:ea typeface="+mj-ea"/>
            </a:endParaRPr>
          </a:p>
        </p:txBody>
      </p:sp>
      <p:sp>
        <p:nvSpPr>
          <p:cNvPr id="17" name="淘宝网chenying0907出品 16"/>
          <p:cNvSpPr txBox="1"/>
          <p:nvPr/>
        </p:nvSpPr>
        <p:spPr>
          <a:xfrm>
            <a:off x="1253154" y="5534329"/>
            <a:ext cx="1064578" cy="400110"/>
          </a:xfrm>
          <a:prstGeom prst="rect">
            <a:avLst/>
          </a:prstGeom>
          <a:solidFill>
            <a:schemeClr val="bg2"/>
          </a:solidFill>
        </p:spPr>
        <p:txBody>
          <a:bodyPr wrap="square" rtlCol="0">
            <a:spAutoFit/>
          </a:bodyPr>
          <a:lstStyle/>
          <a:p>
            <a:pPr algn="ctr"/>
            <a:r>
              <a:rPr lang="zh-CN" altLang="en-US" sz="2000" b="1" dirty="0" smtClean="0">
                <a:solidFill>
                  <a:schemeClr val="accent1"/>
                </a:solidFill>
                <a:latin typeface="+mj-ea"/>
                <a:ea typeface="+mj-ea"/>
              </a:rPr>
              <a:t>缺点</a:t>
            </a:r>
            <a:endParaRPr lang="zh-CN" altLang="en-US" sz="2000" b="1" dirty="0">
              <a:solidFill>
                <a:schemeClr val="accent1"/>
              </a:solidFill>
              <a:latin typeface="+mj-ea"/>
              <a:ea typeface="+mj-ea"/>
            </a:endParaRPr>
          </a:p>
        </p:txBody>
      </p:sp>
      <p:sp>
        <p:nvSpPr>
          <p:cNvPr id="18" name="淘宝网chenying0907出品 17"/>
          <p:cNvSpPr/>
          <p:nvPr/>
        </p:nvSpPr>
        <p:spPr>
          <a:xfrm>
            <a:off x="2595821" y="5534329"/>
            <a:ext cx="5450299" cy="369332"/>
          </a:xfrm>
          <a:prstGeom prst="rect">
            <a:avLst/>
          </a:prstGeom>
        </p:spPr>
        <p:txBody>
          <a:bodyPr wrap="square">
            <a:spAutoFit/>
          </a:bodyPr>
          <a:lstStyle/>
          <a:p>
            <a:pPr marL="285750" indent="-285750" algn="just">
              <a:buFont typeface="Wingdings" pitchFamily="2" charset="2"/>
              <a:buChar char="l"/>
            </a:pPr>
            <a:r>
              <a:rPr lang="zh-CN" altLang="en-US" dirty="0">
                <a:solidFill>
                  <a:schemeClr val="bg2"/>
                </a:solidFill>
                <a:latin typeface="+mj-ea"/>
                <a:ea typeface="+mj-ea"/>
              </a:rPr>
              <a:t>请输入您的文字请输入您的文字请输入您的文字</a:t>
            </a:r>
          </a:p>
        </p:txBody>
      </p:sp>
      <p:sp>
        <p:nvSpPr>
          <p:cNvPr id="26" name="淘宝网chenying0907出品 25"/>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总结回顾</a:t>
            </a:r>
            <a:endParaRPr lang="zh-CN" altLang="en-US" sz="2400" b="1" dirty="0">
              <a:solidFill>
                <a:schemeClr val="tx2"/>
              </a:solidFill>
              <a:latin typeface="+mj-ea"/>
              <a:ea typeface="+mj-ea"/>
            </a:endParaRPr>
          </a:p>
        </p:txBody>
      </p:sp>
      <p:sp>
        <p:nvSpPr>
          <p:cNvPr id="27" name="圆角淘宝网chenying0907出品 26"/>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淘宝网chenying0907出品 27"/>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四</a:t>
            </a:r>
            <a:endParaRPr lang="zh-CN" altLang="en-US" dirty="0">
              <a:latin typeface="+mj-ea"/>
              <a:ea typeface="+mj-ea"/>
            </a:endParaRPr>
          </a:p>
        </p:txBody>
      </p:sp>
    </p:spTree>
    <p:extLst>
      <p:ext uri="{BB962C8B-B14F-4D97-AF65-F5344CB8AC3E}">
        <p14:creationId xmlns:p14="http://schemas.microsoft.com/office/powerpoint/2010/main" val="2652949561"/>
      </p:ext>
    </p:extLst>
  </p:cSld>
  <p:clrMapOvr>
    <a:masterClrMapping/>
  </p:clrMapOvr>
  <p:transition spd="slow" advTm="685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400" fill="hold"/>
                                        <p:tgtEl>
                                          <p:spTgt spid="27"/>
                                        </p:tgtEl>
                                        <p:attrNameLst>
                                          <p:attrName>ppt_w</p:attrName>
                                        </p:attrNameLst>
                                      </p:cBhvr>
                                      <p:tavLst>
                                        <p:tav tm="0">
                                          <p:val>
                                            <p:fltVal val="0"/>
                                          </p:val>
                                        </p:tav>
                                        <p:tav tm="100000">
                                          <p:val>
                                            <p:strVal val="#ppt_w"/>
                                          </p:val>
                                        </p:tav>
                                      </p:tavLst>
                                    </p:anim>
                                    <p:anim calcmode="lin" valueType="num">
                                      <p:cBhvr>
                                        <p:cTn id="22" dur="400" fill="hold"/>
                                        <p:tgtEl>
                                          <p:spTgt spid="27"/>
                                        </p:tgtEl>
                                        <p:attrNameLst>
                                          <p:attrName>ppt_h</p:attrName>
                                        </p:attrNameLst>
                                      </p:cBhvr>
                                      <p:tavLst>
                                        <p:tav tm="0">
                                          <p:val>
                                            <p:fltVal val="0"/>
                                          </p:val>
                                        </p:tav>
                                        <p:tav tm="100000">
                                          <p:val>
                                            <p:strVal val="#ppt_h"/>
                                          </p:val>
                                        </p:tav>
                                      </p:tavLst>
                                    </p:anim>
                                    <p:anim calcmode="lin" valueType="num">
                                      <p:cBhvr>
                                        <p:cTn id="23" dur="400" fill="hold"/>
                                        <p:tgtEl>
                                          <p:spTgt spid="27"/>
                                        </p:tgtEl>
                                        <p:attrNameLst>
                                          <p:attrName>style.rotation</p:attrName>
                                        </p:attrNameLst>
                                      </p:cBhvr>
                                      <p:tavLst>
                                        <p:tav tm="0">
                                          <p:val>
                                            <p:fltVal val="90"/>
                                          </p:val>
                                        </p:tav>
                                        <p:tav tm="100000">
                                          <p:val>
                                            <p:fltVal val="0"/>
                                          </p:val>
                                        </p:tav>
                                      </p:tavLst>
                                    </p:anim>
                                    <p:animEffect transition="in" filter="fade">
                                      <p:cBhvr>
                                        <p:cTn id="24" dur="400"/>
                                        <p:tgtEl>
                                          <p:spTgt spid="27"/>
                                        </p:tgtEl>
                                      </p:cBhvr>
                                    </p:animEffect>
                                  </p:childTnLst>
                                </p:cTn>
                              </p:par>
                              <p:par>
                                <p:cTn id="25" presetID="8" presetClass="emph" presetSubtype="0" fill="hold" grpId="1" nodeType="withEffect">
                                  <p:stCondLst>
                                    <p:cond delay="0"/>
                                  </p:stCondLst>
                                  <p:childTnLst>
                                    <p:animRot by="21600000">
                                      <p:cBhvr>
                                        <p:cTn id="26" dur="400" fill="hold"/>
                                        <p:tgtEl>
                                          <p:spTgt spid="27"/>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2220"/>
                            </p:stCondLst>
                            <p:childTnLst>
                              <p:par>
                                <p:cTn id="38" presetID="3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90"/>
                                          </p:val>
                                        </p:tav>
                                        <p:tav tm="100000">
                                          <p:val>
                                            <p:fltVal val="0"/>
                                          </p:val>
                                        </p:tav>
                                      </p:tavLst>
                                    </p:anim>
                                    <p:animEffect transition="in" filter="fade">
                                      <p:cBhvr>
                                        <p:cTn id="43" dur="500"/>
                                        <p:tgtEl>
                                          <p:spTgt spid="11"/>
                                        </p:tgtEl>
                                      </p:cBhvr>
                                    </p:animEffect>
                                  </p:childTnLst>
                                </p:cTn>
                              </p:par>
                              <p:par>
                                <p:cTn id="44" presetID="8" presetClass="emph" presetSubtype="0" fill="hold" grpId="1" nodeType="withEffect">
                                  <p:stCondLst>
                                    <p:cond delay="0"/>
                                  </p:stCondLst>
                                  <p:childTnLst>
                                    <p:animRot by="21600000">
                                      <p:cBhvr>
                                        <p:cTn id="45" dur="500" fill="hold"/>
                                        <p:tgtEl>
                                          <p:spTgt spid="11"/>
                                        </p:tgtEl>
                                        <p:attrNameLst>
                                          <p:attrName>r</p:attrName>
                                        </p:attrNameLst>
                                      </p:cBhvr>
                                    </p:animRot>
                                  </p:childTnLst>
                                </p:cTn>
                              </p:par>
                            </p:childTnLst>
                          </p:cTn>
                        </p:par>
                        <p:par>
                          <p:cTn id="46" fill="hold">
                            <p:stCondLst>
                              <p:cond delay="2720"/>
                            </p:stCondLst>
                            <p:childTnLst>
                              <p:par>
                                <p:cTn id="47" presetID="16" presetClass="entr" presetSubtype="2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inVertical)">
                                      <p:cBhvr>
                                        <p:cTn id="49" dur="500"/>
                                        <p:tgtEl>
                                          <p:spTgt spid="16"/>
                                        </p:tgtEl>
                                      </p:cBhvr>
                                    </p:animEffect>
                                  </p:childTnLst>
                                </p:cTn>
                              </p:par>
                            </p:childTnLst>
                          </p:cTn>
                        </p:par>
                        <p:par>
                          <p:cTn id="50" fill="hold">
                            <p:stCondLst>
                              <p:cond delay="3220"/>
                            </p:stCondLst>
                            <p:childTnLst>
                              <p:par>
                                <p:cTn id="51" presetID="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par>
                          <p:cTn id="63" fill="hold">
                            <p:stCondLst>
                              <p:cond delay="3920"/>
                            </p:stCondLst>
                            <p:childTnLst>
                              <p:par>
                                <p:cTn id="64" presetID="31"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 calcmode="lin" valueType="num">
                                      <p:cBhvr>
                                        <p:cTn id="68" dur="500" fill="hold"/>
                                        <p:tgtEl>
                                          <p:spTgt spid="12"/>
                                        </p:tgtEl>
                                        <p:attrNameLst>
                                          <p:attrName>style.rotation</p:attrName>
                                        </p:attrNameLst>
                                      </p:cBhvr>
                                      <p:tavLst>
                                        <p:tav tm="0">
                                          <p:val>
                                            <p:fltVal val="90"/>
                                          </p:val>
                                        </p:tav>
                                        <p:tav tm="100000">
                                          <p:val>
                                            <p:fltVal val="0"/>
                                          </p:val>
                                        </p:tav>
                                      </p:tavLst>
                                    </p:anim>
                                    <p:animEffect transition="in" filter="fade">
                                      <p:cBhvr>
                                        <p:cTn id="69" dur="500"/>
                                        <p:tgtEl>
                                          <p:spTgt spid="12"/>
                                        </p:tgtEl>
                                      </p:cBhvr>
                                    </p:animEffect>
                                  </p:childTnLst>
                                </p:cTn>
                              </p:par>
                              <p:par>
                                <p:cTn id="70" presetID="8" presetClass="emph" presetSubtype="0" fill="hold" grpId="1" nodeType="withEffect">
                                  <p:stCondLst>
                                    <p:cond delay="0"/>
                                  </p:stCondLst>
                                  <p:childTnLst>
                                    <p:animRot by="21600000">
                                      <p:cBhvr>
                                        <p:cTn id="71" dur="500" fill="hold"/>
                                        <p:tgtEl>
                                          <p:spTgt spid="12"/>
                                        </p:tgtEl>
                                        <p:attrNameLst>
                                          <p:attrName>r</p:attrName>
                                        </p:attrNameLst>
                                      </p:cBhvr>
                                    </p:animRot>
                                  </p:childTnLst>
                                </p:cTn>
                              </p:par>
                            </p:childTnLst>
                          </p:cTn>
                        </p:par>
                        <p:par>
                          <p:cTn id="72" fill="hold">
                            <p:stCondLst>
                              <p:cond delay="4420"/>
                            </p:stCondLst>
                            <p:childTnLst>
                              <p:par>
                                <p:cTn id="73" presetID="16" presetClass="entr" presetSubtype="21"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childTnLst>
                          </p:cTn>
                        </p:par>
                        <p:par>
                          <p:cTn id="76" fill="hold">
                            <p:stCondLst>
                              <p:cond delay="4920"/>
                            </p:stCondLst>
                            <p:childTnLst>
                              <p:par>
                                <p:cTn id="77" presetID="2" presetClass="entr" presetSubtype="4"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0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fill="hold"/>
                                        <p:tgtEl>
                                          <p:spTgt spid="18"/>
                                        </p:tgtEl>
                                        <p:attrNameLst>
                                          <p:attrName>ppt_x</p:attrName>
                                        </p:attrNameLst>
                                      </p:cBhvr>
                                      <p:tavLst>
                                        <p:tav tm="0">
                                          <p:val>
                                            <p:strVal val="#ppt_x"/>
                                          </p:val>
                                        </p:tav>
                                        <p:tav tm="100000">
                                          <p:val>
                                            <p:strVal val="#ppt_x"/>
                                          </p:val>
                                        </p:tav>
                                      </p:tavLst>
                                    </p:anim>
                                    <p:anim calcmode="lin" valueType="num">
                                      <p:cBhvr additive="base">
                                        <p:cTn id="8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0" grpId="0"/>
      <p:bldP spid="11" grpId="0" animBg="1"/>
      <p:bldP spid="11" grpId="1" animBg="1"/>
      <p:bldP spid="12" grpId="0" animBg="1"/>
      <p:bldP spid="12" grpId="1" animBg="1"/>
      <p:bldP spid="13" grpId="0"/>
      <p:bldP spid="14" grpId="0"/>
      <p:bldP spid="15" grpId="0"/>
      <p:bldP spid="16" grpId="0" animBg="1"/>
      <p:bldP spid="17" grpId="0" animBg="1"/>
      <p:bldP spid="18" grpId="0"/>
      <p:bldP spid="26" grpId="0"/>
      <p:bldP spid="27" grpId="0" animBg="1"/>
      <p:bldP spid="27" grpId="1" animBg="1"/>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6" name="淘宝网chenying0907出品 15"/>
          <p:cNvSpPr/>
          <p:nvPr/>
        </p:nvSpPr>
        <p:spPr>
          <a:xfrm>
            <a:off x="1317986" y="1387834"/>
            <a:ext cx="3113930"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借典型例题，理知识脉络</a:t>
            </a:r>
            <a:endParaRPr lang="en-US" altLang="zh-CN" sz="2000" b="1" dirty="0">
              <a:solidFill>
                <a:schemeClr val="bg2"/>
              </a:solidFill>
              <a:latin typeface="微软雅黑" pitchFamily="34" charset="-122"/>
              <a:ea typeface="微软雅黑" pitchFamily="34" charset="-122"/>
            </a:endParaRPr>
          </a:p>
        </p:txBody>
      </p:sp>
      <p:sp>
        <p:nvSpPr>
          <p:cNvPr id="17" name="淘宝网chenying0907出品 16"/>
          <p:cNvSpPr/>
          <p:nvPr/>
        </p:nvSpPr>
        <p:spPr>
          <a:xfrm>
            <a:off x="1062447" y="3214211"/>
            <a:ext cx="2063525" cy="646331"/>
          </a:xfrm>
          <a:prstGeom prst="rect">
            <a:avLst/>
          </a:prstGeom>
        </p:spPr>
        <p:txBody>
          <a:bodyPr wrap="square">
            <a:spAutoFit/>
          </a:bodyPr>
          <a:lstStyle/>
          <a:p>
            <a:pPr algn="just"/>
            <a:r>
              <a:rPr lang="zh-CN" altLang="en-US" dirty="0">
                <a:solidFill>
                  <a:srgbClr val="484849"/>
                </a:solidFill>
                <a:latin typeface="微软雅黑" pitchFamily="34" charset="-122"/>
                <a:ea typeface="微软雅黑" pitchFamily="34" charset="-122"/>
              </a:rPr>
              <a:t>利用一个典型例题，学生进行知识内化</a:t>
            </a:r>
            <a:r>
              <a:rPr lang="zh-CN" altLang="en-US" dirty="0" smtClean="0">
                <a:solidFill>
                  <a:srgbClr val="484849"/>
                </a:solidFill>
                <a:latin typeface="微软雅黑" pitchFamily="34" charset="-122"/>
                <a:ea typeface="微软雅黑" pitchFamily="34" charset="-122"/>
              </a:rPr>
              <a:t>。</a:t>
            </a:r>
            <a:endParaRPr lang="zh-CN" altLang="en-US" dirty="0">
              <a:solidFill>
                <a:srgbClr val="484849"/>
              </a:solidFill>
              <a:latin typeface="微软雅黑" pitchFamily="34" charset="-122"/>
              <a:ea typeface="微软雅黑" pitchFamily="34" charset="-122"/>
            </a:endParaRPr>
          </a:p>
        </p:txBody>
      </p:sp>
      <p:pic>
        <p:nvPicPr>
          <p:cNvPr id="20" name="淘宝网chenying0907出品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6029" y="1737026"/>
            <a:ext cx="5701884" cy="4930874"/>
          </a:xfrm>
          <a:prstGeom prst="rect">
            <a:avLst/>
          </a:prstGeom>
        </p:spPr>
      </p:pic>
      <p:pic>
        <p:nvPicPr>
          <p:cNvPr id="21" name="淘宝网chenying0907出品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0207" y="2188470"/>
            <a:ext cx="4626458" cy="2974812"/>
          </a:xfrm>
          <a:prstGeom prst="rect">
            <a:avLst/>
          </a:prstGeom>
        </p:spPr>
      </p:pic>
      <p:sp>
        <p:nvSpPr>
          <p:cNvPr id="26" name="淘宝网chenying0907出品 25"/>
          <p:cNvSpPr txBox="1"/>
          <p:nvPr/>
        </p:nvSpPr>
        <p:spPr>
          <a:xfrm>
            <a:off x="3893726" y="4752606"/>
            <a:ext cx="3886490"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本淘宝网chenying0907出品可以更换成你自己的淘宝网chenying0907出品或视频</a:t>
            </a:r>
            <a:endParaRPr lang="zh-CN" altLang="en-US" sz="1600" dirty="0">
              <a:solidFill>
                <a:schemeClr val="accent1"/>
              </a:solidFill>
              <a:latin typeface="+mj-ea"/>
              <a:ea typeface="+mj-ea"/>
            </a:endParaRPr>
          </a:p>
        </p:txBody>
      </p:sp>
      <p:sp>
        <p:nvSpPr>
          <p:cNvPr id="27"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淘宝网chenying0907出品 34"/>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总结回顾</a:t>
            </a:r>
            <a:endParaRPr lang="zh-CN" altLang="en-US" sz="2400" b="1" dirty="0">
              <a:solidFill>
                <a:schemeClr val="tx2"/>
              </a:solidFill>
              <a:latin typeface="+mj-ea"/>
              <a:ea typeface="+mj-ea"/>
            </a:endParaRPr>
          </a:p>
        </p:txBody>
      </p:sp>
      <p:sp>
        <p:nvSpPr>
          <p:cNvPr id="38" name="圆角淘宝网chenying0907出品 37"/>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淘宝网chenying0907出品 38"/>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四</a:t>
            </a:r>
            <a:endParaRPr lang="zh-CN" altLang="en-US" dirty="0">
              <a:latin typeface="+mj-ea"/>
              <a:ea typeface="+mj-ea"/>
            </a:endParaRPr>
          </a:p>
        </p:txBody>
      </p:sp>
      <p:sp>
        <p:nvSpPr>
          <p:cNvPr id="40" name="圆角淘宝网chenying0907出品 39"/>
          <p:cNvSpPr/>
          <p:nvPr/>
        </p:nvSpPr>
        <p:spPr bwMode="auto">
          <a:xfrm>
            <a:off x="1064019" y="2781681"/>
            <a:ext cx="1253883" cy="432530"/>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淘宝网chenying0907出品 40"/>
          <p:cNvSpPr/>
          <p:nvPr/>
        </p:nvSpPr>
        <p:spPr>
          <a:xfrm>
            <a:off x="1097112" y="2814100"/>
            <a:ext cx="1210588" cy="400110"/>
          </a:xfrm>
          <a:prstGeom prst="rect">
            <a:avLst/>
          </a:prstGeom>
        </p:spPr>
        <p:txBody>
          <a:bodyPr wrap="none">
            <a:spAutoFit/>
          </a:bodyPr>
          <a:lstStyle/>
          <a:p>
            <a:r>
              <a:rPr lang="zh-CN" altLang="en-US" sz="2000" b="1" dirty="0">
                <a:solidFill>
                  <a:schemeClr val="accent1"/>
                </a:solidFill>
                <a:latin typeface="微软雅黑" pitchFamily="34" charset="-122"/>
                <a:ea typeface="微软雅黑" pitchFamily="34" charset="-122"/>
              </a:rPr>
              <a:t>设计意图</a:t>
            </a:r>
            <a:endParaRPr lang="zh-CN" altLang="en-US" sz="2000" dirty="0">
              <a:solidFill>
                <a:schemeClr val="accent1"/>
              </a:solidFill>
            </a:endParaRPr>
          </a:p>
        </p:txBody>
      </p:sp>
    </p:spTree>
    <p:extLst>
      <p:ext uri="{BB962C8B-B14F-4D97-AF65-F5344CB8AC3E}">
        <p14:creationId xmlns:p14="http://schemas.microsoft.com/office/powerpoint/2010/main" val="452739749"/>
      </p:ext>
    </p:extLst>
  </p:cSld>
  <p:clrMapOvr>
    <a:masterClrMapping/>
  </p:clrMapOvr>
  <p:transition spd="slow" advTm="810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400" fill="hold"/>
                                        <p:tgtEl>
                                          <p:spTgt spid="38"/>
                                        </p:tgtEl>
                                        <p:attrNameLst>
                                          <p:attrName>ppt_w</p:attrName>
                                        </p:attrNameLst>
                                      </p:cBhvr>
                                      <p:tavLst>
                                        <p:tav tm="0">
                                          <p:val>
                                            <p:fltVal val="0"/>
                                          </p:val>
                                        </p:tav>
                                        <p:tav tm="100000">
                                          <p:val>
                                            <p:strVal val="#ppt_w"/>
                                          </p:val>
                                        </p:tav>
                                      </p:tavLst>
                                    </p:anim>
                                    <p:anim calcmode="lin" valueType="num">
                                      <p:cBhvr>
                                        <p:cTn id="22" dur="400" fill="hold"/>
                                        <p:tgtEl>
                                          <p:spTgt spid="38"/>
                                        </p:tgtEl>
                                        <p:attrNameLst>
                                          <p:attrName>ppt_h</p:attrName>
                                        </p:attrNameLst>
                                      </p:cBhvr>
                                      <p:tavLst>
                                        <p:tav tm="0">
                                          <p:val>
                                            <p:fltVal val="0"/>
                                          </p:val>
                                        </p:tav>
                                        <p:tav tm="100000">
                                          <p:val>
                                            <p:strVal val="#ppt_h"/>
                                          </p:val>
                                        </p:tav>
                                      </p:tavLst>
                                    </p:anim>
                                    <p:anim calcmode="lin" valueType="num">
                                      <p:cBhvr>
                                        <p:cTn id="23" dur="400" fill="hold"/>
                                        <p:tgtEl>
                                          <p:spTgt spid="38"/>
                                        </p:tgtEl>
                                        <p:attrNameLst>
                                          <p:attrName>style.rotation</p:attrName>
                                        </p:attrNameLst>
                                      </p:cBhvr>
                                      <p:tavLst>
                                        <p:tav tm="0">
                                          <p:val>
                                            <p:fltVal val="90"/>
                                          </p:val>
                                        </p:tav>
                                        <p:tav tm="100000">
                                          <p:val>
                                            <p:fltVal val="0"/>
                                          </p:val>
                                        </p:tav>
                                      </p:tavLst>
                                    </p:anim>
                                    <p:animEffect transition="in" filter="fade">
                                      <p:cBhvr>
                                        <p:cTn id="24" dur="400"/>
                                        <p:tgtEl>
                                          <p:spTgt spid="38"/>
                                        </p:tgtEl>
                                      </p:cBhvr>
                                    </p:animEffect>
                                  </p:childTnLst>
                                </p:cTn>
                              </p:par>
                              <p:par>
                                <p:cTn id="25" presetID="8" presetClass="emph" presetSubtype="0" fill="hold" grpId="1" nodeType="withEffect">
                                  <p:stCondLst>
                                    <p:cond delay="0"/>
                                  </p:stCondLst>
                                  <p:childTnLst>
                                    <p:animRot by="21600000">
                                      <p:cBhvr>
                                        <p:cTn id="26" dur="400" fill="hold"/>
                                        <p:tgtEl>
                                          <p:spTgt spid="38"/>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400" fill="hold"/>
                                        <p:tgtEl>
                                          <p:spTgt spid="27"/>
                                        </p:tgtEl>
                                        <p:attrNameLst>
                                          <p:attrName>ppt_w</p:attrName>
                                        </p:attrNameLst>
                                      </p:cBhvr>
                                      <p:tavLst>
                                        <p:tav tm="0">
                                          <p:val>
                                            <p:fltVal val="0"/>
                                          </p:val>
                                        </p:tav>
                                        <p:tav tm="100000">
                                          <p:val>
                                            <p:strVal val="#ppt_w"/>
                                          </p:val>
                                        </p:tav>
                                      </p:tavLst>
                                    </p:anim>
                                    <p:anim calcmode="lin" valueType="num">
                                      <p:cBhvr>
                                        <p:cTn id="41" dur="400" fill="hold"/>
                                        <p:tgtEl>
                                          <p:spTgt spid="27"/>
                                        </p:tgtEl>
                                        <p:attrNameLst>
                                          <p:attrName>ppt_h</p:attrName>
                                        </p:attrNameLst>
                                      </p:cBhvr>
                                      <p:tavLst>
                                        <p:tav tm="0">
                                          <p:val>
                                            <p:fltVal val="0"/>
                                          </p:val>
                                        </p:tav>
                                        <p:tav tm="100000">
                                          <p:val>
                                            <p:strVal val="#ppt_h"/>
                                          </p:val>
                                        </p:tav>
                                      </p:tavLst>
                                    </p:anim>
                                    <p:animEffect transition="in" filter="fade">
                                      <p:cBhvr>
                                        <p:cTn id="42" dur="400"/>
                                        <p:tgtEl>
                                          <p:spTgt spid="27"/>
                                        </p:tgtEl>
                                      </p:cBhvr>
                                    </p:animEffect>
                                  </p:childTnLst>
                                </p:cTn>
                              </p:par>
                              <p:par>
                                <p:cTn id="43" presetID="8" presetClass="emph" presetSubtype="0" fill="hold" grpId="1" nodeType="withEffect">
                                  <p:stCondLst>
                                    <p:cond delay="0"/>
                                  </p:stCondLst>
                                  <p:childTnLst>
                                    <p:animRot by="21600000">
                                      <p:cBhvr>
                                        <p:cTn id="44" dur="400" fill="hold"/>
                                        <p:tgtEl>
                                          <p:spTgt spid="27"/>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42"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3620"/>
                            </p:stCondLst>
                            <p:childTnLst>
                              <p:par>
                                <p:cTn id="55" presetID="14" presetClass="entr" presetSubtype="10"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par>
                          <p:cTn id="58" fill="hold">
                            <p:stCondLst>
                              <p:cond delay="4120"/>
                            </p:stCondLst>
                            <p:childTnLst>
                              <p:par>
                                <p:cTn id="59" presetID="31"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 calcmode="lin" valueType="num">
                                      <p:cBhvr>
                                        <p:cTn id="63" dur="500" fill="hold"/>
                                        <p:tgtEl>
                                          <p:spTgt spid="26"/>
                                        </p:tgtEl>
                                        <p:attrNameLst>
                                          <p:attrName>style.rotation</p:attrName>
                                        </p:attrNameLst>
                                      </p:cBhvr>
                                      <p:tavLst>
                                        <p:tav tm="0">
                                          <p:val>
                                            <p:fltVal val="90"/>
                                          </p:val>
                                        </p:tav>
                                        <p:tav tm="100000">
                                          <p:val>
                                            <p:fltVal val="0"/>
                                          </p:val>
                                        </p:tav>
                                      </p:tavLst>
                                    </p:anim>
                                    <p:animEffect transition="in" filter="fade">
                                      <p:cBhvr>
                                        <p:cTn id="64" dur="500"/>
                                        <p:tgtEl>
                                          <p:spTgt spid="26"/>
                                        </p:tgtEl>
                                      </p:cBhvr>
                                    </p:animEffect>
                                  </p:childTnLst>
                                </p:cTn>
                              </p:par>
                            </p:childTnLst>
                          </p:cTn>
                        </p:par>
                        <p:par>
                          <p:cTn id="65" fill="hold">
                            <p:stCondLst>
                              <p:cond delay="4620"/>
                            </p:stCondLst>
                            <p:childTnLst>
                              <p:par>
                                <p:cTn id="66" presetID="31" presetClass="entr" presetSubtype="0"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400" fill="hold"/>
                                        <p:tgtEl>
                                          <p:spTgt spid="40"/>
                                        </p:tgtEl>
                                        <p:attrNameLst>
                                          <p:attrName>ppt_w</p:attrName>
                                        </p:attrNameLst>
                                      </p:cBhvr>
                                      <p:tavLst>
                                        <p:tav tm="0">
                                          <p:val>
                                            <p:fltVal val="0"/>
                                          </p:val>
                                        </p:tav>
                                        <p:tav tm="100000">
                                          <p:val>
                                            <p:strVal val="#ppt_w"/>
                                          </p:val>
                                        </p:tav>
                                      </p:tavLst>
                                    </p:anim>
                                    <p:anim calcmode="lin" valueType="num">
                                      <p:cBhvr>
                                        <p:cTn id="69" dur="400" fill="hold"/>
                                        <p:tgtEl>
                                          <p:spTgt spid="40"/>
                                        </p:tgtEl>
                                        <p:attrNameLst>
                                          <p:attrName>ppt_h</p:attrName>
                                        </p:attrNameLst>
                                      </p:cBhvr>
                                      <p:tavLst>
                                        <p:tav tm="0">
                                          <p:val>
                                            <p:fltVal val="0"/>
                                          </p:val>
                                        </p:tav>
                                        <p:tav tm="100000">
                                          <p:val>
                                            <p:strVal val="#ppt_h"/>
                                          </p:val>
                                        </p:tav>
                                      </p:tavLst>
                                    </p:anim>
                                    <p:anim calcmode="lin" valueType="num">
                                      <p:cBhvr>
                                        <p:cTn id="70" dur="400" fill="hold"/>
                                        <p:tgtEl>
                                          <p:spTgt spid="40"/>
                                        </p:tgtEl>
                                        <p:attrNameLst>
                                          <p:attrName>style.rotation</p:attrName>
                                        </p:attrNameLst>
                                      </p:cBhvr>
                                      <p:tavLst>
                                        <p:tav tm="0">
                                          <p:val>
                                            <p:fltVal val="90"/>
                                          </p:val>
                                        </p:tav>
                                        <p:tav tm="100000">
                                          <p:val>
                                            <p:fltVal val="0"/>
                                          </p:val>
                                        </p:tav>
                                      </p:tavLst>
                                    </p:anim>
                                    <p:animEffect transition="in" filter="fade">
                                      <p:cBhvr>
                                        <p:cTn id="71" dur="400"/>
                                        <p:tgtEl>
                                          <p:spTgt spid="40"/>
                                        </p:tgtEl>
                                      </p:cBhvr>
                                    </p:animEffect>
                                  </p:childTnLst>
                                </p:cTn>
                              </p:par>
                            </p:childTnLst>
                          </p:cTn>
                        </p:par>
                        <p:par>
                          <p:cTn id="72" fill="hold">
                            <p:stCondLst>
                              <p:cond delay="502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5520"/>
                            </p:stCondLst>
                            <p:childTnLst>
                              <p:par>
                                <p:cTn id="77" presetID="22" presetClass="entr" presetSubtype="1"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up)">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6" grpId="0"/>
      <p:bldP spid="17" grpId="0"/>
      <p:bldP spid="26" grpId="0"/>
      <p:bldP spid="27" grpId="0" animBg="1"/>
      <p:bldP spid="27" grpId="1" animBg="1"/>
      <p:bldP spid="35" grpId="0"/>
      <p:bldP spid="38" grpId="0" animBg="1"/>
      <p:bldP spid="38" grpId="1" animBg="1"/>
      <p:bldP spid="39" grpId="0"/>
      <p:bldP spid="40" grpId="0" animBg="1"/>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6" name="淘宝网chenying0907出品 15"/>
          <p:cNvSpPr/>
          <p:nvPr/>
        </p:nvSpPr>
        <p:spPr>
          <a:xfrm>
            <a:off x="1312411" y="1396409"/>
            <a:ext cx="4050034"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扫描二维码，记录作业</a:t>
            </a:r>
            <a:endParaRPr lang="en-US" altLang="zh-CN" sz="2000" b="1" dirty="0">
              <a:solidFill>
                <a:schemeClr val="bg2"/>
              </a:solidFill>
              <a:latin typeface="微软雅黑" pitchFamily="34" charset="-122"/>
              <a:ea typeface="微软雅黑" pitchFamily="34" charset="-122"/>
            </a:endParaRPr>
          </a:p>
        </p:txBody>
      </p:sp>
      <p:sp>
        <p:nvSpPr>
          <p:cNvPr id="17" name="淘宝网chenying0907出品 16"/>
          <p:cNvSpPr/>
          <p:nvPr/>
        </p:nvSpPr>
        <p:spPr>
          <a:xfrm>
            <a:off x="839053" y="1894209"/>
            <a:ext cx="8295083" cy="499624"/>
          </a:xfrm>
          <a:prstGeom prst="rect">
            <a:avLst/>
          </a:prstGeom>
        </p:spPr>
        <p:txBody>
          <a:bodyPr wrap="square">
            <a:spAutoFit/>
          </a:bodyPr>
          <a:lstStyle/>
          <a:p>
            <a:pPr>
              <a:lnSpc>
                <a:spcPct val="150000"/>
              </a:lnSpc>
            </a:pPr>
            <a:r>
              <a:rPr lang="zh-CN" altLang="en-US" sz="2000" dirty="0" smtClean="0">
                <a:solidFill>
                  <a:schemeClr val="bg2"/>
                </a:solidFill>
                <a:latin typeface="+mj-ea"/>
                <a:ea typeface="+mj-ea"/>
                <a:sym typeface="Arial" charset="0"/>
              </a:rPr>
              <a:t>模拟</a:t>
            </a:r>
            <a:r>
              <a:rPr lang="zh-CN" altLang="en-US" sz="2000" dirty="0">
                <a:solidFill>
                  <a:schemeClr val="bg2"/>
                </a:solidFill>
                <a:latin typeface="+mj-ea"/>
                <a:ea typeface="+mj-ea"/>
                <a:sym typeface="Arial" charset="0"/>
              </a:rPr>
              <a:t>“援外班”自助餐服务，在不同情境下开展</a:t>
            </a:r>
            <a:r>
              <a:rPr lang="zh-CN" altLang="en-US" sz="2000" dirty="0" smtClean="0">
                <a:solidFill>
                  <a:schemeClr val="bg2"/>
                </a:solidFill>
                <a:latin typeface="+mj-ea"/>
                <a:ea typeface="+mj-ea"/>
                <a:sym typeface="Arial" charset="0"/>
              </a:rPr>
              <a:t>针对性服务</a:t>
            </a:r>
            <a:endParaRPr lang="zh-CN" altLang="en-US" sz="2000" dirty="0">
              <a:solidFill>
                <a:schemeClr val="bg2"/>
              </a:solidFill>
              <a:latin typeface="+mj-ea"/>
              <a:ea typeface="+mj-ea"/>
              <a:sym typeface="Arial" charset="0"/>
            </a:endParaRPr>
          </a:p>
        </p:txBody>
      </p:sp>
      <p:sp>
        <p:nvSpPr>
          <p:cNvPr id="18" name="淘宝网chenying0907出品 17"/>
          <p:cNvSpPr txBox="1"/>
          <p:nvPr/>
        </p:nvSpPr>
        <p:spPr>
          <a:xfrm>
            <a:off x="2142869" y="2685345"/>
            <a:ext cx="6147699" cy="369332"/>
          </a:xfrm>
          <a:prstGeom prst="rect">
            <a:avLst/>
          </a:prstGeom>
          <a:solidFill>
            <a:schemeClr val="accent1"/>
          </a:solidFill>
          <a:ln>
            <a:solidFill>
              <a:schemeClr val="tx1">
                <a:lumMod val="75000"/>
              </a:schemeClr>
            </a:solidFill>
          </a:ln>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a:sym typeface="Arial" charset="0"/>
              </a:rPr>
              <a:t>客人用完</a:t>
            </a:r>
            <a:r>
              <a:rPr lang="zh-CN" altLang="en-US" dirty="0" smtClean="0">
                <a:sym typeface="Arial" charset="0"/>
              </a:rPr>
              <a:t>餐将</a:t>
            </a:r>
            <a:r>
              <a:rPr lang="zh-CN" altLang="en-US" dirty="0">
                <a:sym typeface="Arial" charset="0"/>
              </a:rPr>
              <a:t>未喝的酸奶拿在手上走出餐厅门口……</a:t>
            </a:r>
            <a:endParaRPr lang="zh-CN" altLang="en-US" dirty="0"/>
          </a:p>
        </p:txBody>
      </p:sp>
      <p:sp>
        <p:nvSpPr>
          <p:cNvPr id="19" name="对角圆角淘宝网chenying0907出品 18"/>
          <p:cNvSpPr/>
          <p:nvPr/>
        </p:nvSpPr>
        <p:spPr bwMode="auto">
          <a:xfrm>
            <a:off x="929705" y="2639179"/>
            <a:ext cx="1109140" cy="430887"/>
          </a:xfrm>
          <a:prstGeom prst="round2Diag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20" name="淘宝网chenying0907出品 19"/>
          <p:cNvSpPr/>
          <p:nvPr/>
        </p:nvSpPr>
        <p:spPr>
          <a:xfrm>
            <a:off x="1007221" y="2669956"/>
            <a:ext cx="954107" cy="400110"/>
          </a:xfrm>
          <a:prstGeom prst="rect">
            <a:avLst/>
          </a:prstGeom>
        </p:spPr>
        <p:txBody>
          <a:bodyPr wrap="none">
            <a:spAutoFit/>
          </a:bodyPr>
          <a:lstStyle/>
          <a:p>
            <a:r>
              <a:rPr lang="zh-CN" altLang="en-US" sz="2000" b="1" dirty="0" smtClean="0">
                <a:solidFill>
                  <a:schemeClr val="accent1"/>
                </a:solidFill>
                <a:latin typeface="+mj-ea"/>
                <a:ea typeface="+mj-ea"/>
              </a:rPr>
              <a:t>情境一</a:t>
            </a:r>
            <a:endParaRPr lang="zh-CN" altLang="en-US" sz="2000" b="1" dirty="0">
              <a:solidFill>
                <a:schemeClr val="accent1"/>
              </a:solidFill>
              <a:latin typeface="+mj-ea"/>
              <a:ea typeface="+mj-ea"/>
            </a:endParaRPr>
          </a:p>
        </p:txBody>
      </p:sp>
      <p:sp>
        <p:nvSpPr>
          <p:cNvPr id="21" name="淘宝网chenying0907出品 20"/>
          <p:cNvSpPr txBox="1"/>
          <p:nvPr/>
        </p:nvSpPr>
        <p:spPr>
          <a:xfrm>
            <a:off x="2142869" y="3506078"/>
            <a:ext cx="6147699" cy="369332"/>
          </a:xfrm>
          <a:prstGeom prst="rect">
            <a:avLst/>
          </a:prstGeom>
          <a:solidFill>
            <a:schemeClr val="accent1"/>
          </a:solidFill>
          <a:ln>
            <a:solidFill>
              <a:schemeClr val="tx1">
                <a:lumMod val="75000"/>
              </a:schemeClr>
            </a:solidFill>
          </a:ln>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a:sym typeface="Arial" charset="0"/>
              </a:rPr>
              <a:t>用餐时间已经结束，有客人匆匆赶到餐厅……</a:t>
            </a:r>
            <a:endParaRPr lang="zh-CN" altLang="en-US" dirty="0"/>
          </a:p>
        </p:txBody>
      </p:sp>
      <p:sp>
        <p:nvSpPr>
          <p:cNvPr id="26" name="对角圆角淘宝网chenying0907出品 25"/>
          <p:cNvSpPr/>
          <p:nvPr/>
        </p:nvSpPr>
        <p:spPr bwMode="auto">
          <a:xfrm>
            <a:off x="929705" y="3506078"/>
            <a:ext cx="1109140" cy="430887"/>
          </a:xfrm>
          <a:prstGeom prst="round2Diag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27" name="淘宝网chenying0907出品 26"/>
          <p:cNvSpPr/>
          <p:nvPr/>
        </p:nvSpPr>
        <p:spPr>
          <a:xfrm>
            <a:off x="1007221" y="3536855"/>
            <a:ext cx="954107" cy="400110"/>
          </a:xfrm>
          <a:prstGeom prst="rect">
            <a:avLst/>
          </a:prstGeom>
        </p:spPr>
        <p:txBody>
          <a:bodyPr wrap="none">
            <a:spAutoFit/>
          </a:bodyPr>
          <a:lstStyle/>
          <a:p>
            <a:r>
              <a:rPr lang="zh-CN" altLang="en-US" sz="2000" b="1" dirty="0" smtClean="0">
                <a:solidFill>
                  <a:schemeClr val="accent1"/>
                </a:solidFill>
                <a:latin typeface="+mj-ea"/>
                <a:ea typeface="+mj-ea"/>
              </a:rPr>
              <a:t>情境二</a:t>
            </a:r>
            <a:endParaRPr lang="zh-CN" altLang="en-US" sz="2000" b="1" dirty="0">
              <a:solidFill>
                <a:schemeClr val="accent1"/>
              </a:solidFill>
              <a:latin typeface="+mj-ea"/>
              <a:ea typeface="+mj-ea"/>
            </a:endParaRPr>
          </a:p>
        </p:txBody>
      </p:sp>
      <p:sp>
        <p:nvSpPr>
          <p:cNvPr id="28" name="淘宝网chenying0907出品 27"/>
          <p:cNvSpPr txBox="1"/>
          <p:nvPr/>
        </p:nvSpPr>
        <p:spPr>
          <a:xfrm>
            <a:off x="2142869" y="4325475"/>
            <a:ext cx="6147699" cy="369332"/>
          </a:xfrm>
          <a:prstGeom prst="rect">
            <a:avLst/>
          </a:prstGeom>
          <a:solidFill>
            <a:schemeClr val="accent1"/>
          </a:solidFill>
          <a:ln>
            <a:solidFill>
              <a:schemeClr val="tx1">
                <a:lumMod val="75000"/>
              </a:schemeClr>
            </a:solidFill>
          </a:ln>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a:sym typeface="Arial" charset="0"/>
              </a:rPr>
              <a:t>（住店）客人想在房间用餐……</a:t>
            </a:r>
          </a:p>
        </p:txBody>
      </p:sp>
      <p:sp>
        <p:nvSpPr>
          <p:cNvPr id="29" name="对角圆角淘宝网chenying0907出品 28"/>
          <p:cNvSpPr/>
          <p:nvPr/>
        </p:nvSpPr>
        <p:spPr bwMode="auto">
          <a:xfrm>
            <a:off x="929705" y="4325475"/>
            <a:ext cx="1109140" cy="430887"/>
          </a:xfrm>
          <a:prstGeom prst="round2Diag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淘宝网chenying0907出品 29"/>
          <p:cNvSpPr/>
          <p:nvPr/>
        </p:nvSpPr>
        <p:spPr>
          <a:xfrm>
            <a:off x="1007221" y="4356252"/>
            <a:ext cx="954107" cy="400110"/>
          </a:xfrm>
          <a:prstGeom prst="rect">
            <a:avLst/>
          </a:prstGeom>
        </p:spPr>
        <p:txBody>
          <a:bodyPr wrap="none">
            <a:spAutoFit/>
          </a:bodyPr>
          <a:lstStyle/>
          <a:p>
            <a:r>
              <a:rPr lang="zh-CN" altLang="en-US" sz="2000" b="1" dirty="0" smtClean="0">
                <a:solidFill>
                  <a:schemeClr val="accent1"/>
                </a:solidFill>
                <a:latin typeface="+mj-ea"/>
                <a:ea typeface="+mj-ea"/>
              </a:rPr>
              <a:t>情境三</a:t>
            </a:r>
            <a:endParaRPr lang="zh-CN" altLang="en-US" sz="2000" b="1" dirty="0">
              <a:solidFill>
                <a:schemeClr val="accent1"/>
              </a:solidFill>
              <a:latin typeface="+mj-ea"/>
              <a:ea typeface="+mj-ea"/>
            </a:endParaRPr>
          </a:p>
        </p:txBody>
      </p:sp>
      <p:sp>
        <p:nvSpPr>
          <p:cNvPr id="31" name="淘宝网chenying0907出品 30"/>
          <p:cNvSpPr txBox="1"/>
          <p:nvPr/>
        </p:nvSpPr>
        <p:spPr>
          <a:xfrm>
            <a:off x="2142869" y="5132997"/>
            <a:ext cx="6147699" cy="369332"/>
          </a:xfrm>
          <a:prstGeom prst="rect">
            <a:avLst/>
          </a:prstGeom>
          <a:solidFill>
            <a:schemeClr val="accent1"/>
          </a:solidFill>
          <a:ln>
            <a:solidFill>
              <a:schemeClr val="tx1">
                <a:lumMod val="75000"/>
              </a:schemeClr>
            </a:solidFill>
          </a:ln>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a:sym typeface="Arial" charset="0"/>
              </a:rPr>
              <a:t>服务生用左手为“援外班”客人撤换餐盘</a:t>
            </a:r>
          </a:p>
        </p:txBody>
      </p:sp>
      <p:sp>
        <p:nvSpPr>
          <p:cNvPr id="33" name="对角圆角淘宝网chenying0907出品 32"/>
          <p:cNvSpPr/>
          <p:nvPr/>
        </p:nvSpPr>
        <p:spPr bwMode="auto">
          <a:xfrm>
            <a:off x="929705" y="5132997"/>
            <a:ext cx="1109140" cy="430887"/>
          </a:xfrm>
          <a:prstGeom prst="round2Diag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35" name="淘宝网chenying0907出品 34"/>
          <p:cNvSpPr/>
          <p:nvPr/>
        </p:nvSpPr>
        <p:spPr>
          <a:xfrm>
            <a:off x="1007221" y="5163774"/>
            <a:ext cx="954107" cy="400110"/>
          </a:xfrm>
          <a:prstGeom prst="rect">
            <a:avLst/>
          </a:prstGeom>
        </p:spPr>
        <p:txBody>
          <a:bodyPr wrap="none">
            <a:spAutoFit/>
          </a:bodyPr>
          <a:lstStyle/>
          <a:p>
            <a:r>
              <a:rPr lang="zh-CN" altLang="en-US" sz="2000" b="1" dirty="0" smtClean="0">
                <a:solidFill>
                  <a:schemeClr val="accent1"/>
                </a:solidFill>
                <a:latin typeface="+mj-ea"/>
                <a:ea typeface="+mj-ea"/>
              </a:rPr>
              <a:t>情境四</a:t>
            </a:r>
            <a:endParaRPr lang="zh-CN" altLang="en-US" sz="2000" b="1" dirty="0">
              <a:solidFill>
                <a:schemeClr val="accent1"/>
              </a:solidFill>
              <a:latin typeface="+mj-ea"/>
              <a:ea typeface="+mj-ea"/>
            </a:endParaRPr>
          </a:p>
        </p:txBody>
      </p:sp>
      <p:sp>
        <p:nvSpPr>
          <p:cNvPr id="38" name="淘宝网chenying0907出品 37"/>
          <p:cNvSpPr txBox="1"/>
          <p:nvPr/>
        </p:nvSpPr>
        <p:spPr>
          <a:xfrm>
            <a:off x="2142869" y="5940519"/>
            <a:ext cx="6147699" cy="369332"/>
          </a:xfrm>
          <a:prstGeom prst="rect">
            <a:avLst/>
          </a:prstGeom>
          <a:solidFill>
            <a:schemeClr val="accent1"/>
          </a:solidFill>
          <a:ln>
            <a:solidFill>
              <a:schemeClr val="tx1">
                <a:lumMod val="75000"/>
              </a:schemeClr>
            </a:solidFill>
          </a:ln>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a:sym typeface="Arial" charset="0"/>
              </a:rPr>
              <a:t>为“援外班”客人提供茶水和咖啡服务</a:t>
            </a:r>
            <a:endParaRPr lang="zh-CN" altLang="en-US" dirty="0"/>
          </a:p>
        </p:txBody>
      </p:sp>
      <p:sp>
        <p:nvSpPr>
          <p:cNvPr id="39" name="对角圆角淘宝网chenying0907出品 38"/>
          <p:cNvSpPr/>
          <p:nvPr/>
        </p:nvSpPr>
        <p:spPr bwMode="auto">
          <a:xfrm>
            <a:off x="929705" y="5940519"/>
            <a:ext cx="1109140" cy="430887"/>
          </a:xfrm>
          <a:prstGeom prst="round2Diag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40" name="淘宝网chenying0907出品 39"/>
          <p:cNvSpPr/>
          <p:nvPr/>
        </p:nvSpPr>
        <p:spPr>
          <a:xfrm>
            <a:off x="1007221" y="5971296"/>
            <a:ext cx="954107" cy="400110"/>
          </a:xfrm>
          <a:prstGeom prst="rect">
            <a:avLst/>
          </a:prstGeom>
        </p:spPr>
        <p:txBody>
          <a:bodyPr wrap="none">
            <a:spAutoFit/>
          </a:bodyPr>
          <a:lstStyle/>
          <a:p>
            <a:r>
              <a:rPr lang="zh-CN" altLang="en-US" sz="2000" b="1" dirty="0" smtClean="0">
                <a:solidFill>
                  <a:schemeClr val="accent1"/>
                </a:solidFill>
                <a:latin typeface="+mj-ea"/>
                <a:ea typeface="+mj-ea"/>
              </a:rPr>
              <a:t>情境五</a:t>
            </a:r>
            <a:endParaRPr lang="zh-CN" altLang="en-US" sz="2000" b="1" dirty="0">
              <a:solidFill>
                <a:schemeClr val="accent1"/>
              </a:solidFill>
              <a:latin typeface="+mj-ea"/>
              <a:ea typeface="+mj-ea"/>
            </a:endParaRPr>
          </a:p>
        </p:txBody>
      </p:sp>
      <p:sp>
        <p:nvSpPr>
          <p:cNvPr id="41" name="流程图: 离页连接符 40"/>
          <p:cNvSpPr/>
          <p:nvPr/>
        </p:nvSpPr>
        <p:spPr bwMode="auto">
          <a:xfrm rot="5400000">
            <a:off x="7890057" y="2445795"/>
            <a:ext cx="564707" cy="771712"/>
          </a:xfrm>
          <a:prstGeom prst="flowChartOffpageConnector">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42" name="Text Box 19"/>
          <p:cNvSpPr txBox="1">
            <a:spLocks noChangeArrowheads="1"/>
          </p:cNvSpPr>
          <p:nvPr/>
        </p:nvSpPr>
        <p:spPr bwMode="auto">
          <a:xfrm>
            <a:off x="7908582" y="2537184"/>
            <a:ext cx="6273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b="1" dirty="0">
                <a:solidFill>
                  <a:schemeClr val="accent1"/>
                </a:solidFill>
                <a:latin typeface="+mj-ea"/>
                <a:ea typeface="+mj-ea"/>
              </a:rPr>
              <a:t>违规情境</a:t>
            </a:r>
          </a:p>
        </p:txBody>
      </p:sp>
      <p:sp>
        <p:nvSpPr>
          <p:cNvPr id="43" name="流程图: 离页连接符 42"/>
          <p:cNvSpPr/>
          <p:nvPr/>
        </p:nvSpPr>
        <p:spPr bwMode="auto">
          <a:xfrm rot="5400000">
            <a:off x="7890057" y="3300818"/>
            <a:ext cx="564707" cy="771712"/>
          </a:xfrm>
          <a:prstGeom prst="flowChartOffpageConnector">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44" name="Text Box 19"/>
          <p:cNvSpPr txBox="1">
            <a:spLocks noChangeArrowheads="1"/>
          </p:cNvSpPr>
          <p:nvPr/>
        </p:nvSpPr>
        <p:spPr bwMode="auto">
          <a:xfrm>
            <a:off x="7908582" y="3392207"/>
            <a:ext cx="6273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r>
              <a:rPr lang="zh-CN" altLang="en-US" sz="1600" b="1" dirty="0">
                <a:solidFill>
                  <a:schemeClr val="accent1"/>
                </a:solidFill>
                <a:latin typeface="+mj-ea"/>
                <a:ea typeface="+mj-ea"/>
              </a:rPr>
              <a:t>紧急情境</a:t>
            </a:r>
          </a:p>
        </p:txBody>
      </p:sp>
      <p:sp>
        <p:nvSpPr>
          <p:cNvPr id="45" name="流程图: 离页连接符 44"/>
          <p:cNvSpPr/>
          <p:nvPr/>
        </p:nvSpPr>
        <p:spPr bwMode="auto">
          <a:xfrm rot="5400000">
            <a:off x="7890057" y="4143966"/>
            <a:ext cx="564707" cy="771712"/>
          </a:xfrm>
          <a:prstGeom prst="flowChartOffpageConnector">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46" name="Text Box 19"/>
          <p:cNvSpPr txBox="1">
            <a:spLocks noChangeArrowheads="1"/>
          </p:cNvSpPr>
          <p:nvPr/>
        </p:nvSpPr>
        <p:spPr bwMode="auto">
          <a:xfrm>
            <a:off x="7908582" y="4235355"/>
            <a:ext cx="6273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b="1" dirty="0">
                <a:solidFill>
                  <a:schemeClr val="accent1"/>
                </a:solidFill>
                <a:latin typeface="+mj-ea"/>
                <a:ea typeface="+mj-ea"/>
              </a:rPr>
              <a:t>意外情境</a:t>
            </a:r>
          </a:p>
        </p:txBody>
      </p:sp>
      <p:sp>
        <p:nvSpPr>
          <p:cNvPr id="47" name="流程图: 离页连接符 46"/>
          <p:cNvSpPr/>
          <p:nvPr/>
        </p:nvSpPr>
        <p:spPr bwMode="auto">
          <a:xfrm rot="5400000">
            <a:off x="7890057" y="4998989"/>
            <a:ext cx="564707" cy="771712"/>
          </a:xfrm>
          <a:prstGeom prst="flowChartOffpageConnector">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48" name="Text Box 19"/>
          <p:cNvSpPr txBox="1">
            <a:spLocks noChangeArrowheads="1"/>
          </p:cNvSpPr>
          <p:nvPr/>
        </p:nvSpPr>
        <p:spPr bwMode="auto">
          <a:xfrm>
            <a:off x="7908582" y="5090378"/>
            <a:ext cx="6273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b="1" dirty="0">
                <a:solidFill>
                  <a:schemeClr val="accent1"/>
                </a:solidFill>
                <a:latin typeface="+mj-ea"/>
                <a:ea typeface="+mj-ea"/>
              </a:rPr>
              <a:t>出错情境</a:t>
            </a:r>
          </a:p>
        </p:txBody>
      </p:sp>
      <p:sp>
        <p:nvSpPr>
          <p:cNvPr id="49" name="流程图: 离页连接符 48"/>
          <p:cNvSpPr/>
          <p:nvPr/>
        </p:nvSpPr>
        <p:spPr bwMode="auto">
          <a:xfrm rot="5400000">
            <a:off x="7890057" y="5770885"/>
            <a:ext cx="564707" cy="771712"/>
          </a:xfrm>
          <a:prstGeom prst="flowChartOffpageConnector">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sp>
        <p:nvSpPr>
          <p:cNvPr id="50" name="Text Box 19"/>
          <p:cNvSpPr txBox="1">
            <a:spLocks noChangeArrowheads="1"/>
          </p:cNvSpPr>
          <p:nvPr/>
        </p:nvSpPr>
        <p:spPr bwMode="auto">
          <a:xfrm>
            <a:off x="7908582" y="5862274"/>
            <a:ext cx="6273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b="1" dirty="0">
                <a:solidFill>
                  <a:schemeClr val="accent1"/>
                </a:solidFill>
                <a:latin typeface="+mj-ea"/>
                <a:ea typeface="+mj-ea"/>
              </a:rPr>
              <a:t>正常情境</a:t>
            </a:r>
          </a:p>
        </p:txBody>
      </p:sp>
      <p:sp>
        <p:nvSpPr>
          <p:cNvPr id="51"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淘宝网chenying0907出品 51"/>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总结回顾</a:t>
            </a:r>
            <a:endParaRPr lang="zh-CN" altLang="en-US" sz="2400" b="1" dirty="0">
              <a:solidFill>
                <a:schemeClr val="tx2"/>
              </a:solidFill>
              <a:latin typeface="+mj-ea"/>
              <a:ea typeface="+mj-ea"/>
            </a:endParaRPr>
          </a:p>
        </p:txBody>
      </p:sp>
      <p:sp>
        <p:nvSpPr>
          <p:cNvPr id="53" name="圆角淘宝网chenying0907出品 52"/>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淘宝网chenying0907出品 53"/>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四</a:t>
            </a:r>
            <a:endParaRPr lang="zh-CN" altLang="en-US" dirty="0">
              <a:latin typeface="+mj-ea"/>
              <a:ea typeface="+mj-ea"/>
            </a:endParaRPr>
          </a:p>
        </p:txBody>
      </p:sp>
    </p:spTree>
    <p:extLst>
      <p:ext uri="{BB962C8B-B14F-4D97-AF65-F5344CB8AC3E}">
        <p14:creationId xmlns:p14="http://schemas.microsoft.com/office/powerpoint/2010/main" val="767564274"/>
      </p:ext>
    </p:extLst>
  </p:cSld>
  <p:clrMapOvr>
    <a:masterClrMapping/>
  </p:clrMapOvr>
  <p:transition spd="slow" advTm="1225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400" fill="hold"/>
                                        <p:tgtEl>
                                          <p:spTgt spid="53"/>
                                        </p:tgtEl>
                                        <p:attrNameLst>
                                          <p:attrName>ppt_w</p:attrName>
                                        </p:attrNameLst>
                                      </p:cBhvr>
                                      <p:tavLst>
                                        <p:tav tm="0">
                                          <p:val>
                                            <p:fltVal val="0"/>
                                          </p:val>
                                        </p:tav>
                                        <p:tav tm="100000">
                                          <p:val>
                                            <p:strVal val="#ppt_w"/>
                                          </p:val>
                                        </p:tav>
                                      </p:tavLst>
                                    </p:anim>
                                    <p:anim calcmode="lin" valueType="num">
                                      <p:cBhvr>
                                        <p:cTn id="22" dur="400" fill="hold"/>
                                        <p:tgtEl>
                                          <p:spTgt spid="53"/>
                                        </p:tgtEl>
                                        <p:attrNameLst>
                                          <p:attrName>ppt_h</p:attrName>
                                        </p:attrNameLst>
                                      </p:cBhvr>
                                      <p:tavLst>
                                        <p:tav tm="0">
                                          <p:val>
                                            <p:fltVal val="0"/>
                                          </p:val>
                                        </p:tav>
                                        <p:tav tm="100000">
                                          <p:val>
                                            <p:strVal val="#ppt_h"/>
                                          </p:val>
                                        </p:tav>
                                      </p:tavLst>
                                    </p:anim>
                                    <p:anim calcmode="lin" valueType="num">
                                      <p:cBhvr>
                                        <p:cTn id="23" dur="400" fill="hold"/>
                                        <p:tgtEl>
                                          <p:spTgt spid="53"/>
                                        </p:tgtEl>
                                        <p:attrNameLst>
                                          <p:attrName>style.rotation</p:attrName>
                                        </p:attrNameLst>
                                      </p:cBhvr>
                                      <p:tavLst>
                                        <p:tav tm="0">
                                          <p:val>
                                            <p:fltVal val="90"/>
                                          </p:val>
                                        </p:tav>
                                        <p:tav tm="100000">
                                          <p:val>
                                            <p:fltVal val="0"/>
                                          </p:val>
                                        </p:tav>
                                      </p:tavLst>
                                    </p:anim>
                                    <p:animEffect transition="in" filter="fade">
                                      <p:cBhvr>
                                        <p:cTn id="24" dur="400"/>
                                        <p:tgtEl>
                                          <p:spTgt spid="53"/>
                                        </p:tgtEl>
                                      </p:cBhvr>
                                    </p:animEffect>
                                  </p:childTnLst>
                                </p:cTn>
                              </p:par>
                              <p:par>
                                <p:cTn id="25" presetID="8" presetClass="emph" presetSubtype="0" fill="hold" grpId="1" nodeType="withEffect">
                                  <p:stCondLst>
                                    <p:cond delay="0"/>
                                  </p:stCondLst>
                                  <p:childTnLst>
                                    <p:animRot by="21600000">
                                      <p:cBhvr>
                                        <p:cTn id="26" dur="400" fill="hold"/>
                                        <p:tgtEl>
                                          <p:spTgt spid="53"/>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500"/>
                                        <p:tgtEl>
                                          <p:spTgt spid="52"/>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Effect transition="in" filter="fade">
                                      <p:cBhvr>
                                        <p:cTn id="42" dur="400"/>
                                        <p:tgtEl>
                                          <p:spTgt spid="51"/>
                                        </p:tgtEl>
                                      </p:cBhvr>
                                    </p:animEffect>
                                  </p:childTnLst>
                                </p:cTn>
                              </p:par>
                              <p:par>
                                <p:cTn id="43" presetID="8" presetClass="emph" presetSubtype="0" fill="hold" grpId="1" nodeType="withEffect">
                                  <p:stCondLst>
                                    <p:cond delay="0"/>
                                  </p:stCondLst>
                                  <p:childTnLst>
                                    <p:animRot by="21600000">
                                      <p:cBhvr>
                                        <p:cTn id="44" dur="400" fill="hold"/>
                                        <p:tgtEl>
                                          <p:spTgt spid="51"/>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312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3620"/>
                            </p:stCondLst>
                            <p:childTnLst>
                              <p:par>
                                <p:cTn id="54" presetID="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1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0-#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0-#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3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0-#ppt_w/2"/>
                                          </p:val>
                                        </p:tav>
                                        <p:tav tm="100000">
                                          <p:val>
                                            <p:strVal val="#ppt_x"/>
                                          </p:val>
                                        </p:tav>
                                      </p:tavLst>
                                    </p:anim>
                                    <p:anim calcmode="lin" valueType="num">
                                      <p:cBhvr additive="base">
                                        <p:cTn id="69" dur="500" fill="hold"/>
                                        <p:tgtEl>
                                          <p:spTgt spid="3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40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fill="hold"/>
                                        <p:tgtEl>
                                          <p:spTgt spid="39"/>
                                        </p:tgtEl>
                                        <p:attrNameLst>
                                          <p:attrName>ppt_x</p:attrName>
                                        </p:attrNameLst>
                                      </p:cBhvr>
                                      <p:tavLst>
                                        <p:tav tm="0">
                                          <p:val>
                                            <p:strVal val="0-#ppt_w/2"/>
                                          </p:val>
                                        </p:tav>
                                        <p:tav tm="100000">
                                          <p:val>
                                            <p:strVal val="#ppt_x"/>
                                          </p:val>
                                        </p:tav>
                                      </p:tavLst>
                                    </p:anim>
                                    <p:anim calcmode="lin" valueType="num">
                                      <p:cBhvr additive="base">
                                        <p:cTn id="73" dur="500" fill="hold"/>
                                        <p:tgtEl>
                                          <p:spTgt spid="39"/>
                                        </p:tgtEl>
                                        <p:attrNameLst>
                                          <p:attrName>ppt_y</p:attrName>
                                        </p:attrNameLst>
                                      </p:cBhvr>
                                      <p:tavLst>
                                        <p:tav tm="0">
                                          <p:val>
                                            <p:strVal val="#ppt_y"/>
                                          </p:val>
                                        </p:tav>
                                        <p:tav tm="100000">
                                          <p:val>
                                            <p:strVal val="#ppt_y"/>
                                          </p:val>
                                        </p:tav>
                                      </p:tavLst>
                                    </p:anim>
                                  </p:childTnLst>
                                </p:cTn>
                              </p:par>
                            </p:childTnLst>
                          </p:cTn>
                        </p:par>
                        <p:par>
                          <p:cTn id="74" fill="hold">
                            <p:stCondLst>
                              <p:cond delay="4520"/>
                            </p:stCondLst>
                            <p:childTnLst>
                              <p:par>
                                <p:cTn id="75" presetID="31"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400" fill="hold"/>
                                        <p:tgtEl>
                                          <p:spTgt spid="20"/>
                                        </p:tgtEl>
                                        <p:attrNameLst>
                                          <p:attrName>ppt_w</p:attrName>
                                        </p:attrNameLst>
                                      </p:cBhvr>
                                      <p:tavLst>
                                        <p:tav tm="0">
                                          <p:val>
                                            <p:fltVal val="0"/>
                                          </p:val>
                                        </p:tav>
                                        <p:tav tm="100000">
                                          <p:val>
                                            <p:strVal val="#ppt_w"/>
                                          </p:val>
                                        </p:tav>
                                      </p:tavLst>
                                    </p:anim>
                                    <p:anim calcmode="lin" valueType="num">
                                      <p:cBhvr>
                                        <p:cTn id="78" dur="400" fill="hold"/>
                                        <p:tgtEl>
                                          <p:spTgt spid="20"/>
                                        </p:tgtEl>
                                        <p:attrNameLst>
                                          <p:attrName>ppt_h</p:attrName>
                                        </p:attrNameLst>
                                      </p:cBhvr>
                                      <p:tavLst>
                                        <p:tav tm="0">
                                          <p:val>
                                            <p:fltVal val="0"/>
                                          </p:val>
                                        </p:tav>
                                        <p:tav tm="100000">
                                          <p:val>
                                            <p:strVal val="#ppt_h"/>
                                          </p:val>
                                        </p:tav>
                                      </p:tavLst>
                                    </p:anim>
                                    <p:anim calcmode="lin" valueType="num">
                                      <p:cBhvr>
                                        <p:cTn id="79" dur="400" fill="hold"/>
                                        <p:tgtEl>
                                          <p:spTgt spid="20"/>
                                        </p:tgtEl>
                                        <p:attrNameLst>
                                          <p:attrName>style.rotation</p:attrName>
                                        </p:attrNameLst>
                                      </p:cBhvr>
                                      <p:tavLst>
                                        <p:tav tm="0">
                                          <p:val>
                                            <p:fltVal val="90"/>
                                          </p:val>
                                        </p:tav>
                                        <p:tav tm="100000">
                                          <p:val>
                                            <p:fltVal val="0"/>
                                          </p:val>
                                        </p:tav>
                                      </p:tavLst>
                                    </p:anim>
                                    <p:animEffect transition="in" filter="fade">
                                      <p:cBhvr>
                                        <p:cTn id="80" dur="400"/>
                                        <p:tgtEl>
                                          <p:spTgt spid="20"/>
                                        </p:tgtEl>
                                      </p:cBhvr>
                                    </p:animEffect>
                                  </p:childTnLst>
                                </p:cTn>
                              </p:par>
                            </p:childTnLst>
                          </p:cTn>
                        </p:par>
                        <p:par>
                          <p:cTn id="81" fill="hold">
                            <p:stCondLst>
                              <p:cond delay="4920"/>
                            </p:stCondLst>
                            <p:childTnLst>
                              <p:par>
                                <p:cTn id="82" presetID="22" presetClass="entr" presetSubtype="8"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500"/>
                                        <p:tgtEl>
                                          <p:spTgt spid="18"/>
                                        </p:tgtEl>
                                      </p:cBhvr>
                                    </p:animEffect>
                                  </p:childTnLst>
                                </p:cTn>
                              </p:par>
                            </p:childTnLst>
                          </p:cTn>
                        </p:par>
                        <p:par>
                          <p:cTn id="85" fill="hold">
                            <p:stCondLst>
                              <p:cond delay="5420"/>
                            </p:stCondLst>
                            <p:childTnLst>
                              <p:par>
                                <p:cTn id="86" presetID="2" presetClass="entr" presetSubtype="2"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additive="base">
                                        <p:cTn id="88" dur="500" fill="hold"/>
                                        <p:tgtEl>
                                          <p:spTgt spid="41"/>
                                        </p:tgtEl>
                                        <p:attrNameLst>
                                          <p:attrName>ppt_x</p:attrName>
                                        </p:attrNameLst>
                                      </p:cBhvr>
                                      <p:tavLst>
                                        <p:tav tm="0">
                                          <p:val>
                                            <p:strVal val="1+#ppt_w/2"/>
                                          </p:val>
                                        </p:tav>
                                        <p:tav tm="100000">
                                          <p:val>
                                            <p:strVal val="#ppt_x"/>
                                          </p:val>
                                        </p:tav>
                                      </p:tavLst>
                                    </p:anim>
                                    <p:anim calcmode="lin" valueType="num">
                                      <p:cBhvr additive="base">
                                        <p:cTn id="89" dur="500" fill="hold"/>
                                        <p:tgtEl>
                                          <p:spTgt spid="41"/>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additive="base">
                                        <p:cTn id="92" dur="500" fill="hold"/>
                                        <p:tgtEl>
                                          <p:spTgt spid="42"/>
                                        </p:tgtEl>
                                        <p:attrNameLst>
                                          <p:attrName>ppt_x</p:attrName>
                                        </p:attrNameLst>
                                      </p:cBhvr>
                                      <p:tavLst>
                                        <p:tav tm="0">
                                          <p:val>
                                            <p:strVal val="1+#ppt_w/2"/>
                                          </p:val>
                                        </p:tav>
                                        <p:tav tm="100000">
                                          <p:val>
                                            <p:strVal val="#ppt_x"/>
                                          </p:val>
                                        </p:tav>
                                      </p:tavLst>
                                    </p:anim>
                                    <p:anim calcmode="lin" valueType="num">
                                      <p:cBhvr additive="base">
                                        <p:cTn id="93" dur="500" fill="hold"/>
                                        <p:tgtEl>
                                          <p:spTgt spid="42"/>
                                        </p:tgtEl>
                                        <p:attrNameLst>
                                          <p:attrName>ppt_y</p:attrName>
                                        </p:attrNameLst>
                                      </p:cBhvr>
                                      <p:tavLst>
                                        <p:tav tm="0">
                                          <p:val>
                                            <p:strVal val="#ppt_y"/>
                                          </p:val>
                                        </p:tav>
                                        <p:tav tm="100000">
                                          <p:val>
                                            <p:strVal val="#ppt_y"/>
                                          </p:val>
                                        </p:tav>
                                      </p:tavLst>
                                    </p:anim>
                                  </p:childTnLst>
                                </p:cTn>
                              </p:par>
                            </p:childTnLst>
                          </p:cTn>
                        </p:par>
                        <p:par>
                          <p:cTn id="94" fill="hold">
                            <p:stCondLst>
                              <p:cond delay="5920"/>
                            </p:stCondLst>
                            <p:childTnLst>
                              <p:par>
                                <p:cTn id="95" presetID="31"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400" fill="hold"/>
                                        <p:tgtEl>
                                          <p:spTgt spid="27"/>
                                        </p:tgtEl>
                                        <p:attrNameLst>
                                          <p:attrName>ppt_w</p:attrName>
                                        </p:attrNameLst>
                                      </p:cBhvr>
                                      <p:tavLst>
                                        <p:tav tm="0">
                                          <p:val>
                                            <p:fltVal val="0"/>
                                          </p:val>
                                        </p:tav>
                                        <p:tav tm="100000">
                                          <p:val>
                                            <p:strVal val="#ppt_w"/>
                                          </p:val>
                                        </p:tav>
                                      </p:tavLst>
                                    </p:anim>
                                    <p:anim calcmode="lin" valueType="num">
                                      <p:cBhvr>
                                        <p:cTn id="98" dur="400" fill="hold"/>
                                        <p:tgtEl>
                                          <p:spTgt spid="27"/>
                                        </p:tgtEl>
                                        <p:attrNameLst>
                                          <p:attrName>ppt_h</p:attrName>
                                        </p:attrNameLst>
                                      </p:cBhvr>
                                      <p:tavLst>
                                        <p:tav tm="0">
                                          <p:val>
                                            <p:fltVal val="0"/>
                                          </p:val>
                                        </p:tav>
                                        <p:tav tm="100000">
                                          <p:val>
                                            <p:strVal val="#ppt_h"/>
                                          </p:val>
                                        </p:tav>
                                      </p:tavLst>
                                    </p:anim>
                                    <p:anim calcmode="lin" valueType="num">
                                      <p:cBhvr>
                                        <p:cTn id="99" dur="400" fill="hold"/>
                                        <p:tgtEl>
                                          <p:spTgt spid="27"/>
                                        </p:tgtEl>
                                        <p:attrNameLst>
                                          <p:attrName>style.rotation</p:attrName>
                                        </p:attrNameLst>
                                      </p:cBhvr>
                                      <p:tavLst>
                                        <p:tav tm="0">
                                          <p:val>
                                            <p:fltVal val="90"/>
                                          </p:val>
                                        </p:tav>
                                        <p:tav tm="100000">
                                          <p:val>
                                            <p:fltVal val="0"/>
                                          </p:val>
                                        </p:tav>
                                      </p:tavLst>
                                    </p:anim>
                                    <p:animEffect transition="in" filter="fade">
                                      <p:cBhvr>
                                        <p:cTn id="100" dur="400"/>
                                        <p:tgtEl>
                                          <p:spTgt spid="27"/>
                                        </p:tgtEl>
                                      </p:cBhvr>
                                    </p:animEffect>
                                  </p:childTnLst>
                                </p:cTn>
                              </p:par>
                            </p:childTnLst>
                          </p:cTn>
                        </p:par>
                        <p:par>
                          <p:cTn id="101" fill="hold">
                            <p:stCondLst>
                              <p:cond delay="6320"/>
                            </p:stCondLst>
                            <p:childTnLst>
                              <p:par>
                                <p:cTn id="102" presetID="22" presetClass="entr" presetSubtype="8"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childTnLst>
                          </p:cTn>
                        </p:par>
                        <p:par>
                          <p:cTn id="105" fill="hold">
                            <p:stCondLst>
                              <p:cond delay="6820"/>
                            </p:stCondLst>
                            <p:childTnLst>
                              <p:par>
                                <p:cTn id="106" presetID="2" presetClass="entr" presetSubtype="2" fill="hold" grpId="0" nodeType="after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1+#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 calcmode="lin" valueType="num">
                                      <p:cBhvr additive="base">
                                        <p:cTn id="112" dur="500" fill="hold"/>
                                        <p:tgtEl>
                                          <p:spTgt spid="44"/>
                                        </p:tgtEl>
                                        <p:attrNameLst>
                                          <p:attrName>ppt_x</p:attrName>
                                        </p:attrNameLst>
                                      </p:cBhvr>
                                      <p:tavLst>
                                        <p:tav tm="0">
                                          <p:val>
                                            <p:strVal val="1+#ppt_w/2"/>
                                          </p:val>
                                        </p:tav>
                                        <p:tav tm="100000">
                                          <p:val>
                                            <p:strVal val="#ppt_x"/>
                                          </p:val>
                                        </p:tav>
                                      </p:tavLst>
                                    </p:anim>
                                    <p:anim calcmode="lin" valueType="num">
                                      <p:cBhvr additive="base">
                                        <p:cTn id="113" dur="500" fill="hold"/>
                                        <p:tgtEl>
                                          <p:spTgt spid="44"/>
                                        </p:tgtEl>
                                        <p:attrNameLst>
                                          <p:attrName>ppt_y</p:attrName>
                                        </p:attrNameLst>
                                      </p:cBhvr>
                                      <p:tavLst>
                                        <p:tav tm="0">
                                          <p:val>
                                            <p:strVal val="#ppt_y"/>
                                          </p:val>
                                        </p:tav>
                                        <p:tav tm="100000">
                                          <p:val>
                                            <p:strVal val="#ppt_y"/>
                                          </p:val>
                                        </p:tav>
                                      </p:tavLst>
                                    </p:anim>
                                  </p:childTnLst>
                                </p:cTn>
                              </p:par>
                            </p:childTnLst>
                          </p:cTn>
                        </p:par>
                        <p:par>
                          <p:cTn id="114" fill="hold">
                            <p:stCondLst>
                              <p:cond delay="7320"/>
                            </p:stCondLst>
                            <p:childTnLst>
                              <p:par>
                                <p:cTn id="115" presetID="31" presetClass="entr" presetSubtype="0" fill="hold" grpId="0" nodeType="after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400" fill="hold"/>
                                        <p:tgtEl>
                                          <p:spTgt spid="30"/>
                                        </p:tgtEl>
                                        <p:attrNameLst>
                                          <p:attrName>ppt_w</p:attrName>
                                        </p:attrNameLst>
                                      </p:cBhvr>
                                      <p:tavLst>
                                        <p:tav tm="0">
                                          <p:val>
                                            <p:fltVal val="0"/>
                                          </p:val>
                                        </p:tav>
                                        <p:tav tm="100000">
                                          <p:val>
                                            <p:strVal val="#ppt_w"/>
                                          </p:val>
                                        </p:tav>
                                      </p:tavLst>
                                    </p:anim>
                                    <p:anim calcmode="lin" valueType="num">
                                      <p:cBhvr>
                                        <p:cTn id="118" dur="400" fill="hold"/>
                                        <p:tgtEl>
                                          <p:spTgt spid="30"/>
                                        </p:tgtEl>
                                        <p:attrNameLst>
                                          <p:attrName>ppt_h</p:attrName>
                                        </p:attrNameLst>
                                      </p:cBhvr>
                                      <p:tavLst>
                                        <p:tav tm="0">
                                          <p:val>
                                            <p:fltVal val="0"/>
                                          </p:val>
                                        </p:tav>
                                        <p:tav tm="100000">
                                          <p:val>
                                            <p:strVal val="#ppt_h"/>
                                          </p:val>
                                        </p:tav>
                                      </p:tavLst>
                                    </p:anim>
                                    <p:anim calcmode="lin" valueType="num">
                                      <p:cBhvr>
                                        <p:cTn id="119" dur="400" fill="hold"/>
                                        <p:tgtEl>
                                          <p:spTgt spid="30"/>
                                        </p:tgtEl>
                                        <p:attrNameLst>
                                          <p:attrName>style.rotation</p:attrName>
                                        </p:attrNameLst>
                                      </p:cBhvr>
                                      <p:tavLst>
                                        <p:tav tm="0">
                                          <p:val>
                                            <p:fltVal val="90"/>
                                          </p:val>
                                        </p:tav>
                                        <p:tav tm="100000">
                                          <p:val>
                                            <p:fltVal val="0"/>
                                          </p:val>
                                        </p:tav>
                                      </p:tavLst>
                                    </p:anim>
                                    <p:animEffect transition="in" filter="fade">
                                      <p:cBhvr>
                                        <p:cTn id="120" dur="400"/>
                                        <p:tgtEl>
                                          <p:spTgt spid="30"/>
                                        </p:tgtEl>
                                      </p:cBhvr>
                                    </p:animEffect>
                                  </p:childTnLst>
                                </p:cTn>
                              </p:par>
                            </p:childTnLst>
                          </p:cTn>
                        </p:par>
                        <p:par>
                          <p:cTn id="121" fill="hold">
                            <p:stCondLst>
                              <p:cond delay="7720"/>
                            </p:stCondLst>
                            <p:childTnLst>
                              <p:par>
                                <p:cTn id="122" presetID="22" presetClass="entr" presetSubtype="8"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Effect transition="in" filter="wipe(left)">
                                      <p:cBhvr>
                                        <p:cTn id="124" dur="500"/>
                                        <p:tgtEl>
                                          <p:spTgt spid="28"/>
                                        </p:tgtEl>
                                      </p:cBhvr>
                                    </p:animEffect>
                                  </p:childTnLst>
                                </p:cTn>
                              </p:par>
                            </p:childTnLst>
                          </p:cTn>
                        </p:par>
                        <p:par>
                          <p:cTn id="125" fill="hold">
                            <p:stCondLst>
                              <p:cond delay="8220"/>
                            </p:stCondLst>
                            <p:childTnLst>
                              <p:par>
                                <p:cTn id="126" presetID="2" presetClass="entr" presetSubtype="2" fill="hold" grpId="0" nodeType="afterEffect">
                                  <p:stCondLst>
                                    <p:cond delay="0"/>
                                  </p:stCondLst>
                                  <p:childTnLst>
                                    <p:set>
                                      <p:cBhvr>
                                        <p:cTn id="127" dur="1" fill="hold">
                                          <p:stCondLst>
                                            <p:cond delay="0"/>
                                          </p:stCondLst>
                                        </p:cTn>
                                        <p:tgtEl>
                                          <p:spTgt spid="45"/>
                                        </p:tgtEl>
                                        <p:attrNameLst>
                                          <p:attrName>style.visibility</p:attrName>
                                        </p:attrNameLst>
                                      </p:cBhvr>
                                      <p:to>
                                        <p:strVal val="visible"/>
                                      </p:to>
                                    </p:set>
                                    <p:anim calcmode="lin" valueType="num">
                                      <p:cBhvr additive="base">
                                        <p:cTn id="128" dur="500" fill="hold"/>
                                        <p:tgtEl>
                                          <p:spTgt spid="45"/>
                                        </p:tgtEl>
                                        <p:attrNameLst>
                                          <p:attrName>ppt_x</p:attrName>
                                        </p:attrNameLst>
                                      </p:cBhvr>
                                      <p:tavLst>
                                        <p:tav tm="0">
                                          <p:val>
                                            <p:strVal val="1+#ppt_w/2"/>
                                          </p:val>
                                        </p:tav>
                                        <p:tav tm="100000">
                                          <p:val>
                                            <p:strVal val="#ppt_x"/>
                                          </p:val>
                                        </p:tav>
                                      </p:tavLst>
                                    </p:anim>
                                    <p:anim calcmode="lin" valueType="num">
                                      <p:cBhvr additive="base">
                                        <p:cTn id="129" dur="500" fill="hold"/>
                                        <p:tgtEl>
                                          <p:spTgt spid="45"/>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 calcmode="lin" valueType="num">
                                      <p:cBhvr additive="base">
                                        <p:cTn id="132" dur="500" fill="hold"/>
                                        <p:tgtEl>
                                          <p:spTgt spid="46"/>
                                        </p:tgtEl>
                                        <p:attrNameLst>
                                          <p:attrName>ppt_x</p:attrName>
                                        </p:attrNameLst>
                                      </p:cBhvr>
                                      <p:tavLst>
                                        <p:tav tm="0">
                                          <p:val>
                                            <p:strVal val="1+#ppt_w/2"/>
                                          </p:val>
                                        </p:tav>
                                        <p:tav tm="100000">
                                          <p:val>
                                            <p:strVal val="#ppt_x"/>
                                          </p:val>
                                        </p:tav>
                                      </p:tavLst>
                                    </p:anim>
                                    <p:anim calcmode="lin" valueType="num">
                                      <p:cBhvr additive="base">
                                        <p:cTn id="133" dur="500" fill="hold"/>
                                        <p:tgtEl>
                                          <p:spTgt spid="46"/>
                                        </p:tgtEl>
                                        <p:attrNameLst>
                                          <p:attrName>ppt_y</p:attrName>
                                        </p:attrNameLst>
                                      </p:cBhvr>
                                      <p:tavLst>
                                        <p:tav tm="0">
                                          <p:val>
                                            <p:strVal val="#ppt_y"/>
                                          </p:val>
                                        </p:tav>
                                        <p:tav tm="100000">
                                          <p:val>
                                            <p:strVal val="#ppt_y"/>
                                          </p:val>
                                        </p:tav>
                                      </p:tavLst>
                                    </p:anim>
                                  </p:childTnLst>
                                </p:cTn>
                              </p:par>
                            </p:childTnLst>
                          </p:cTn>
                        </p:par>
                        <p:par>
                          <p:cTn id="134" fill="hold">
                            <p:stCondLst>
                              <p:cond delay="8720"/>
                            </p:stCondLst>
                            <p:childTnLst>
                              <p:par>
                                <p:cTn id="135" presetID="31" presetClass="entr" presetSubtype="0" fill="hold" grpId="0" nodeType="afterEffect">
                                  <p:stCondLst>
                                    <p:cond delay="0"/>
                                  </p:stCondLst>
                                  <p:childTnLst>
                                    <p:set>
                                      <p:cBhvr>
                                        <p:cTn id="136" dur="1" fill="hold">
                                          <p:stCondLst>
                                            <p:cond delay="0"/>
                                          </p:stCondLst>
                                        </p:cTn>
                                        <p:tgtEl>
                                          <p:spTgt spid="35"/>
                                        </p:tgtEl>
                                        <p:attrNameLst>
                                          <p:attrName>style.visibility</p:attrName>
                                        </p:attrNameLst>
                                      </p:cBhvr>
                                      <p:to>
                                        <p:strVal val="visible"/>
                                      </p:to>
                                    </p:set>
                                    <p:anim calcmode="lin" valueType="num">
                                      <p:cBhvr>
                                        <p:cTn id="137" dur="400" fill="hold"/>
                                        <p:tgtEl>
                                          <p:spTgt spid="35"/>
                                        </p:tgtEl>
                                        <p:attrNameLst>
                                          <p:attrName>ppt_w</p:attrName>
                                        </p:attrNameLst>
                                      </p:cBhvr>
                                      <p:tavLst>
                                        <p:tav tm="0">
                                          <p:val>
                                            <p:fltVal val="0"/>
                                          </p:val>
                                        </p:tav>
                                        <p:tav tm="100000">
                                          <p:val>
                                            <p:strVal val="#ppt_w"/>
                                          </p:val>
                                        </p:tav>
                                      </p:tavLst>
                                    </p:anim>
                                    <p:anim calcmode="lin" valueType="num">
                                      <p:cBhvr>
                                        <p:cTn id="138" dur="400" fill="hold"/>
                                        <p:tgtEl>
                                          <p:spTgt spid="35"/>
                                        </p:tgtEl>
                                        <p:attrNameLst>
                                          <p:attrName>ppt_h</p:attrName>
                                        </p:attrNameLst>
                                      </p:cBhvr>
                                      <p:tavLst>
                                        <p:tav tm="0">
                                          <p:val>
                                            <p:fltVal val="0"/>
                                          </p:val>
                                        </p:tav>
                                        <p:tav tm="100000">
                                          <p:val>
                                            <p:strVal val="#ppt_h"/>
                                          </p:val>
                                        </p:tav>
                                      </p:tavLst>
                                    </p:anim>
                                    <p:anim calcmode="lin" valueType="num">
                                      <p:cBhvr>
                                        <p:cTn id="139" dur="400" fill="hold"/>
                                        <p:tgtEl>
                                          <p:spTgt spid="35"/>
                                        </p:tgtEl>
                                        <p:attrNameLst>
                                          <p:attrName>style.rotation</p:attrName>
                                        </p:attrNameLst>
                                      </p:cBhvr>
                                      <p:tavLst>
                                        <p:tav tm="0">
                                          <p:val>
                                            <p:fltVal val="90"/>
                                          </p:val>
                                        </p:tav>
                                        <p:tav tm="100000">
                                          <p:val>
                                            <p:fltVal val="0"/>
                                          </p:val>
                                        </p:tav>
                                      </p:tavLst>
                                    </p:anim>
                                    <p:animEffect transition="in" filter="fade">
                                      <p:cBhvr>
                                        <p:cTn id="140" dur="400"/>
                                        <p:tgtEl>
                                          <p:spTgt spid="35"/>
                                        </p:tgtEl>
                                      </p:cBhvr>
                                    </p:animEffect>
                                  </p:childTnLst>
                                </p:cTn>
                              </p:par>
                            </p:childTnLst>
                          </p:cTn>
                        </p:par>
                        <p:par>
                          <p:cTn id="141" fill="hold">
                            <p:stCondLst>
                              <p:cond delay="9120"/>
                            </p:stCondLst>
                            <p:childTnLst>
                              <p:par>
                                <p:cTn id="142" presetID="22" presetClass="entr" presetSubtype="8" fill="hold" grpId="0" nodeType="afterEffect">
                                  <p:stCondLst>
                                    <p:cond delay="0"/>
                                  </p:stCondLst>
                                  <p:childTnLst>
                                    <p:set>
                                      <p:cBhvr>
                                        <p:cTn id="143" dur="1" fill="hold">
                                          <p:stCondLst>
                                            <p:cond delay="0"/>
                                          </p:stCondLst>
                                        </p:cTn>
                                        <p:tgtEl>
                                          <p:spTgt spid="31"/>
                                        </p:tgtEl>
                                        <p:attrNameLst>
                                          <p:attrName>style.visibility</p:attrName>
                                        </p:attrNameLst>
                                      </p:cBhvr>
                                      <p:to>
                                        <p:strVal val="visible"/>
                                      </p:to>
                                    </p:set>
                                    <p:animEffect transition="in" filter="wipe(left)">
                                      <p:cBhvr>
                                        <p:cTn id="144" dur="500"/>
                                        <p:tgtEl>
                                          <p:spTgt spid="31"/>
                                        </p:tgtEl>
                                      </p:cBhvr>
                                    </p:animEffect>
                                  </p:childTnLst>
                                </p:cTn>
                              </p:par>
                            </p:childTnLst>
                          </p:cTn>
                        </p:par>
                        <p:par>
                          <p:cTn id="145" fill="hold">
                            <p:stCondLst>
                              <p:cond delay="9620"/>
                            </p:stCondLst>
                            <p:childTnLst>
                              <p:par>
                                <p:cTn id="146" presetID="2" presetClass="entr" presetSubtype="2" fill="hold" grpId="0" nodeType="afterEffect">
                                  <p:stCondLst>
                                    <p:cond delay="0"/>
                                  </p:stCondLst>
                                  <p:childTnLst>
                                    <p:set>
                                      <p:cBhvr>
                                        <p:cTn id="147" dur="1" fill="hold">
                                          <p:stCondLst>
                                            <p:cond delay="0"/>
                                          </p:stCondLst>
                                        </p:cTn>
                                        <p:tgtEl>
                                          <p:spTgt spid="47"/>
                                        </p:tgtEl>
                                        <p:attrNameLst>
                                          <p:attrName>style.visibility</p:attrName>
                                        </p:attrNameLst>
                                      </p:cBhvr>
                                      <p:to>
                                        <p:strVal val="visible"/>
                                      </p:to>
                                    </p:set>
                                    <p:anim calcmode="lin" valueType="num">
                                      <p:cBhvr additive="base">
                                        <p:cTn id="148" dur="500" fill="hold"/>
                                        <p:tgtEl>
                                          <p:spTgt spid="47"/>
                                        </p:tgtEl>
                                        <p:attrNameLst>
                                          <p:attrName>ppt_x</p:attrName>
                                        </p:attrNameLst>
                                      </p:cBhvr>
                                      <p:tavLst>
                                        <p:tav tm="0">
                                          <p:val>
                                            <p:strVal val="1+#ppt_w/2"/>
                                          </p:val>
                                        </p:tav>
                                        <p:tav tm="100000">
                                          <p:val>
                                            <p:strVal val="#ppt_x"/>
                                          </p:val>
                                        </p:tav>
                                      </p:tavLst>
                                    </p:anim>
                                    <p:anim calcmode="lin" valueType="num">
                                      <p:cBhvr additive="base">
                                        <p:cTn id="149" dur="500" fill="hold"/>
                                        <p:tgtEl>
                                          <p:spTgt spid="47"/>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additive="base">
                                        <p:cTn id="152" dur="500" fill="hold"/>
                                        <p:tgtEl>
                                          <p:spTgt spid="48"/>
                                        </p:tgtEl>
                                        <p:attrNameLst>
                                          <p:attrName>ppt_x</p:attrName>
                                        </p:attrNameLst>
                                      </p:cBhvr>
                                      <p:tavLst>
                                        <p:tav tm="0">
                                          <p:val>
                                            <p:strVal val="1+#ppt_w/2"/>
                                          </p:val>
                                        </p:tav>
                                        <p:tav tm="100000">
                                          <p:val>
                                            <p:strVal val="#ppt_x"/>
                                          </p:val>
                                        </p:tav>
                                      </p:tavLst>
                                    </p:anim>
                                    <p:anim calcmode="lin" valueType="num">
                                      <p:cBhvr additive="base">
                                        <p:cTn id="153" dur="500" fill="hold"/>
                                        <p:tgtEl>
                                          <p:spTgt spid="48"/>
                                        </p:tgtEl>
                                        <p:attrNameLst>
                                          <p:attrName>ppt_y</p:attrName>
                                        </p:attrNameLst>
                                      </p:cBhvr>
                                      <p:tavLst>
                                        <p:tav tm="0">
                                          <p:val>
                                            <p:strVal val="#ppt_y"/>
                                          </p:val>
                                        </p:tav>
                                        <p:tav tm="100000">
                                          <p:val>
                                            <p:strVal val="#ppt_y"/>
                                          </p:val>
                                        </p:tav>
                                      </p:tavLst>
                                    </p:anim>
                                  </p:childTnLst>
                                </p:cTn>
                              </p:par>
                            </p:childTnLst>
                          </p:cTn>
                        </p:par>
                        <p:par>
                          <p:cTn id="154" fill="hold">
                            <p:stCondLst>
                              <p:cond delay="10120"/>
                            </p:stCondLst>
                            <p:childTnLst>
                              <p:par>
                                <p:cTn id="155" presetID="31" presetClass="entr" presetSubtype="0"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 calcmode="lin" valueType="num">
                                      <p:cBhvr>
                                        <p:cTn id="157" dur="400" fill="hold"/>
                                        <p:tgtEl>
                                          <p:spTgt spid="40"/>
                                        </p:tgtEl>
                                        <p:attrNameLst>
                                          <p:attrName>ppt_w</p:attrName>
                                        </p:attrNameLst>
                                      </p:cBhvr>
                                      <p:tavLst>
                                        <p:tav tm="0">
                                          <p:val>
                                            <p:fltVal val="0"/>
                                          </p:val>
                                        </p:tav>
                                        <p:tav tm="100000">
                                          <p:val>
                                            <p:strVal val="#ppt_w"/>
                                          </p:val>
                                        </p:tav>
                                      </p:tavLst>
                                    </p:anim>
                                    <p:anim calcmode="lin" valueType="num">
                                      <p:cBhvr>
                                        <p:cTn id="158" dur="400" fill="hold"/>
                                        <p:tgtEl>
                                          <p:spTgt spid="40"/>
                                        </p:tgtEl>
                                        <p:attrNameLst>
                                          <p:attrName>ppt_h</p:attrName>
                                        </p:attrNameLst>
                                      </p:cBhvr>
                                      <p:tavLst>
                                        <p:tav tm="0">
                                          <p:val>
                                            <p:fltVal val="0"/>
                                          </p:val>
                                        </p:tav>
                                        <p:tav tm="100000">
                                          <p:val>
                                            <p:strVal val="#ppt_h"/>
                                          </p:val>
                                        </p:tav>
                                      </p:tavLst>
                                    </p:anim>
                                    <p:anim calcmode="lin" valueType="num">
                                      <p:cBhvr>
                                        <p:cTn id="159" dur="400" fill="hold"/>
                                        <p:tgtEl>
                                          <p:spTgt spid="40"/>
                                        </p:tgtEl>
                                        <p:attrNameLst>
                                          <p:attrName>style.rotation</p:attrName>
                                        </p:attrNameLst>
                                      </p:cBhvr>
                                      <p:tavLst>
                                        <p:tav tm="0">
                                          <p:val>
                                            <p:fltVal val="90"/>
                                          </p:val>
                                        </p:tav>
                                        <p:tav tm="100000">
                                          <p:val>
                                            <p:fltVal val="0"/>
                                          </p:val>
                                        </p:tav>
                                      </p:tavLst>
                                    </p:anim>
                                    <p:animEffect transition="in" filter="fade">
                                      <p:cBhvr>
                                        <p:cTn id="160" dur="400"/>
                                        <p:tgtEl>
                                          <p:spTgt spid="40"/>
                                        </p:tgtEl>
                                      </p:cBhvr>
                                    </p:animEffect>
                                  </p:childTnLst>
                                </p:cTn>
                              </p:par>
                            </p:childTnLst>
                          </p:cTn>
                        </p:par>
                        <p:par>
                          <p:cTn id="161" fill="hold">
                            <p:stCondLst>
                              <p:cond delay="10520"/>
                            </p:stCondLst>
                            <p:childTnLst>
                              <p:par>
                                <p:cTn id="162" presetID="22" presetClass="entr" presetSubtype="8" fill="hold" grpId="0" nodeType="after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wipe(left)">
                                      <p:cBhvr>
                                        <p:cTn id="164" dur="500"/>
                                        <p:tgtEl>
                                          <p:spTgt spid="38"/>
                                        </p:tgtEl>
                                      </p:cBhvr>
                                    </p:animEffect>
                                  </p:childTnLst>
                                </p:cTn>
                              </p:par>
                            </p:childTnLst>
                          </p:cTn>
                        </p:par>
                        <p:par>
                          <p:cTn id="165" fill="hold">
                            <p:stCondLst>
                              <p:cond delay="11020"/>
                            </p:stCondLst>
                            <p:childTnLst>
                              <p:par>
                                <p:cTn id="166" presetID="2" presetClass="entr" presetSubtype="2" fill="hold" grpId="0" nodeType="afterEffect">
                                  <p:stCondLst>
                                    <p:cond delay="0"/>
                                  </p:stCondLst>
                                  <p:childTnLst>
                                    <p:set>
                                      <p:cBhvr>
                                        <p:cTn id="167" dur="1" fill="hold">
                                          <p:stCondLst>
                                            <p:cond delay="0"/>
                                          </p:stCondLst>
                                        </p:cTn>
                                        <p:tgtEl>
                                          <p:spTgt spid="49"/>
                                        </p:tgtEl>
                                        <p:attrNameLst>
                                          <p:attrName>style.visibility</p:attrName>
                                        </p:attrNameLst>
                                      </p:cBhvr>
                                      <p:to>
                                        <p:strVal val="visible"/>
                                      </p:to>
                                    </p:set>
                                    <p:anim calcmode="lin" valueType="num">
                                      <p:cBhvr additive="base">
                                        <p:cTn id="168" dur="500" fill="hold"/>
                                        <p:tgtEl>
                                          <p:spTgt spid="49"/>
                                        </p:tgtEl>
                                        <p:attrNameLst>
                                          <p:attrName>ppt_x</p:attrName>
                                        </p:attrNameLst>
                                      </p:cBhvr>
                                      <p:tavLst>
                                        <p:tav tm="0">
                                          <p:val>
                                            <p:strVal val="1+#ppt_w/2"/>
                                          </p:val>
                                        </p:tav>
                                        <p:tav tm="100000">
                                          <p:val>
                                            <p:strVal val="#ppt_x"/>
                                          </p:val>
                                        </p:tav>
                                      </p:tavLst>
                                    </p:anim>
                                    <p:anim calcmode="lin" valueType="num">
                                      <p:cBhvr additive="base">
                                        <p:cTn id="169" dur="500" fill="hold"/>
                                        <p:tgtEl>
                                          <p:spTgt spid="49"/>
                                        </p:tgtEl>
                                        <p:attrNameLst>
                                          <p:attrName>ppt_y</p:attrName>
                                        </p:attrNameLst>
                                      </p:cBhvr>
                                      <p:tavLst>
                                        <p:tav tm="0">
                                          <p:val>
                                            <p:strVal val="#ppt_y"/>
                                          </p:val>
                                        </p:tav>
                                        <p:tav tm="100000">
                                          <p:val>
                                            <p:strVal val="#ppt_y"/>
                                          </p:val>
                                        </p:tav>
                                      </p:tavLst>
                                    </p:anim>
                                  </p:childTnLst>
                                </p:cTn>
                              </p:par>
                              <p:par>
                                <p:cTn id="170" presetID="2" presetClass="entr" presetSubtype="2"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 calcmode="lin" valueType="num">
                                      <p:cBhvr additive="base">
                                        <p:cTn id="172" dur="500" fill="hold"/>
                                        <p:tgtEl>
                                          <p:spTgt spid="50"/>
                                        </p:tgtEl>
                                        <p:attrNameLst>
                                          <p:attrName>ppt_x</p:attrName>
                                        </p:attrNameLst>
                                      </p:cBhvr>
                                      <p:tavLst>
                                        <p:tav tm="0">
                                          <p:val>
                                            <p:strVal val="1+#ppt_w/2"/>
                                          </p:val>
                                        </p:tav>
                                        <p:tav tm="100000">
                                          <p:val>
                                            <p:strVal val="#ppt_x"/>
                                          </p:val>
                                        </p:tav>
                                      </p:tavLst>
                                    </p:anim>
                                    <p:anim calcmode="lin" valueType="num">
                                      <p:cBhvr additive="base">
                                        <p:cTn id="17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6" grpId="0"/>
      <p:bldP spid="17" grpId="0"/>
      <p:bldP spid="18" grpId="0" animBg="1"/>
      <p:bldP spid="19" grpId="0" animBg="1"/>
      <p:bldP spid="20" grpId="0"/>
      <p:bldP spid="21" grpId="0" animBg="1"/>
      <p:bldP spid="26" grpId="0" animBg="1"/>
      <p:bldP spid="27" grpId="0"/>
      <p:bldP spid="28" grpId="0" animBg="1"/>
      <p:bldP spid="29" grpId="0" animBg="1"/>
      <p:bldP spid="30" grpId="0"/>
      <p:bldP spid="31" grpId="0" animBg="1"/>
      <p:bldP spid="33" grpId="0" animBg="1"/>
      <p:bldP spid="35" grpId="0"/>
      <p:bldP spid="38" grpId="0" animBg="1"/>
      <p:bldP spid="39" grpId="0" animBg="1"/>
      <p:bldP spid="40" grpId="0"/>
      <p:bldP spid="41" grpId="0" animBg="1"/>
      <p:bldP spid="42" grpId="0"/>
      <p:bldP spid="43" grpId="0" animBg="1"/>
      <p:bldP spid="44" grpId="0"/>
      <p:bldP spid="45" grpId="0" animBg="1"/>
      <p:bldP spid="46" grpId="0"/>
      <p:bldP spid="47" grpId="0" animBg="1"/>
      <p:bldP spid="48" grpId="0"/>
      <p:bldP spid="49" grpId="0" animBg="1"/>
      <p:bldP spid="50" grpId="0"/>
      <p:bldP spid="51" grpId="0" animBg="1"/>
      <p:bldP spid="51" grpId="1" animBg="1"/>
      <p:bldP spid="52" grpId="0"/>
      <p:bldP spid="53" grpId="0" animBg="1"/>
      <p:bldP spid="53" grpId="1"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682365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a:solidFill>
                  <a:schemeClr val="accent1"/>
                </a:solidFill>
                <a:latin typeface="+mj-ea"/>
                <a:ea typeface="+mj-ea"/>
              </a:rPr>
              <a:t>教学流程</a:t>
            </a: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54" name="淘宝网chenying0907出品 53"/>
          <p:cNvSpPr/>
          <p:nvPr/>
        </p:nvSpPr>
        <p:spPr>
          <a:xfrm>
            <a:off x="1291965" y="1396409"/>
            <a:ext cx="4050034" cy="400110"/>
          </a:xfrm>
          <a:prstGeom prst="rect">
            <a:avLst/>
          </a:prstGeom>
        </p:spPr>
        <p:txBody>
          <a:bodyPr wrap="square">
            <a:spAutoFit/>
          </a:bodyPr>
          <a:lstStyle/>
          <a:p>
            <a:pPr algn="just"/>
            <a:r>
              <a:rPr lang="zh-CN" altLang="en-US" sz="2000" b="1" dirty="0">
                <a:solidFill>
                  <a:schemeClr val="bg2"/>
                </a:solidFill>
                <a:latin typeface="微软雅黑" pitchFamily="34" charset="-122"/>
                <a:ea typeface="微软雅黑" pitchFamily="34" charset="-122"/>
              </a:rPr>
              <a:t>拓展学习，自我提升</a:t>
            </a:r>
            <a:endParaRPr lang="en-US" altLang="zh-CN" sz="2000" b="1" dirty="0">
              <a:solidFill>
                <a:schemeClr val="bg2"/>
              </a:solidFill>
              <a:latin typeface="微软雅黑" pitchFamily="34" charset="-122"/>
              <a:ea typeface="微软雅黑" pitchFamily="34" charset="-122"/>
            </a:endParaRPr>
          </a:p>
        </p:txBody>
      </p:sp>
      <p:sp>
        <p:nvSpPr>
          <p:cNvPr id="55" name="等腰三角形 2"/>
          <p:cNvSpPr/>
          <p:nvPr/>
        </p:nvSpPr>
        <p:spPr bwMode="auto">
          <a:xfrm rot="3036074">
            <a:off x="4933501" y="2600708"/>
            <a:ext cx="1532052" cy="177266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56" name="淘宝网chenying0907出品 55"/>
          <p:cNvSpPr txBox="1"/>
          <p:nvPr/>
        </p:nvSpPr>
        <p:spPr>
          <a:xfrm>
            <a:off x="5097162" y="3203772"/>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您的标题</a:t>
            </a:r>
          </a:p>
        </p:txBody>
      </p:sp>
      <p:sp>
        <p:nvSpPr>
          <p:cNvPr id="57" name="等腰三角形 2"/>
          <p:cNvSpPr/>
          <p:nvPr/>
        </p:nvSpPr>
        <p:spPr bwMode="auto">
          <a:xfrm rot="8763501">
            <a:off x="3969875" y="3469736"/>
            <a:ext cx="1532052" cy="177266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58" name="淘宝网chenying0907出品 57"/>
          <p:cNvSpPr txBox="1"/>
          <p:nvPr/>
        </p:nvSpPr>
        <p:spPr>
          <a:xfrm>
            <a:off x="4091376" y="4037601"/>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您的标题</a:t>
            </a:r>
          </a:p>
        </p:txBody>
      </p:sp>
      <p:sp>
        <p:nvSpPr>
          <p:cNvPr id="59" name="等腰三角形 2"/>
          <p:cNvSpPr/>
          <p:nvPr/>
        </p:nvSpPr>
        <p:spPr bwMode="auto">
          <a:xfrm rot="16474575">
            <a:off x="3445111" y="2280497"/>
            <a:ext cx="1532052" cy="177266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2"/>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60" name="淘宝网chenying0907出品 59"/>
          <p:cNvSpPr txBox="1"/>
          <p:nvPr/>
        </p:nvSpPr>
        <p:spPr>
          <a:xfrm>
            <a:off x="3818083" y="2818759"/>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您的标题</a:t>
            </a:r>
            <a:endParaRPr lang="zh-CN" altLang="en-US" dirty="0"/>
          </a:p>
        </p:txBody>
      </p:sp>
      <p:sp>
        <p:nvSpPr>
          <p:cNvPr id="61" name="淘宝网chenying0907出品 60"/>
          <p:cNvSpPr txBox="1"/>
          <p:nvPr/>
        </p:nvSpPr>
        <p:spPr>
          <a:xfrm>
            <a:off x="725465" y="2033092"/>
            <a:ext cx="1709122" cy="369332"/>
          </a:xfrm>
          <a:prstGeom prst="rect">
            <a:avLst/>
          </a:prstGeom>
          <a:noFill/>
        </p:spPr>
        <p:txBody>
          <a:bodyPr wrap="none" rtlCol="0">
            <a:spAutoFit/>
          </a:bodyPr>
          <a:lstStyle/>
          <a:p>
            <a:r>
              <a:rPr lang="en-US" altLang="zh-CN" b="1" dirty="0" smtClean="0">
                <a:solidFill>
                  <a:srgbClr val="4D4D4D"/>
                </a:solidFill>
                <a:latin typeface="微软雅黑"/>
                <a:ea typeface="微软雅黑"/>
              </a:rPr>
              <a:t>■</a:t>
            </a:r>
            <a:r>
              <a:rPr lang="zh-CN" altLang="en-US" b="1" dirty="0" smtClean="0">
                <a:solidFill>
                  <a:srgbClr val="4D4D4D"/>
                </a:solidFill>
                <a:latin typeface="微软雅黑"/>
                <a:ea typeface="微软雅黑"/>
              </a:rPr>
              <a:t>请输入您标题</a:t>
            </a:r>
            <a:endParaRPr lang="zh-CN" altLang="en-US" b="1" dirty="0">
              <a:solidFill>
                <a:srgbClr val="4D4D4D"/>
              </a:solidFill>
              <a:latin typeface="微软雅黑"/>
              <a:ea typeface="微软雅黑"/>
            </a:endParaRPr>
          </a:p>
        </p:txBody>
      </p:sp>
      <p:sp>
        <p:nvSpPr>
          <p:cNvPr id="62" name="淘宝网chenying0907出品 61"/>
          <p:cNvSpPr txBox="1"/>
          <p:nvPr/>
        </p:nvSpPr>
        <p:spPr>
          <a:xfrm>
            <a:off x="725466" y="2342178"/>
            <a:ext cx="2767182" cy="830997"/>
          </a:xfrm>
          <a:prstGeom prst="rect">
            <a:avLst/>
          </a:prstGeom>
          <a:noFill/>
        </p:spPr>
        <p:txBody>
          <a:bodyPr wrap="square" rtlCol="0">
            <a:spAutoFit/>
          </a:bodyPr>
          <a:lstStyle/>
          <a:p>
            <a:r>
              <a:rPr lang="zh-CN" altLang="en-US" sz="1600" dirty="0" smtClean="0">
                <a:solidFill>
                  <a:srgbClr val="4D4D4D"/>
                </a:solidFill>
                <a:latin typeface="微软雅黑"/>
                <a:ea typeface="微软雅黑"/>
              </a:rPr>
              <a:t>这里可以输入可长可短的段落文字</a:t>
            </a:r>
            <a:r>
              <a:rPr lang="zh-CN" altLang="en-US" sz="1600" dirty="0">
                <a:solidFill>
                  <a:srgbClr val="4D4D4D"/>
                </a:solidFill>
                <a:latin typeface="微软雅黑"/>
                <a:ea typeface="微软雅黑"/>
              </a:rPr>
              <a:t>这里可以输入可长可短的</a:t>
            </a:r>
            <a:r>
              <a:rPr lang="zh-CN" altLang="en-US" sz="1600" dirty="0" smtClean="0">
                <a:solidFill>
                  <a:srgbClr val="4D4D4D"/>
                </a:solidFill>
                <a:latin typeface="微软雅黑"/>
                <a:ea typeface="微软雅黑"/>
              </a:rPr>
              <a:t>段落</a:t>
            </a:r>
            <a:endParaRPr lang="zh-CN" altLang="en-US" sz="1600" dirty="0">
              <a:solidFill>
                <a:srgbClr val="4D4D4D"/>
              </a:solidFill>
              <a:latin typeface="微软雅黑"/>
              <a:ea typeface="微软雅黑"/>
            </a:endParaRPr>
          </a:p>
        </p:txBody>
      </p:sp>
      <p:sp>
        <p:nvSpPr>
          <p:cNvPr id="63" name="淘宝网chenying0907出品 62"/>
          <p:cNvSpPr txBox="1"/>
          <p:nvPr/>
        </p:nvSpPr>
        <p:spPr>
          <a:xfrm>
            <a:off x="6420693" y="2215502"/>
            <a:ext cx="1709122" cy="369332"/>
          </a:xfrm>
          <a:prstGeom prst="rect">
            <a:avLst/>
          </a:prstGeom>
          <a:noFill/>
        </p:spPr>
        <p:txBody>
          <a:bodyPr wrap="none" rtlCol="0">
            <a:spAutoFit/>
          </a:bodyPr>
          <a:lstStyle/>
          <a:p>
            <a:r>
              <a:rPr lang="en-US" altLang="zh-CN" b="1" dirty="0" smtClean="0">
                <a:solidFill>
                  <a:srgbClr val="4D4D4D"/>
                </a:solidFill>
                <a:latin typeface="微软雅黑"/>
                <a:ea typeface="微软雅黑"/>
              </a:rPr>
              <a:t>■</a:t>
            </a:r>
            <a:r>
              <a:rPr lang="zh-CN" altLang="en-US" b="1" dirty="0" smtClean="0">
                <a:solidFill>
                  <a:srgbClr val="4D4D4D"/>
                </a:solidFill>
                <a:latin typeface="微软雅黑"/>
                <a:ea typeface="微软雅黑"/>
              </a:rPr>
              <a:t>请输入您标题</a:t>
            </a:r>
            <a:endParaRPr lang="zh-CN" altLang="en-US" b="1" dirty="0">
              <a:solidFill>
                <a:srgbClr val="4D4D4D"/>
              </a:solidFill>
              <a:latin typeface="微软雅黑"/>
              <a:ea typeface="微软雅黑"/>
            </a:endParaRPr>
          </a:p>
        </p:txBody>
      </p:sp>
      <p:sp>
        <p:nvSpPr>
          <p:cNvPr id="64" name="淘宝网chenying0907出品 63"/>
          <p:cNvSpPr txBox="1"/>
          <p:nvPr/>
        </p:nvSpPr>
        <p:spPr>
          <a:xfrm>
            <a:off x="6420694" y="4047656"/>
            <a:ext cx="2315744" cy="1077218"/>
          </a:xfrm>
          <a:prstGeom prst="rect">
            <a:avLst/>
          </a:prstGeom>
          <a:noFill/>
        </p:spPr>
        <p:txBody>
          <a:bodyPr wrap="square" rtlCol="0">
            <a:spAutoFit/>
          </a:bodyPr>
          <a:lstStyle/>
          <a:p>
            <a:r>
              <a:rPr lang="zh-CN" altLang="en-US" sz="1600" dirty="0" smtClean="0">
                <a:solidFill>
                  <a:srgbClr val="4D4D4D"/>
                </a:solidFill>
                <a:latin typeface="微软雅黑"/>
                <a:ea typeface="微软雅黑"/>
              </a:rPr>
              <a:t>这里可以输入可长可短的段落文字</a:t>
            </a:r>
            <a:r>
              <a:rPr lang="zh-CN" altLang="en-US" sz="1600" dirty="0">
                <a:solidFill>
                  <a:srgbClr val="4D4D4D"/>
                </a:solidFill>
                <a:latin typeface="微软雅黑"/>
                <a:ea typeface="微软雅黑"/>
              </a:rPr>
              <a:t>这里可以输入可长可短的段落</a:t>
            </a:r>
            <a:r>
              <a:rPr lang="zh-CN" altLang="en-US" sz="1600" dirty="0" smtClean="0">
                <a:solidFill>
                  <a:srgbClr val="4D4D4D"/>
                </a:solidFill>
                <a:latin typeface="微软雅黑"/>
                <a:ea typeface="微软雅黑"/>
              </a:rPr>
              <a:t>文字这里</a:t>
            </a:r>
            <a:endParaRPr lang="zh-CN" altLang="en-US" sz="1600" dirty="0">
              <a:solidFill>
                <a:srgbClr val="4D4D4D"/>
              </a:solidFill>
              <a:latin typeface="微软雅黑"/>
              <a:ea typeface="微软雅黑"/>
            </a:endParaRPr>
          </a:p>
        </p:txBody>
      </p:sp>
      <p:sp>
        <p:nvSpPr>
          <p:cNvPr id="65" name="淘宝网chenying0907出品 64"/>
          <p:cNvSpPr txBox="1"/>
          <p:nvPr/>
        </p:nvSpPr>
        <p:spPr>
          <a:xfrm>
            <a:off x="1909453" y="5304756"/>
            <a:ext cx="1709122" cy="369332"/>
          </a:xfrm>
          <a:prstGeom prst="rect">
            <a:avLst/>
          </a:prstGeom>
          <a:noFill/>
        </p:spPr>
        <p:txBody>
          <a:bodyPr wrap="none" rtlCol="0">
            <a:spAutoFit/>
          </a:bodyPr>
          <a:lstStyle/>
          <a:p>
            <a:r>
              <a:rPr lang="en-US" altLang="zh-CN" b="1" dirty="0" smtClean="0">
                <a:solidFill>
                  <a:srgbClr val="4D4D4D"/>
                </a:solidFill>
                <a:latin typeface="微软雅黑"/>
                <a:ea typeface="微软雅黑"/>
              </a:rPr>
              <a:t>■</a:t>
            </a:r>
            <a:r>
              <a:rPr lang="zh-CN" altLang="en-US" b="1" dirty="0" smtClean="0">
                <a:solidFill>
                  <a:srgbClr val="4D4D4D"/>
                </a:solidFill>
                <a:latin typeface="微软雅黑"/>
                <a:ea typeface="微软雅黑"/>
              </a:rPr>
              <a:t>请输入您标题</a:t>
            </a:r>
            <a:endParaRPr lang="zh-CN" altLang="en-US" b="1" dirty="0">
              <a:solidFill>
                <a:srgbClr val="4D4D4D"/>
              </a:solidFill>
              <a:latin typeface="微软雅黑"/>
              <a:ea typeface="微软雅黑"/>
            </a:endParaRPr>
          </a:p>
        </p:txBody>
      </p:sp>
      <p:sp>
        <p:nvSpPr>
          <p:cNvPr id="66" name="淘宝网chenying0907出品 65"/>
          <p:cNvSpPr txBox="1"/>
          <p:nvPr/>
        </p:nvSpPr>
        <p:spPr>
          <a:xfrm>
            <a:off x="1909453" y="5613842"/>
            <a:ext cx="3211321" cy="830997"/>
          </a:xfrm>
          <a:prstGeom prst="rect">
            <a:avLst/>
          </a:prstGeom>
          <a:noFill/>
        </p:spPr>
        <p:txBody>
          <a:bodyPr wrap="square" rtlCol="0">
            <a:spAutoFit/>
          </a:bodyPr>
          <a:lstStyle/>
          <a:p>
            <a:r>
              <a:rPr lang="zh-CN" altLang="en-US" sz="1600" dirty="0" smtClean="0">
                <a:solidFill>
                  <a:srgbClr val="4D4D4D"/>
                </a:solidFill>
                <a:latin typeface="微软雅黑"/>
                <a:ea typeface="微软雅黑"/>
              </a:rPr>
              <a:t>这里可以输入可长可短的段落文字</a:t>
            </a:r>
            <a:r>
              <a:rPr lang="zh-CN" altLang="en-US" sz="1600" dirty="0">
                <a:solidFill>
                  <a:srgbClr val="4D4D4D"/>
                </a:solidFill>
                <a:latin typeface="微软雅黑"/>
                <a:ea typeface="微软雅黑"/>
              </a:rPr>
              <a:t>这里可以输入可长可短的段落</a:t>
            </a:r>
            <a:r>
              <a:rPr lang="zh-CN" altLang="en-US" sz="1600" dirty="0" smtClean="0">
                <a:solidFill>
                  <a:srgbClr val="4D4D4D"/>
                </a:solidFill>
                <a:latin typeface="微软雅黑"/>
                <a:ea typeface="微软雅黑"/>
              </a:rPr>
              <a:t>文字这里</a:t>
            </a:r>
            <a:endParaRPr lang="zh-CN" altLang="en-US" sz="1600" dirty="0">
              <a:solidFill>
                <a:srgbClr val="4D4D4D"/>
              </a:solidFill>
              <a:latin typeface="微软雅黑"/>
              <a:ea typeface="微软雅黑"/>
            </a:endParaRPr>
          </a:p>
        </p:txBody>
      </p:sp>
      <p:sp>
        <p:nvSpPr>
          <p:cNvPr id="67" name="淘宝网chenying0907出品 66"/>
          <p:cNvSpPr/>
          <p:nvPr/>
        </p:nvSpPr>
        <p:spPr bwMode="auto">
          <a:xfrm>
            <a:off x="6528443" y="2637647"/>
            <a:ext cx="2207995" cy="1349937"/>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8" name="淘宝网chenying0907出品 67"/>
          <p:cNvSpPr/>
          <p:nvPr/>
        </p:nvSpPr>
        <p:spPr bwMode="auto">
          <a:xfrm>
            <a:off x="822053" y="3173174"/>
            <a:ext cx="2413337" cy="1468378"/>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9" name="淘宝网chenying0907出品 68"/>
          <p:cNvSpPr/>
          <p:nvPr/>
        </p:nvSpPr>
        <p:spPr bwMode="auto">
          <a:xfrm>
            <a:off x="5120774" y="5447675"/>
            <a:ext cx="1990276" cy="1143882"/>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0" name="淘宝网chenying0907出品 6"/>
          <p:cNvSpPr>
            <a:spLocks noEditPoints="1"/>
          </p:cNvSpPr>
          <p:nvPr/>
        </p:nvSpPr>
        <p:spPr bwMode="auto">
          <a:xfrm>
            <a:off x="993793" y="1447379"/>
            <a:ext cx="298172" cy="298170"/>
          </a:xfrm>
          <a:custGeom>
            <a:avLst/>
            <a:gdLst>
              <a:gd name="T0" fmla="*/ 118 w 699"/>
              <a:gd name="T1" fmla="*/ 301 h 699"/>
              <a:gd name="T2" fmla="*/ 301 w 699"/>
              <a:gd name="T3" fmla="*/ 301 h 699"/>
              <a:gd name="T4" fmla="*/ 301 w 699"/>
              <a:gd name="T5" fmla="*/ 118 h 699"/>
              <a:gd name="T6" fmla="*/ 398 w 699"/>
              <a:gd name="T7" fmla="*/ 118 h 699"/>
              <a:gd name="T8" fmla="*/ 398 w 699"/>
              <a:gd name="T9" fmla="*/ 301 h 699"/>
              <a:gd name="T10" fmla="*/ 581 w 699"/>
              <a:gd name="T11" fmla="*/ 301 h 699"/>
              <a:gd name="T12" fmla="*/ 581 w 699"/>
              <a:gd name="T13" fmla="*/ 398 h 699"/>
              <a:gd name="T14" fmla="*/ 398 w 699"/>
              <a:gd name="T15" fmla="*/ 398 h 699"/>
              <a:gd name="T16" fmla="*/ 398 w 699"/>
              <a:gd name="T17" fmla="*/ 581 h 699"/>
              <a:gd name="T18" fmla="*/ 301 w 699"/>
              <a:gd name="T19" fmla="*/ 581 h 699"/>
              <a:gd name="T20" fmla="*/ 301 w 699"/>
              <a:gd name="T21" fmla="*/ 398 h 699"/>
              <a:gd name="T22" fmla="*/ 118 w 699"/>
              <a:gd name="T23" fmla="*/ 398 h 699"/>
              <a:gd name="T24" fmla="*/ 118 w 699"/>
              <a:gd name="T25" fmla="*/ 301 h 699"/>
              <a:gd name="T26" fmla="*/ 350 w 699"/>
              <a:gd name="T27" fmla="*/ 0 h 699"/>
              <a:gd name="T28" fmla="*/ 699 w 699"/>
              <a:gd name="T29" fmla="*/ 350 h 699"/>
              <a:gd name="T30" fmla="*/ 350 w 699"/>
              <a:gd name="T31" fmla="*/ 699 h 699"/>
              <a:gd name="T32" fmla="*/ 0 w 699"/>
              <a:gd name="T33" fmla="*/ 350 h 699"/>
              <a:gd name="T34" fmla="*/ 350 w 699"/>
              <a:gd name="T35"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9" h="699">
                <a:moveTo>
                  <a:pt x="118" y="301"/>
                </a:moveTo>
                <a:lnTo>
                  <a:pt x="301" y="301"/>
                </a:lnTo>
                <a:lnTo>
                  <a:pt x="301" y="118"/>
                </a:lnTo>
                <a:lnTo>
                  <a:pt x="398" y="118"/>
                </a:lnTo>
                <a:lnTo>
                  <a:pt x="398" y="301"/>
                </a:lnTo>
                <a:lnTo>
                  <a:pt x="581" y="301"/>
                </a:lnTo>
                <a:lnTo>
                  <a:pt x="581" y="398"/>
                </a:lnTo>
                <a:lnTo>
                  <a:pt x="398" y="398"/>
                </a:lnTo>
                <a:lnTo>
                  <a:pt x="398" y="581"/>
                </a:lnTo>
                <a:lnTo>
                  <a:pt x="301" y="581"/>
                </a:lnTo>
                <a:lnTo>
                  <a:pt x="301" y="398"/>
                </a:lnTo>
                <a:lnTo>
                  <a:pt x="118" y="398"/>
                </a:lnTo>
                <a:lnTo>
                  <a:pt x="118" y="301"/>
                </a:lnTo>
                <a:close/>
                <a:moveTo>
                  <a:pt x="350" y="0"/>
                </a:moveTo>
                <a:cubicBezTo>
                  <a:pt x="543" y="0"/>
                  <a:pt x="699" y="157"/>
                  <a:pt x="699" y="350"/>
                </a:cubicBezTo>
                <a:cubicBezTo>
                  <a:pt x="699" y="543"/>
                  <a:pt x="543" y="699"/>
                  <a:pt x="350" y="699"/>
                </a:cubicBezTo>
                <a:cubicBezTo>
                  <a:pt x="157" y="699"/>
                  <a:pt x="0" y="543"/>
                  <a:pt x="0" y="350"/>
                </a:cubicBezTo>
                <a:cubicBezTo>
                  <a:pt x="0" y="157"/>
                  <a:pt x="157" y="0"/>
                  <a:pt x="35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淘宝网chenying0907出品 29"/>
          <p:cNvSpPr/>
          <p:nvPr/>
        </p:nvSpPr>
        <p:spPr>
          <a:xfrm>
            <a:off x="907903" y="755304"/>
            <a:ext cx="2924677" cy="461665"/>
          </a:xfrm>
          <a:prstGeom prst="rect">
            <a:avLst/>
          </a:prstGeom>
          <a:noFill/>
        </p:spPr>
        <p:txBody>
          <a:bodyPr wrap="square" rtlCol="0">
            <a:spAutoFit/>
          </a:bodyPr>
          <a:lstStyle/>
          <a:p>
            <a:r>
              <a:rPr lang="zh-CN" altLang="en-US" sz="2400" b="1" dirty="0" smtClean="0">
                <a:solidFill>
                  <a:schemeClr val="tx2"/>
                </a:solidFill>
                <a:latin typeface="+mj-ea"/>
                <a:ea typeface="+mj-ea"/>
              </a:rPr>
              <a:t>总结回顾</a:t>
            </a:r>
            <a:endParaRPr lang="zh-CN" altLang="en-US" sz="2400" b="1" dirty="0">
              <a:solidFill>
                <a:schemeClr val="tx2"/>
              </a:solidFill>
              <a:latin typeface="+mj-ea"/>
              <a:ea typeface="+mj-ea"/>
            </a:endParaRPr>
          </a:p>
        </p:txBody>
      </p:sp>
      <p:sp>
        <p:nvSpPr>
          <p:cNvPr id="31" name="圆角淘宝网chenying0907出品 30"/>
          <p:cNvSpPr/>
          <p:nvPr/>
        </p:nvSpPr>
        <p:spPr bwMode="auto">
          <a:xfrm>
            <a:off x="519681" y="780593"/>
            <a:ext cx="417227" cy="417227"/>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淘宝网chenying0907出品 32"/>
          <p:cNvSpPr txBox="1"/>
          <p:nvPr/>
        </p:nvSpPr>
        <p:spPr>
          <a:xfrm>
            <a:off x="514674" y="805885"/>
            <a:ext cx="422234" cy="369332"/>
          </a:xfrm>
          <a:prstGeom prst="rect">
            <a:avLst/>
          </a:prstGeom>
          <a:noFill/>
        </p:spPr>
        <p:txBody>
          <a:bodyPr wrap="square" rtlCol="0">
            <a:spAutoFit/>
          </a:bodyPr>
          <a:lstStyle/>
          <a:p>
            <a:pPr algn="ctr"/>
            <a:r>
              <a:rPr lang="zh-CN" altLang="en-US" dirty="0" smtClean="0">
                <a:latin typeface="+mj-ea"/>
                <a:ea typeface="+mj-ea"/>
              </a:rPr>
              <a:t>四</a:t>
            </a:r>
            <a:endParaRPr lang="zh-CN" altLang="en-US" dirty="0">
              <a:latin typeface="+mj-ea"/>
              <a:ea typeface="+mj-ea"/>
            </a:endParaRPr>
          </a:p>
        </p:txBody>
      </p:sp>
    </p:spTree>
    <p:extLst>
      <p:ext uri="{BB962C8B-B14F-4D97-AF65-F5344CB8AC3E}">
        <p14:creationId xmlns:p14="http://schemas.microsoft.com/office/powerpoint/2010/main" val="3281582742"/>
      </p:ext>
    </p:extLst>
  </p:cSld>
  <p:clrMapOvr>
    <a:masterClrMapping/>
  </p:clrMapOvr>
  <p:transition spd="slow" advTm="10874">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400" fill="hold"/>
                                            <p:tgtEl>
                                              <p:spTgt spid="31"/>
                                            </p:tgtEl>
                                            <p:attrNameLst>
                                              <p:attrName>ppt_w</p:attrName>
                                            </p:attrNameLst>
                                          </p:cBhvr>
                                          <p:tavLst>
                                            <p:tav tm="0">
                                              <p:val>
                                                <p:fltVal val="0"/>
                                              </p:val>
                                            </p:tav>
                                            <p:tav tm="100000">
                                              <p:val>
                                                <p:strVal val="#ppt_w"/>
                                              </p:val>
                                            </p:tav>
                                          </p:tavLst>
                                        </p:anim>
                                        <p:anim calcmode="lin" valueType="num">
                                          <p:cBhvr>
                                            <p:cTn id="22" dur="400" fill="hold"/>
                                            <p:tgtEl>
                                              <p:spTgt spid="31"/>
                                            </p:tgtEl>
                                            <p:attrNameLst>
                                              <p:attrName>ppt_h</p:attrName>
                                            </p:attrNameLst>
                                          </p:cBhvr>
                                          <p:tavLst>
                                            <p:tav tm="0">
                                              <p:val>
                                                <p:fltVal val="0"/>
                                              </p:val>
                                            </p:tav>
                                            <p:tav tm="100000">
                                              <p:val>
                                                <p:strVal val="#ppt_h"/>
                                              </p:val>
                                            </p:tav>
                                          </p:tavLst>
                                        </p:anim>
                                        <p:anim calcmode="lin" valueType="num">
                                          <p:cBhvr>
                                            <p:cTn id="23" dur="400" fill="hold"/>
                                            <p:tgtEl>
                                              <p:spTgt spid="31"/>
                                            </p:tgtEl>
                                            <p:attrNameLst>
                                              <p:attrName>style.rotation</p:attrName>
                                            </p:attrNameLst>
                                          </p:cBhvr>
                                          <p:tavLst>
                                            <p:tav tm="0">
                                              <p:val>
                                                <p:fltVal val="90"/>
                                              </p:val>
                                            </p:tav>
                                            <p:tav tm="100000">
                                              <p:val>
                                                <p:fltVal val="0"/>
                                              </p:val>
                                            </p:tav>
                                          </p:tavLst>
                                        </p:anim>
                                        <p:animEffect transition="in" filter="fade">
                                          <p:cBhvr>
                                            <p:cTn id="24" dur="400"/>
                                            <p:tgtEl>
                                              <p:spTgt spid="31"/>
                                            </p:tgtEl>
                                          </p:cBhvr>
                                        </p:animEffect>
                                      </p:childTnLst>
                                    </p:cTn>
                                  </p:par>
                                  <p:par>
                                    <p:cTn id="25" presetID="8" presetClass="emph" presetSubtype="0" fill="hold" grpId="1" nodeType="withEffect">
                                      <p:stCondLst>
                                        <p:cond delay="0"/>
                                      </p:stCondLst>
                                      <p:childTnLst>
                                        <p:animRot by="21600000">
                                          <p:cBhvr>
                                            <p:cTn id="26" dur="400" fill="hold"/>
                                            <p:tgtEl>
                                              <p:spTgt spid="31"/>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400" fill="hold"/>
                                            <p:tgtEl>
                                              <p:spTgt spid="70"/>
                                            </p:tgtEl>
                                            <p:attrNameLst>
                                              <p:attrName>ppt_w</p:attrName>
                                            </p:attrNameLst>
                                          </p:cBhvr>
                                          <p:tavLst>
                                            <p:tav tm="0">
                                              <p:val>
                                                <p:fltVal val="0"/>
                                              </p:val>
                                            </p:tav>
                                            <p:tav tm="100000">
                                              <p:val>
                                                <p:strVal val="#ppt_w"/>
                                              </p:val>
                                            </p:tav>
                                          </p:tavLst>
                                        </p:anim>
                                        <p:anim calcmode="lin" valueType="num">
                                          <p:cBhvr>
                                            <p:cTn id="41" dur="400" fill="hold"/>
                                            <p:tgtEl>
                                              <p:spTgt spid="70"/>
                                            </p:tgtEl>
                                            <p:attrNameLst>
                                              <p:attrName>ppt_h</p:attrName>
                                            </p:attrNameLst>
                                          </p:cBhvr>
                                          <p:tavLst>
                                            <p:tav tm="0">
                                              <p:val>
                                                <p:fltVal val="0"/>
                                              </p:val>
                                            </p:tav>
                                            <p:tav tm="100000">
                                              <p:val>
                                                <p:strVal val="#ppt_h"/>
                                              </p:val>
                                            </p:tav>
                                          </p:tavLst>
                                        </p:anim>
                                        <p:animEffect transition="in" filter="fade">
                                          <p:cBhvr>
                                            <p:cTn id="42" dur="400"/>
                                            <p:tgtEl>
                                              <p:spTgt spid="70"/>
                                            </p:tgtEl>
                                          </p:cBhvr>
                                        </p:animEffect>
                                      </p:childTnLst>
                                    </p:cTn>
                                  </p:par>
                                  <p:par>
                                    <p:cTn id="43" presetID="8" presetClass="emph" presetSubtype="0" fill="hold" grpId="1" nodeType="withEffect">
                                      <p:stCondLst>
                                        <p:cond delay="0"/>
                                      </p:stCondLst>
                                      <p:childTnLst>
                                        <p:animRot by="21600000">
                                          <p:cBhvr>
                                            <p:cTn id="44" dur="400" fill="hold"/>
                                            <p:tgtEl>
                                              <p:spTgt spid="70"/>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3120"/>
                                </p:stCondLst>
                                <p:childTnLst>
                                  <p:par>
                                    <p:cTn id="50" presetID="2" presetClass="entr" presetSubtype="12" fill="hold" grpId="0" nodeType="afterEffect" p14:presetBounceEnd="20000">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14:bounceEnd="20000">
                                          <p:cBhvr additive="base">
                                            <p:cTn id="52" dur="500" fill="hold"/>
                                            <p:tgtEl>
                                              <p:spTgt spid="55"/>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par>
                              <p:cTn id="54" fill="hold">
                                <p:stCondLst>
                                  <p:cond delay="3620"/>
                                </p:stCondLst>
                                <p:childTnLst>
                                  <p:par>
                                    <p:cTn id="55" presetID="31"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300" fill="hold"/>
                                            <p:tgtEl>
                                              <p:spTgt spid="56"/>
                                            </p:tgtEl>
                                            <p:attrNameLst>
                                              <p:attrName>ppt_w</p:attrName>
                                            </p:attrNameLst>
                                          </p:cBhvr>
                                          <p:tavLst>
                                            <p:tav tm="0">
                                              <p:val>
                                                <p:fltVal val="0"/>
                                              </p:val>
                                            </p:tav>
                                            <p:tav tm="100000">
                                              <p:val>
                                                <p:strVal val="#ppt_w"/>
                                              </p:val>
                                            </p:tav>
                                          </p:tavLst>
                                        </p:anim>
                                        <p:anim calcmode="lin" valueType="num">
                                          <p:cBhvr>
                                            <p:cTn id="58" dur="300" fill="hold"/>
                                            <p:tgtEl>
                                              <p:spTgt spid="56"/>
                                            </p:tgtEl>
                                            <p:attrNameLst>
                                              <p:attrName>ppt_h</p:attrName>
                                            </p:attrNameLst>
                                          </p:cBhvr>
                                          <p:tavLst>
                                            <p:tav tm="0">
                                              <p:val>
                                                <p:fltVal val="0"/>
                                              </p:val>
                                            </p:tav>
                                            <p:tav tm="100000">
                                              <p:val>
                                                <p:strVal val="#ppt_h"/>
                                              </p:val>
                                            </p:tav>
                                          </p:tavLst>
                                        </p:anim>
                                        <p:anim calcmode="lin" valueType="num">
                                          <p:cBhvr>
                                            <p:cTn id="59" dur="300" fill="hold"/>
                                            <p:tgtEl>
                                              <p:spTgt spid="56"/>
                                            </p:tgtEl>
                                            <p:attrNameLst>
                                              <p:attrName>style.rotation</p:attrName>
                                            </p:attrNameLst>
                                          </p:cBhvr>
                                          <p:tavLst>
                                            <p:tav tm="0">
                                              <p:val>
                                                <p:fltVal val="90"/>
                                              </p:val>
                                            </p:tav>
                                            <p:tav tm="100000">
                                              <p:val>
                                                <p:fltVal val="0"/>
                                              </p:val>
                                            </p:tav>
                                          </p:tavLst>
                                        </p:anim>
                                        <p:animEffect transition="in" filter="fade">
                                          <p:cBhvr>
                                            <p:cTn id="60" dur="300"/>
                                            <p:tgtEl>
                                              <p:spTgt spid="56"/>
                                            </p:tgtEl>
                                          </p:cBhvr>
                                        </p:animEffect>
                                      </p:childTnLst>
                                    </p:cTn>
                                  </p:par>
                                </p:childTnLst>
                              </p:cTn>
                            </p:par>
                            <p:par>
                              <p:cTn id="61" fill="hold">
                                <p:stCondLst>
                                  <p:cond delay="3920"/>
                                </p:stCondLst>
                                <p:childTnLst>
                                  <p:par>
                                    <p:cTn id="62" presetID="22" presetClass="entr" presetSubtype="8"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childTnLst>
                              </p:cTn>
                            </p:par>
                            <p:par>
                              <p:cTn id="65" fill="hold">
                                <p:stCondLst>
                                  <p:cond delay="4420"/>
                                </p:stCondLst>
                                <p:childTnLst>
                                  <p:par>
                                    <p:cTn id="66" presetID="14" presetClass="entr" presetSubtype="1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randombar(horizontal)">
                                          <p:cBhvr>
                                            <p:cTn id="68" dur="500"/>
                                            <p:tgtEl>
                                              <p:spTgt spid="67"/>
                                            </p:tgtEl>
                                          </p:cBhvr>
                                        </p:animEffect>
                                      </p:childTnLst>
                                    </p:cTn>
                                  </p:par>
                                </p:childTnLst>
                              </p:cTn>
                            </p:par>
                            <p:par>
                              <p:cTn id="69" fill="hold">
                                <p:stCondLst>
                                  <p:cond delay="4920"/>
                                </p:stCondLst>
                                <p:childTnLst>
                                  <p:par>
                                    <p:cTn id="70" presetID="22" presetClass="entr" presetSubtype="1" fill="hold" grpId="0" nodeType="after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wipe(up)">
                                          <p:cBhvr>
                                            <p:cTn id="72" dur="500"/>
                                            <p:tgtEl>
                                              <p:spTgt spid="64"/>
                                            </p:tgtEl>
                                          </p:cBhvr>
                                        </p:animEffect>
                                      </p:childTnLst>
                                    </p:cTn>
                                  </p:par>
                                </p:childTnLst>
                              </p:cTn>
                            </p:par>
                            <p:par>
                              <p:cTn id="73" fill="hold">
                                <p:stCondLst>
                                  <p:cond delay="5420"/>
                                </p:stCondLst>
                                <p:childTnLst>
                                  <p:par>
                                    <p:cTn id="74" presetID="2" presetClass="entr" presetSubtype="9" fill="hold" grpId="0" nodeType="afterEffect" p14:presetBounceEnd="20000">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14:bounceEnd="20000">
                                          <p:cBhvr additive="base">
                                            <p:cTn id="76" dur="500" fill="hold"/>
                                            <p:tgtEl>
                                              <p:spTgt spid="57"/>
                                            </p:tgtEl>
                                            <p:attrNameLst>
                                              <p:attrName>ppt_x</p:attrName>
                                            </p:attrNameLst>
                                          </p:cBhvr>
                                          <p:tavLst>
                                            <p:tav tm="0">
                                              <p:val>
                                                <p:strVal val="0-#ppt_w/2"/>
                                              </p:val>
                                            </p:tav>
                                            <p:tav tm="100000">
                                              <p:val>
                                                <p:strVal val="#ppt_x"/>
                                              </p:val>
                                            </p:tav>
                                          </p:tavLst>
                                        </p:anim>
                                        <p:anim calcmode="lin" valueType="num" p14:bounceEnd="20000">
                                          <p:cBhvr additive="base">
                                            <p:cTn id="77" dur="500" fill="hold"/>
                                            <p:tgtEl>
                                              <p:spTgt spid="57"/>
                                            </p:tgtEl>
                                            <p:attrNameLst>
                                              <p:attrName>ppt_y</p:attrName>
                                            </p:attrNameLst>
                                          </p:cBhvr>
                                          <p:tavLst>
                                            <p:tav tm="0">
                                              <p:val>
                                                <p:strVal val="0-#ppt_h/2"/>
                                              </p:val>
                                            </p:tav>
                                            <p:tav tm="100000">
                                              <p:val>
                                                <p:strVal val="#ppt_y"/>
                                              </p:val>
                                            </p:tav>
                                          </p:tavLst>
                                        </p:anim>
                                      </p:childTnLst>
                                    </p:cTn>
                                  </p:par>
                                </p:childTnLst>
                              </p:cTn>
                            </p:par>
                            <p:par>
                              <p:cTn id="78" fill="hold">
                                <p:stCondLst>
                                  <p:cond delay="592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300" fill="hold"/>
                                            <p:tgtEl>
                                              <p:spTgt spid="58"/>
                                            </p:tgtEl>
                                            <p:attrNameLst>
                                              <p:attrName>ppt_w</p:attrName>
                                            </p:attrNameLst>
                                          </p:cBhvr>
                                          <p:tavLst>
                                            <p:tav tm="0">
                                              <p:val>
                                                <p:fltVal val="0"/>
                                              </p:val>
                                            </p:tav>
                                            <p:tav tm="100000">
                                              <p:val>
                                                <p:strVal val="#ppt_w"/>
                                              </p:val>
                                            </p:tav>
                                          </p:tavLst>
                                        </p:anim>
                                        <p:anim calcmode="lin" valueType="num">
                                          <p:cBhvr>
                                            <p:cTn id="82" dur="300" fill="hold"/>
                                            <p:tgtEl>
                                              <p:spTgt spid="58"/>
                                            </p:tgtEl>
                                            <p:attrNameLst>
                                              <p:attrName>ppt_h</p:attrName>
                                            </p:attrNameLst>
                                          </p:cBhvr>
                                          <p:tavLst>
                                            <p:tav tm="0">
                                              <p:val>
                                                <p:fltVal val="0"/>
                                              </p:val>
                                            </p:tav>
                                            <p:tav tm="100000">
                                              <p:val>
                                                <p:strVal val="#ppt_h"/>
                                              </p:val>
                                            </p:tav>
                                          </p:tavLst>
                                        </p:anim>
                                        <p:anim calcmode="lin" valueType="num">
                                          <p:cBhvr>
                                            <p:cTn id="83" dur="300" fill="hold"/>
                                            <p:tgtEl>
                                              <p:spTgt spid="58"/>
                                            </p:tgtEl>
                                            <p:attrNameLst>
                                              <p:attrName>style.rotation</p:attrName>
                                            </p:attrNameLst>
                                          </p:cBhvr>
                                          <p:tavLst>
                                            <p:tav tm="0">
                                              <p:val>
                                                <p:fltVal val="90"/>
                                              </p:val>
                                            </p:tav>
                                            <p:tav tm="100000">
                                              <p:val>
                                                <p:fltVal val="0"/>
                                              </p:val>
                                            </p:tav>
                                          </p:tavLst>
                                        </p:anim>
                                        <p:animEffect transition="in" filter="fade">
                                          <p:cBhvr>
                                            <p:cTn id="84" dur="300"/>
                                            <p:tgtEl>
                                              <p:spTgt spid="58"/>
                                            </p:tgtEl>
                                          </p:cBhvr>
                                        </p:animEffect>
                                      </p:childTnLst>
                                    </p:cTn>
                                  </p:par>
                                </p:childTnLst>
                              </p:cTn>
                            </p:par>
                            <p:par>
                              <p:cTn id="85" fill="hold">
                                <p:stCondLst>
                                  <p:cond delay="6220"/>
                                </p:stCondLst>
                                <p:childTnLst>
                                  <p:par>
                                    <p:cTn id="86" presetID="22" presetClass="entr" presetSubtype="8" fill="hold" grpId="0" nodeType="after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left)">
                                          <p:cBhvr>
                                            <p:cTn id="88" dur="500"/>
                                            <p:tgtEl>
                                              <p:spTgt spid="65"/>
                                            </p:tgtEl>
                                          </p:cBhvr>
                                        </p:animEffect>
                                      </p:childTnLst>
                                    </p:cTn>
                                  </p:par>
                                </p:childTnLst>
                              </p:cTn>
                            </p:par>
                            <p:par>
                              <p:cTn id="89" fill="hold">
                                <p:stCondLst>
                                  <p:cond delay="6720"/>
                                </p:stCondLst>
                                <p:childTnLst>
                                  <p:par>
                                    <p:cTn id="90" presetID="22" presetClass="entr" presetSubtype="1" fill="hold" grpId="0" nodeType="after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wipe(up)">
                                          <p:cBhvr>
                                            <p:cTn id="92" dur="500"/>
                                            <p:tgtEl>
                                              <p:spTgt spid="66"/>
                                            </p:tgtEl>
                                          </p:cBhvr>
                                        </p:animEffect>
                                      </p:childTnLst>
                                    </p:cTn>
                                  </p:par>
                                </p:childTnLst>
                              </p:cTn>
                            </p:par>
                            <p:par>
                              <p:cTn id="93" fill="hold">
                                <p:stCondLst>
                                  <p:cond delay="7220"/>
                                </p:stCondLst>
                                <p:childTnLst>
                                  <p:par>
                                    <p:cTn id="94" presetID="14" presetClass="entr" presetSubtype="10" fill="hold" grpId="0"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randombar(horizontal)">
                                          <p:cBhvr>
                                            <p:cTn id="96" dur="500"/>
                                            <p:tgtEl>
                                              <p:spTgt spid="69"/>
                                            </p:tgtEl>
                                          </p:cBhvr>
                                        </p:animEffect>
                                      </p:childTnLst>
                                    </p:cTn>
                                  </p:par>
                                </p:childTnLst>
                              </p:cTn>
                            </p:par>
                            <p:par>
                              <p:cTn id="97" fill="hold">
                                <p:stCondLst>
                                  <p:cond delay="7720"/>
                                </p:stCondLst>
                                <p:childTnLst>
                                  <p:par>
                                    <p:cTn id="98" presetID="2" presetClass="entr" presetSubtype="2" fill="hold" grpId="0" nodeType="afterEffect" p14:presetBounceEnd="20000">
                                      <p:stCondLst>
                                        <p:cond delay="0"/>
                                      </p:stCondLst>
                                      <p:childTnLst>
                                        <p:set>
                                          <p:cBhvr>
                                            <p:cTn id="99" dur="1" fill="hold">
                                              <p:stCondLst>
                                                <p:cond delay="0"/>
                                              </p:stCondLst>
                                            </p:cTn>
                                            <p:tgtEl>
                                              <p:spTgt spid="59"/>
                                            </p:tgtEl>
                                            <p:attrNameLst>
                                              <p:attrName>style.visibility</p:attrName>
                                            </p:attrNameLst>
                                          </p:cBhvr>
                                          <p:to>
                                            <p:strVal val="visible"/>
                                          </p:to>
                                        </p:set>
                                        <p:anim calcmode="lin" valueType="num" p14:bounceEnd="20000">
                                          <p:cBhvr additive="base">
                                            <p:cTn id="100" dur="500" fill="hold"/>
                                            <p:tgtEl>
                                              <p:spTgt spid="59"/>
                                            </p:tgtEl>
                                            <p:attrNameLst>
                                              <p:attrName>ppt_x</p:attrName>
                                            </p:attrNameLst>
                                          </p:cBhvr>
                                          <p:tavLst>
                                            <p:tav tm="0">
                                              <p:val>
                                                <p:strVal val="1+#ppt_w/2"/>
                                              </p:val>
                                            </p:tav>
                                            <p:tav tm="100000">
                                              <p:val>
                                                <p:strVal val="#ppt_x"/>
                                              </p:val>
                                            </p:tav>
                                          </p:tavLst>
                                        </p:anim>
                                        <p:anim calcmode="lin" valueType="num" p14:bounceEnd="20000">
                                          <p:cBhvr additive="base">
                                            <p:cTn id="101" dur="500" fill="hold"/>
                                            <p:tgtEl>
                                              <p:spTgt spid="59"/>
                                            </p:tgtEl>
                                            <p:attrNameLst>
                                              <p:attrName>ppt_y</p:attrName>
                                            </p:attrNameLst>
                                          </p:cBhvr>
                                          <p:tavLst>
                                            <p:tav tm="0">
                                              <p:val>
                                                <p:strVal val="#ppt_y"/>
                                              </p:val>
                                            </p:tav>
                                            <p:tav tm="100000">
                                              <p:val>
                                                <p:strVal val="#ppt_y"/>
                                              </p:val>
                                            </p:tav>
                                          </p:tavLst>
                                        </p:anim>
                                      </p:childTnLst>
                                    </p:cTn>
                                  </p:par>
                                </p:childTnLst>
                              </p:cTn>
                            </p:par>
                            <p:par>
                              <p:cTn id="102" fill="hold">
                                <p:stCondLst>
                                  <p:cond delay="8220"/>
                                </p:stCondLst>
                                <p:childTnLst>
                                  <p:par>
                                    <p:cTn id="103" presetID="31" presetClass="entr" presetSubtype="0" fill="hold" grpId="0" nodeType="afterEffect">
                                      <p:stCondLst>
                                        <p:cond delay="0"/>
                                      </p:stCondLst>
                                      <p:childTnLst>
                                        <p:set>
                                          <p:cBhvr>
                                            <p:cTn id="104" dur="1" fill="hold">
                                              <p:stCondLst>
                                                <p:cond delay="0"/>
                                              </p:stCondLst>
                                            </p:cTn>
                                            <p:tgtEl>
                                              <p:spTgt spid="60"/>
                                            </p:tgtEl>
                                            <p:attrNameLst>
                                              <p:attrName>style.visibility</p:attrName>
                                            </p:attrNameLst>
                                          </p:cBhvr>
                                          <p:to>
                                            <p:strVal val="visible"/>
                                          </p:to>
                                        </p:set>
                                        <p:anim calcmode="lin" valueType="num">
                                          <p:cBhvr>
                                            <p:cTn id="105" dur="300" fill="hold"/>
                                            <p:tgtEl>
                                              <p:spTgt spid="60"/>
                                            </p:tgtEl>
                                            <p:attrNameLst>
                                              <p:attrName>ppt_w</p:attrName>
                                            </p:attrNameLst>
                                          </p:cBhvr>
                                          <p:tavLst>
                                            <p:tav tm="0">
                                              <p:val>
                                                <p:fltVal val="0"/>
                                              </p:val>
                                            </p:tav>
                                            <p:tav tm="100000">
                                              <p:val>
                                                <p:strVal val="#ppt_w"/>
                                              </p:val>
                                            </p:tav>
                                          </p:tavLst>
                                        </p:anim>
                                        <p:anim calcmode="lin" valueType="num">
                                          <p:cBhvr>
                                            <p:cTn id="106" dur="300" fill="hold"/>
                                            <p:tgtEl>
                                              <p:spTgt spid="60"/>
                                            </p:tgtEl>
                                            <p:attrNameLst>
                                              <p:attrName>ppt_h</p:attrName>
                                            </p:attrNameLst>
                                          </p:cBhvr>
                                          <p:tavLst>
                                            <p:tav tm="0">
                                              <p:val>
                                                <p:fltVal val="0"/>
                                              </p:val>
                                            </p:tav>
                                            <p:tav tm="100000">
                                              <p:val>
                                                <p:strVal val="#ppt_h"/>
                                              </p:val>
                                            </p:tav>
                                          </p:tavLst>
                                        </p:anim>
                                        <p:anim calcmode="lin" valueType="num">
                                          <p:cBhvr>
                                            <p:cTn id="107" dur="300" fill="hold"/>
                                            <p:tgtEl>
                                              <p:spTgt spid="60"/>
                                            </p:tgtEl>
                                            <p:attrNameLst>
                                              <p:attrName>style.rotation</p:attrName>
                                            </p:attrNameLst>
                                          </p:cBhvr>
                                          <p:tavLst>
                                            <p:tav tm="0">
                                              <p:val>
                                                <p:fltVal val="90"/>
                                              </p:val>
                                            </p:tav>
                                            <p:tav tm="100000">
                                              <p:val>
                                                <p:fltVal val="0"/>
                                              </p:val>
                                            </p:tav>
                                          </p:tavLst>
                                        </p:anim>
                                        <p:animEffect transition="in" filter="fade">
                                          <p:cBhvr>
                                            <p:cTn id="108" dur="300"/>
                                            <p:tgtEl>
                                              <p:spTgt spid="60"/>
                                            </p:tgtEl>
                                          </p:cBhvr>
                                        </p:animEffect>
                                      </p:childTnLst>
                                    </p:cTn>
                                  </p:par>
                                </p:childTnLst>
                              </p:cTn>
                            </p:par>
                            <p:par>
                              <p:cTn id="109" fill="hold">
                                <p:stCondLst>
                                  <p:cond delay="8520"/>
                                </p:stCondLst>
                                <p:childTnLst>
                                  <p:par>
                                    <p:cTn id="110" presetID="22" presetClass="entr" presetSubtype="8" fill="hold" grpId="0" nodeType="after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wipe(left)">
                                          <p:cBhvr>
                                            <p:cTn id="112" dur="500"/>
                                            <p:tgtEl>
                                              <p:spTgt spid="61"/>
                                            </p:tgtEl>
                                          </p:cBhvr>
                                        </p:animEffect>
                                      </p:childTnLst>
                                    </p:cTn>
                                  </p:par>
                                </p:childTnLst>
                              </p:cTn>
                            </p:par>
                            <p:par>
                              <p:cTn id="113" fill="hold">
                                <p:stCondLst>
                                  <p:cond delay="9020"/>
                                </p:stCondLst>
                                <p:childTnLst>
                                  <p:par>
                                    <p:cTn id="114" presetID="22" presetClass="entr" presetSubtype="1"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up)">
                                          <p:cBhvr>
                                            <p:cTn id="116" dur="500"/>
                                            <p:tgtEl>
                                              <p:spTgt spid="62"/>
                                            </p:tgtEl>
                                          </p:cBhvr>
                                        </p:animEffect>
                                      </p:childTnLst>
                                    </p:cTn>
                                  </p:par>
                                </p:childTnLst>
                              </p:cTn>
                            </p:par>
                            <p:par>
                              <p:cTn id="117" fill="hold">
                                <p:stCondLst>
                                  <p:cond delay="9520"/>
                                </p:stCondLst>
                                <p:childTnLst>
                                  <p:par>
                                    <p:cTn id="118" presetID="14" presetClass="entr" presetSubtype="10" fill="hold" grpId="0" nodeType="afterEffect">
                                      <p:stCondLst>
                                        <p:cond delay="0"/>
                                      </p:stCondLst>
                                      <p:childTnLst>
                                        <p:set>
                                          <p:cBhvr>
                                            <p:cTn id="119" dur="1" fill="hold">
                                              <p:stCondLst>
                                                <p:cond delay="0"/>
                                              </p:stCondLst>
                                            </p:cTn>
                                            <p:tgtEl>
                                              <p:spTgt spid="68"/>
                                            </p:tgtEl>
                                            <p:attrNameLst>
                                              <p:attrName>style.visibility</p:attrName>
                                            </p:attrNameLst>
                                          </p:cBhvr>
                                          <p:to>
                                            <p:strVal val="visible"/>
                                          </p:to>
                                        </p:set>
                                        <p:animEffect transition="in" filter="randombar(horizontal)">
                                          <p:cBhvr>
                                            <p:cTn id="12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54" grpId="0"/>
          <p:bldP spid="55" grpId="0" animBg="1"/>
          <p:bldP spid="56" grpId="0"/>
          <p:bldP spid="57" grpId="0" animBg="1"/>
          <p:bldP spid="58" grpId="0"/>
          <p:bldP spid="59" grpId="0" animBg="1"/>
          <p:bldP spid="60" grpId="0"/>
          <p:bldP spid="61" grpId="0"/>
          <p:bldP spid="62" grpId="0"/>
          <p:bldP spid="63" grpId="0"/>
          <p:bldP spid="64" grpId="0"/>
          <p:bldP spid="65" grpId="0"/>
          <p:bldP spid="66" grpId="0"/>
          <p:bldP spid="67" grpId="0" animBg="1"/>
          <p:bldP spid="68" grpId="0" animBg="1"/>
          <p:bldP spid="69" grpId="0" animBg="1"/>
          <p:bldP spid="70" grpId="0" animBg="1"/>
          <p:bldP spid="70" grpId="1" animBg="1"/>
          <p:bldP spid="30" grpId="0"/>
          <p:bldP spid="31" grpId="0" animBg="1"/>
          <p:bldP spid="31" grpId="1" animBg="1"/>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31"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400" fill="hold"/>
                                            <p:tgtEl>
                                              <p:spTgt spid="31"/>
                                            </p:tgtEl>
                                            <p:attrNameLst>
                                              <p:attrName>ppt_w</p:attrName>
                                            </p:attrNameLst>
                                          </p:cBhvr>
                                          <p:tavLst>
                                            <p:tav tm="0">
                                              <p:val>
                                                <p:fltVal val="0"/>
                                              </p:val>
                                            </p:tav>
                                            <p:tav tm="100000">
                                              <p:val>
                                                <p:strVal val="#ppt_w"/>
                                              </p:val>
                                            </p:tav>
                                          </p:tavLst>
                                        </p:anim>
                                        <p:anim calcmode="lin" valueType="num">
                                          <p:cBhvr>
                                            <p:cTn id="22" dur="400" fill="hold"/>
                                            <p:tgtEl>
                                              <p:spTgt spid="31"/>
                                            </p:tgtEl>
                                            <p:attrNameLst>
                                              <p:attrName>ppt_h</p:attrName>
                                            </p:attrNameLst>
                                          </p:cBhvr>
                                          <p:tavLst>
                                            <p:tav tm="0">
                                              <p:val>
                                                <p:fltVal val="0"/>
                                              </p:val>
                                            </p:tav>
                                            <p:tav tm="100000">
                                              <p:val>
                                                <p:strVal val="#ppt_h"/>
                                              </p:val>
                                            </p:tav>
                                          </p:tavLst>
                                        </p:anim>
                                        <p:anim calcmode="lin" valueType="num">
                                          <p:cBhvr>
                                            <p:cTn id="23" dur="400" fill="hold"/>
                                            <p:tgtEl>
                                              <p:spTgt spid="31"/>
                                            </p:tgtEl>
                                            <p:attrNameLst>
                                              <p:attrName>style.rotation</p:attrName>
                                            </p:attrNameLst>
                                          </p:cBhvr>
                                          <p:tavLst>
                                            <p:tav tm="0">
                                              <p:val>
                                                <p:fltVal val="90"/>
                                              </p:val>
                                            </p:tav>
                                            <p:tav tm="100000">
                                              <p:val>
                                                <p:fltVal val="0"/>
                                              </p:val>
                                            </p:tav>
                                          </p:tavLst>
                                        </p:anim>
                                        <p:animEffect transition="in" filter="fade">
                                          <p:cBhvr>
                                            <p:cTn id="24" dur="400"/>
                                            <p:tgtEl>
                                              <p:spTgt spid="31"/>
                                            </p:tgtEl>
                                          </p:cBhvr>
                                        </p:animEffect>
                                      </p:childTnLst>
                                    </p:cTn>
                                  </p:par>
                                  <p:par>
                                    <p:cTn id="25" presetID="8" presetClass="emph" presetSubtype="0" fill="hold" grpId="1" nodeType="withEffect">
                                      <p:stCondLst>
                                        <p:cond delay="0"/>
                                      </p:stCondLst>
                                      <p:childTnLst>
                                        <p:animRot by="21600000">
                                          <p:cBhvr>
                                            <p:cTn id="26" dur="400" fill="hold"/>
                                            <p:tgtEl>
                                              <p:spTgt spid="31"/>
                                            </p:tgtEl>
                                            <p:attrNameLst>
                                              <p:attrName>r</p:attrName>
                                            </p:attrNameLst>
                                          </p:cBhvr>
                                        </p:animRot>
                                      </p:childTnLst>
                                    </p:cTn>
                                  </p:par>
                                </p:childTnLst>
                              </p:cTn>
                            </p:par>
                            <p:par>
                              <p:cTn id="27" fill="hold">
                                <p:stCondLst>
                                  <p:cond delay="1220"/>
                                </p:stCondLst>
                                <p:childTnLst>
                                  <p:par>
                                    <p:cTn id="28" presetID="53" presetClass="entr" presetSubtype="16"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childTnLst>
                              </p:cTn>
                            </p:par>
                            <p:par>
                              <p:cTn id="33" fill="hold">
                                <p:stCondLst>
                                  <p:cond delay="172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2220"/>
                                </p:stCondLst>
                                <p:childTnLst>
                                  <p:par>
                                    <p:cTn id="38" presetID="53" presetClass="entr" presetSubtype="16"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400" fill="hold"/>
                                            <p:tgtEl>
                                              <p:spTgt spid="70"/>
                                            </p:tgtEl>
                                            <p:attrNameLst>
                                              <p:attrName>ppt_w</p:attrName>
                                            </p:attrNameLst>
                                          </p:cBhvr>
                                          <p:tavLst>
                                            <p:tav tm="0">
                                              <p:val>
                                                <p:fltVal val="0"/>
                                              </p:val>
                                            </p:tav>
                                            <p:tav tm="100000">
                                              <p:val>
                                                <p:strVal val="#ppt_w"/>
                                              </p:val>
                                            </p:tav>
                                          </p:tavLst>
                                        </p:anim>
                                        <p:anim calcmode="lin" valueType="num">
                                          <p:cBhvr>
                                            <p:cTn id="41" dur="400" fill="hold"/>
                                            <p:tgtEl>
                                              <p:spTgt spid="70"/>
                                            </p:tgtEl>
                                            <p:attrNameLst>
                                              <p:attrName>ppt_h</p:attrName>
                                            </p:attrNameLst>
                                          </p:cBhvr>
                                          <p:tavLst>
                                            <p:tav tm="0">
                                              <p:val>
                                                <p:fltVal val="0"/>
                                              </p:val>
                                            </p:tav>
                                            <p:tav tm="100000">
                                              <p:val>
                                                <p:strVal val="#ppt_h"/>
                                              </p:val>
                                            </p:tav>
                                          </p:tavLst>
                                        </p:anim>
                                        <p:animEffect transition="in" filter="fade">
                                          <p:cBhvr>
                                            <p:cTn id="42" dur="400"/>
                                            <p:tgtEl>
                                              <p:spTgt spid="70"/>
                                            </p:tgtEl>
                                          </p:cBhvr>
                                        </p:animEffect>
                                      </p:childTnLst>
                                    </p:cTn>
                                  </p:par>
                                  <p:par>
                                    <p:cTn id="43" presetID="8" presetClass="emph" presetSubtype="0" fill="hold" grpId="1" nodeType="withEffect">
                                      <p:stCondLst>
                                        <p:cond delay="0"/>
                                      </p:stCondLst>
                                      <p:childTnLst>
                                        <p:animRot by="21600000">
                                          <p:cBhvr>
                                            <p:cTn id="44" dur="400" fill="hold"/>
                                            <p:tgtEl>
                                              <p:spTgt spid="70"/>
                                            </p:tgtEl>
                                            <p:attrNameLst>
                                              <p:attrName>r</p:attrName>
                                            </p:attrNameLst>
                                          </p:cBhvr>
                                        </p:animRot>
                                      </p:childTnLst>
                                    </p:cTn>
                                  </p:par>
                                </p:childTnLst>
                              </p:cTn>
                            </p:par>
                            <p:par>
                              <p:cTn id="45" fill="hold">
                                <p:stCondLst>
                                  <p:cond delay="262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3120"/>
                                </p:stCondLst>
                                <p:childTnLst>
                                  <p:par>
                                    <p:cTn id="50" presetID="2" presetClass="entr" presetSubtype="12"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0-#ppt_w/2"/>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par>
                              <p:cTn id="54" fill="hold">
                                <p:stCondLst>
                                  <p:cond delay="3620"/>
                                </p:stCondLst>
                                <p:childTnLst>
                                  <p:par>
                                    <p:cTn id="55" presetID="31"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300" fill="hold"/>
                                            <p:tgtEl>
                                              <p:spTgt spid="56"/>
                                            </p:tgtEl>
                                            <p:attrNameLst>
                                              <p:attrName>ppt_w</p:attrName>
                                            </p:attrNameLst>
                                          </p:cBhvr>
                                          <p:tavLst>
                                            <p:tav tm="0">
                                              <p:val>
                                                <p:fltVal val="0"/>
                                              </p:val>
                                            </p:tav>
                                            <p:tav tm="100000">
                                              <p:val>
                                                <p:strVal val="#ppt_w"/>
                                              </p:val>
                                            </p:tav>
                                          </p:tavLst>
                                        </p:anim>
                                        <p:anim calcmode="lin" valueType="num">
                                          <p:cBhvr>
                                            <p:cTn id="58" dur="300" fill="hold"/>
                                            <p:tgtEl>
                                              <p:spTgt spid="56"/>
                                            </p:tgtEl>
                                            <p:attrNameLst>
                                              <p:attrName>ppt_h</p:attrName>
                                            </p:attrNameLst>
                                          </p:cBhvr>
                                          <p:tavLst>
                                            <p:tav tm="0">
                                              <p:val>
                                                <p:fltVal val="0"/>
                                              </p:val>
                                            </p:tav>
                                            <p:tav tm="100000">
                                              <p:val>
                                                <p:strVal val="#ppt_h"/>
                                              </p:val>
                                            </p:tav>
                                          </p:tavLst>
                                        </p:anim>
                                        <p:anim calcmode="lin" valueType="num">
                                          <p:cBhvr>
                                            <p:cTn id="59" dur="300" fill="hold"/>
                                            <p:tgtEl>
                                              <p:spTgt spid="56"/>
                                            </p:tgtEl>
                                            <p:attrNameLst>
                                              <p:attrName>style.rotation</p:attrName>
                                            </p:attrNameLst>
                                          </p:cBhvr>
                                          <p:tavLst>
                                            <p:tav tm="0">
                                              <p:val>
                                                <p:fltVal val="90"/>
                                              </p:val>
                                            </p:tav>
                                            <p:tav tm="100000">
                                              <p:val>
                                                <p:fltVal val="0"/>
                                              </p:val>
                                            </p:tav>
                                          </p:tavLst>
                                        </p:anim>
                                        <p:animEffect transition="in" filter="fade">
                                          <p:cBhvr>
                                            <p:cTn id="60" dur="300"/>
                                            <p:tgtEl>
                                              <p:spTgt spid="56"/>
                                            </p:tgtEl>
                                          </p:cBhvr>
                                        </p:animEffect>
                                      </p:childTnLst>
                                    </p:cTn>
                                  </p:par>
                                </p:childTnLst>
                              </p:cTn>
                            </p:par>
                            <p:par>
                              <p:cTn id="61" fill="hold">
                                <p:stCondLst>
                                  <p:cond delay="3920"/>
                                </p:stCondLst>
                                <p:childTnLst>
                                  <p:par>
                                    <p:cTn id="62" presetID="22" presetClass="entr" presetSubtype="8"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childTnLst>
                              </p:cTn>
                            </p:par>
                            <p:par>
                              <p:cTn id="65" fill="hold">
                                <p:stCondLst>
                                  <p:cond delay="4420"/>
                                </p:stCondLst>
                                <p:childTnLst>
                                  <p:par>
                                    <p:cTn id="66" presetID="14" presetClass="entr" presetSubtype="1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randombar(horizontal)">
                                          <p:cBhvr>
                                            <p:cTn id="68" dur="500"/>
                                            <p:tgtEl>
                                              <p:spTgt spid="67"/>
                                            </p:tgtEl>
                                          </p:cBhvr>
                                        </p:animEffect>
                                      </p:childTnLst>
                                    </p:cTn>
                                  </p:par>
                                </p:childTnLst>
                              </p:cTn>
                            </p:par>
                            <p:par>
                              <p:cTn id="69" fill="hold">
                                <p:stCondLst>
                                  <p:cond delay="4920"/>
                                </p:stCondLst>
                                <p:childTnLst>
                                  <p:par>
                                    <p:cTn id="70" presetID="22" presetClass="entr" presetSubtype="1" fill="hold" grpId="0" nodeType="afterEffect">
                                      <p:stCondLst>
                                        <p:cond delay="0"/>
                                      </p:stCondLst>
                                      <p:childTnLst>
                                        <p:set>
                                          <p:cBhvr>
                                            <p:cTn id="71" dur="1" fill="hold">
                                              <p:stCondLst>
                                                <p:cond delay="0"/>
                                              </p:stCondLst>
                                            </p:cTn>
                                            <p:tgtEl>
                                              <p:spTgt spid="64"/>
                                            </p:tgtEl>
                                            <p:attrNameLst>
                                              <p:attrName>style.visibility</p:attrName>
                                            </p:attrNameLst>
                                          </p:cBhvr>
                                          <p:to>
                                            <p:strVal val="visible"/>
                                          </p:to>
                                        </p:set>
                                        <p:animEffect transition="in" filter="wipe(up)">
                                          <p:cBhvr>
                                            <p:cTn id="72" dur="500"/>
                                            <p:tgtEl>
                                              <p:spTgt spid="64"/>
                                            </p:tgtEl>
                                          </p:cBhvr>
                                        </p:animEffect>
                                      </p:childTnLst>
                                    </p:cTn>
                                  </p:par>
                                </p:childTnLst>
                              </p:cTn>
                            </p:par>
                            <p:par>
                              <p:cTn id="73" fill="hold">
                                <p:stCondLst>
                                  <p:cond delay="5420"/>
                                </p:stCondLst>
                                <p:childTnLst>
                                  <p:par>
                                    <p:cTn id="74" presetID="2" presetClass="entr" presetSubtype="9"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fill="hold"/>
                                            <p:tgtEl>
                                              <p:spTgt spid="57"/>
                                            </p:tgtEl>
                                            <p:attrNameLst>
                                              <p:attrName>ppt_x</p:attrName>
                                            </p:attrNameLst>
                                          </p:cBhvr>
                                          <p:tavLst>
                                            <p:tav tm="0">
                                              <p:val>
                                                <p:strVal val="0-#ppt_w/2"/>
                                              </p:val>
                                            </p:tav>
                                            <p:tav tm="100000">
                                              <p:val>
                                                <p:strVal val="#ppt_x"/>
                                              </p:val>
                                            </p:tav>
                                          </p:tavLst>
                                        </p:anim>
                                        <p:anim calcmode="lin" valueType="num">
                                          <p:cBhvr additive="base">
                                            <p:cTn id="77" dur="500" fill="hold"/>
                                            <p:tgtEl>
                                              <p:spTgt spid="57"/>
                                            </p:tgtEl>
                                            <p:attrNameLst>
                                              <p:attrName>ppt_y</p:attrName>
                                            </p:attrNameLst>
                                          </p:cBhvr>
                                          <p:tavLst>
                                            <p:tav tm="0">
                                              <p:val>
                                                <p:strVal val="0-#ppt_h/2"/>
                                              </p:val>
                                            </p:tav>
                                            <p:tav tm="100000">
                                              <p:val>
                                                <p:strVal val="#ppt_y"/>
                                              </p:val>
                                            </p:tav>
                                          </p:tavLst>
                                        </p:anim>
                                      </p:childTnLst>
                                    </p:cTn>
                                  </p:par>
                                </p:childTnLst>
                              </p:cTn>
                            </p:par>
                            <p:par>
                              <p:cTn id="78" fill="hold">
                                <p:stCondLst>
                                  <p:cond delay="592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300" fill="hold"/>
                                            <p:tgtEl>
                                              <p:spTgt spid="58"/>
                                            </p:tgtEl>
                                            <p:attrNameLst>
                                              <p:attrName>ppt_w</p:attrName>
                                            </p:attrNameLst>
                                          </p:cBhvr>
                                          <p:tavLst>
                                            <p:tav tm="0">
                                              <p:val>
                                                <p:fltVal val="0"/>
                                              </p:val>
                                            </p:tav>
                                            <p:tav tm="100000">
                                              <p:val>
                                                <p:strVal val="#ppt_w"/>
                                              </p:val>
                                            </p:tav>
                                          </p:tavLst>
                                        </p:anim>
                                        <p:anim calcmode="lin" valueType="num">
                                          <p:cBhvr>
                                            <p:cTn id="82" dur="300" fill="hold"/>
                                            <p:tgtEl>
                                              <p:spTgt spid="58"/>
                                            </p:tgtEl>
                                            <p:attrNameLst>
                                              <p:attrName>ppt_h</p:attrName>
                                            </p:attrNameLst>
                                          </p:cBhvr>
                                          <p:tavLst>
                                            <p:tav tm="0">
                                              <p:val>
                                                <p:fltVal val="0"/>
                                              </p:val>
                                            </p:tav>
                                            <p:tav tm="100000">
                                              <p:val>
                                                <p:strVal val="#ppt_h"/>
                                              </p:val>
                                            </p:tav>
                                          </p:tavLst>
                                        </p:anim>
                                        <p:anim calcmode="lin" valueType="num">
                                          <p:cBhvr>
                                            <p:cTn id="83" dur="300" fill="hold"/>
                                            <p:tgtEl>
                                              <p:spTgt spid="58"/>
                                            </p:tgtEl>
                                            <p:attrNameLst>
                                              <p:attrName>style.rotation</p:attrName>
                                            </p:attrNameLst>
                                          </p:cBhvr>
                                          <p:tavLst>
                                            <p:tav tm="0">
                                              <p:val>
                                                <p:fltVal val="90"/>
                                              </p:val>
                                            </p:tav>
                                            <p:tav tm="100000">
                                              <p:val>
                                                <p:fltVal val="0"/>
                                              </p:val>
                                            </p:tav>
                                          </p:tavLst>
                                        </p:anim>
                                        <p:animEffect transition="in" filter="fade">
                                          <p:cBhvr>
                                            <p:cTn id="84" dur="300"/>
                                            <p:tgtEl>
                                              <p:spTgt spid="58"/>
                                            </p:tgtEl>
                                          </p:cBhvr>
                                        </p:animEffect>
                                      </p:childTnLst>
                                    </p:cTn>
                                  </p:par>
                                </p:childTnLst>
                              </p:cTn>
                            </p:par>
                            <p:par>
                              <p:cTn id="85" fill="hold">
                                <p:stCondLst>
                                  <p:cond delay="6220"/>
                                </p:stCondLst>
                                <p:childTnLst>
                                  <p:par>
                                    <p:cTn id="86" presetID="22" presetClass="entr" presetSubtype="8" fill="hold" grpId="0" nodeType="after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left)">
                                          <p:cBhvr>
                                            <p:cTn id="88" dur="500"/>
                                            <p:tgtEl>
                                              <p:spTgt spid="65"/>
                                            </p:tgtEl>
                                          </p:cBhvr>
                                        </p:animEffect>
                                      </p:childTnLst>
                                    </p:cTn>
                                  </p:par>
                                </p:childTnLst>
                              </p:cTn>
                            </p:par>
                            <p:par>
                              <p:cTn id="89" fill="hold">
                                <p:stCondLst>
                                  <p:cond delay="6720"/>
                                </p:stCondLst>
                                <p:childTnLst>
                                  <p:par>
                                    <p:cTn id="90" presetID="22" presetClass="entr" presetSubtype="1" fill="hold" grpId="0" nodeType="after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wipe(up)">
                                          <p:cBhvr>
                                            <p:cTn id="92" dur="500"/>
                                            <p:tgtEl>
                                              <p:spTgt spid="66"/>
                                            </p:tgtEl>
                                          </p:cBhvr>
                                        </p:animEffect>
                                      </p:childTnLst>
                                    </p:cTn>
                                  </p:par>
                                </p:childTnLst>
                              </p:cTn>
                            </p:par>
                            <p:par>
                              <p:cTn id="93" fill="hold">
                                <p:stCondLst>
                                  <p:cond delay="7220"/>
                                </p:stCondLst>
                                <p:childTnLst>
                                  <p:par>
                                    <p:cTn id="94" presetID="14" presetClass="entr" presetSubtype="10" fill="hold" grpId="0"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randombar(horizontal)">
                                          <p:cBhvr>
                                            <p:cTn id="96" dur="500"/>
                                            <p:tgtEl>
                                              <p:spTgt spid="69"/>
                                            </p:tgtEl>
                                          </p:cBhvr>
                                        </p:animEffect>
                                      </p:childTnLst>
                                    </p:cTn>
                                  </p:par>
                                </p:childTnLst>
                              </p:cTn>
                            </p:par>
                            <p:par>
                              <p:cTn id="97" fill="hold">
                                <p:stCondLst>
                                  <p:cond delay="7720"/>
                                </p:stCondLst>
                                <p:childTnLst>
                                  <p:par>
                                    <p:cTn id="98" presetID="2" presetClass="entr" presetSubtype="2"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 calcmode="lin" valueType="num">
                                          <p:cBhvr additive="base">
                                            <p:cTn id="100" dur="500" fill="hold"/>
                                            <p:tgtEl>
                                              <p:spTgt spid="59"/>
                                            </p:tgtEl>
                                            <p:attrNameLst>
                                              <p:attrName>ppt_x</p:attrName>
                                            </p:attrNameLst>
                                          </p:cBhvr>
                                          <p:tavLst>
                                            <p:tav tm="0">
                                              <p:val>
                                                <p:strVal val="1+#ppt_w/2"/>
                                              </p:val>
                                            </p:tav>
                                            <p:tav tm="100000">
                                              <p:val>
                                                <p:strVal val="#ppt_x"/>
                                              </p:val>
                                            </p:tav>
                                          </p:tavLst>
                                        </p:anim>
                                        <p:anim calcmode="lin" valueType="num">
                                          <p:cBhvr additive="base">
                                            <p:cTn id="101" dur="500" fill="hold"/>
                                            <p:tgtEl>
                                              <p:spTgt spid="59"/>
                                            </p:tgtEl>
                                            <p:attrNameLst>
                                              <p:attrName>ppt_y</p:attrName>
                                            </p:attrNameLst>
                                          </p:cBhvr>
                                          <p:tavLst>
                                            <p:tav tm="0">
                                              <p:val>
                                                <p:strVal val="#ppt_y"/>
                                              </p:val>
                                            </p:tav>
                                            <p:tav tm="100000">
                                              <p:val>
                                                <p:strVal val="#ppt_y"/>
                                              </p:val>
                                            </p:tav>
                                          </p:tavLst>
                                        </p:anim>
                                      </p:childTnLst>
                                    </p:cTn>
                                  </p:par>
                                </p:childTnLst>
                              </p:cTn>
                            </p:par>
                            <p:par>
                              <p:cTn id="102" fill="hold">
                                <p:stCondLst>
                                  <p:cond delay="8220"/>
                                </p:stCondLst>
                                <p:childTnLst>
                                  <p:par>
                                    <p:cTn id="103" presetID="31" presetClass="entr" presetSubtype="0" fill="hold" grpId="0" nodeType="afterEffect">
                                      <p:stCondLst>
                                        <p:cond delay="0"/>
                                      </p:stCondLst>
                                      <p:childTnLst>
                                        <p:set>
                                          <p:cBhvr>
                                            <p:cTn id="104" dur="1" fill="hold">
                                              <p:stCondLst>
                                                <p:cond delay="0"/>
                                              </p:stCondLst>
                                            </p:cTn>
                                            <p:tgtEl>
                                              <p:spTgt spid="60"/>
                                            </p:tgtEl>
                                            <p:attrNameLst>
                                              <p:attrName>style.visibility</p:attrName>
                                            </p:attrNameLst>
                                          </p:cBhvr>
                                          <p:to>
                                            <p:strVal val="visible"/>
                                          </p:to>
                                        </p:set>
                                        <p:anim calcmode="lin" valueType="num">
                                          <p:cBhvr>
                                            <p:cTn id="105" dur="300" fill="hold"/>
                                            <p:tgtEl>
                                              <p:spTgt spid="60"/>
                                            </p:tgtEl>
                                            <p:attrNameLst>
                                              <p:attrName>ppt_w</p:attrName>
                                            </p:attrNameLst>
                                          </p:cBhvr>
                                          <p:tavLst>
                                            <p:tav tm="0">
                                              <p:val>
                                                <p:fltVal val="0"/>
                                              </p:val>
                                            </p:tav>
                                            <p:tav tm="100000">
                                              <p:val>
                                                <p:strVal val="#ppt_w"/>
                                              </p:val>
                                            </p:tav>
                                          </p:tavLst>
                                        </p:anim>
                                        <p:anim calcmode="lin" valueType="num">
                                          <p:cBhvr>
                                            <p:cTn id="106" dur="300" fill="hold"/>
                                            <p:tgtEl>
                                              <p:spTgt spid="60"/>
                                            </p:tgtEl>
                                            <p:attrNameLst>
                                              <p:attrName>ppt_h</p:attrName>
                                            </p:attrNameLst>
                                          </p:cBhvr>
                                          <p:tavLst>
                                            <p:tav tm="0">
                                              <p:val>
                                                <p:fltVal val="0"/>
                                              </p:val>
                                            </p:tav>
                                            <p:tav tm="100000">
                                              <p:val>
                                                <p:strVal val="#ppt_h"/>
                                              </p:val>
                                            </p:tav>
                                          </p:tavLst>
                                        </p:anim>
                                        <p:anim calcmode="lin" valueType="num">
                                          <p:cBhvr>
                                            <p:cTn id="107" dur="300" fill="hold"/>
                                            <p:tgtEl>
                                              <p:spTgt spid="60"/>
                                            </p:tgtEl>
                                            <p:attrNameLst>
                                              <p:attrName>style.rotation</p:attrName>
                                            </p:attrNameLst>
                                          </p:cBhvr>
                                          <p:tavLst>
                                            <p:tav tm="0">
                                              <p:val>
                                                <p:fltVal val="90"/>
                                              </p:val>
                                            </p:tav>
                                            <p:tav tm="100000">
                                              <p:val>
                                                <p:fltVal val="0"/>
                                              </p:val>
                                            </p:tav>
                                          </p:tavLst>
                                        </p:anim>
                                        <p:animEffect transition="in" filter="fade">
                                          <p:cBhvr>
                                            <p:cTn id="108" dur="300"/>
                                            <p:tgtEl>
                                              <p:spTgt spid="60"/>
                                            </p:tgtEl>
                                          </p:cBhvr>
                                        </p:animEffect>
                                      </p:childTnLst>
                                    </p:cTn>
                                  </p:par>
                                </p:childTnLst>
                              </p:cTn>
                            </p:par>
                            <p:par>
                              <p:cTn id="109" fill="hold">
                                <p:stCondLst>
                                  <p:cond delay="8520"/>
                                </p:stCondLst>
                                <p:childTnLst>
                                  <p:par>
                                    <p:cTn id="110" presetID="22" presetClass="entr" presetSubtype="8" fill="hold" grpId="0" nodeType="afterEffect">
                                      <p:stCondLst>
                                        <p:cond delay="0"/>
                                      </p:stCondLst>
                                      <p:childTnLst>
                                        <p:set>
                                          <p:cBhvr>
                                            <p:cTn id="111" dur="1" fill="hold">
                                              <p:stCondLst>
                                                <p:cond delay="0"/>
                                              </p:stCondLst>
                                            </p:cTn>
                                            <p:tgtEl>
                                              <p:spTgt spid="61"/>
                                            </p:tgtEl>
                                            <p:attrNameLst>
                                              <p:attrName>style.visibility</p:attrName>
                                            </p:attrNameLst>
                                          </p:cBhvr>
                                          <p:to>
                                            <p:strVal val="visible"/>
                                          </p:to>
                                        </p:set>
                                        <p:animEffect transition="in" filter="wipe(left)">
                                          <p:cBhvr>
                                            <p:cTn id="112" dur="500"/>
                                            <p:tgtEl>
                                              <p:spTgt spid="61"/>
                                            </p:tgtEl>
                                          </p:cBhvr>
                                        </p:animEffect>
                                      </p:childTnLst>
                                    </p:cTn>
                                  </p:par>
                                </p:childTnLst>
                              </p:cTn>
                            </p:par>
                            <p:par>
                              <p:cTn id="113" fill="hold">
                                <p:stCondLst>
                                  <p:cond delay="9020"/>
                                </p:stCondLst>
                                <p:childTnLst>
                                  <p:par>
                                    <p:cTn id="114" presetID="22" presetClass="entr" presetSubtype="1"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up)">
                                          <p:cBhvr>
                                            <p:cTn id="116" dur="500"/>
                                            <p:tgtEl>
                                              <p:spTgt spid="62"/>
                                            </p:tgtEl>
                                          </p:cBhvr>
                                        </p:animEffect>
                                      </p:childTnLst>
                                    </p:cTn>
                                  </p:par>
                                </p:childTnLst>
                              </p:cTn>
                            </p:par>
                            <p:par>
                              <p:cTn id="117" fill="hold">
                                <p:stCondLst>
                                  <p:cond delay="9520"/>
                                </p:stCondLst>
                                <p:childTnLst>
                                  <p:par>
                                    <p:cTn id="118" presetID="14" presetClass="entr" presetSubtype="10" fill="hold" grpId="0" nodeType="afterEffect">
                                      <p:stCondLst>
                                        <p:cond delay="0"/>
                                      </p:stCondLst>
                                      <p:childTnLst>
                                        <p:set>
                                          <p:cBhvr>
                                            <p:cTn id="119" dur="1" fill="hold">
                                              <p:stCondLst>
                                                <p:cond delay="0"/>
                                              </p:stCondLst>
                                            </p:cTn>
                                            <p:tgtEl>
                                              <p:spTgt spid="68"/>
                                            </p:tgtEl>
                                            <p:attrNameLst>
                                              <p:attrName>style.visibility</p:attrName>
                                            </p:attrNameLst>
                                          </p:cBhvr>
                                          <p:to>
                                            <p:strVal val="visible"/>
                                          </p:to>
                                        </p:set>
                                        <p:animEffect transition="in" filter="randombar(horizontal)">
                                          <p:cBhvr>
                                            <p:cTn id="12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54" grpId="0"/>
          <p:bldP spid="55" grpId="0" animBg="1"/>
          <p:bldP spid="56" grpId="0"/>
          <p:bldP spid="57" grpId="0" animBg="1"/>
          <p:bldP spid="58" grpId="0"/>
          <p:bldP spid="59" grpId="0" animBg="1"/>
          <p:bldP spid="60" grpId="0"/>
          <p:bldP spid="61" grpId="0"/>
          <p:bldP spid="62" grpId="0"/>
          <p:bldP spid="63" grpId="0"/>
          <p:bldP spid="64" grpId="0"/>
          <p:bldP spid="65" grpId="0"/>
          <p:bldP spid="66" grpId="0"/>
          <p:bldP spid="67" grpId="0" animBg="1"/>
          <p:bldP spid="68" grpId="0" animBg="1"/>
          <p:bldP spid="69" grpId="0" animBg="1"/>
          <p:bldP spid="70" grpId="0" animBg="1"/>
          <p:bldP spid="70" grpId="1" animBg="1"/>
          <p:bldP spid="30" grpId="0"/>
          <p:bldP spid="31" grpId="0" animBg="1"/>
          <p:bldP spid="31" grpId="1" animBg="1"/>
          <p:bldP spid="3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淘宝网chenying0907出品 5"/>
          <p:cNvSpPr>
            <a:spLocks/>
          </p:cNvSpPr>
          <p:nvPr/>
        </p:nvSpPr>
        <p:spPr bwMode="auto">
          <a:xfrm>
            <a:off x="2143870" y="1628800"/>
            <a:ext cx="7000130" cy="3428498"/>
          </a:xfrm>
          <a:custGeom>
            <a:avLst/>
            <a:gdLst>
              <a:gd name="T0" fmla="*/ 2137 w 12249"/>
              <a:gd name="T1" fmla="*/ 0 h 5952"/>
              <a:gd name="T2" fmla="*/ 12249 w 12249"/>
              <a:gd name="T3" fmla="*/ 0 h 5952"/>
              <a:gd name="T4" fmla="*/ 12249 w 12249"/>
              <a:gd name="T5" fmla="*/ 5952 h 5952"/>
              <a:gd name="T6" fmla="*/ 0 w 12249"/>
              <a:gd name="T7" fmla="*/ 5952 h 5952"/>
              <a:gd name="T8" fmla="*/ 2137 w 12249"/>
              <a:gd name="T9" fmla="*/ 0 h 5952"/>
            </a:gdLst>
            <a:ahLst/>
            <a:cxnLst>
              <a:cxn ang="0">
                <a:pos x="T0" y="T1"/>
              </a:cxn>
              <a:cxn ang="0">
                <a:pos x="T2" y="T3"/>
              </a:cxn>
              <a:cxn ang="0">
                <a:pos x="T4" y="T5"/>
              </a:cxn>
              <a:cxn ang="0">
                <a:pos x="T6" y="T7"/>
              </a:cxn>
              <a:cxn ang="0">
                <a:pos x="T8" y="T9"/>
              </a:cxn>
            </a:cxnLst>
            <a:rect l="0" t="0" r="r" b="b"/>
            <a:pathLst>
              <a:path w="12249" h="5952">
                <a:moveTo>
                  <a:pt x="2137" y="0"/>
                </a:moveTo>
                <a:lnTo>
                  <a:pt x="12249" y="0"/>
                </a:lnTo>
                <a:lnTo>
                  <a:pt x="12249" y="5952"/>
                </a:lnTo>
                <a:lnTo>
                  <a:pt x="0" y="5952"/>
                </a:lnTo>
                <a:lnTo>
                  <a:pt x="2137" y="0"/>
                </a:lnTo>
                <a:close/>
              </a:path>
            </a:pathLst>
          </a:custGeom>
          <a:solidFill>
            <a:srgbClr val="EF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6"/>
          <p:cNvSpPr>
            <a:spLocks/>
          </p:cNvSpPr>
          <p:nvPr/>
        </p:nvSpPr>
        <p:spPr bwMode="auto">
          <a:xfrm>
            <a:off x="0" y="1628800"/>
            <a:ext cx="3355552" cy="3428498"/>
          </a:xfrm>
          <a:custGeom>
            <a:avLst/>
            <a:gdLst>
              <a:gd name="T0" fmla="*/ 0 w 5872"/>
              <a:gd name="T1" fmla="*/ 0 h 5952"/>
              <a:gd name="T2" fmla="*/ 5872 w 5872"/>
              <a:gd name="T3" fmla="*/ 0 h 5952"/>
              <a:gd name="T4" fmla="*/ 3735 w 5872"/>
              <a:gd name="T5" fmla="*/ 5952 h 5952"/>
              <a:gd name="T6" fmla="*/ 0 w 5872"/>
              <a:gd name="T7" fmla="*/ 5952 h 5952"/>
              <a:gd name="T8" fmla="*/ 0 w 5872"/>
              <a:gd name="T9" fmla="*/ 0 h 5952"/>
            </a:gdLst>
            <a:ahLst/>
            <a:cxnLst>
              <a:cxn ang="0">
                <a:pos x="T0" y="T1"/>
              </a:cxn>
              <a:cxn ang="0">
                <a:pos x="T2" y="T3"/>
              </a:cxn>
              <a:cxn ang="0">
                <a:pos x="T4" y="T5"/>
              </a:cxn>
              <a:cxn ang="0">
                <a:pos x="T6" y="T7"/>
              </a:cxn>
              <a:cxn ang="0">
                <a:pos x="T8" y="T9"/>
              </a:cxn>
            </a:cxnLst>
            <a:rect l="0" t="0" r="r" b="b"/>
            <a:pathLst>
              <a:path w="5872" h="5952">
                <a:moveTo>
                  <a:pt x="0" y="0"/>
                </a:moveTo>
                <a:lnTo>
                  <a:pt x="5872" y="0"/>
                </a:lnTo>
                <a:lnTo>
                  <a:pt x="3735" y="5952"/>
                </a:lnTo>
                <a:lnTo>
                  <a:pt x="0" y="595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网chenying0907出品 9"/>
          <p:cNvSpPr txBox="1"/>
          <p:nvPr/>
        </p:nvSpPr>
        <p:spPr>
          <a:xfrm>
            <a:off x="873751" y="2276872"/>
            <a:ext cx="1449436" cy="2554545"/>
          </a:xfrm>
          <a:prstGeom prst="rect">
            <a:avLst/>
          </a:prstGeom>
          <a:noFill/>
        </p:spPr>
        <p:txBody>
          <a:bodyPr wrap="none" rtlCol="0">
            <a:spAutoFit/>
          </a:bodyPr>
          <a:lstStyle/>
          <a:p>
            <a:r>
              <a:rPr lang="en-US" altLang="zh-CN" sz="16000" b="1" dirty="0" smtClean="0">
                <a:latin typeface="+mj-ea"/>
                <a:ea typeface="+mj-ea"/>
              </a:rPr>
              <a:t>4</a:t>
            </a:r>
            <a:endParaRPr lang="zh-CN" altLang="en-US" sz="16000" b="1" dirty="0">
              <a:latin typeface="+mj-ea"/>
              <a:ea typeface="+mj-ea"/>
            </a:endParaRPr>
          </a:p>
        </p:txBody>
      </p:sp>
      <p:sp>
        <p:nvSpPr>
          <p:cNvPr id="11" name="淘宝网chenying0907出品 10"/>
          <p:cNvSpPr txBox="1"/>
          <p:nvPr/>
        </p:nvSpPr>
        <p:spPr>
          <a:xfrm>
            <a:off x="324321" y="3292534"/>
            <a:ext cx="843501" cy="523220"/>
          </a:xfrm>
          <a:prstGeom prst="rect">
            <a:avLst/>
          </a:prstGeom>
          <a:noFill/>
        </p:spPr>
        <p:txBody>
          <a:bodyPr wrap="none" rtlCol="0">
            <a:spAutoFit/>
          </a:bodyPr>
          <a:lstStyle/>
          <a:p>
            <a:r>
              <a:rPr lang="en-US" altLang="zh-CN" sz="2800" dirty="0" smtClean="0"/>
              <a:t>Part</a:t>
            </a:r>
            <a:endParaRPr lang="zh-CN" altLang="en-US" sz="2800" dirty="0"/>
          </a:p>
        </p:txBody>
      </p:sp>
      <p:sp>
        <p:nvSpPr>
          <p:cNvPr id="171" name="淘宝网chenying0907出品 170"/>
          <p:cNvSpPr txBox="1"/>
          <p:nvPr/>
        </p:nvSpPr>
        <p:spPr>
          <a:xfrm>
            <a:off x="3564682" y="2538481"/>
            <a:ext cx="4176464" cy="1015663"/>
          </a:xfrm>
          <a:prstGeom prst="rect">
            <a:avLst/>
          </a:prstGeom>
          <a:noFill/>
        </p:spPr>
        <p:txBody>
          <a:bodyPr wrap="square" rtlCol="0">
            <a:spAutoFit/>
          </a:bodyPr>
          <a:lstStyle/>
          <a:p>
            <a:r>
              <a:rPr lang="zh-CN" altLang="en-US" sz="6000" b="1" dirty="0" smtClean="0">
                <a:solidFill>
                  <a:schemeClr val="tx2"/>
                </a:solidFill>
                <a:latin typeface="微软雅黑"/>
                <a:ea typeface="微软雅黑"/>
              </a:rPr>
              <a:t>教学反思</a:t>
            </a:r>
            <a:endParaRPr lang="zh-CN" altLang="en-US" sz="6000" b="1" dirty="0">
              <a:solidFill>
                <a:schemeClr val="tx2"/>
              </a:solidFill>
              <a:latin typeface="微软雅黑"/>
              <a:ea typeface="微软雅黑"/>
            </a:endParaRPr>
          </a:p>
        </p:txBody>
      </p:sp>
      <p:sp>
        <p:nvSpPr>
          <p:cNvPr id="185" name="淘宝网chenying0907出品 21"/>
          <p:cNvSpPr>
            <a:spLocks noEditPoints="1"/>
          </p:cNvSpPr>
          <p:nvPr/>
        </p:nvSpPr>
        <p:spPr bwMode="auto">
          <a:xfrm>
            <a:off x="3681666" y="3806761"/>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6" name="淘宝网chenying0907出品 185"/>
          <p:cNvSpPr txBox="1"/>
          <p:nvPr/>
        </p:nvSpPr>
        <p:spPr>
          <a:xfrm>
            <a:off x="3859682" y="3717032"/>
            <a:ext cx="2276661" cy="338554"/>
          </a:xfrm>
          <a:prstGeom prst="rect">
            <a:avLst/>
          </a:prstGeom>
          <a:noFill/>
        </p:spPr>
        <p:txBody>
          <a:bodyPr wrap="square" rtlCol="0">
            <a:spAutoFit/>
          </a:bodyPr>
          <a:lstStyle/>
          <a:p>
            <a:r>
              <a:rPr lang="zh-CN" altLang="en-US" sz="1600" dirty="0" smtClean="0">
                <a:solidFill>
                  <a:schemeClr val="bg2"/>
                </a:solidFill>
                <a:latin typeface="+mj-ea"/>
                <a:ea typeface="+mj-ea"/>
              </a:rPr>
              <a:t>教学效果</a:t>
            </a:r>
            <a:endParaRPr lang="zh-CN" altLang="en-US" sz="1600" dirty="0">
              <a:solidFill>
                <a:schemeClr val="bg2"/>
              </a:solidFill>
              <a:latin typeface="+mj-ea"/>
              <a:ea typeface="+mj-ea"/>
            </a:endParaRPr>
          </a:p>
        </p:txBody>
      </p:sp>
      <p:sp>
        <p:nvSpPr>
          <p:cNvPr id="189" name="淘宝网chenying0907出品 21"/>
          <p:cNvSpPr>
            <a:spLocks noEditPoints="1"/>
          </p:cNvSpPr>
          <p:nvPr/>
        </p:nvSpPr>
        <p:spPr bwMode="auto">
          <a:xfrm>
            <a:off x="5465919" y="3806761"/>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0" name="淘宝网chenying0907出品 189"/>
          <p:cNvSpPr txBox="1"/>
          <p:nvPr/>
        </p:nvSpPr>
        <p:spPr>
          <a:xfrm>
            <a:off x="5643935" y="3717032"/>
            <a:ext cx="2276661" cy="338554"/>
          </a:xfrm>
          <a:prstGeom prst="rect">
            <a:avLst/>
          </a:prstGeom>
          <a:noFill/>
        </p:spPr>
        <p:txBody>
          <a:bodyPr wrap="square" rtlCol="0">
            <a:spAutoFit/>
          </a:bodyPr>
          <a:lstStyle/>
          <a:p>
            <a:r>
              <a:rPr lang="zh-CN" altLang="en-US" sz="1600" dirty="0" smtClean="0">
                <a:solidFill>
                  <a:schemeClr val="bg2"/>
                </a:solidFill>
                <a:latin typeface="+mj-ea"/>
                <a:ea typeface="+mj-ea"/>
              </a:rPr>
              <a:t>教学反思</a:t>
            </a:r>
            <a:endParaRPr lang="zh-CN" altLang="en-US" sz="1600" dirty="0">
              <a:solidFill>
                <a:schemeClr val="bg2"/>
              </a:solidFill>
              <a:latin typeface="+mj-ea"/>
              <a:ea typeface="+mj-ea"/>
            </a:endParaRPr>
          </a:p>
        </p:txBody>
      </p:sp>
    </p:spTree>
    <p:extLst>
      <p:ext uri="{BB962C8B-B14F-4D97-AF65-F5344CB8AC3E}">
        <p14:creationId xmlns:p14="http://schemas.microsoft.com/office/powerpoint/2010/main" val="2234927035"/>
      </p:ext>
    </p:extLst>
  </p:cSld>
  <p:clrMapOvr>
    <a:masterClrMapping/>
  </p:clrMapOvr>
  <p:transition spd="slow" advTm="387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200" autoRev="1" fill="hold">
                                          <p:stCondLst>
                                            <p:cond delay="0"/>
                                          </p:stCondLst>
                                        </p:cTn>
                                        <p:tgtEl>
                                          <p:spTgt spid="11"/>
                                        </p:tgtEl>
                                        <p:attrNameLst>
                                          <p:attrName>ppt_w</p:attrName>
                                        </p:attrNameLst>
                                      </p:cBhvr>
                                    </p:anim>
                                    <p:anim by="(#ppt_w*0.50)" calcmode="lin" valueType="num">
                                      <p:cBhvr>
                                        <p:cTn id="17" dur="200" decel="50000" autoRev="1" fill="hold">
                                          <p:stCondLst>
                                            <p:cond delay="0"/>
                                          </p:stCondLst>
                                        </p:cTn>
                                        <p:tgtEl>
                                          <p:spTgt spid="11"/>
                                        </p:tgtEl>
                                        <p:attrNameLst>
                                          <p:attrName>ppt_x</p:attrName>
                                        </p:attrNameLst>
                                      </p:cBhvr>
                                    </p:anim>
                                    <p:anim from="(-#ppt_h/2)" to="(#ppt_y)" calcmode="lin" valueType="num">
                                      <p:cBhvr>
                                        <p:cTn id="18" dur="400" fill="hold">
                                          <p:stCondLst>
                                            <p:cond delay="0"/>
                                          </p:stCondLst>
                                        </p:cTn>
                                        <p:tgtEl>
                                          <p:spTgt spid="11"/>
                                        </p:tgtEl>
                                        <p:attrNameLst>
                                          <p:attrName>ppt_y</p:attrName>
                                        </p:attrNameLst>
                                      </p:cBhvr>
                                    </p:anim>
                                    <p:animRot by="21600000">
                                      <p:cBhvr>
                                        <p:cTn id="19" dur="400" fill="hold">
                                          <p:stCondLst>
                                            <p:cond delay="0"/>
                                          </p:stCondLst>
                                        </p:cTn>
                                        <p:tgtEl>
                                          <p:spTgt spid="11"/>
                                        </p:tgtEl>
                                        <p:attrNameLst>
                                          <p:attrName>r</p:attrName>
                                        </p:attrNameLst>
                                      </p:cBhvr>
                                    </p:animRot>
                                  </p:childTnLst>
                                </p:cTn>
                              </p:par>
                            </p:childTnLst>
                          </p:cTn>
                        </p:par>
                        <p:par>
                          <p:cTn id="20" fill="hold">
                            <p:stCondLst>
                              <p:cond delay="102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52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71"/>
                                        </p:tgtEl>
                                        <p:attrNameLst>
                                          <p:attrName>style.visibility</p:attrName>
                                        </p:attrNameLst>
                                      </p:cBhvr>
                                      <p:to>
                                        <p:strVal val="visible"/>
                                      </p:to>
                                    </p:set>
                                    <p:anim calcmode="lin" valueType="num">
                                      <p:cBhvr>
                                        <p:cTn id="30"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71"/>
                                        </p:tgtEl>
                                        <p:attrNameLst>
                                          <p:attrName>ppt_y</p:attrName>
                                        </p:attrNameLst>
                                      </p:cBhvr>
                                      <p:tavLst>
                                        <p:tav tm="0">
                                          <p:val>
                                            <p:strVal val="#ppt_y"/>
                                          </p:val>
                                        </p:tav>
                                        <p:tav tm="100000">
                                          <p:val>
                                            <p:strVal val="#ppt_y"/>
                                          </p:val>
                                        </p:tav>
                                      </p:tavLst>
                                    </p:anim>
                                    <p:anim calcmode="lin" valueType="num">
                                      <p:cBhvr>
                                        <p:cTn id="32"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71"/>
                                        </p:tgtEl>
                                      </p:cBhvr>
                                    </p:animEffect>
                                  </p:childTnLst>
                                </p:cTn>
                              </p:par>
                            </p:childTnLst>
                          </p:cTn>
                        </p:par>
                        <p:par>
                          <p:cTn id="35" fill="hold">
                            <p:stCondLst>
                              <p:cond delay="2170"/>
                            </p:stCondLst>
                            <p:childTnLst>
                              <p:par>
                                <p:cTn id="36" presetID="2" presetClass="entr" presetSubtype="12" fill="hold" grpId="0" nodeType="afterEffect">
                                  <p:stCondLst>
                                    <p:cond delay="0"/>
                                  </p:stCondLst>
                                  <p:childTnLst>
                                    <p:set>
                                      <p:cBhvr>
                                        <p:cTn id="37" dur="1" fill="hold">
                                          <p:stCondLst>
                                            <p:cond delay="0"/>
                                          </p:stCondLst>
                                        </p:cTn>
                                        <p:tgtEl>
                                          <p:spTgt spid="185"/>
                                        </p:tgtEl>
                                        <p:attrNameLst>
                                          <p:attrName>style.visibility</p:attrName>
                                        </p:attrNameLst>
                                      </p:cBhvr>
                                      <p:to>
                                        <p:strVal val="visible"/>
                                      </p:to>
                                    </p:set>
                                    <p:anim calcmode="lin" valueType="num">
                                      <p:cBhvr additive="base">
                                        <p:cTn id="38" dur="500" fill="hold"/>
                                        <p:tgtEl>
                                          <p:spTgt spid="185"/>
                                        </p:tgtEl>
                                        <p:attrNameLst>
                                          <p:attrName>ppt_x</p:attrName>
                                        </p:attrNameLst>
                                      </p:cBhvr>
                                      <p:tavLst>
                                        <p:tav tm="0">
                                          <p:val>
                                            <p:strVal val="0-#ppt_w/2"/>
                                          </p:val>
                                        </p:tav>
                                        <p:tav tm="100000">
                                          <p:val>
                                            <p:strVal val="#ppt_x"/>
                                          </p:val>
                                        </p:tav>
                                      </p:tavLst>
                                    </p:anim>
                                    <p:anim calcmode="lin" valueType="num">
                                      <p:cBhvr additive="base">
                                        <p:cTn id="39" dur="500" fill="hold"/>
                                        <p:tgtEl>
                                          <p:spTgt spid="18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189"/>
                                        </p:tgtEl>
                                        <p:attrNameLst>
                                          <p:attrName>style.visibility</p:attrName>
                                        </p:attrNameLst>
                                      </p:cBhvr>
                                      <p:to>
                                        <p:strVal val="visible"/>
                                      </p:to>
                                    </p:set>
                                    <p:anim calcmode="lin" valueType="num">
                                      <p:cBhvr additive="base">
                                        <p:cTn id="42" dur="500" fill="hold"/>
                                        <p:tgtEl>
                                          <p:spTgt spid="189"/>
                                        </p:tgtEl>
                                        <p:attrNameLst>
                                          <p:attrName>ppt_x</p:attrName>
                                        </p:attrNameLst>
                                      </p:cBhvr>
                                      <p:tavLst>
                                        <p:tav tm="0">
                                          <p:val>
                                            <p:strVal val="0-#ppt_w/2"/>
                                          </p:val>
                                        </p:tav>
                                        <p:tav tm="100000">
                                          <p:val>
                                            <p:strVal val="#ppt_x"/>
                                          </p:val>
                                        </p:tav>
                                      </p:tavLst>
                                    </p:anim>
                                    <p:anim calcmode="lin" valueType="num">
                                      <p:cBhvr additive="base">
                                        <p:cTn id="43" dur="500" fill="hold"/>
                                        <p:tgtEl>
                                          <p:spTgt spid="189"/>
                                        </p:tgtEl>
                                        <p:attrNameLst>
                                          <p:attrName>ppt_y</p:attrName>
                                        </p:attrNameLst>
                                      </p:cBhvr>
                                      <p:tavLst>
                                        <p:tav tm="0">
                                          <p:val>
                                            <p:strVal val="1+#ppt_h/2"/>
                                          </p:val>
                                        </p:tav>
                                        <p:tav tm="100000">
                                          <p:val>
                                            <p:strVal val="#ppt_y"/>
                                          </p:val>
                                        </p:tav>
                                      </p:tavLst>
                                    </p:anim>
                                  </p:childTnLst>
                                </p:cTn>
                              </p:par>
                            </p:childTnLst>
                          </p:cTn>
                        </p:par>
                        <p:par>
                          <p:cTn id="44" fill="hold">
                            <p:stCondLst>
                              <p:cond delay="2770"/>
                            </p:stCondLst>
                            <p:childTnLst>
                              <p:par>
                                <p:cTn id="45" presetID="22" presetClass="entr" presetSubtype="8" fill="hold" grpId="0" nodeType="afterEffect">
                                  <p:stCondLst>
                                    <p:cond delay="0"/>
                                  </p:stCondLst>
                                  <p:childTnLst>
                                    <p:set>
                                      <p:cBhvr>
                                        <p:cTn id="46" dur="1" fill="hold">
                                          <p:stCondLst>
                                            <p:cond delay="0"/>
                                          </p:stCondLst>
                                        </p:cTn>
                                        <p:tgtEl>
                                          <p:spTgt spid="186"/>
                                        </p:tgtEl>
                                        <p:attrNameLst>
                                          <p:attrName>style.visibility</p:attrName>
                                        </p:attrNameLst>
                                      </p:cBhvr>
                                      <p:to>
                                        <p:strVal val="visible"/>
                                      </p:to>
                                    </p:set>
                                    <p:animEffect transition="in" filter="wipe(left)">
                                      <p:cBhvr>
                                        <p:cTn id="47" dur="500"/>
                                        <p:tgtEl>
                                          <p:spTgt spid="18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90"/>
                                        </p:tgtEl>
                                        <p:attrNameLst>
                                          <p:attrName>style.visibility</p:attrName>
                                        </p:attrNameLst>
                                      </p:cBhvr>
                                      <p:to>
                                        <p:strVal val="visible"/>
                                      </p:to>
                                    </p:set>
                                    <p:animEffect transition="in" filter="wipe(left)">
                                      <p:cBhvr>
                                        <p:cTn id="50"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71" grpId="0"/>
      <p:bldP spid="185" grpId="0" animBg="1"/>
      <p:bldP spid="186" grpId="0"/>
      <p:bldP spid="189" grpId="0" animBg="1"/>
      <p:bldP spid="190" grpId="0"/>
    </p:bldLst>
  </p:timing>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790858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教学反思</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cxnSp>
        <p:nvCxnSpPr>
          <p:cNvPr id="10" name="直接连接符 9"/>
          <p:cNvCxnSpPr/>
          <p:nvPr/>
        </p:nvCxnSpPr>
        <p:spPr bwMode="auto">
          <a:xfrm>
            <a:off x="6794926"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淘宝网chenying0907出品 10"/>
          <p:cNvSpPr>
            <a:spLocks noChangeAspect="1"/>
          </p:cNvSpPr>
          <p:nvPr/>
        </p:nvSpPr>
        <p:spPr bwMode="auto">
          <a:xfrm>
            <a:off x="3070976" y="1349472"/>
            <a:ext cx="417600" cy="41760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1"/>
                </a:solidFill>
                <a:effectLst/>
                <a:latin typeface="+mn-ea"/>
                <a:ea typeface="+mn-ea"/>
              </a:rPr>
              <a:t>1</a:t>
            </a:r>
            <a:endParaRPr kumimoji="0" lang="zh-CN" altLang="en-US" sz="1600" b="1" i="0" u="none" strike="noStrike" cap="none" normalizeH="0" baseline="0" dirty="0" smtClean="0">
              <a:ln>
                <a:noFill/>
              </a:ln>
              <a:solidFill>
                <a:schemeClr val="accent1"/>
              </a:solidFill>
              <a:effectLst/>
              <a:latin typeface="+mn-ea"/>
              <a:ea typeface="+mn-ea"/>
            </a:endParaRPr>
          </a:p>
        </p:txBody>
      </p:sp>
      <p:sp>
        <p:nvSpPr>
          <p:cNvPr id="12" name="淘宝网chenying0907出品 11"/>
          <p:cNvSpPr txBox="1"/>
          <p:nvPr/>
        </p:nvSpPr>
        <p:spPr>
          <a:xfrm>
            <a:off x="3453388" y="1199545"/>
            <a:ext cx="4732622" cy="646331"/>
          </a:xfrm>
          <a:prstGeom prst="rect">
            <a:avLst/>
          </a:prstGeom>
          <a:noFill/>
        </p:spPr>
        <p:txBody>
          <a:bodyPr wrap="square" rtlCol="0">
            <a:spAutoFit/>
          </a:bodyPr>
          <a:lstStyle/>
          <a:p>
            <a:r>
              <a:rPr lang="zh-CN" altLang="en-US" dirty="0">
                <a:solidFill>
                  <a:schemeClr val="bg2"/>
                </a:solidFill>
                <a:latin typeface="微软雅黑" pitchFamily="34" charset="-122"/>
                <a:ea typeface="微软雅黑" pitchFamily="34" charset="-122"/>
              </a:rPr>
              <a:t>营造了宽松活跃的氛围，力求培养学生善学、乐学、活学；</a:t>
            </a:r>
          </a:p>
        </p:txBody>
      </p:sp>
      <p:cxnSp>
        <p:nvCxnSpPr>
          <p:cNvPr id="13" name="直接连接符 12"/>
          <p:cNvCxnSpPr/>
          <p:nvPr/>
        </p:nvCxnSpPr>
        <p:spPr bwMode="auto">
          <a:xfrm>
            <a:off x="2756417" y="1133448"/>
            <a:ext cx="0" cy="2574921"/>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淘宝网chenying0907出品 13"/>
          <p:cNvSpPr txBox="1"/>
          <p:nvPr/>
        </p:nvSpPr>
        <p:spPr>
          <a:xfrm>
            <a:off x="884209" y="3246704"/>
            <a:ext cx="1512168" cy="400110"/>
          </a:xfrm>
          <a:prstGeom prst="rect">
            <a:avLst/>
          </a:prstGeom>
          <a:solidFill>
            <a:schemeClr val="bg2"/>
          </a:solidFill>
        </p:spPr>
        <p:txBody>
          <a:bodyPr wrap="square" rtlCol="0">
            <a:spAutoFit/>
          </a:bodyPr>
          <a:lstStyle/>
          <a:p>
            <a:pPr algn="ctr"/>
            <a:r>
              <a:rPr lang="zh-CN" altLang="en-US" sz="2000" b="1" dirty="0" smtClean="0">
                <a:solidFill>
                  <a:schemeClr val="accent1"/>
                </a:solidFill>
                <a:latin typeface="+mj-ea"/>
                <a:ea typeface="+mj-ea"/>
              </a:rPr>
              <a:t>亮点</a:t>
            </a:r>
            <a:endParaRPr lang="zh-CN" altLang="en-US" sz="2000" b="1" dirty="0">
              <a:solidFill>
                <a:schemeClr val="accent1"/>
              </a:solidFill>
              <a:latin typeface="+mj-ea"/>
              <a:ea typeface="+mj-ea"/>
            </a:endParaRPr>
          </a:p>
        </p:txBody>
      </p:sp>
      <p:sp>
        <p:nvSpPr>
          <p:cNvPr id="15" name="淘宝网chenying0907出品 14"/>
          <p:cNvSpPr>
            <a:spLocks noChangeAspect="1"/>
          </p:cNvSpPr>
          <p:nvPr/>
        </p:nvSpPr>
        <p:spPr bwMode="auto">
          <a:xfrm>
            <a:off x="3070976" y="2334351"/>
            <a:ext cx="417600" cy="41760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1"/>
                </a:solidFill>
                <a:effectLst/>
                <a:latin typeface="+mn-ea"/>
                <a:ea typeface="+mn-ea"/>
              </a:rPr>
              <a:t>2</a:t>
            </a:r>
            <a:endParaRPr kumimoji="0" lang="zh-CN" altLang="en-US" sz="1600" b="1" i="0" u="none" strike="noStrike" cap="none" normalizeH="0" baseline="0" dirty="0" smtClean="0">
              <a:ln>
                <a:noFill/>
              </a:ln>
              <a:solidFill>
                <a:schemeClr val="accent1"/>
              </a:solidFill>
              <a:effectLst/>
              <a:latin typeface="+mn-ea"/>
              <a:ea typeface="+mn-ea"/>
            </a:endParaRPr>
          </a:p>
        </p:txBody>
      </p:sp>
      <p:sp>
        <p:nvSpPr>
          <p:cNvPr id="16" name="淘宝网chenying0907出品 15"/>
          <p:cNvSpPr txBox="1"/>
          <p:nvPr/>
        </p:nvSpPr>
        <p:spPr>
          <a:xfrm>
            <a:off x="3453388" y="2219985"/>
            <a:ext cx="4732622" cy="646331"/>
          </a:xfrm>
          <a:prstGeom prst="rect">
            <a:avLst/>
          </a:prstGeom>
          <a:noFill/>
        </p:spPr>
        <p:txBody>
          <a:bodyPr wrap="square" rtlCol="0">
            <a:spAutoFit/>
          </a:bodyPr>
          <a:lstStyle/>
          <a:p>
            <a:r>
              <a:rPr lang="zh-CN" altLang="en-US" dirty="0">
                <a:solidFill>
                  <a:schemeClr val="bg2"/>
                </a:solidFill>
                <a:latin typeface="微软雅黑" pitchFamily="34" charset="-122"/>
                <a:ea typeface="微软雅黑" pitchFamily="34" charset="-122"/>
              </a:rPr>
              <a:t>结合专业发展的需要来组织课堂，体现了“做中学、学中做”</a:t>
            </a:r>
          </a:p>
        </p:txBody>
      </p:sp>
      <p:sp>
        <p:nvSpPr>
          <p:cNvPr id="17" name="淘宝网chenying0907出品 16"/>
          <p:cNvSpPr>
            <a:spLocks noChangeAspect="1"/>
          </p:cNvSpPr>
          <p:nvPr/>
        </p:nvSpPr>
        <p:spPr bwMode="auto">
          <a:xfrm>
            <a:off x="3070976" y="3359476"/>
            <a:ext cx="417600" cy="41760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1"/>
                </a:solidFill>
                <a:effectLst/>
                <a:latin typeface="+mn-ea"/>
                <a:ea typeface="+mn-ea"/>
              </a:rPr>
              <a:t>3</a:t>
            </a:r>
            <a:endParaRPr kumimoji="0" lang="zh-CN" altLang="en-US" sz="1600" b="1" i="0" u="none" strike="noStrike" cap="none" normalizeH="0" baseline="0" dirty="0" smtClean="0">
              <a:ln>
                <a:noFill/>
              </a:ln>
              <a:solidFill>
                <a:schemeClr val="accent1"/>
              </a:solidFill>
              <a:effectLst/>
              <a:latin typeface="+mn-ea"/>
              <a:ea typeface="+mn-ea"/>
            </a:endParaRPr>
          </a:p>
        </p:txBody>
      </p:sp>
      <p:sp>
        <p:nvSpPr>
          <p:cNvPr id="18" name="淘宝网chenying0907出品 17"/>
          <p:cNvSpPr txBox="1"/>
          <p:nvPr/>
        </p:nvSpPr>
        <p:spPr>
          <a:xfrm>
            <a:off x="3453388" y="3314360"/>
            <a:ext cx="4732622" cy="507831"/>
          </a:xfrm>
          <a:prstGeom prst="rect">
            <a:avLst/>
          </a:prstGeom>
          <a:noFill/>
        </p:spPr>
        <p:txBody>
          <a:bodyPr wrap="square" rtlCol="0">
            <a:spAutoFit/>
          </a:bodyPr>
          <a:lstStyle/>
          <a:p>
            <a:pPr>
              <a:lnSpc>
                <a:spcPct val="150000"/>
              </a:lnSpc>
            </a:pPr>
            <a:r>
              <a:rPr lang="zh-CN" altLang="en-US" dirty="0">
                <a:solidFill>
                  <a:schemeClr val="bg2"/>
                </a:solidFill>
                <a:latin typeface="微软雅黑" pitchFamily="34" charset="-122"/>
                <a:ea typeface="微软雅黑" pitchFamily="34" charset="-122"/>
              </a:rPr>
              <a:t>注重培养学生的情感，提高学生的专业素养。</a:t>
            </a:r>
          </a:p>
        </p:txBody>
      </p:sp>
      <p:sp>
        <p:nvSpPr>
          <p:cNvPr id="19" name="淘宝网chenying0907出品 7"/>
          <p:cNvSpPr>
            <a:spLocks noEditPoints="1"/>
          </p:cNvSpPr>
          <p:nvPr/>
        </p:nvSpPr>
        <p:spPr bwMode="auto">
          <a:xfrm>
            <a:off x="878236" y="4373808"/>
            <a:ext cx="1153889" cy="1230626"/>
          </a:xfrm>
          <a:custGeom>
            <a:avLst/>
            <a:gdLst>
              <a:gd name="T0" fmla="*/ 1544 w 4074"/>
              <a:gd name="T1" fmla="*/ 2704 h 4348"/>
              <a:gd name="T2" fmla="*/ 1469 w 4074"/>
              <a:gd name="T3" fmla="*/ 2456 h 4348"/>
              <a:gd name="T4" fmla="*/ 1780 w 4074"/>
              <a:gd name="T5" fmla="*/ 1186 h 4348"/>
              <a:gd name="T6" fmla="*/ 2113 w 4074"/>
              <a:gd name="T7" fmla="*/ 2218 h 4348"/>
              <a:gd name="T8" fmla="*/ 2525 w 4074"/>
              <a:gd name="T9" fmla="*/ 1022 h 4348"/>
              <a:gd name="T10" fmla="*/ 1612 w 4074"/>
              <a:gd name="T11" fmla="*/ 2029 h 4348"/>
              <a:gd name="T12" fmla="*/ 1534 w 4074"/>
              <a:gd name="T13" fmla="*/ 2165 h 4348"/>
              <a:gd name="T14" fmla="*/ 2094 w 4074"/>
              <a:gd name="T15" fmla="*/ 2491 h 4348"/>
              <a:gd name="T16" fmla="*/ 2687 w 4074"/>
              <a:gd name="T17" fmla="*/ 868 h 4348"/>
              <a:gd name="T18" fmla="*/ 2715 w 4074"/>
              <a:gd name="T19" fmla="*/ 553 h 4348"/>
              <a:gd name="T20" fmla="*/ 2687 w 4074"/>
              <a:gd name="T21" fmla="*/ 868 h 4348"/>
              <a:gd name="T22" fmla="*/ 3181 w 4074"/>
              <a:gd name="T23" fmla="*/ 1025 h 4348"/>
              <a:gd name="T24" fmla="*/ 2866 w 4074"/>
              <a:gd name="T25" fmla="*/ 1053 h 4348"/>
              <a:gd name="T26" fmla="*/ 2324 w 4074"/>
              <a:gd name="T27" fmla="*/ 731 h 4348"/>
              <a:gd name="T28" fmla="*/ 2192 w 4074"/>
              <a:gd name="T29" fmla="*/ 444 h 4348"/>
              <a:gd name="T30" fmla="*/ 2324 w 4074"/>
              <a:gd name="T31" fmla="*/ 731 h 4348"/>
              <a:gd name="T32" fmla="*/ 1799 w 4074"/>
              <a:gd name="T33" fmla="*/ 545 h 4348"/>
              <a:gd name="T34" fmla="*/ 1827 w 4074"/>
              <a:gd name="T35" fmla="*/ 859 h 4348"/>
              <a:gd name="T36" fmla="*/ 2994 w 4074"/>
              <a:gd name="T37" fmla="*/ 1551 h 4348"/>
              <a:gd name="T38" fmla="*/ 3281 w 4074"/>
              <a:gd name="T39" fmla="*/ 1418 h 4348"/>
              <a:gd name="T40" fmla="*/ 2994 w 4074"/>
              <a:gd name="T41" fmla="*/ 1551 h 4348"/>
              <a:gd name="T42" fmla="*/ 1499 w 4074"/>
              <a:gd name="T43" fmla="*/ 2225 h 4348"/>
              <a:gd name="T44" fmla="*/ 1420 w 4074"/>
              <a:gd name="T45" fmla="*/ 2361 h 4348"/>
              <a:gd name="T46" fmla="*/ 1980 w 4074"/>
              <a:gd name="T47" fmla="*/ 2687 h 4348"/>
              <a:gd name="T48" fmla="*/ 1485 w 4074"/>
              <a:gd name="T49" fmla="*/ 4348 h 4348"/>
              <a:gd name="T50" fmla="*/ 1592 w 4074"/>
              <a:gd name="T51" fmla="*/ 254 h 4348"/>
              <a:gd name="T52" fmla="*/ 3876 w 4074"/>
              <a:gd name="T53" fmla="*/ 1236 h 4348"/>
              <a:gd name="T54" fmla="*/ 3913 w 4074"/>
              <a:gd name="T55" fmla="*/ 1892 h 4348"/>
              <a:gd name="T56" fmla="*/ 4027 w 4074"/>
              <a:gd name="T57" fmla="*/ 2717 h 4348"/>
              <a:gd name="T58" fmla="*/ 3886 w 4074"/>
              <a:gd name="T59" fmla="*/ 3417 h 4348"/>
              <a:gd name="T60" fmla="*/ 3043 w 4074"/>
              <a:gd name="T61" fmla="*/ 3609 h 4348"/>
              <a:gd name="T62" fmla="*/ 1485 w 4074"/>
              <a:gd name="T63" fmla="*/ 4348 h 4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4" h="4348">
                <a:moveTo>
                  <a:pt x="1469" y="2456"/>
                </a:moveTo>
                <a:cubicBezTo>
                  <a:pt x="1425" y="2545"/>
                  <a:pt x="1457" y="2654"/>
                  <a:pt x="1544" y="2704"/>
                </a:cubicBezTo>
                <a:cubicBezTo>
                  <a:pt x="1617" y="2746"/>
                  <a:pt x="1706" y="2734"/>
                  <a:pt x="1766" y="2681"/>
                </a:cubicBezTo>
                <a:lnTo>
                  <a:pt x="1469" y="2456"/>
                </a:lnTo>
                <a:close/>
                <a:moveTo>
                  <a:pt x="2525" y="1022"/>
                </a:moveTo>
                <a:cubicBezTo>
                  <a:pt x="2256" y="867"/>
                  <a:pt x="1922" y="940"/>
                  <a:pt x="1780" y="1186"/>
                </a:cubicBezTo>
                <a:cubicBezTo>
                  <a:pt x="1635" y="1438"/>
                  <a:pt x="1823" y="1714"/>
                  <a:pt x="1692" y="1975"/>
                </a:cubicBezTo>
                <a:lnTo>
                  <a:pt x="2113" y="2218"/>
                </a:lnTo>
                <a:cubicBezTo>
                  <a:pt x="2273" y="1974"/>
                  <a:pt x="2610" y="2000"/>
                  <a:pt x="2756" y="1749"/>
                </a:cubicBezTo>
                <a:cubicBezTo>
                  <a:pt x="2898" y="1503"/>
                  <a:pt x="2794" y="1178"/>
                  <a:pt x="2525" y="1022"/>
                </a:cubicBezTo>
                <a:close/>
                <a:moveTo>
                  <a:pt x="2070" y="2375"/>
                </a:moveTo>
                <a:lnTo>
                  <a:pt x="1612" y="2029"/>
                </a:lnTo>
                <a:cubicBezTo>
                  <a:pt x="1578" y="2002"/>
                  <a:pt x="1532" y="2012"/>
                  <a:pt x="1510" y="2049"/>
                </a:cubicBezTo>
                <a:cubicBezTo>
                  <a:pt x="1489" y="2086"/>
                  <a:pt x="1499" y="2138"/>
                  <a:pt x="1534" y="2165"/>
                </a:cubicBezTo>
                <a:lnTo>
                  <a:pt x="1991" y="2511"/>
                </a:lnTo>
                <a:cubicBezTo>
                  <a:pt x="2026" y="2537"/>
                  <a:pt x="2072" y="2528"/>
                  <a:pt x="2094" y="2491"/>
                </a:cubicBezTo>
                <a:cubicBezTo>
                  <a:pt x="2115" y="2453"/>
                  <a:pt x="2104" y="2401"/>
                  <a:pt x="2070" y="2375"/>
                </a:cubicBezTo>
                <a:close/>
                <a:moveTo>
                  <a:pt x="2687" y="868"/>
                </a:moveTo>
                <a:lnTo>
                  <a:pt x="2831" y="620"/>
                </a:lnTo>
                <a:lnTo>
                  <a:pt x="2715" y="553"/>
                </a:lnTo>
                <a:lnTo>
                  <a:pt x="2572" y="801"/>
                </a:lnTo>
                <a:lnTo>
                  <a:pt x="2687" y="868"/>
                </a:lnTo>
                <a:close/>
                <a:moveTo>
                  <a:pt x="2932" y="1168"/>
                </a:moveTo>
                <a:lnTo>
                  <a:pt x="3181" y="1025"/>
                </a:lnTo>
                <a:lnTo>
                  <a:pt x="3114" y="910"/>
                </a:lnTo>
                <a:lnTo>
                  <a:pt x="2866" y="1053"/>
                </a:lnTo>
                <a:lnTo>
                  <a:pt x="2932" y="1168"/>
                </a:lnTo>
                <a:close/>
                <a:moveTo>
                  <a:pt x="2324" y="731"/>
                </a:moveTo>
                <a:lnTo>
                  <a:pt x="2324" y="444"/>
                </a:lnTo>
                <a:lnTo>
                  <a:pt x="2192" y="444"/>
                </a:lnTo>
                <a:lnTo>
                  <a:pt x="2192" y="730"/>
                </a:lnTo>
                <a:lnTo>
                  <a:pt x="2324" y="731"/>
                </a:lnTo>
                <a:close/>
                <a:moveTo>
                  <a:pt x="1942" y="793"/>
                </a:moveTo>
                <a:lnTo>
                  <a:pt x="1799" y="545"/>
                </a:lnTo>
                <a:lnTo>
                  <a:pt x="1683" y="611"/>
                </a:lnTo>
                <a:lnTo>
                  <a:pt x="1827" y="859"/>
                </a:lnTo>
                <a:lnTo>
                  <a:pt x="1942" y="793"/>
                </a:lnTo>
                <a:close/>
                <a:moveTo>
                  <a:pt x="2994" y="1551"/>
                </a:moveTo>
                <a:lnTo>
                  <a:pt x="3281" y="1551"/>
                </a:lnTo>
                <a:lnTo>
                  <a:pt x="3281" y="1418"/>
                </a:lnTo>
                <a:lnTo>
                  <a:pt x="2995" y="1418"/>
                </a:lnTo>
                <a:lnTo>
                  <a:pt x="2994" y="1551"/>
                </a:lnTo>
                <a:close/>
                <a:moveTo>
                  <a:pt x="1956" y="2572"/>
                </a:moveTo>
                <a:lnTo>
                  <a:pt x="1499" y="2225"/>
                </a:lnTo>
                <a:cubicBezTo>
                  <a:pt x="1464" y="2199"/>
                  <a:pt x="1418" y="2208"/>
                  <a:pt x="1397" y="2246"/>
                </a:cubicBezTo>
                <a:cubicBezTo>
                  <a:pt x="1375" y="2283"/>
                  <a:pt x="1386" y="2335"/>
                  <a:pt x="1420" y="2361"/>
                </a:cubicBezTo>
                <a:lnTo>
                  <a:pt x="1878" y="2708"/>
                </a:lnTo>
                <a:cubicBezTo>
                  <a:pt x="1912" y="2734"/>
                  <a:pt x="1958" y="2725"/>
                  <a:pt x="1980" y="2687"/>
                </a:cubicBezTo>
                <a:cubicBezTo>
                  <a:pt x="2002" y="2650"/>
                  <a:pt x="1991" y="2598"/>
                  <a:pt x="1956" y="2572"/>
                </a:cubicBezTo>
                <a:close/>
                <a:moveTo>
                  <a:pt x="1485" y="4348"/>
                </a:moveTo>
                <a:cubicBezTo>
                  <a:pt x="1536" y="4004"/>
                  <a:pt x="1534" y="3642"/>
                  <a:pt x="1442" y="3319"/>
                </a:cubicBezTo>
                <a:cubicBezTo>
                  <a:pt x="0" y="2508"/>
                  <a:pt x="379" y="632"/>
                  <a:pt x="1592" y="254"/>
                </a:cubicBezTo>
                <a:cubicBezTo>
                  <a:pt x="2228" y="0"/>
                  <a:pt x="3097" y="153"/>
                  <a:pt x="3663" y="718"/>
                </a:cubicBezTo>
                <a:cubicBezTo>
                  <a:pt x="4074" y="1129"/>
                  <a:pt x="3876" y="1236"/>
                  <a:pt x="3876" y="1236"/>
                </a:cubicBezTo>
                <a:lnTo>
                  <a:pt x="3786" y="1286"/>
                </a:lnTo>
                <a:cubicBezTo>
                  <a:pt x="3836" y="1482"/>
                  <a:pt x="3924" y="1842"/>
                  <a:pt x="3913" y="1892"/>
                </a:cubicBezTo>
                <a:cubicBezTo>
                  <a:pt x="3898" y="1960"/>
                  <a:pt x="3822" y="2028"/>
                  <a:pt x="3822" y="2028"/>
                </a:cubicBezTo>
                <a:lnTo>
                  <a:pt x="4027" y="2717"/>
                </a:lnTo>
                <a:lnTo>
                  <a:pt x="3845" y="2794"/>
                </a:lnTo>
                <a:cubicBezTo>
                  <a:pt x="3885" y="3015"/>
                  <a:pt x="3908" y="3199"/>
                  <a:pt x="3886" y="3417"/>
                </a:cubicBezTo>
                <a:cubicBezTo>
                  <a:pt x="3883" y="3455"/>
                  <a:pt x="3759" y="3564"/>
                  <a:pt x="3659" y="3570"/>
                </a:cubicBezTo>
                <a:lnTo>
                  <a:pt x="3043" y="3609"/>
                </a:lnTo>
                <a:lnTo>
                  <a:pt x="3083" y="4348"/>
                </a:lnTo>
                <a:lnTo>
                  <a:pt x="1485" y="43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20" name="淘宝网chenying0907出品 5"/>
          <p:cNvSpPr>
            <a:spLocks noEditPoints="1"/>
          </p:cNvSpPr>
          <p:nvPr/>
        </p:nvSpPr>
        <p:spPr bwMode="auto">
          <a:xfrm>
            <a:off x="1051330" y="1245763"/>
            <a:ext cx="1177925" cy="1727200"/>
          </a:xfrm>
          <a:custGeom>
            <a:avLst/>
            <a:gdLst>
              <a:gd name="T0" fmla="*/ 1018 w 2143"/>
              <a:gd name="T1" fmla="*/ 2013 h 3130"/>
              <a:gd name="T2" fmla="*/ 1369 w 2143"/>
              <a:gd name="T3" fmla="*/ 1814 h 3130"/>
              <a:gd name="T4" fmla="*/ 1589 w 2143"/>
              <a:gd name="T5" fmla="*/ 1875 h 3130"/>
              <a:gd name="T6" fmla="*/ 1795 w 2143"/>
              <a:gd name="T7" fmla="*/ 1471 h 3130"/>
              <a:gd name="T8" fmla="*/ 1948 w 2143"/>
              <a:gd name="T9" fmla="*/ 1357 h 3130"/>
              <a:gd name="T10" fmla="*/ 1955 w 2143"/>
              <a:gd name="T11" fmla="*/ 870 h 3130"/>
              <a:gd name="T12" fmla="*/ 1806 w 2143"/>
              <a:gd name="T13" fmla="*/ 752 h 3130"/>
              <a:gd name="T14" fmla="*/ 1638 w 2143"/>
              <a:gd name="T15" fmla="*/ 353 h 3130"/>
              <a:gd name="T16" fmla="*/ 1460 w 2143"/>
              <a:gd name="T17" fmla="*/ 387 h 3130"/>
              <a:gd name="T18" fmla="*/ 1125 w 2143"/>
              <a:gd name="T19" fmla="*/ 190 h 3130"/>
              <a:gd name="T20" fmla="*/ 1044 w 2143"/>
              <a:gd name="T21" fmla="*/ 189 h 3130"/>
              <a:gd name="T22" fmla="*/ 795 w 2143"/>
              <a:gd name="T23" fmla="*/ 385 h 3130"/>
              <a:gd name="T24" fmla="*/ 715 w 2143"/>
              <a:gd name="T25" fmla="*/ 362 h 3130"/>
              <a:gd name="T26" fmla="*/ 513 w 2143"/>
              <a:gd name="T27" fmla="*/ 379 h 3130"/>
              <a:gd name="T28" fmla="*/ 221 w 2143"/>
              <a:gd name="T29" fmla="*/ 769 h 3130"/>
              <a:gd name="T30" fmla="*/ 272 w 2143"/>
              <a:gd name="T31" fmla="*/ 952 h 3130"/>
              <a:gd name="T32" fmla="*/ 175 w 2143"/>
              <a:gd name="T33" fmla="*/ 1378 h 3130"/>
              <a:gd name="T34" fmla="*/ 496 w 2143"/>
              <a:gd name="T35" fmla="*/ 1675 h 3130"/>
              <a:gd name="T36" fmla="*/ 534 w 2143"/>
              <a:gd name="T37" fmla="*/ 1860 h 3130"/>
              <a:gd name="T38" fmla="*/ 747 w 2143"/>
              <a:gd name="T39" fmla="*/ 1805 h 3130"/>
              <a:gd name="T40" fmla="*/ 810 w 2143"/>
              <a:gd name="T41" fmla="*/ 1995 h 3130"/>
              <a:gd name="T42" fmla="*/ 607 w 2143"/>
              <a:gd name="T43" fmla="*/ 2010 h 3130"/>
              <a:gd name="T44" fmla="*/ 334 w 2143"/>
              <a:gd name="T45" fmla="*/ 1671 h 3130"/>
              <a:gd name="T46" fmla="*/ 20 w 2143"/>
              <a:gd name="T47" fmla="*/ 1426 h 3130"/>
              <a:gd name="T48" fmla="*/ 141 w 2143"/>
              <a:gd name="T49" fmla="*/ 1047 h 3130"/>
              <a:gd name="T50" fmla="*/ 176 w 2143"/>
              <a:gd name="T51" fmla="*/ 613 h 3130"/>
              <a:gd name="T52" fmla="*/ 350 w 2143"/>
              <a:gd name="T53" fmla="*/ 379 h 3130"/>
              <a:gd name="T54" fmla="*/ 760 w 2143"/>
              <a:gd name="T55" fmla="*/ 207 h 3130"/>
              <a:gd name="T56" fmla="*/ 820 w 2143"/>
              <a:gd name="T57" fmla="*/ 222 h 3130"/>
              <a:gd name="T58" fmla="*/ 1084 w 2143"/>
              <a:gd name="T59" fmla="*/ 0 h 3130"/>
              <a:gd name="T60" fmla="*/ 1396 w 2143"/>
              <a:gd name="T61" fmla="*/ 235 h 3130"/>
              <a:gd name="T62" fmla="*/ 1754 w 2143"/>
              <a:gd name="T63" fmla="*/ 240 h 3130"/>
              <a:gd name="T64" fmla="*/ 1856 w 2143"/>
              <a:gd name="T65" fmla="*/ 598 h 3130"/>
              <a:gd name="T66" fmla="*/ 2083 w 2143"/>
              <a:gd name="T67" fmla="*/ 969 h 3130"/>
              <a:gd name="T68" fmla="*/ 2079 w 2143"/>
              <a:gd name="T69" fmla="*/ 1262 h 3130"/>
              <a:gd name="T70" fmla="*/ 1841 w 2143"/>
              <a:gd name="T71" fmla="*/ 1627 h 3130"/>
              <a:gd name="T72" fmla="*/ 1589 w 2143"/>
              <a:gd name="T73" fmla="*/ 2037 h 3130"/>
              <a:gd name="T74" fmla="*/ 1369 w 2143"/>
              <a:gd name="T75" fmla="*/ 1976 h 3130"/>
              <a:gd name="T76" fmla="*/ 1059 w 2143"/>
              <a:gd name="T77" fmla="*/ 2202 h 3130"/>
              <a:gd name="T78" fmla="*/ 1067 w 2143"/>
              <a:gd name="T79" fmla="*/ 1691 h 3130"/>
              <a:gd name="T80" fmla="*/ 1067 w 2143"/>
              <a:gd name="T81" fmla="*/ 1788 h 3130"/>
              <a:gd name="T82" fmla="*/ 1721 w 2143"/>
              <a:gd name="T83" fmla="*/ 1134 h 3130"/>
              <a:gd name="T84" fmla="*/ 1067 w 2143"/>
              <a:gd name="T85" fmla="*/ 1603 h 3130"/>
              <a:gd name="T86" fmla="*/ 1535 w 2143"/>
              <a:gd name="T87" fmla="*/ 1135 h 3130"/>
              <a:gd name="T88" fmla="*/ 1465 w 2143"/>
              <a:gd name="T89" fmla="*/ 2145 h 3130"/>
              <a:gd name="T90" fmla="*/ 1189 w 2143"/>
              <a:gd name="T91" fmla="*/ 2304 h 3130"/>
              <a:gd name="T92" fmla="*/ 1414 w 2143"/>
              <a:gd name="T93" fmla="*/ 2757 h 3130"/>
              <a:gd name="T94" fmla="*/ 1840 w 2143"/>
              <a:gd name="T95" fmla="*/ 2998 h 3130"/>
              <a:gd name="T96" fmla="*/ 777 w 2143"/>
              <a:gd name="T97" fmla="*/ 2178 h 3130"/>
              <a:gd name="T98" fmla="*/ 535 w 2143"/>
              <a:gd name="T99" fmla="*/ 2151 h 3130"/>
              <a:gd name="T100" fmla="*/ 374 w 2143"/>
              <a:gd name="T101" fmla="*/ 3073 h 3130"/>
              <a:gd name="T102" fmla="*/ 992 w 2143"/>
              <a:gd name="T103" fmla="*/ 3032 h 3130"/>
              <a:gd name="T104" fmla="*/ 1059 w 2143"/>
              <a:gd name="T105" fmla="*/ 2332 h 3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3" h="3130">
                <a:moveTo>
                  <a:pt x="747" y="1805"/>
                </a:moveTo>
                <a:cubicBezTo>
                  <a:pt x="826" y="1805"/>
                  <a:pt x="903" y="1844"/>
                  <a:pt x="944" y="1904"/>
                </a:cubicBezTo>
                <a:lnTo>
                  <a:pt x="1018" y="2013"/>
                </a:lnTo>
                <a:cubicBezTo>
                  <a:pt x="1041" y="2047"/>
                  <a:pt x="1075" y="2047"/>
                  <a:pt x="1099" y="2014"/>
                </a:cubicBezTo>
                <a:lnTo>
                  <a:pt x="1177" y="1907"/>
                </a:lnTo>
                <a:cubicBezTo>
                  <a:pt x="1218" y="1850"/>
                  <a:pt x="1293" y="1814"/>
                  <a:pt x="1369" y="1814"/>
                </a:cubicBezTo>
                <a:cubicBezTo>
                  <a:pt x="1393" y="1814"/>
                  <a:pt x="1417" y="1818"/>
                  <a:pt x="1439" y="1825"/>
                </a:cubicBezTo>
                <a:lnTo>
                  <a:pt x="1564" y="1870"/>
                </a:lnTo>
                <a:cubicBezTo>
                  <a:pt x="1573" y="1873"/>
                  <a:pt x="1581" y="1875"/>
                  <a:pt x="1589" y="1875"/>
                </a:cubicBezTo>
                <a:cubicBezTo>
                  <a:pt x="1625" y="1875"/>
                  <a:pt x="1630" y="1843"/>
                  <a:pt x="1630" y="1824"/>
                </a:cubicBezTo>
                <a:lnTo>
                  <a:pt x="1630" y="1692"/>
                </a:lnTo>
                <a:cubicBezTo>
                  <a:pt x="1630" y="1595"/>
                  <a:pt x="1703" y="1498"/>
                  <a:pt x="1795" y="1471"/>
                </a:cubicBezTo>
                <a:lnTo>
                  <a:pt x="1922" y="1434"/>
                </a:lnTo>
                <a:cubicBezTo>
                  <a:pt x="1941" y="1428"/>
                  <a:pt x="1955" y="1417"/>
                  <a:pt x="1960" y="1404"/>
                </a:cubicBezTo>
                <a:cubicBezTo>
                  <a:pt x="1964" y="1391"/>
                  <a:pt x="1960" y="1373"/>
                  <a:pt x="1948" y="1357"/>
                </a:cubicBezTo>
                <a:lnTo>
                  <a:pt x="1870" y="1250"/>
                </a:lnTo>
                <a:cubicBezTo>
                  <a:pt x="1814" y="1173"/>
                  <a:pt x="1816" y="1052"/>
                  <a:pt x="1874" y="975"/>
                </a:cubicBezTo>
                <a:lnTo>
                  <a:pt x="1955" y="870"/>
                </a:lnTo>
                <a:cubicBezTo>
                  <a:pt x="1967" y="854"/>
                  <a:pt x="1972" y="837"/>
                  <a:pt x="1968" y="824"/>
                </a:cubicBezTo>
                <a:cubicBezTo>
                  <a:pt x="1964" y="811"/>
                  <a:pt x="1951" y="799"/>
                  <a:pt x="1931" y="793"/>
                </a:cubicBezTo>
                <a:lnTo>
                  <a:pt x="1806" y="752"/>
                </a:lnTo>
                <a:cubicBezTo>
                  <a:pt x="1714" y="722"/>
                  <a:pt x="1644" y="624"/>
                  <a:pt x="1647" y="527"/>
                </a:cubicBezTo>
                <a:lnTo>
                  <a:pt x="1651" y="395"/>
                </a:lnTo>
                <a:cubicBezTo>
                  <a:pt x="1651" y="377"/>
                  <a:pt x="1646" y="362"/>
                  <a:pt x="1638" y="353"/>
                </a:cubicBezTo>
                <a:cubicBezTo>
                  <a:pt x="1629" y="344"/>
                  <a:pt x="1617" y="343"/>
                  <a:pt x="1609" y="343"/>
                </a:cubicBezTo>
                <a:cubicBezTo>
                  <a:pt x="1601" y="343"/>
                  <a:pt x="1594" y="344"/>
                  <a:pt x="1586" y="347"/>
                </a:cubicBezTo>
                <a:lnTo>
                  <a:pt x="1460" y="387"/>
                </a:lnTo>
                <a:cubicBezTo>
                  <a:pt x="1440" y="394"/>
                  <a:pt x="1418" y="397"/>
                  <a:pt x="1396" y="397"/>
                </a:cubicBezTo>
                <a:cubicBezTo>
                  <a:pt x="1317" y="397"/>
                  <a:pt x="1241" y="358"/>
                  <a:pt x="1200" y="298"/>
                </a:cubicBezTo>
                <a:lnTo>
                  <a:pt x="1125" y="190"/>
                </a:lnTo>
                <a:cubicBezTo>
                  <a:pt x="1113" y="172"/>
                  <a:pt x="1099" y="163"/>
                  <a:pt x="1084" y="163"/>
                </a:cubicBezTo>
                <a:cubicBezTo>
                  <a:pt x="1067" y="163"/>
                  <a:pt x="1061" y="163"/>
                  <a:pt x="1047" y="184"/>
                </a:cubicBezTo>
                <a:lnTo>
                  <a:pt x="1044" y="189"/>
                </a:lnTo>
                <a:cubicBezTo>
                  <a:pt x="1011" y="240"/>
                  <a:pt x="969" y="304"/>
                  <a:pt x="933" y="339"/>
                </a:cubicBezTo>
                <a:cubicBezTo>
                  <a:pt x="910" y="361"/>
                  <a:pt x="875" y="389"/>
                  <a:pt x="827" y="389"/>
                </a:cubicBezTo>
                <a:cubicBezTo>
                  <a:pt x="814" y="389"/>
                  <a:pt x="803" y="387"/>
                  <a:pt x="795" y="385"/>
                </a:cubicBezTo>
                <a:lnTo>
                  <a:pt x="783" y="385"/>
                </a:lnTo>
                <a:lnTo>
                  <a:pt x="774" y="379"/>
                </a:lnTo>
                <a:cubicBezTo>
                  <a:pt x="759" y="375"/>
                  <a:pt x="738" y="369"/>
                  <a:pt x="715" y="362"/>
                </a:cubicBezTo>
                <a:cubicBezTo>
                  <a:pt x="681" y="353"/>
                  <a:pt x="625" y="337"/>
                  <a:pt x="614" y="334"/>
                </a:cubicBezTo>
                <a:cubicBezTo>
                  <a:pt x="590" y="329"/>
                  <a:pt x="563" y="325"/>
                  <a:pt x="556" y="325"/>
                </a:cubicBezTo>
                <a:cubicBezTo>
                  <a:pt x="524" y="325"/>
                  <a:pt x="513" y="353"/>
                  <a:pt x="513" y="379"/>
                </a:cubicBezTo>
                <a:lnTo>
                  <a:pt x="513" y="511"/>
                </a:lnTo>
                <a:cubicBezTo>
                  <a:pt x="513" y="607"/>
                  <a:pt x="440" y="704"/>
                  <a:pt x="347" y="731"/>
                </a:cubicBezTo>
                <a:lnTo>
                  <a:pt x="221" y="769"/>
                </a:lnTo>
                <a:cubicBezTo>
                  <a:pt x="201" y="774"/>
                  <a:pt x="188" y="785"/>
                  <a:pt x="183" y="799"/>
                </a:cubicBezTo>
                <a:cubicBezTo>
                  <a:pt x="179" y="811"/>
                  <a:pt x="183" y="829"/>
                  <a:pt x="195" y="845"/>
                </a:cubicBezTo>
                <a:lnTo>
                  <a:pt x="272" y="952"/>
                </a:lnTo>
                <a:cubicBezTo>
                  <a:pt x="329" y="1030"/>
                  <a:pt x="327" y="1151"/>
                  <a:pt x="269" y="1227"/>
                </a:cubicBezTo>
                <a:lnTo>
                  <a:pt x="188" y="1332"/>
                </a:lnTo>
                <a:cubicBezTo>
                  <a:pt x="176" y="1348"/>
                  <a:pt x="171" y="1365"/>
                  <a:pt x="175" y="1378"/>
                </a:cubicBezTo>
                <a:cubicBezTo>
                  <a:pt x="179" y="1392"/>
                  <a:pt x="193" y="1403"/>
                  <a:pt x="212" y="1410"/>
                </a:cubicBezTo>
                <a:lnTo>
                  <a:pt x="337" y="1450"/>
                </a:lnTo>
                <a:cubicBezTo>
                  <a:pt x="429" y="1480"/>
                  <a:pt x="499" y="1579"/>
                  <a:pt x="496" y="1675"/>
                </a:cubicBezTo>
                <a:lnTo>
                  <a:pt x="492" y="1807"/>
                </a:lnTo>
                <a:cubicBezTo>
                  <a:pt x="492" y="1825"/>
                  <a:pt x="496" y="1840"/>
                  <a:pt x="505" y="1849"/>
                </a:cubicBezTo>
                <a:cubicBezTo>
                  <a:pt x="514" y="1858"/>
                  <a:pt x="526" y="1860"/>
                  <a:pt x="534" y="1860"/>
                </a:cubicBezTo>
                <a:cubicBezTo>
                  <a:pt x="542" y="1860"/>
                  <a:pt x="549" y="1858"/>
                  <a:pt x="557" y="1856"/>
                </a:cubicBezTo>
                <a:lnTo>
                  <a:pt x="683" y="1815"/>
                </a:lnTo>
                <a:cubicBezTo>
                  <a:pt x="705" y="1808"/>
                  <a:pt x="726" y="1805"/>
                  <a:pt x="747" y="1805"/>
                </a:cubicBezTo>
                <a:close/>
                <a:moveTo>
                  <a:pt x="1059" y="2202"/>
                </a:moveTo>
                <a:cubicBezTo>
                  <a:pt x="990" y="2202"/>
                  <a:pt x="926" y="2166"/>
                  <a:pt x="884" y="2104"/>
                </a:cubicBezTo>
                <a:lnTo>
                  <a:pt x="810" y="1995"/>
                </a:lnTo>
                <a:cubicBezTo>
                  <a:pt x="800" y="1981"/>
                  <a:pt x="774" y="1967"/>
                  <a:pt x="747" y="1967"/>
                </a:cubicBezTo>
                <a:cubicBezTo>
                  <a:pt x="742" y="1967"/>
                  <a:pt x="737" y="1968"/>
                  <a:pt x="732" y="1970"/>
                </a:cubicBezTo>
                <a:lnTo>
                  <a:pt x="607" y="2010"/>
                </a:lnTo>
                <a:cubicBezTo>
                  <a:pt x="527" y="2036"/>
                  <a:pt x="442" y="2017"/>
                  <a:pt x="389" y="1962"/>
                </a:cubicBezTo>
                <a:cubicBezTo>
                  <a:pt x="349" y="1921"/>
                  <a:pt x="328" y="1865"/>
                  <a:pt x="330" y="1802"/>
                </a:cubicBezTo>
                <a:lnTo>
                  <a:pt x="334" y="1671"/>
                </a:lnTo>
                <a:cubicBezTo>
                  <a:pt x="335" y="1646"/>
                  <a:pt x="310" y="1612"/>
                  <a:pt x="287" y="1604"/>
                </a:cubicBezTo>
                <a:lnTo>
                  <a:pt x="162" y="1564"/>
                </a:lnTo>
                <a:cubicBezTo>
                  <a:pt x="91" y="1541"/>
                  <a:pt x="40" y="1491"/>
                  <a:pt x="20" y="1426"/>
                </a:cubicBezTo>
                <a:cubicBezTo>
                  <a:pt x="0" y="1362"/>
                  <a:pt x="14" y="1292"/>
                  <a:pt x="59" y="1233"/>
                </a:cubicBezTo>
                <a:lnTo>
                  <a:pt x="140" y="1128"/>
                </a:lnTo>
                <a:cubicBezTo>
                  <a:pt x="155" y="1109"/>
                  <a:pt x="155" y="1067"/>
                  <a:pt x="141" y="1047"/>
                </a:cubicBezTo>
                <a:lnTo>
                  <a:pt x="64" y="940"/>
                </a:lnTo>
                <a:cubicBezTo>
                  <a:pt x="20" y="881"/>
                  <a:pt x="8" y="810"/>
                  <a:pt x="29" y="746"/>
                </a:cubicBezTo>
                <a:cubicBezTo>
                  <a:pt x="52" y="682"/>
                  <a:pt x="105" y="633"/>
                  <a:pt x="176" y="613"/>
                </a:cubicBezTo>
                <a:lnTo>
                  <a:pt x="302" y="576"/>
                </a:lnTo>
                <a:cubicBezTo>
                  <a:pt x="325" y="569"/>
                  <a:pt x="350" y="535"/>
                  <a:pt x="350" y="511"/>
                </a:cubicBezTo>
                <a:lnTo>
                  <a:pt x="350" y="379"/>
                </a:lnTo>
                <a:cubicBezTo>
                  <a:pt x="350" y="256"/>
                  <a:pt x="439" y="163"/>
                  <a:pt x="556" y="163"/>
                </a:cubicBezTo>
                <a:cubicBezTo>
                  <a:pt x="584" y="163"/>
                  <a:pt x="627" y="171"/>
                  <a:pt x="648" y="176"/>
                </a:cubicBezTo>
                <a:cubicBezTo>
                  <a:pt x="660" y="178"/>
                  <a:pt x="693" y="187"/>
                  <a:pt x="760" y="207"/>
                </a:cubicBezTo>
                <a:cubicBezTo>
                  <a:pt x="782" y="213"/>
                  <a:pt x="802" y="219"/>
                  <a:pt x="816" y="223"/>
                </a:cubicBezTo>
                <a:lnTo>
                  <a:pt x="819" y="223"/>
                </a:lnTo>
                <a:cubicBezTo>
                  <a:pt x="820" y="222"/>
                  <a:pt x="820" y="222"/>
                  <a:pt x="820" y="222"/>
                </a:cubicBezTo>
                <a:cubicBezTo>
                  <a:pt x="838" y="205"/>
                  <a:pt x="867" y="164"/>
                  <a:pt x="907" y="102"/>
                </a:cubicBezTo>
                <a:lnTo>
                  <a:pt x="910" y="97"/>
                </a:lnTo>
                <a:cubicBezTo>
                  <a:pt x="951" y="32"/>
                  <a:pt x="1008" y="0"/>
                  <a:pt x="1084" y="0"/>
                </a:cubicBezTo>
                <a:cubicBezTo>
                  <a:pt x="1153" y="0"/>
                  <a:pt x="1217" y="36"/>
                  <a:pt x="1259" y="98"/>
                </a:cubicBezTo>
                <a:lnTo>
                  <a:pt x="1334" y="207"/>
                </a:lnTo>
                <a:cubicBezTo>
                  <a:pt x="1343" y="221"/>
                  <a:pt x="1369" y="235"/>
                  <a:pt x="1396" y="235"/>
                </a:cubicBezTo>
                <a:cubicBezTo>
                  <a:pt x="1403" y="235"/>
                  <a:pt x="1408" y="234"/>
                  <a:pt x="1411" y="233"/>
                </a:cubicBezTo>
                <a:lnTo>
                  <a:pt x="1536" y="192"/>
                </a:lnTo>
                <a:cubicBezTo>
                  <a:pt x="1615" y="166"/>
                  <a:pt x="1701" y="185"/>
                  <a:pt x="1754" y="240"/>
                </a:cubicBezTo>
                <a:cubicBezTo>
                  <a:pt x="1794" y="281"/>
                  <a:pt x="1815" y="338"/>
                  <a:pt x="1813" y="400"/>
                </a:cubicBezTo>
                <a:lnTo>
                  <a:pt x="1809" y="532"/>
                </a:lnTo>
                <a:cubicBezTo>
                  <a:pt x="1808" y="556"/>
                  <a:pt x="1833" y="590"/>
                  <a:pt x="1856" y="598"/>
                </a:cubicBezTo>
                <a:lnTo>
                  <a:pt x="1981" y="639"/>
                </a:lnTo>
                <a:cubicBezTo>
                  <a:pt x="2051" y="661"/>
                  <a:pt x="2103" y="711"/>
                  <a:pt x="2123" y="776"/>
                </a:cubicBezTo>
                <a:cubicBezTo>
                  <a:pt x="2143" y="841"/>
                  <a:pt x="2128" y="911"/>
                  <a:pt x="2083" y="969"/>
                </a:cubicBezTo>
                <a:lnTo>
                  <a:pt x="2003" y="1074"/>
                </a:lnTo>
                <a:cubicBezTo>
                  <a:pt x="1988" y="1093"/>
                  <a:pt x="1988" y="1135"/>
                  <a:pt x="2002" y="1155"/>
                </a:cubicBezTo>
                <a:lnTo>
                  <a:pt x="2079" y="1262"/>
                </a:lnTo>
                <a:cubicBezTo>
                  <a:pt x="2123" y="1322"/>
                  <a:pt x="2135" y="1393"/>
                  <a:pt x="2113" y="1456"/>
                </a:cubicBezTo>
                <a:cubicBezTo>
                  <a:pt x="2092" y="1520"/>
                  <a:pt x="2039" y="1568"/>
                  <a:pt x="1968" y="1589"/>
                </a:cubicBezTo>
                <a:lnTo>
                  <a:pt x="1841" y="1627"/>
                </a:lnTo>
                <a:cubicBezTo>
                  <a:pt x="1817" y="1634"/>
                  <a:pt x="1792" y="1667"/>
                  <a:pt x="1792" y="1692"/>
                </a:cubicBezTo>
                <a:lnTo>
                  <a:pt x="1792" y="1824"/>
                </a:lnTo>
                <a:cubicBezTo>
                  <a:pt x="1792" y="1947"/>
                  <a:pt x="1707" y="2037"/>
                  <a:pt x="1589" y="2037"/>
                </a:cubicBezTo>
                <a:cubicBezTo>
                  <a:pt x="1562" y="2037"/>
                  <a:pt x="1535" y="2032"/>
                  <a:pt x="1509" y="2023"/>
                </a:cubicBezTo>
                <a:lnTo>
                  <a:pt x="1385" y="1979"/>
                </a:lnTo>
                <a:cubicBezTo>
                  <a:pt x="1381" y="1977"/>
                  <a:pt x="1375" y="1976"/>
                  <a:pt x="1369" y="1976"/>
                </a:cubicBezTo>
                <a:cubicBezTo>
                  <a:pt x="1343" y="1976"/>
                  <a:pt x="1317" y="1989"/>
                  <a:pt x="1308" y="2002"/>
                </a:cubicBezTo>
                <a:lnTo>
                  <a:pt x="1230" y="2109"/>
                </a:lnTo>
                <a:cubicBezTo>
                  <a:pt x="1187" y="2169"/>
                  <a:pt x="1126" y="2202"/>
                  <a:pt x="1059" y="2202"/>
                </a:cubicBezTo>
                <a:close/>
                <a:moveTo>
                  <a:pt x="1067" y="578"/>
                </a:moveTo>
                <a:cubicBezTo>
                  <a:pt x="760" y="578"/>
                  <a:pt x="511" y="828"/>
                  <a:pt x="511" y="1134"/>
                </a:cubicBezTo>
                <a:cubicBezTo>
                  <a:pt x="511" y="1441"/>
                  <a:pt x="760" y="1691"/>
                  <a:pt x="1067" y="1691"/>
                </a:cubicBezTo>
                <a:cubicBezTo>
                  <a:pt x="1374" y="1691"/>
                  <a:pt x="1623" y="1441"/>
                  <a:pt x="1623" y="1134"/>
                </a:cubicBezTo>
                <a:cubicBezTo>
                  <a:pt x="1623" y="828"/>
                  <a:pt x="1374" y="578"/>
                  <a:pt x="1067" y="578"/>
                </a:cubicBezTo>
                <a:close/>
                <a:moveTo>
                  <a:pt x="1067" y="1788"/>
                </a:moveTo>
                <a:cubicBezTo>
                  <a:pt x="707" y="1788"/>
                  <a:pt x="414" y="1495"/>
                  <a:pt x="414" y="1134"/>
                </a:cubicBezTo>
                <a:cubicBezTo>
                  <a:pt x="414" y="774"/>
                  <a:pt x="707" y="481"/>
                  <a:pt x="1067" y="481"/>
                </a:cubicBezTo>
                <a:cubicBezTo>
                  <a:pt x="1427" y="481"/>
                  <a:pt x="1721" y="774"/>
                  <a:pt x="1721" y="1134"/>
                </a:cubicBezTo>
                <a:cubicBezTo>
                  <a:pt x="1721" y="1495"/>
                  <a:pt x="1427" y="1788"/>
                  <a:pt x="1067" y="1788"/>
                </a:cubicBezTo>
                <a:close/>
                <a:moveTo>
                  <a:pt x="1535" y="1135"/>
                </a:moveTo>
                <a:cubicBezTo>
                  <a:pt x="1535" y="1393"/>
                  <a:pt x="1326" y="1603"/>
                  <a:pt x="1067" y="1603"/>
                </a:cubicBezTo>
                <a:cubicBezTo>
                  <a:pt x="808" y="1603"/>
                  <a:pt x="599" y="1393"/>
                  <a:pt x="599" y="1135"/>
                </a:cubicBezTo>
                <a:cubicBezTo>
                  <a:pt x="599" y="876"/>
                  <a:pt x="808" y="666"/>
                  <a:pt x="1067" y="666"/>
                </a:cubicBezTo>
                <a:cubicBezTo>
                  <a:pt x="1326" y="666"/>
                  <a:pt x="1535" y="876"/>
                  <a:pt x="1535" y="1135"/>
                </a:cubicBezTo>
                <a:close/>
                <a:moveTo>
                  <a:pt x="1597" y="2166"/>
                </a:moveTo>
                <a:cubicBezTo>
                  <a:pt x="1595" y="2167"/>
                  <a:pt x="1592" y="2167"/>
                  <a:pt x="1589" y="2167"/>
                </a:cubicBezTo>
                <a:cubicBezTo>
                  <a:pt x="1547" y="2167"/>
                  <a:pt x="1505" y="2159"/>
                  <a:pt x="1465" y="2145"/>
                </a:cubicBezTo>
                <a:lnTo>
                  <a:pt x="1386" y="2117"/>
                </a:lnTo>
                <a:lnTo>
                  <a:pt x="1336" y="2186"/>
                </a:lnTo>
                <a:cubicBezTo>
                  <a:pt x="1296" y="2240"/>
                  <a:pt x="1245" y="2280"/>
                  <a:pt x="1189" y="2304"/>
                </a:cubicBezTo>
                <a:lnTo>
                  <a:pt x="1228" y="2954"/>
                </a:lnTo>
                <a:cubicBezTo>
                  <a:pt x="1231" y="3006"/>
                  <a:pt x="1256" y="3013"/>
                  <a:pt x="1284" y="2968"/>
                </a:cubicBezTo>
                <a:lnTo>
                  <a:pt x="1414" y="2757"/>
                </a:lnTo>
                <a:cubicBezTo>
                  <a:pt x="1442" y="2712"/>
                  <a:pt x="1494" y="2707"/>
                  <a:pt x="1530" y="2744"/>
                </a:cubicBezTo>
                <a:lnTo>
                  <a:pt x="1798" y="3022"/>
                </a:lnTo>
                <a:cubicBezTo>
                  <a:pt x="1834" y="3060"/>
                  <a:pt x="1853" y="3049"/>
                  <a:pt x="1840" y="2998"/>
                </a:cubicBezTo>
                <a:cubicBezTo>
                  <a:pt x="1840" y="2998"/>
                  <a:pt x="1672" y="2420"/>
                  <a:pt x="1597" y="2166"/>
                </a:cubicBezTo>
                <a:close/>
                <a:moveTo>
                  <a:pt x="1059" y="2332"/>
                </a:moveTo>
                <a:cubicBezTo>
                  <a:pt x="946" y="2332"/>
                  <a:pt x="844" y="2275"/>
                  <a:pt x="777" y="2178"/>
                </a:cubicBezTo>
                <a:lnTo>
                  <a:pt x="729" y="2107"/>
                </a:lnTo>
                <a:lnTo>
                  <a:pt x="647" y="2134"/>
                </a:lnTo>
                <a:cubicBezTo>
                  <a:pt x="611" y="2145"/>
                  <a:pt x="573" y="2151"/>
                  <a:pt x="535" y="2151"/>
                </a:cubicBezTo>
                <a:cubicBezTo>
                  <a:pt x="519" y="2151"/>
                  <a:pt x="503" y="2150"/>
                  <a:pt x="487" y="2148"/>
                </a:cubicBezTo>
                <a:cubicBezTo>
                  <a:pt x="419" y="2398"/>
                  <a:pt x="263" y="2975"/>
                  <a:pt x="260" y="2991"/>
                </a:cubicBezTo>
                <a:cubicBezTo>
                  <a:pt x="250" y="3045"/>
                  <a:pt x="282" y="3130"/>
                  <a:pt x="374" y="3073"/>
                </a:cubicBezTo>
                <a:cubicBezTo>
                  <a:pt x="387" y="3065"/>
                  <a:pt x="660" y="2841"/>
                  <a:pt x="660" y="2841"/>
                </a:cubicBezTo>
                <a:cubicBezTo>
                  <a:pt x="700" y="2806"/>
                  <a:pt x="735" y="2804"/>
                  <a:pt x="781" y="2845"/>
                </a:cubicBezTo>
                <a:lnTo>
                  <a:pt x="992" y="3032"/>
                </a:lnTo>
                <a:cubicBezTo>
                  <a:pt x="1029" y="3066"/>
                  <a:pt x="1087" y="3047"/>
                  <a:pt x="1085" y="2994"/>
                </a:cubicBezTo>
                <a:lnTo>
                  <a:pt x="1065" y="2331"/>
                </a:lnTo>
                <a:cubicBezTo>
                  <a:pt x="1063" y="2331"/>
                  <a:pt x="1061" y="2332"/>
                  <a:pt x="1059" y="23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21" name="淘宝网chenying0907出品 20"/>
          <p:cNvSpPr txBox="1"/>
          <p:nvPr/>
        </p:nvSpPr>
        <p:spPr>
          <a:xfrm>
            <a:off x="884209" y="5689654"/>
            <a:ext cx="1512168" cy="400110"/>
          </a:xfrm>
          <a:prstGeom prst="rect">
            <a:avLst/>
          </a:prstGeom>
          <a:solidFill>
            <a:schemeClr val="bg2"/>
          </a:solidFill>
        </p:spPr>
        <p:txBody>
          <a:bodyPr wrap="square" rtlCol="0">
            <a:spAutoFit/>
          </a:bodyPr>
          <a:lstStyle/>
          <a:p>
            <a:pPr algn="ctr"/>
            <a:r>
              <a:rPr lang="zh-CN" altLang="en-US" sz="2000" b="1" dirty="0" smtClean="0">
                <a:solidFill>
                  <a:schemeClr val="accent1"/>
                </a:solidFill>
                <a:latin typeface="+mj-ea"/>
                <a:ea typeface="+mj-ea"/>
              </a:rPr>
              <a:t>努力方向</a:t>
            </a:r>
            <a:endParaRPr lang="zh-CN" altLang="en-US" sz="2000" b="1" dirty="0">
              <a:solidFill>
                <a:schemeClr val="accent1"/>
              </a:solidFill>
              <a:latin typeface="+mj-ea"/>
              <a:ea typeface="+mj-ea"/>
            </a:endParaRPr>
          </a:p>
        </p:txBody>
      </p:sp>
      <p:sp>
        <p:nvSpPr>
          <p:cNvPr id="26" name="淘宝网chenying0907出品 25"/>
          <p:cNvSpPr txBox="1"/>
          <p:nvPr/>
        </p:nvSpPr>
        <p:spPr>
          <a:xfrm>
            <a:off x="3018946" y="4720157"/>
            <a:ext cx="5063830" cy="923330"/>
          </a:xfrm>
          <a:prstGeom prst="rect">
            <a:avLst/>
          </a:prstGeom>
          <a:noFill/>
        </p:spPr>
        <p:txBody>
          <a:bodyPr wrap="square" rtlCol="0">
            <a:spAutoFit/>
          </a:bodyPr>
          <a:lstStyle/>
          <a:p>
            <a:r>
              <a:rPr lang="zh-CN" altLang="en-US" dirty="0">
                <a:solidFill>
                  <a:schemeClr val="bg2"/>
                </a:solidFill>
                <a:latin typeface="微软雅黑" pitchFamily="34" charset="-122"/>
                <a:ea typeface="微软雅黑" pitchFamily="34" charset="-122"/>
              </a:rPr>
              <a:t>技能实训环节时间紧凑，不是每一个同学都得到实际的锻炼，在检查作业时，我关注了每一上传的视频反馈回来的学习效果。</a:t>
            </a:r>
          </a:p>
        </p:txBody>
      </p:sp>
      <p:cxnSp>
        <p:nvCxnSpPr>
          <p:cNvPr id="27" name="直接连接符 26"/>
          <p:cNvCxnSpPr/>
          <p:nvPr/>
        </p:nvCxnSpPr>
        <p:spPr bwMode="auto">
          <a:xfrm>
            <a:off x="2756417" y="4286081"/>
            <a:ext cx="0" cy="186523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05577912"/>
      </p:ext>
    </p:extLst>
  </p:cSld>
  <p:clrMapOvr>
    <a:masterClrMapping/>
  </p:clrMapOvr>
  <p:transition spd="slow" advTm="6708">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14:presetBounceEnd="33333">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33333">
                                          <p:cBhvr additive="base">
                                            <p:cTn id="13" dur="300" fill="hold"/>
                                            <p:tgtEl>
                                              <p:spTgt spid="22"/>
                                            </p:tgtEl>
                                            <p:attrNameLst>
                                              <p:attrName>ppt_x</p:attrName>
                                            </p:attrNameLst>
                                          </p:cBhvr>
                                          <p:tavLst>
                                            <p:tav tm="0">
                                              <p:val>
                                                <p:strVal val="0-#ppt_w/2"/>
                                              </p:val>
                                            </p:tav>
                                            <p:tav tm="100000">
                                              <p:val>
                                                <p:strVal val="#ppt_x"/>
                                              </p:val>
                                            </p:tav>
                                          </p:tavLst>
                                        </p:anim>
                                        <p:anim calcmode="lin" valueType="num" p14:bounceEnd="33333">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31"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 calcmode="lin" valueType="num">
                                          <p:cBhvr>
                                            <p:cTn id="28" dur="500" fill="hold"/>
                                            <p:tgtEl>
                                              <p:spTgt spid="20"/>
                                            </p:tgtEl>
                                            <p:attrNameLst>
                                              <p:attrName>style.rotation</p:attrName>
                                            </p:attrNameLst>
                                          </p:cBhvr>
                                          <p:tavLst>
                                            <p:tav tm="0">
                                              <p:val>
                                                <p:fltVal val="90"/>
                                              </p:val>
                                            </p:tav>
                                            <p:tav tm="100000">
                                              <p:val>
                                                <p:fltVal val="0"/>
                                              </p:val>
                                            </p:tav>
                                          </p:tavLst>
                                        </p:anim>
                                        <p:animEffect transition="in" filter="fade">
                                          <p:cBhvr>
                                            <p:cTn id="29" dur="500"/>
                                            <p:tgtEl>
                                              <p:spTgt spid="20"/>
                                            </p:tgtEl>
                                          </p:cBhvr>
                                        </p:animEffect>
                                      </p:childTnLst>
                                    </p:cTn>
                                  </p:par>
                                </p:childTnLst>
                              </p:cTn>
                            </p:par>
                            <p:par>
                              <p:cTn id="30" fill="hold">
                                <p:stCondLst>
                                  <p:cond delay="162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2120"/>
                                </p:stCondLst>
                                <p:childTnLst>
                                  <p:par>
                                    <p:cTn id="35" presetID="16" presetClass="entr" presetSubtype="4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Horizontal)">
                                          <p:cBhvr>
                                            <p:cTn id="37" dur="500"/>
                                            <p:tgtEl>
                                              <p:spTgt spid="13"/>
                                            </p:tgtEl>
                                          </p:cBhvr>
                                        </p:animEffect>
                                      </p:childTnLst>
                                    </p:cTn>
                                  </p:par>
                                </p:childTnLst>
                              </p:cTn>
                            </p:par>
                            <p:par>
                              <p:cTn id="38" fill="hold">
                                <p:stCondLst>
                                  <p:cond delay="2620"/>
                                </p:stCondLst>
                                <p:childTnLst>
                                  <p:par>
                                    <p:cTn id="39" presetID="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par>
                              <p:cTn id="51" fill="hold">
                                <p:stCondLst>
                                  <p:cond delay="332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4020"/>
                                </p:stCondLst>
                                <p:childTnLst>
                                  <p:par>
                                    <p:cTn id="62" presetID="31"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 calcmode="lin" valueType="num">
                                          <p:cBhvr>
                                            <p:cTn id="66" dur="500" fill="hold"/>
                                            <p:tgtEl>
                                              <p:spTgt spid="19"/>
                                            </p:tgtEl>
                                            <p:attrNameLst>
                                              <p:attrName>style.rotation</p:attrName>
                                            </p:attrNameLst>
                                          </p:cBhvr>
                                          <p:tavLst>
                                            <p:tav tm="0">
                                              <p:val>
                                                <p:fltVal val="90"/>
                                              </p:val>
                                            </p:tav>
                                            <p:tav tm="100000">
                                              <p:val>
                                                <p:fltVal val="0"/>
                                              </p:val>
                                            </p:tav>
                                          </p:tavLst>
                                        </p:anim>
                                        <p:animEffect transition="in" filter="fade">
                                          <p:cBhvr>
                                            <p:cTn id="67" dur="500"/>
                                            <p:tgtEl>
                                              <p:spTgt spid="19"/>
                                            </p:tgtEl>
                                          </p:cBhvr>
                                        </p:animEffect>
                                      </p:childTnLst>
                                    </p:cTn>
                                  </p:par>
                                </p:childTnLst>
                              </p:cTn>
                            </p:par>
                            <p:par>
                              <p:cTn id="68" fill="hold">
                                <p:stCondLst>
                                  <p:cond delay="4520"/>
                                </p:stCondLst>
                                <p:childTnLst>
                                  <p:par>
                                    <p:cTn id="69" presetID="22" presetClass="entr" presetSubtype="1"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up)">
                                          <p:cBhvr>
                                            <p:cTn id="71" dur="500"/>
                                            <p:tgtEl>
                                              <p:spTgt spid="21"/>
                                            </p:tgtEl>
                                          </p:cBhvr>
                                        </p:animEffect>
                                      </p:childTnLst>
                                    </p:cTn>
                                  </p:par>
                                </p:childTnLst>
                              </p:cTn>
                            </p:par>
                            <p:par>
                              <p:cTn id="72" fill="hold">
                                <p:stCondLst>
                                  <p:cond delay="5020"/>
                                </p:stCondLst>
                                <p:childTnLst>
                                  <p:par>
                                    <p:cTn id="73" presetID="16" presetClass="entr" presetSubtype="42" fill="hold"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arn(outHorizontal)">
                                          <p:cBhvr>
                                            <p:cTn id="75" dur="500"/>
                                            <p:tgtEl>
                                              <p:spTgt spid="27"/>
                                            </p:tgtEl>
                                          </p:cBhvr>
                                        </p:animEffect>
                                      </p:childTnLst>
                                    </p:cTn>
                                  </p:par>
                                </p:childTnLst>
                              </p:cTn>
                            </p:par>
                            <p:par>
                              <p:cTn id="76" fill="hold">
                                <p:stCondLst>
                                  <p:cond delay="5520"/>
                                </p:stCondLst>
                                <p:childTnLst>
                                  <p:par>
                                    <p:cTn id="77" presetID="22" presetClass="entr" presetSubtype="8"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1" grpId="0" animBg="1"/>
          <p:bldP spid="12" grpId="0"/>
          <p:bldP spid="14" grpId="0" animBg="1"/>
          <p:bldP spid="15" grpId="0" animBg="1"/>
          <p:bldP spid="16" grpId="0"/>
          <p:bldP spid="17" grpId="0" animBg="1"/>
          <p:bldP spid="18" grpId="0"/>
          <p:bldP spid="19" grpId="0" animBg="1"/>
          <p:bldP spid="20" grpId="0" animBg="1"/>
          <p:bldP spid="21"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300" fill="hold"/>
                                            <p:tgtEl>
                                              <p:spTgt spid="22"/>
                                            </p:tgtEl>
                                            <p:attrNameLst>
                                              <p:attrName>ppt_x</p:attrName>
                                            </p:attrNameLst>
                                          </p:cBhvr>
                                          <p:tavLst>
                                            <p:tav tm="0">
                                              <p:val>
                                                <p:strVal val="0-#ppt_w/2"/>
                                              </p:val>
                                            </p:tav>
                                            <p:tav tm="100000">
                                              <p:val>
                                                <p:strVal val="#ppt_x"/>
                                              </p:val>
                                            </p:tav>
                                          </p:tavLst>
                                        </p:anim>
                                        <p:anim calcmode="lin" valueType="num">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31"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 calcmode="lin" valueType="num">
                                          <p:cBhvr>
                                            <p:cTn id="28" dur="500" fill="hold"/>
                                            <p:tgtEl>
                                              <p:spTgt spid="20"/>
                                            </p:tgtEl>
                                            <p:attrNameLst>
                                              <p:attrName>style.rotation</p:attrName>
                                            </p:attrNameLst>
                                          </p:cBhvr>
                                          <p:tavLst>
                                            <p:tav tm="0">
                                              <p:val>
                                                <p:fltVal val="90"/>
                                              </p:val>
                                            </p:tav>
                                            <p:tav tm="100000">
                                              <p:val>
                                                <p:fltVal val="0"/>
                                              </p:val>
                                            </p:tav>
                                          </p:tavLst>
                                        </p:anim>
                                        <p:animEffect transition="in" filter="fade">
                                          <p:cBhvr>
                                            <p:cTn id="29" dur="500"/>
                                            <p:tgtEl>
                                              <p:spTgt spid="20"/>
                                            </p:tgtEl>
                                          </p:cBhvr>
                                        </p:animEffect>
                                      </p:childTnLst>
                                    </p:cTn>
                                  </p:par>
                                </p:childTnLst>
                              </p:cTn>
                            </p:par>
                            <p:par>
                              <p:cTn id="30" fill="hold">
                                <p:stCondLst>
                                  <p:cond delay="162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par>
                              <p:cTn id="34" fill="hold">
                                <p:stCondLst>
                                  <p:cond delay="2120"/>
                                </p:stCondLst>
                                <p:childTnLst>
                                  <p:par>
                                    <p:cTn id="35" presetID="16" presetClass="entr" presetSubtype="4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Horizontal)">
                                          <p:cBhvr>
                                            <p:cTn id="37" dur="500"/>
                                            <p:tgtEl>
                                              <p:spTgt spid="13"/>
                                            </p:tgtEl>
                                          </p:cBhvr>
                                        </p:animEffect>
                                      </p:childTnLst>
                                    </p:cTn>
                                  </p:par>
                                </p:childTnLst>
                              </p:cTn>
                            </p:par>
                            <p:par>
                              <p:cTn id="38" fill="hold">
                                <p:stCondLst>
                                  <p:cond delay="2620"/>
                                </p:stCondLst>
                                <p:childTnLst>
                                  <p:par>
                                    <p:cTn id="39" presetID="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par>
                              <p:cTn id="51" fill="hold">
                                <p:stCondLst>
                                  <p:cond delay="332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4020"/>
                                </p:stCondLst>
                                <p:childTnLst>
                                  <p:par>
                                    <p:cTn id="62" presetID="31"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 calcmode="lin" valueType="num">
                                          <p:cBhvr>
                                            <p:cTn id="66" dur="500" fill="hold"/>
                                            <p:tgtEl>
                                              <p:spTgt spid="19"/>
                                            </p:tgtEl>
                                            <p:attrNameLst>
                                              <p:attrName>style.rotation</p:attrName>
                                            </p:attrNameLst>
                                          </p:cBhvr>
                                          <p:tavLst>
                                            <p:tav tm="0">
                                              <p:val>
                                                <p:fltVal val="90"/>
                                              </p:val>
                                            </p:tav>
                                            <p:tav tm="100000">
                                              <p:val>
                                                <p:fltVal val="0"/>
                                              </p:val>
                                            </p:tav>
                                          </p:tavLst>
                                        </p:anim>
                                        <p:animEffect transition="in" filter="fade">
                                          <p:cBhvr>
                                            <p:cTn id="67" dur="500"/>
                                            <p:tgtEl>
                                              <p:spTgt spid="19"/>
                                            </p:tgtEl>
                                          </p:cBhvr>
                                        </p:animEffect>
                                      </p:childTnLst>
                                    </p:cTn>
                                  </p:par>
                                </p:childTnLst>
                              </p:cTn>
                            </p:par>
                            <p:par>
                              <p:cTn id="68" fill="hold">
                                <p:stCondLst>
                                  <p:cond delay="4520"/>
                                </p:stCondLst>
                                <p:childTnLst>
                                  <p:par>
                                    <p:cTn id="69" presetID="22" presetClass="entr" presetSubtype="1"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up)">
                                          <p:cBhvr>
                                            <p:cTn id="71" dur="500"/>
                                            <p:tgtEl>
                                              <p:spTgt spid="21"/>
                                            </p:tgtEl>
                                          </p:cBhvr>
                                        </p:animEffect>
                                      </p:childTnLst>
                                    </p:cTn>
                                  </p:par>
                                </p:childTnLst>
                              </p:cTn>
                            </p:par>
                            <p:par>
                              <p:cTn id="72" fill="hold">
                                <p:stCondLst>
                                  <p:cond delay="5020"/>
                                </p:stCondLst>
                                <p:childTnLst>
                                  <p:par>
                                    <p:cTn id="73" presetID="16" presetClass="entr" presetSubtype="42" fill="hold"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arn(outHorizontal)">
                                          <p:cBhvr>
                                            <p:cTn id="75" dur="500"/>
                                            <p:tgtEl>
                                              <p:spTgt spid="27"/>
                                            </p:tgtEl>
                                          </p:cBhvr>
                                        </p:animEffect>
                                      </p:childTnLst>
                                    </p:cTn>
                                  </p:par>
                                </p:childTnLst>
                              </p:cTn>
                            </p:par>
                            <p:par>
                              <p:cTn id="76" fill="hold">
                                <p:stCondLst>
                                  <p:cond delay="5520"/>
                                </p:stCondLst>
                                <p:childTnLst>
                                  <p:par>
                                    <p:cTn id="77" presetID="22" presetClass="entr" presetSubtype="8"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1" grpId="0" animBg="1"/>
          <p:bldP spid="12" grpId="0"/>
          <p:bldP spid="14" grpId="0" animBg="1"/>
          <p:bldP spid="15" grpId="0" animBg="1"/>
          <p:bldP spid="16" grpId="0"/>
          <p:bldP spid="17" grpId="0" animBg="1"/>
          <p:bldP spid="18" grpId="0"/>
          <p:bldP spid="19" grpId="0" animBg="1"/>
          <p:bldP spid="20" grpId="0" animBg="1"/>
          <p:bldP spid="21" grpId="0" animBg="1"/>
          <p:bldP spid="2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淘宝网chenying0907出品 5"/>
          <p:cNvSpPr>
            <a:spLocks/>
          </p:cNvSpPr>
          <p:nvPr/>
        </p:nvSpPr>
        <p:spPr bwMode="auto">
          <a:xfrm>
            <a:off x="2143870" y="1628800"/>
            <a:ext cx="7000130" cy="3428498"/>
          </a:xfrm>
          <a:custGeom>
            <a:avLst/>
            <a:gdLst>
              <a:gd name="T0" fmla="*/ 2137 w 12249"/>
              <a:gd name="T1" fmla="*/ 0 h 5952"/>
              <a:gd name="T2" fmla="*/ 12249 w 12249"/>
              <a:gd name="T3" fmla="*/ 0 h 5952"/>
              <a:gd name="T4" fmla="*/ 12249 w 12249"/>
              <a:gd name="T5" fmla="*/ 5952 h 5952"/>
              <a:gd name="T6" fmla="*/ 0 w 12249"/>
              <a:gd name="T7" fmla="*/ 5952 h 5952"/>
              <a:gd name="T8" fmla="*/ 2137 w 12249"/>
              <a:gd name="T9" fmla="*/ 0 h 5952"/>
            </a:gdLst>
            <a:ahLst/>
            <a:cxnLst>
              <a:cxn ang="0">
                <a:pos x="T0" y="T1"/>
              </a:cxn>
              <a:cxn ang="0">
                <a:pos x="T2" y="T3"/>
              </a:cxn>
              <a:cxn ang="0">
                <a:pos x="T4" y="T5"/>
              </a:cxn>
              <a:cxn ang="0">
                <a:pos x="T6" y="T7"/>
              </a:cxn>
              <a:cxn ang="0">
                <a:pos x="T8" y="T9"/>
              </a:cxn>
            </a:cxnLst>
            <a:rect l="0" t="0" r="r" b="b"/>
            <a:pathLst>
              <a:path w="12249" h="5952">
                <a:moveTo>
                  <a:pt x="2137" y="0"/>
                </a:moveTo>
                <a:lnTo>
                  <a:pt x="12249" y="0"/>
                </a:lnTo>
                <a:lnTo>
                  <a:pt x="12249" y="5952"/>
                </a:lnTo>
                <a:lnTo>
                  <a:pt x="0" y="5952"/>
                </a:lnTo>
                <a:lnTo>
                  <a:pt x="2137" y="0"/>
                </a:lnTo>
                <a:close/>
              </a:path>
            </a:pathLst>
          </a:custGeom>
          <a:solidFill>
            <a:srgbClr val="EF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6"/>
          <p:cNvSpPr>
            <a:spLocks/>
          </p:cNvSpPr>
          <p:nvPr/>
        </p:nvSpPr>
        <p:spPr bwMode="auto">
          <a:xfrm>
            <a:off x="0" y="1628800"/>
            <a:ext cx="3355552" cy="3428498"/>
          </a:xfrm>
          <a:custGeom>
            <a:avLst/>
            <a:gdLst>
              <a:gd name="T0" fmla="*/ 0 w 5872"/>
              <a:gd name="T1" fmla="*/ 0 h 5952"/>
              <a:gd name="T2" fmla="*/ 5872 w 5872"/>
              <a:gd name="T3" fmla="*/ 0 h 5952"/>
              <a:gd name="T4" fmla="*/ 3735 w 5872"/>
              <a:gd name="T5" fmla="*/ 5952 h 5952"/>
              <a:gd name="T6" fmla="*/ 0 w 5872"/>
              <a:gd name="T7" fmla="*/ 5952 h 5952"/>
              <a:gd name="T8" fmla="*/ 0 w 5872"/>
              <a:gd name="T9" fmla="*/ 0 h 5952"/>
            </a:gdLst>
            <a:ahLst/>
            <a:cxnLst>
              <a:cxn ang="0">
                <a:pos x="T0" y="T1"/>
              </a:cxn>
              <a:cxn ang="0">
                <a:pos x="T2" y="T3"/>
              </a:cxn>
              <a:cxn ang="0">
                <a:pos x="T4" y="T5"/>
              </a:cxn>
              <a:cxn ang="0">
                <a:pos x="T6" y="T7"/>
              </a:cxn>
              <a:cxn ang="0">
                <a:pos x="T8" y="T9"/>
              </a:cxn>
            </a:cxnLst>
            <a:rect l="0" t="0" r="r" b="b"/>
            <a:pathLst>
              <a:path w="5872" h="5952">
                <a:moveTo>
                  <a:pt x="0" y="0"/>
                </a:moveTo>
                <a:lnTo>
                  <a:pt x="5872" y="0"/>
                </a:lnTo>
                <a:lnTo>
                  <a:pt x="3735" y="5952"/>
                </a:lnTo>
                <a:lnTo>
                  <a:pt x="0" y="595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网chenying0907出品 9"/>
          <p:cNvSpPr txBox="1"/>
          <p:nvPr/>
        </p:nvSpPr>
        <p:spPr>
          <a:xfrm>
            <a:off x="873751" y="2276872"/>
            <a:ext cx="1449436" cy="2554545"/>
          </a:xfrm>
          <a:prstGeom prst="rect">
            <a:avLst/>
          </a:prstGeom>
          <a:noFill/>
        </p:spPr>
        <p:txBody>
          <a:bodyPr wrap="none" rtlCol="0">
            <a:spAutoFit/>
          </a:bodyPr>
          <a:lstStyle/>
          <a:p>
            <a:r>
              <a:rPr lang="en-US" altLang="zh-CN" sz="16000" b="1" dirty="0" smtClean="0">
                <a:latin typeface="+mj-ea"/>
                <a:ea typeface="+mj-ea"/>
              </a:rPr>
              <a:t>1</a:t>
            </a:r>
            <a:endParaRPr lang="zh-CN" altLang="en-US" sz="16000" b="1" dirty="0">
              <a:latin typeface="+mj-ea"/>
              <a:ea typeface="+mj-ea"/>
            </a:endParaRPr>
          </a:p>
        </p:txBody>
      </p:sp>
      <p:sp>
        <p:nvSpPr>
          <p:cNvPr id="11" name="淘宝网chenying0907出品 10"/>
          <p:cNvSpPr txBox="1"/>
          <p:nvPr/>
        </p:nvSpPr>
        <p:spPr>
          <a:xfrm>
            <a:off x="324321" y="3292534"/>
            <a:ext cx="843501" cy="523220"/>
          </a:xfrm>
          <a:prstGeom prst="rect">
            <a:avLst/>
          </a:prstGeom>
          <a:noFill/>
        </p:spPr>
        <p:txBody>
          <a:bodyPr wrap="none" rtlCol="0">
            <a:spAutoFit/>
          </a:bodyPr>
          <a:lstStyle/>
          <a:p>
            <a:r>
              <a:rPr lang="en-US" altLang="zh-CN" sz="2800" dirty="0" smtClean="0"/>
              <a:t>Part</a:t>
            </a:r>
            <a:endParaRPr lang="zh-CN" altLang="en-US" sz="2800" dirty="0"/>
          </a:p>
        </p:txBody>
      </p:sp>
      <p:sp>
        <p:nvSpPr>
          <p:cNvPr id="171" name="淘宝网chenying0907出品 170"/>
          <p:cNvSpPr txBox="1"/>
          <p:nvPr/>
        </p:nvSpPr>
        <p:spPr>
          <a:xfrm>
            <a:off x="3564682" y="2351216"/>
            <a:ext cx="4176464" cy="1015663"/>
          </a:xfrm>
          <a:prstGeom prst="rect">
            <a:avLst/>
          </a:prstGeom>
          <a:noFill/>
        </p:spPr>
        <p:txBody>
          <a:bodyPr wrap="square" rtlCol="0">
            <a:spAutoFit/>
          </a:bodyPr>
          <a:lstStyle/>
          <a:p>
            <a:r>
              <a:rPr lang="zh-CN" altLang="en-US" sz="6000" b="1" dirty="0" smtClean="0">
                <a:solidFill>
                  <a:schemeClr val="tx2"/>
                </a:solidFill>
                <a:latin typeface="微软雅黑"/>
                <a:ea typeface="微软雅黑"/>
              </a:rPr>
              <a:t>教学分析</a:t>
            </a:r>
            <a:endParaRPr lang="zh-CN" altLang="en-US" sz="6000" b="1" dirty="0">
              <a:solidFill>
                <a:schemeClr val="tx2"/>
              </a:solidFill>
              <a:latin typeface="微软雅黑"/>
              <a:ea typeface="微软雅黑"/>
            </a:endParaRPr>
          </a:p>
        </p:txBody>
      </p:sp>
      <p:sp>
        <p:nvSpPr>
          <p:cNvPr id="185" name="淘宝网chenying0907出品 21"/>
          <p:cNvSpPr>
            <a:spLocks noEditPoints="1"/>
          </p:cNvSpPr>
          <p:nvPr/>
        </p:nvSpPr>
        <p:spPr bwMode="auto">
          <a:xfrm>
            <a:off x="3681666" y="3623789"/>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6" name="淘宝网chenying0907出品 185"/>
          <p:cNvSpPr txBox="1"/>
          <p:nvPr/>
        </p:nvSpPr>
        <p:spPr>
          <a:xfrm>
            <a:off x="3859683" y="3534060"/>
            <a:ext cx="1421758" cy="338554"/>
          </a:xfrm>
          <a:prstGeom prst="rect">
            <a:avLst/>
          </a:prstGeom>
          <a:noFill/>
        </p:spPr>
        <p:txBody>
          <a:bodyPr wrap="square" rtlCol="0">
            <a:spAutoFit/>
          </a:bodyPr>
          <a:lstStyle/>
          <a:p>
            <a:r>
              <a:rPr lang="zh-CN" altLang="en-US" sz="1600" dirty="0" smtClean="0">
                <a:solidFill>
                  <a:schemeClr val="bg2"/>
                </a:solidFill>
                <a:latin typeface="+mj-ea"/>
                <a:ea typeface="+mj-ea"/>
              </a:rPr>
              <a:t>教材分析</a:t>
            </a:r>
            <a:endParaRPr lang="zh-CN" altLang="en-US" sz="1600" dirty="0">
              <a:solidFill>
                <a:schemeClr val="bg2"/>
              </a:solidFill>
              <a:latin typeface="+mj-ea"/>
              <a:ea typeface="+mj-ea"/>
            </a:endParaRPr>
          </a:p>
        </p:txBody>
      </p:sp>
      <p:sp>
        <p:nvSpPr>
          <p:cNvPr id="187" name="淘宝网chenying0907出品 21"/>
          <p:cNvSpPr>
            <a:spLocks noEditPoints="1"/>
          </p:cNvSpPr>
          <p:nvPr/>
        </p:nvSpPr>
        <p:spPr bwMode="auto">
          <a:xfrm>
            <a:off x="5281440" y="4131610"/>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8" name="淘宝网chenying0907出品 187"/>
          <p:cNvSpPr txBox="1"/>
          <p:nvPr/>
        </p:nvSpPr>
        <p:spPr>
          <a:xfrm>
            <a:off x="5459456" y="4041881"/>
            <a:ext cx="1339019" cy="338554"/>
          </a:xfrm>
          <a:prstGeom prst="rect">
            <a:avLst/>
          </a:prstGeom>
          <a:noFill/>
        </p:spPr>
        <p:txBody>
          <a:bodyPr wrap="square" rtlCol="0">
            <a:spAutoFit/>
          </a:bodyPr>
          <a:lstStyle/>
          <a:p>
            <a:r>
              <a:rPr lang="zh-CN" altLang="en-US" sz="1600" dirty="0" smtClean="0">
                <a:solidFill>
                  <a:schemeClr val="bg2"/>
                </a:solidFill>
                <a:latin typeface="+mj-ea"/>
                <a:ea typeface="+mj-ea"/>
              </a:rPr>
              <a:t>课程特点</a:t>
            </a:r>
            <a:endParaRPr lang="zh-CN" altLang="en-US" sz="1600" dirty="0">
              <a:solidFill>
                <a:schemeClr val="bg2"/>
              </a:solidFill>
              <a:latin typeface="+mj-ea"/>
              <a:ea typeface="+mj-ea"/>
            </a:endParaRPr>
          </a:p>
        </p:txBody>
      </p:sp>
      <p:sp>
        <p:nvSpPr>
          <p:cNvPr id="189" name="淘宝网chenying0907出品 21"/>
          <p:cNvSpPr>
            <a:spLocks noEditPoints="1"/>
          </p:cNvSpPr>
          <p:nvPr/>
        </p:nvSpPr>
        <p:spPr bwMode="auto">
          <a:xfrm>
            <a:off x="3681666" y="4128009"/>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0" name="淘宝网chenying0907出品 189"/>
          <p:cNvSpPr txBox="1"/>
          <p:nvPr/>
        </p:nvSpPr>
        <p:spPr>
          <a:xfrm>
            <a:off x="3859683" y="4038280"/>
            <a:ext cx="1421758" cy="338554"/>
          </a:xfrm>
          <a:prstGeom prst="rect">
            <a:avLst/>
          </a:prstGeom>
          <a:noFill/>
        </p:spPr>
        <p:txBody>
          <a:bodyPr wrap="square" rtlCol="0">
            <a:spAutoFit/>
          </a:bodyPr>
          <a:lstStyle/>
          <a:p>
            <a:r>
              <a:rPr lang="zh-CN" altLang="en-US" sz="1600" dirty="0" smtClean="0">
                <a:solidFill>
                  <a:schemeClr val="bg2"/>
                </a:solidFill>
                <a:latin typeface="+mj-ea"/>
                <a:ea typeface="+mj-ea"/>
              </a:rPr>
              <a:t>学情分析</a:t>
            </a:r>
            <a:endParaRPr lang="zh-CN" altLang="en-US" sz="1600" dirty="0">
              <a:solidFill>
                <a:schemeClr val="bg2"/>
              </a:solidFill>
              <a:latin typeface="+mj-ea"/>
              <a:ea typeface="+mj-ea"/>
            </a:endParaRPr>
          </a:p>
        </p:txBody>
      </p:sp>
      <p:sp>
        <p:nvSpPr>
          <p:cNvPr id="193" name="淘宝网chenying0907出品 21"/>
          <p:cNvSpPr>
            <a:spLocks noEditPoints="1"/>
          </p:cNvSpPr>
          <p:nvPr/>
        </p:nvSpPr>
        <p:spPr bwMode="auto">
          <a:xfrm>
            <a:off x="5290635" y="3623789"/>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4" name="淘宝网chenying0907出品 193"/>
          <p:cNvSpPr txBox="1"/>
          <p:nvPr/>
        </p:nvSpPr>
        <p:spPr>
          <a:xfrm>
            <a:off x="5468652" y="3534060"/>
            <a:ext cx="1329824" cy="338554"/>
          </a:xfrm>
          <a:prstGeom prst="rect">
            <a:avLst/>
          </a:prstGeom>
          <a:noFill/>
        </p:spPr>
        <p:txBody>
          <a:bodyPr wrap="square" rtlCol="0">
            <a:spAutoFit/>
          </a:bodyPr>
          <a:lstStyle/>
          <a:p>
            <a:r>
              <a:rPr lang="zh-CN" altLang="en-US" sz="1600" dirty="0" smtClean="0">
                <a:solidFill>
                  <a:schemeClr val="bg2"/>
                </a:solidFill>
                <a:latin typeface="+mj-ea"/>
                <a:ea typeface="+mj-ea"/>
              </a:rPr>
              <a:t>课程定位</a:t>
            </a:r>
            <a:endParaRPr lang="zh-CN" altLang="en-US" sz="1600" dirty="0">
              <a:solidFill>
                <a:schemeClr val="bg2"/>
              </a:solidFill>
              <a:latin typeface="+mj-ea"/>
              <a:ea typeface="+mj-ea"/>
            </a:endParaRPr>
          </a:p>
        </p:txBody>
      </p:sp>
    </p:spTree>
    <p:extLst>
      <p:ext uri="{BB962C8B-B14F-4D97-AF65-F5344CB8AC3E}">
        <p14:creationId xmlns:p14="http://schemas.microsoft.com/office/powerpoint/2010/main" val="254865142"/>
      </p:ext>
    </p:extLst>
  </p:cSld>
  <p:clrMapOvr>
    <a:masterClrMapping/>
  </p:clrMapOvr>
  <p:transition spd="slow" advTm="459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200" autoRev="1" fill="hold">
                                          <p:stCondLst>
                                            <p:cond delay="0"/>
                                          </p:stCondLst>
                                        </p:cTn>
                                        <p:tgtEl>
                                          <p:spTgt spid="11"/>
                                        </p:tgtEl>
                                        <p:attrNameLst>
                                          <p:attrName>ppt_w</p:attrName>
                                        </p:attrNameLst>
                                      </p:cBhvr>
                                    </p:anim>
                                    <p:anim by="(#ppt_w*0.50)" calcmode="lin" valueType="num">
                                      <p:cBhvr>
                                        <p:cTn id="17" dur="200" decel="50000" autoRev="1" fill="hold">
                                          <p:stCondLst>
                                            <p:cond delay="0"/>
                                          </p:stCondLst>
                                        </p:cTn>
                                        <p:tgtEl>
                                          <p:spTgt spid="11"/>
                                        </p:tgtEl>
                                        <p:attrNameLst>
                                          <p:attrName>ppt_x</p:attrName>
                                        </p:attrNameLst>
                                      </p:cBhvr>
                                    </p:anim>
                                    <p:anim from="(-#ppt_h/2)" to="(#ppt_y)" calcmode="lin" valueType="num">
                                      <p:cBhvr>
                                        <p:cTn id="18" dur="400" fill="hold">
                                          <p:stCondLst>
                                            <p:cond delay="0"/>
                                          </p:stCondLst>
                                        </p:cTn>
                                        <p:tgtEl>
                                          <p:spTgt spid="11"/>
                                        </p:tgtEl>
                                        <p:attrNameLst>
                                          <p:attrName>ppt_y</p:attrName>
                                        </p:attrNameLst>
                                      </p:cBhvr>
                                    </p:anim>
                                    <p:animRot by="21600000">
                                      <p:cBhvr>
                                        <p:cTn id="19" dur="400" fill="hold">
                                          <p:stCondLst>
                                            <p:cond delay="0"/>
                                          </p:stCondLst>
                                        </p:cTn>
                                        <p:tgtEl>
                                          <p:spTgt spid="11"/>
                                        </p:tgtEl>
                                        <p:attrNameLst>
                                          <p:attrName>r</p:attrName>
                                        </p:attrNameLst>
                                      </p:cBhvr>
                                    </p:animRot>
                                  </p:childTnLst>
                                </p:cTn>
                              </p:par>
                            </p:childTnLst>
                          </p:cTn>
                        </p:par>
                        <p:par>
                          <p:cTn id="20" fill="hold">
                            <p:stCondLst>
                              <p:cond delay="102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52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71"/>
                                        </p:tgtEl>
                                        <p:attrNameLst>
                                          <p:attrName>style.visibility</p:attrName>
                                        </p:attrNameLst>
                                      </p:cBhvr>
                                      <p:to>
                                        <p:strVal val="visible"/>
                                      </p:to>
                                    </p:set>
                                    <p:anim calcmode="lin" valueType="num">
                                      <p:cBhvr>
                                        <p:cTn id="30"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71"/>
                                        </p:tgtEl>
                                        <p:attrNameLst>
                                          <p:attrName>ppt_y</p:attrName>
                                        </p:attrNameLst>
                                      </p:cBhvr>
                                      <p:tavLst>
                                        <p:tav tm="0">
                                          <p:val>
                                            <p:strVal val="#ppt_y"/>
                                          </p:val>
                                        </p:tav>
                                        <p:tav tm="100000">
                                          <p:val>
                                            <p:strVal val="#ppt_y"/>
                                          </p:val>
                                        </p:tav>
                                      </p:tavLst>
                                    </p:anim>
                                    <p:anim calcmode="lin" valueType="num">
                                      <p:cBhvr>
                                        <p:cTn id="32"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71"/>
                                        </p:tgtEl>
                                      </p:cBhvr>
                                    </p:animEffect>
                                  </p:childTnLst>
                                </p:cTn>
                              </p:par>
                            </p:childTnLst>
                          </p:cTn>
                        </p:par>
                        <p:par>
                          <p:cTn id="35" fill="hold">
                            <p:stCondLst>
                              <p:cond delay="2170"/>
                            </p:stCondLst>
                            <p:childTnLst>
                              <p:par>
                                <p:cTn id="36" presetID="2" presetClass="entr" presetSubtype="12" fill="hold" grpId="0" nodeType="afterEffect">
                                  <p:stCondLst>
                                    <p:cond delay="0"/>
                                  </p:stCondLst>
                                  <p:childTnLst>
                                    <p:set>
                                      <p:cBhvr>
                                        <p:cTn id="37" dur="1" fill="hold">
                                          <p:stCondLst>
                                            <p:cond delay="0"/>
                                          </p:stCondLst>
                                        </p:cTn>
                                        <p:tgtEl>
                                          <p:spTgt spid="185"/>
                                        </p:tgtEl>
                                        <p:attrNameLst>
                                          <p:attrName>style.visibility</p:attrName>
                                        </p:attrNameLst>
                                      </p:cBhvr>
                                      <p:to>
                                        <p:strVal val="visible"/>
                                      </p:to>
                                    </p:set>
                                    <p:anim calcmode="lin" valueType="num">
                                      <p:cBhvr additive="base">
                                        <p:cTn id="38" dur="500" fill="hold"/>
                                        <p:tgtEl>
                                          <p:spTgt spid="185"/>
                                        </p:tgtEl>
                                        <p:attrNameLst>
                                          <p:attrName>ppt_x</p:attrName>
                                        </p:attrNameLst>
                                      </p:cBhvr>
                                      <p:tavLst>
                                        <p:tav tm="0">
                                          <p:val>
                                            <p:strVal val="0-#ppt_w/2"/>
                                          </p:val>
                                        </p:tav>
                                        <p:tav tm="100000">
                                          <p:val>
                                            <p:strVal val="#ppt_x"/>
                                          </p:val>
                                        </p:tav>
                                      </p:tavLst>
                                    </p:anim>
                                    <p:anim calcmode="lin" valueType="num">
                                      <p:cBhvr additive="base">
                                        <p:cTn id="39" dur="500" fill="hold"/>
                                        <p:tgtEl>
                                          <p:spTgt spid="18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189"/>
                                        </p:tgtEl>
                                        <p:attrNameLst>
                                          <p:attrName>style.visibility</p:attrName>
                                        </p:attrNameLst>
                                      </p:cBhvr>
                                      <p:to>
                                        <p:strVal val="visible"/>
                                      </p:to>
                                    </p:set>
                                    <p:anim calcmode="lin" valueType="num">
                                      <p:cBhvr additive="base">
                                        <p:cTn id="42" dur="500" fill="hold"/>
                                        <p:tgtEl>
                                          <p:spTgt spid="189"/>
                                        </p:tgtEl>
                                        <p:attrNameLst>
                                          <p:attrName>ppt_x</p:attrName>
                                        </p:attrNameLst>
                                      </p:cBhvr>
                                      <p:tavLst>
                                        <p:tav tm="0">
                                          <p:val>
                                            <p:strVal val="0-#ppt_w/2"/>
                                          </p:val>
                                        </p:tav>
                                        <p:tav tm="100000">
                                          <p:val>
                                            <p:strVal val="#ppt_x"/>
                                          </p:val>
                                        </p:tav>
                                      </p:tavLst>
                                    </p:anim>
                                    <p:anim calcmode="lin" valueType="num">
                                      <p:cBhvr additive="base">
                                        <p:cTn id="43" dur="500" fill="hold"/>
                                        <p:tgtEl>
                                          <p:spTgt spid="18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200"/>
                                  </p:stCondLst>
                                  <p:childTnLst>
                                    <p:set>
                                      <p:cBhvr>
                                        <p:cTn id="45" dur="1" fill="hold">
                                          <p:stCondLst>
                                            <p:cond delay="0"/>
                                          </p:stCondLst>
                                        </p:cTn>
                                        <p:tgtEl>
                                          <p:spTgt spid="193"/>
                                        </p:tgtEl>
                                        <p:attrNameLst>
                                          <p:attrName>style.visibility</p:attrName>
                                        </p:attrNameLst>
                                      </p:cBhvr>
                                      <p:to>
                                        <p:strVal val="visible"/>
                                      </p:to>
                                    </p:set>
                                    <p:anim calcmode="lin" valueType="num">
                                      <p:cBhvr additive="base">
                                        <p:cTn id="46" dur="500" fill="hold"/>
                                        <p:tgtEl>
                                          <p:spTgt spid="193"/>
                                        </p:tgtEl>
                                        <p:attrNameLst>
                                          <p:attrName>ppt_x</p:attrName>
                                        </p:attrNameLst>
                                      </p:cBhvr>
                                      <p:tavLst>
                                        <p:tav tm="0">
                                          <p:val>
                                            <p:strVal val="0-#ppt_w/2"/>
                                          </p:val>
                                        </p:tav>
                                        <p:tav tm="100000">
                                          <p:val>
                                            <p:strVal val="#ppt_x"/>
                                          </p:val>
                                        </p:tav>
                                      </p:tavLst>
                                    </p:anim>
                                    <p:anim calcmode="lin" valueType="num">
                                      <p:cBhvr additive="base">
                                        <p:cTn id="47" dur="500" fill="hold"/>
                                        <p:tgtEl>
                                          <p:spTgt spid="193"/>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300"/>
                                  </p:stCondLst>
                                  <p:childTnLst>
                                    <p:set>
                                      <p:cBhvr>
                                        <p:cTn id="49" dur="1" fill="hold">
                                          <p:stCondLst>
                                            <p:cond delay="0"/>
                                          </p:stCondLst>
                                        </p:cTn>
                                        <p:tgtEl>
                                          <p:spTgt spid="187"/>
                                        </p:tgtEl>
                                        <p:attrNameLst>
                                          <p:attrName>style.visibility</p:attrName>
                                        </p:attrNameLst>
                                      </p:cBhvr>
                                      <p:to>
                                        <p:strVal val="visible"/>
                                      </p:to>
                                    </p:set>
                                    <p:anim calcmode="lin" valueType="num">
                                      <p:cBhvr additive="base">
                                        <p:cTn id="50" dur="500" fill="hold"/>
                                        <p:tgtEl>
                                          <p:spTgt spid="187"/>
                                        </p:tgtEl>
                                        <p:attrNameLst>
                                          <p:attrName>ppt_x</p:attrName>
                                        </p:attrNameLst>
                                      </p:cBhvr>
                                      <p:tavLst>
                                        <p:tav tm="0">
                                          <p:val>
                                            <p:strVal val="0-#ppt_w/2"/>
                                          </p:val>
                                        </p:tav>
                                        <p:tav tm="100000">
                                          <p:val>
                                            <p:strVal val="#ppt_x"/>
                                          </p:val>
                                        </p:tav>
                                      </p:tavLst>
                                    </p:anim>
                                    <p:anim calcmode="lin" valueType="num">
                                      <p:cBhvr additive="base">
                                        <p:cTn id="51" dur="500" fill="hold"/>
                                        <p:tgtEl>
                                          <p:spTgt spid="187"/>
                                        </p:tgtEl>
                                        <p:attrNameLst>
                                          <p:attrName>ppt_y</p:attrName>
                                        </p:attrNameLst>
                                      </p:cBhvr>
                                      <p:tavLst>
                                        <p:tav tm="0">
                                          <p:val>
                                            <p:strVal val="1+#ppt_h/2"/>
                                          </p:val>
                                        </p:tav>
                                        <p:tav tm="100000">
                                          <p:val>
                                            <p:strVal val="#ppt_y"/>
                                          </p:val>
                                        </p:tav>
                                      </p:tavLst>
                                    </p:anim>
                                  </p:childTnLst>
                                </p:cTn>
                              </p:par>
                            </p:childTnLst>
                          </p:cTn>
                        </p:par>
                        <p:par>
                          <p:cTn id="52" fill="hold">
                            <p:stCondLst>
                              <p:cond delay="2970"/>
                            </p:stCondLst>
                            <p:childTnLst>
                              <p:par>
                                <p:cTn id="53" presetID="22" presetClass="entr" presetSubtype="8" fill="hold" grpId="0" nodeType="afterEffect">
                                  <p:stCondLst>
                                    <p:cond delay="0"/>
                                  </p:stCondLst>
                                  <p:childTnLst>
                                    <p:set>
                                      <p:cBhvr>
                                        <p:cTn id="54" dur="1" fill="hold">
                                          <p:stCondLst>
                                            <p:cond delay="0"/>
                                          </p:stCondLst>
                                        </p:cTn>
                                        <p:tgtEl>
                                          <p:spTgt spid="186"/>
                                        </p:tgtEl>
                                        <p:attrNameLst>
                                          <p:attrName>style.visibility</p:attrName>
                                        </p:attrNameLst>
                                      </p:cBhvr>
                                      <p:to>
                                        <p:strVal val="visible"/>
                                      </p:to>
                                    </p:set>
                                    <p:animEffect transition="in" filter="wipe(left)">
                                      <p:cBhvr>
                                        <p:cTn id="55" dur="500"/>
                                        <p:tgtEl>
                                          <p:spTgt spid="18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0"/>
                                        </p:tgtEl>
                                        <p:attrNameLst>
                                          <p:attrName>style.visibility</p:attrName>
                                        </p:attrNameLst>
                                      </p:cBhvr>
                                      <p:to>
                                        <p:strVal val="visible"/>
                                      </p:to>
                                    </p:set>
                                    <p:animEffect transition="in" filter="wipe(left)">
                                      <p:cBhvr>
                                        <p:cTn id="58" dur="500"/>
                                        <p:tgtEl>
                                          <p:spTgt spid="19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4"/>
                                        </p:tgtEl>
                                        <p:attrNameLst>
                                          <p:attrName>style.visibility</p:attrName>
                                        </p:attrNameLst>
                                      </p:cBhvr>
                                      <p:to>
                                        <p:strVal val="visible"/>
                                      </p:to>
                                    </p:set>
                                    <p:animEffect transition="in" filter="wipe(left)">
                                      <p:cBhvr>
                                        <p:cTn id="61" dur="500"/>
                                        <p:tgtEl>
                                          <p:spTgt spid="19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8"/>
                                        </p:tgtEl>
                                        <p:attrNameLst>
                                          <p:attrName>style.visibility</p:attrName>
                                        </p:attrNameLst>
                                      </p:cBhvr>
                                      <p:to>
                                        <p:strVal val="visible"/>
                                      </p:to>
                                    </p:set>
                                    <p:animEffect transition="in" filter="wipe(left)">
                                      <p:cBhvr>
                                        <p:cTn id="64"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71" grpId="0"/>
      <p:bldP spid="185" grpId="0" animBg="1"/>
      <p:bldP spid="186" grpId="0"/>
      <p:bldP spid="187" grpId="0" animBg="1"/>
      <p:bldP spid="188" grpId="0"/>
      <p:bldP spid="189" grpId="0" animBg="1"/>
      <p:bldP spid="190" grpId="0"/>
      <p:bldP spid="193" grpId="0" animBg="1"/>
      <p:bldP spid="194" grpId="0"/>
    </p:bld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790858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教学反思</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cxnSp>
        <p:nvCxnSpPr>
          <p:cNvPr id="10" name="直接连接符 9"/>
          <p:cNvCxnSpPr/>
          <p:nvPr/>
        </p:nvCxnSpPr>
        <p:spPr bwMode="auto">
          <a:xfrm>
            <a:off x="6794926"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淘宝网chenying0907出品 7"/>
          <p:cNvSpPr>
            <a:spLocks/>
          </p:cNvSpPr>
          <p:nvPr/>
        </p:nvSpPr>
        <p:spPr bwMode="auto">
          <a:xfrm>
            <a:off x="1232306" y="2048679"/>
            <a:ext cx="2374342" cy="2820481"/>
          </a:xfrm>
          <a:custGeom>
            <a:avLst/>
            <a:gdLst>
              <a:gd name="T0" fmla="*/ 1264 w 1845"/>
              <a:gd name="T1" fmla="*/ 0 h 2189"/>
              <a:gd name="T2" fmla="*/ 0 w 1845"/>
              <a:gd name="T3" fmla="*/ 2189 h 2189"/>
              <a:gd name="T4" fmla="*/ 1163 w 1845"/>
              <a:gd name="T5" fmla="*/ 2189 h 2189"/>
              <a:gd name="T6" fmla="*/ 1845 w 1845"/>
              <a:gd name="T7" fmla="*/ 1007 h 2189"/>
              <a:gd name="T8" fmla="*/ 1264 w 1845"/>
              <a:gd name="T9" fmla="*/ 0 h 2189"/>
            </a:gdLst>
            <a:ahLst/>
            <a:cxnLst>
              <a:cxn ang="0">
                <a:pos x="T0" y="T1"/>
              </a:cxn>
              <a:cxn ang="0">
                <a:pos x="T2" y="T3"/>
              </a:cxn>
              <a:cxn ang="0">
                <a:pos x="T4" y="T5"/>
              </a:cxn>
              <a:cxn ang="0">
                <a:pos x="T6" y="T7"/>
              </a:cxn>
              <a:cxn ang="0">
                <a:pos x="T8" y="T9"/>
              </a:cxn>
            </a:cxnLst>
            <a:rect l="0" t="0" r="r" b="b"/>
            <a:pathLst>
              <a:path w="1845" h="2189">
                <a:moveTo>
                  <a:pt x="1264" y="0"/>
                </a:moveTo>
                <a:cubicBezTo>
                  <a:pt x="525" y="456"/>
                  <a:pt x="25" y="1263"/>
                  <a:pt x="0" y="2189"/>
                </a:cubicBezTo>
                <a:lnTo>
                  <a:pt x="1163" y="2189"/>
                </a:lnTo>
                <a:cubicBezTo>
                  <a:pt x="1187" y="1693"/>
                  <a:pt x="1453" y="1261"/>
                  <a:pt x="1845" y="1007"/>
                </a:cubicBezTo>
                <a:lnTo>
                  <a:pt x="126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accent1"/>
              </a:solidFill>
            </a:endParaRPr>
          </a:p>
        </p:txBody>
      </p:sp>
      <p:sp>
        <p:nvSpPr>
          <p:cNvPr id="30" name="淘宝网chenying0907出品 8"/>
          <p:cNvSpPr>
            <a:spLocks/>
          </p:cNvSpPr>
          <p:nvPr/>
        </p:nvSpPr>
        <p:spPr bwMode="auto">
          <a:xfrm>
            <a:off x="5693702" y="2048679"/>
            <a:ext cx="2372652" cy="2820481"/>
          </a:xfrm>
          <a:custGeom>
            <a:avLst/>
            <a:gdLst>
              <a:gd name="T0" fmla="*/ 0 w 1845"/>
              <a:gd name="T1" fmla="*/ 1007 h 2189"/>
              <a:gd name="T2" fmla="*/ 682 w 1845"/>
              <a:gd name="T3" fmla="*/ 2189 h 2189"/>
              <a:gd name="T4" fmla="*/ 1845 w 1845"/>
              <a:gd name="T5" fmla="*/ 2189 h 2189"/>
              <a:gd name="T6" fmla="*/ 581 w 1845"/>
              <a:gd name="T7" fmla="*/ 0 h 2189"/>
              <a:gd name="T8" fmla="*/ 0 w 1845"/>
              <a:gd name="T9" fmla="*/ 1007 h 2189"/>
            </a:gdLst>
            <a:ahLst/>
            <a:cxnLst>
              <a:cxn ang="0">
                <a:pos x="T0" y="T1"/>
              </a:cxn>
              <a:cxn ang="0">
                <a:pos x="T2" y="T3"/>
              </a:cxn>
              <a:cxn ang="0">
                <a:pos x="T4" y="T5"/>
              </a:cxn>
              <a:cxn ang="0">
                <a:pos x="T6" y="T7"/>
              </a:cxn>
              <a:cxn ang="0">
                <a:pos x="T8" y="T9"/>
              </a:cxn>
            </a:cxnLst>
            <a:rect l="0" t="0" r="r" b="b"/>
            <a:pathLst>
              <a:path w="1845" h="2189">
                <a:moveTo>
                  <a:pt x="0" y="1007"/>
                </a:moveTo>
                <a:cubicBezTo>
                  <a:pt x="392" y="1261"/>
                  <a:pt x="657" y="1693"/>
                  <a:pt x="682" y="2189"/>
                </a:cubicBezTo>
                <a:lnTo>
                  <a:pt x="1845" y="2189"/>
                </a:lnTo>
                <a:cubicBezTo>
                  <a:pt x="1819" y="1263"/>
                  <a:pt x="1320" y="456"/>
                  <a:pt x="581" y="0"/>
                </a:cubicBezTo>
                <a:lnTo>
                  <a:pt x="0" y="100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accent1"/>
              </a:solidFill>
            </a:endParaRPr>
          </a:p>
        </p:txBody>
      </p:sp>
      <p:sp>
        <p:nvSpPr>
          <p:cNvPr id="31" name="淘宝网chenying0907出品 9"/>
          <p:cNvSpPr>
            <a:spLocks/>
          </p:cNvSpPr>
          <p:nvPr/>
        </p:nvSpPr>
        <p:spPr bwMode="auto">
          <a:xfrm>
            <a:off x="3023625" y="1541702"/>
            <a:ext cx="3251412" cy="1710202"/>
          </a:xfrm>
          <a:custGeom>
            <a:avLst/>
            <a:gdLst>
              <a:gd name="T0" fmla="*/ 1264 w 2528"/>
              <a:gd name="T1" fmla="*/ 1162 h 1327"/>
              <a:gd name="T2" fmla="*/ 1946 w 2528"/>
              <a:gd name="T3" fmla="*/ 1327 h 1327"/>
              <a:gd name="T4" fmla="*/ 2528 w 2528"/>
              <a:gd name="T5" fmla="*/ 320 h 1327"/>
              <a:gd name="T6" fmla="*/ 1264 w 2528"/>
              <a:gd name="T7" fmla="*/ 0 h 1327"/>
              <a:gd name="T8" fmla="*/ 0 w 2528"/>
              <a:gd name="T9" fmla="*/ 320 h 1327"/>
              <a:gd name="T10" fmla="*/ 582 w 2528"/>
              <a:gd name="T11" fmla="*/ 1327 h 1327"/>
              <a:gd name="T12" fmla="*/ 1264 w 2528"/>
              <a:gd name="T13" fmla="*/ 1162 h 1327"/>
            </a:gdLst>
            <a:ahLst/>
            <a:cxnLst>
              <a:cxn ang="0">
                <a:pos x="T0" y="T1"/>
              </a:cxn>
              <a:cxn ang="0">
                <a:pos x="T2" y="T3"/>
              </a:cxn>
              <a:cxn ang="0">
                <a:pos x="T4" y="T5"/>
              </a:cxn>
              <a:cxn ang="0">
                <a:pos x="T6" y="T7"/>
              </a:cxn>
              <a:cxn ang="0">
                <a:pos x="T8" y="T9"/>
              </a:cxn>
              <a:cxn ang="0">
                <a:pos x="T10" y="T11"/>
              </a:cxn>
              <a:cxn ang="0">
                <a:pos x="T12" y="T13"/>
              </a:cxn>
            </a:cxnLst>
            <a:rect l="0" t="0" r="r" b="b"/>
            <a:pathLst>
              <a:path w="2528" h="1327">
                <a:moveTo>
                  <a:pt x="1264" y="1162"/>
                </a:moveTo>
                <a:cubicBezTo>
                  <a:pt x="1510" y="1162"/>
                  <a:pt x="1742" y="1222"/>
                  <a:pt x="1946" y="1327"/>
                </a:cubicBezTo>
                <a:lnTo>
                  <a:pt x="2528" y="320"/>
                </a:lnTo>
                <a:cubicBezTo>
                  <a:pt x="2152" y="116"/>
                  <a:pt x="1721" y="0"/>
                  <a:pt x="1264" y="0"/>
                </a:cubicBezTo>
                <a:cubicBezTo>
                  <a:pt x="806" y="0"/>
                  <a:pt x="376" y="116"/>
                  <a:pt x="0" y="320"/>
                </a:cubicBezTo>
                <a:lnTo>
                  <a:pt x="582" y="1327"/>
                </a:lnTo>
                <a:cubicBezTo>
                  <a:pt x="786" y="1222"/>
                  <a:pt x="1018" y="1162"/>
                  <a:pt x="1264" y="1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accent1"/>
              </a:solidFill>
            </a:endParaRPr>
          </a:p>
        </p:txBody>
      </p:sp>
      <p:sp>
        <p:nvSpPr>
          <p:cNvPr id="33" name="淘宝网chenying0907出品 32"/>
          <p:cNvSpPr txBox="1"/>
          <p:nvPr/>
        </p:nvSpPr>
        <p:spPr>
          <a:xfrm rot="18309109">
            <a:off x="1403142" y="3430097"/>
            <a:ext cx="1808644" cy="584775"/>
          </a:xfrm>
          <a:prstGeom prst="rect">
            <a:avLst/>
          </a:prstGeom>
          <a:noFill/>
        </p:spPr>
        <p:txBody>
          <a:bodyPr wrap="square" rtlCol="0">
            <a:spAutoFit/>
          </a:bodyPr>
          <a:lstStyle>
            <a:defPPr>
              <a:defRPr lang="zh-CN"/>
            </a:defPPr>
            <a:lvl1pPr algn="ctr">
              <a:defRPr sz="2000">
                <a:solidFill>
                  <a:schemeClr val="accent1"/>
                </a:solidFill>
                <a:latin typeface="+mj-ea"/>
                <a:ea typeface="+mj-ea"/>
              </a:defRPr>
            </a:lvl1pPr>
          </a:lstStyle>
          <a:p>
            <a:r>
              <a:rPr lang="zh-CN" altLang="en-US" sz="3200" dirty="0" smtClean="0"/>
              <a:t>学生互评</a:t>
            </a:r>
            <a:endParaRPr lang="zh-CN" altLang="en-US" sz="3200" dirty="0"/>
          </a:p>
        </p:txBody>
      </p:sp>
      <p:sp>
        <p:nvSpPr>
          <p:cNvPr id="35" name="淘宝网chenying0907出品 34"/>
          <p:cNvSpPr txBox="1"/>
          <p:nvPr/>
        </p:nvSpPr>
        <p:spPr>
          <a:xfrm>
            <a:off x="3839699" y="2032679"/>
            <a:ext cx="1854004" cy="584775"/>
          </a:xfrm>
          <a:prstGeom prst="rect">
            <a:avLst/>
          </a:prstGeom>
          <a:noFill/>
        </p:spPr>
        <p:txBody>
          <a:bodyPr wrap="square" rtlCol="0">
            <a:spAutoFit/>
          </a:bodyPr>
          <a:lstStyle>
            <a:defPPr>
              <a:defRPr lang="zh-CN"/>
            </a:defPPr>
            <a:lvl1pPr algn="ctr">
              <a:defRPr sz="2000">
                <a:solidFill>
                  <a:schemeClr val="accent1"/>
                </a:solidFill>
                <a:latin typeface="+mj-ea"/>
                <a:ea typeface="+mj-ea"/>
              </a:defRPr>
            </a:lvl1pPr>
          </a:lstStyle>
          <a:p>
            <a:r>
              <a:rPr lang="zh-CN" altLang="en-US" sz="3200" dirty="0" smtClean="0"/>
              <a:t>老师点评</a:t>
            </a:r>
            <a:endParaRPr lang="zh-CN" altLang="en-US" sz="3200" dirty="0"/>
          </a:p>
        </p:txBody>
      </p:sp>
      <p:sp>
        <p:nvSpPr>
          <p:cNvPr id="38" name="淘宝网chenying0907出品 37"/>
          <p:cNvSpPr txBox="1"/>
          <p:nvPr/>
        </p:nvSpPr>
        <p:spPr>
          <a:xfrm rot="3107778">
            <a:off x="6093211" y="3403237"/>
            <a:ext cx="2049404" cy="584775"/>
          </a:xfrm>
          <a:prstGeom prst="rect">
            <a:avLst/>
          </a:prstGeom>
          <a:noFill/>
        </p:spPr>
        <p:txBody>
          <a:bodyPr wrap="square" rtlCol="0">
            <a:spAutoFit/>
          </a:bodyPr>
          <a:lstStyle>
            <a:defPPr>
              <a:defRPr lang="zh-CN"/>
            </a:defPPr>
            <a:lvl1pPr algn="ctr">
              <a:defRPr sz="2000">
                <a:solidFill>
                  <a:schemeClr val="accent1"/>
                </a:solidFill>
                <a:latin typeface="+mj-ea"/>
                <a:ea typeface="+mj-ea"/>
              </a:defRPr>
            </a:lvl1pPr>
          </a:lstStyle>
          <a:p>
            <a:r>
              <a:rPr lang="zh-CN" altLang="en-US" sz="3200" dirty="0" smtClean="0"/>
              <a:t>网络打分</a:t>
            </a:r>
            <a:endParaRPr lang="zh-CN" altLang="en-US" sz="3200" dirty="0"/>
          </a:p>
        </p:txBody>
      </p:sp>
      <p:sp>
        <p:nvSpPr>
          <p:cNvPr id="39" name="淘宝网chenying0907出品 6"/>
          <p:cNvSpPr>
            <a:spLocks/>
          </p:cNvSpPr>
          <p:nvPr/>
        </p:nvSpPr>
        <p:spPr bwMode="auto">
          <a:xfrm>
            <a:off x="2922229" y="3233315"/>
            <a:ext cx="3454203" cy="1635845"/>
          </a:xfrm>
          <a:custGeom>
            <a:avLst/>
            <a:gdLst>
              <a:gd name="T0" fmla="*/ 1342 w 2684"/>
              <a:gd name="T1" fmla="*/ 0 h 1270"/>
              <a:gd name="T2" fmla="*/ 2684 w 2684"/>
              <a:gd name="T3" fmla="*/ 1270 h 1270"/>
              <a:gd name="T4" fmla="*/ 1342 w 2684"/>
              <a:gd name="T5" fmla="*/ 1270 h 1270"/>
              <a:gd name="T6" fmla="*/ 1342 w 2684"/>
              <a:gd name="T7" fmla="*/ 1270 h 1270"/>
              <a:gd name="T8" fmla="*/ 0 w 2684"/>
              <a:gd name="T9" fmla="*/ 1270 h 1270"/>
              <a:gd name="T10" fmla="*/ 1342 w 2684"/>
              <a:gd name="T11" fmla="*/ 0 h 1270"/>
            </a:gdLst>
            <a:ahLst/>
            <a:cxnLst>
              <a:cxn ang="0">
                <a:pos x="T0" y="T1"/>
              </a:cxn>
              <a:cxn ang="0">
                <a:pos x="T2" y="T3"/>
              </a:cxn>
              <a:cxn ang="0">
                <a:pos x="T4" y="T5"/>
              </a:cxn>
              <a:cxn ang="0">
                <a:pos x="T6" y="T7"/>
              </a:cxn>
              <a:cxn ang="0">
                <a:pos x="T8" y="T9"/>
              </a:cxn>
              <a:cxn ang="0">
                <a:pos x="T10" y="T11"/>
              </a:cxn>
            </a:cxnLst>
            <a:rect l="0" t="0" r="r" b="b"/>
            <a:pathLst>
              <a:path w="2684" h="1270">
                <a:moveTo>
                  <a:pt x="1342" y="0"/>
                </a:moveTo>
                <a:cubicBezTo>
                  <a:pt x="2059" y="0"/>
                  <a:pt x="2645" y="562"/>
                  <a:pt x="2684" y="1270"/>
                </a:cubicBezTo>
                <a:lnTo>
                  <a:pt x="1342" y="1270"/>
                </a:lnTo>
                <a:lnTo>
                  <a:pt x="1342" y="1270"/>
                </a:lnTo>
                <a:lnTo>
                  <a:pt x="0" y="1270"/>
                </a:lnTo>
                <a:cubicBezTo>
                  <a:pt x="39" y="562"/>
                  <a:pt x="625" y="0"/>
                  <a:pt x="1342"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sz="2400">
              <a:solidFill>
                <a:schemeClr val="accent1"/>
              </a:solidFill>
            </a:endParaRPr>
          </a:p>
        </p:txBody>
      </p:sp>
      <p:sp>
        <p:nvSpPr>
          <p:cNvPr id="40" name="淘宝网chenying0907出品 39"/>
          <p:cNvSpPr txBox="1"/>
          <p:nvPr/>
        </p:nvSpPr>
        <p:spPr>
          <a:xfrm>
            <a:off x="3606648" y="4051237"/>
            <a:ext cx="2271561" cy="646331"/>
          </a:xfrm>
          <a:prstGeom prst="rect">
            <a:avLst/>
          </a:prstGeom>
          <a:noFill/>
        </p:spPr>
        <p:txBody>
          <a:bodyPr wrap="square" rtlCol="0">
            <a:spAutoFit/>
          </a:bodyPr>
          <a:lstStyle/>
          <a:p>
            <a:pPr algn="ctr"/>
            <a:r>
              <a:rPr lang="zh-CN" altLang="en-US" sz="3600" dirty="0" smtClean="0">
                <a:solidFill>
                  <a:schemeClr val="accent1"/>
                </a:solidFill>
                <a:latin typeface="+mj-ea"/>
                <a:ea typeface="+mj-ea"/>
              </a:rPr>
              <a:t>教学评价</a:t>
            </a:r>
            <a:endParaRPr lang="zh-CN" altLang="en-US" sz="3600" dirty="0">
              <a:solidFill>
                <a:schemeClr val="accent1"/>
              </a:solidFill>
              <a:latin typeface="+mj-ea"/>
              <a:ea typeface="+mj-ea"/>
            </a:endParaRPr>
          </a:p>
        </p:txBody>
      </p:sp>
      <p:sp>
        <p:nvSpPr>
          <p:cNvPr id="41" name="淘宝网chenying0907出品 40"/>
          <p:cNvSpPr txBox="1"/>
          <p:nvPr/>
        </p:nvSpPr>
        <p:spPr>
          <a:xfrm>
            <a:off x="1137500" y="5100341"/>
            <a:ext cx="6928853" cy="1323439"/>
          </a:xfrm>
          <a:prstGeom prst="rect">
            <a:avLst/>
          </a:prstGeom>
          <a:noFill/>
        </p:spPr>
        <p:txBody>
          <a:bodyPr wrap="square" rtlCol="0">
            <a:spAutoFit/>
          </a:bodyPr>
          <a:lstStyle/>
          <a:p>
            <a:r>
              <a:rPr lang="zh-CN" altLang="en-US" sz="2000" dirty="0" smtClean="0">
                <a:solidFill>
                  <a:schemeClr val="bg2"/>
                </a:solidFill>
                <a:latin typeface="微软雅黑" pitchFamily="34" charset="-122"/>
                <a:ea typeface="微软雅黑" pitchFamily="34" charset="-122"/>
              </a:rPr>
              <a:t>请在这里输入您</a:t>
            </a:r>
            <a:r>
              <a:rPr lang="zh-CN" altLang="en-US" sz="2000" dirty="0">
                <a:solidFill>
                  <a:schemeClr val="bg2"/>
                </a:solidFill>
                <a:latin typeface="微软雅黑" pitchFamily="34" charset="-122"/>
                <a:ea typeface="微软雅黑" pitchFamily="34" charset="-122"/>
              </a:rPr>
              <a:t>的文字请在这里输入您的</a:t>
            </a:r>
            <a:r>
              <a:rPr lang="zh-CN" altLang="en-US" sz="2000" dirty="0" smtClean="0">
                <a:solidFill>
                  <a:schemeClr val="bg2"/>
                </a:solidFill>
                <a:latin typeface="微软雅黑" pitchFamily="34" charset="-122"/>
                <a:ea typeface="微软雅黑" pitchFamily="34" charset="-122"/>
              </a:rPr>
              <a:t>文字请</a:t>
            </a:r>
            <a:r>
              <a:rPr lang="zh-CN" altLang="en-US" sz="2000" dirty="0">
                <a:solidFill>
                  <a:schemeClr val="bg2"/>
                </a:solidFill>
                <a:latin typeface="微软雅黑" pitchFamily="34" charset="-122"/>
                <a:ea typeface="微软雅黑" pitchFamily="34" charset="-122"/>
              </a:rPr>
              <a:t>在这里输入您的</a:t>
            </a:r>
            <a:r>
              <a:rPr lang="zh-CN" altLang="en-US" sz="2000" dirty="0" smtClean="0">
                <a:solidFill>
                  <a:schemeClr val="bg2"/>
                </a:solidFill>
                <a:latin typeface="微软雅黑" pitchFamily="34" charset="-122"/>
                <a:ea typeface="微软雅黑" pitchFamily="34" charset="-122"/>
              </a:rPr>
              <a:t>文字请</a:t>
            </a:r>
            <a:r>
              <a:rPr lang="zh-CN" altLang="en-US" sz="2000" dirty="0">
                <a:solidFill>
                  <a:schemeClr val="bg2"/>
                </a:solidFill>
                <a:latin typeface="微软雅黑" pitchFamily="34" charset="-122"/>
                <a:ea typeface="微软雅黑" pitchFamily="34" charset="-122"/>
              </a:rPr>
              <a:t>在这里输入您的</a:t>
            </a:r>
            <a:r>
              <a:rPr lang="zh-CN" altLang="en-US" sz="2000" dirty="0" smtClean="0">
                <a:solidFill>
                  <a:schemeClr val="bg2"/>
                </a:solidFill>
                <a:latin typeface="微软雅黑" pitchFamily="34" charset="-122"/>
                <a:ea typeface="微软雅黑" pitchFamily="34" charset="-122"/>
              </a:rPr>
              <a:t>文字请</a:t>
            </a:r>
            <a:r>
              <a:rPr lang="zh-CN" altLang="en-US" sz="2000" dirty="0">
                <a:solidFill>
                  <a:schemeClr val="bg2"/>
                </a:solidFill>
                <a:latin typeface="微软雅黑" pitchFamily="34" charset="-122"/>
                <a:ea typeface="微软雅黑" pitchFamily="34" charset="-122"/>
              </a:rPr>
              <a:t>在这里输入您的</a:t>
            </a:r>
            <a:r>
              <a:rPr lang="zh-CN" altLang="en-US" sz="2000" dirty="0" smtClean="0">
                <a:solidFill>
                  <a:schemeClr val="bg2"/>
                </a:solidFill>
                <a:latin typeface="微软雅黑" pitchFamily="34" charset="-122"/>
                <a:ea typeface="微软雅黑" pitchFamily="34" charset="-122"/>
              </a:rPr>
              <a:t>文字请</a:t>
            </a:r>
            <a:r>
              <a:rPr lang="zh-CN" altLang="en-US" sz="2000" dirty="0">
                <a:solidFill>
                  <a:schemeClr val="bg2"/>
                </a:solidFill>
                <a:latin typeface="微软雅黑" pitchFamily="34" charset="-122"/>
                <a:ea typeface="微软雅黑" pitchFamily="34" charset="-122"/>
              </a:rPr>
              <a:t>在这里输入您的文字</a:t>
            </a:r>
          </a:p>
          <a:p>
            <a:endParaRPr lang="zh-CN" altLang="en-US" sz="2000" dirty="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1408678846"/>
      </p:ext>
    </p:extLst>
  </p:cSld>
  <p:clrMapOvr>
    <a:masterClrMapping/>
  </p:clrMapOvr>
  <p:transition spd="slow" advTm="56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600"/>
                                        <p:tgtEl>
                                          <p:spTgt spid="39"/>
                                        </p:tgtEl>
                                      </p:cBhvr>
                                    </p:animEffect>
                                    <p:anim calcmode="lin" valueType="num">
                                      <p:cBhvr>
                                        <p:cTn id="22" dur="600" fill="hold"/>
                                        <p:tgtEl>
                                          <p:spTgt spid="39"/>
                                        </p:tgtEl>
                                        <p:attrNameLst>
                                          <p:attrName>ppt_x</p:attrName>
                                        </p:attrNameLst>
                                      </p:cBhvr>
                                      <p:tavLst>
                                        <p:tav tm="0">
                                          <p:val>
                                            <p:strVal val="#ppt_x"/>
                                          </p:val>
                                        </p:tav>
                                        <p:tav tm="100000">
                                          <p:val>
                                            <p:strVal val="#ppt_x"/>
                                          </p:val>
                                        </p:tav>
                                      </p:tavLst>
                                    </p:anim>
                                    <p:anim calcmode="lin" valueType="num">
                                      <p:cBhvr>
                                        <p:cTn id="23" dur="6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1420"/>
                            </p:stCondLst>
                            <p:childTnLst>
                              <p:par>
                                <p:cTn id="25" presetID="2" presetClass="entr" presetSubtype="9"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0-#ppt_h/2"/>
                                          </p:val>
                                        </p:tav>
                                        <p:tav tm="100000">
                                          <p:val>
                                            <p:strVal val="#ppt_y"/>
                                          </p:val>
                                        </p:tav>
                                      </p:tavLst>
                                    </p:anim>
                                  </p:childTnLst>
                                </p:cTn>
                              </p:par>
                            </p:childTnLst>
                          </p:cTn>
                        </p:par>
                        <p:par>
                          <p:cTn id="37" fill="hold">
                            <p:stCondLst>
                              <p:cond delay="1920"/>
                            </p:stCondLst>
                            <p:childTnLst>
                              <p:par>
                                <p:cTn id="38" presetID="42"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2920"/>
                            </p:stCondLst>
                            <p:childTnLst>
                              <p:par>
                                <p:cTn id="44" presetID="31" presetClass="entr" presetSubtype="0"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style.rotation</p:attrName>
                                        </p:attrNameLst>
                                      </p:cBhvr>
                                      <p:tavLst>
                                        <p:tav tm="0">
                                          <p:val>
                                            <p:fltVal val="90"/>
                                          </p:val>
                                        </p:tav>
                                        <p:tav tm="100000">
                                          <p:val>
                                            <p:fltVal val="0"/>
                                          </p:val>
                                        </p:tav>
                                      </p:tavLst>
                                    </p:anim>
                                    <p:animEffect transition="in" filter="fade">
                                      <p:cBhvr>
                                        <p:cTn id="49" dur="500"/>
                                        <p:tgtEl>
                                          <p:spTgt spid="33"/>
                                        </p:tgtEl>
                                      </p:cBhvr>
                                    </p:animEffect>
                                  </p:childTnLst>
                                </p:cTn>
                              </p:par>
                            </p:childTnLst>
                          </p:cTn>
                        </p:par>
                        <p:par>
                          <p:cTn id="50" fill="hold">
                            <p:stCondLst>
                              <p:cond delay="3420"/>
                            </p:stCondLst>
                            <p:childTnLst>
                              <p:par>
                                <p:cTn id="51" presetID="31"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 calcmode="lin" valueType="num">
                                      <p:cBhvr>
                                        <p:cTn id="55" dur="500" fill="hold"/>
                                        <p:tgtEl>
                                          <p:spTgt spid="35"/>
                                        </p:tgtEl>
                                        <p:attrNameLst>
                                          <p:attrName>style.rotation</p:attrName>
                                        </p:attrNameLst>
                                      </p:cBhvr>
                                      <p:tavLst>
                                        <p:tav tm="0">
                                          <p:val>
                                            <p:fltVal val="90"/>
                                          </p:val>
                                        </p:tav>
                                        <p:tav tm="100000">
                                          <p:val>
                                            <p:fltVal val="0"/>
                                          </p:val>
                                        </p:tav>
                                      </p:tavLst>
                                    </p:anim>
                                    <p:animEffect transition="in" filter="fade">
                                      <p:cBhvr>
                                        <p:cTn id="56" dur="500"/>
                                        <p:tgtEl>
                                          <p:spTgt spid="35"/>
                                        </p:tgtEl>
                                      </p:cBhvr>
                                    </p:animEffect>
                                  </p:childTnLst>
                                </p:cTn>
                              </p:par>
                            </p:childTnLst>
                          </p:cTn>
                        </p:par>
                        <p:par>
                          <p:cTn id="57" fill="hold">
                            <p:stCondLst>
                              <p:cond delay="3920"/>
                            </p:stCondLst>
                            <p:childTnLst>
                              <p:par>
                                <p:cTn id="58" presetID="31"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 calcmode="lin" valueType="num">
                                      <p:cBhvr>
                                        <p:cTn id="62" dur="500" fill="hold"/>
                                        <p:tgtEl>
                                          <p:spTgt spid="38"/>
                                        </p:tgtEl>
                                        <p:attrNameLst>
                                          <p:attrName>style.rotation</p:attrName>
                                        </p:attrNameLst>
                                      </p:cBhvr>
                                      <p:tavLst>
                                        <p:tav tm="0">
                                          <p:val>
                                            <p:fltVal val="90"/>
                                          </p:val>
                                        </p:tav>
                                        <p:tav tm="100000">
                                          <p:val>
                                            <p:fltVal val="0"/>
                                          </p:val>
                                        </p:tav>
                                      </p:tavLst>
                                    </p:anim>
                                    <p:animEffect transition="in" filter="fade">
                                      <p:cBhvr>
                                        <p:cTn id="63" dur="500"/>
                                        <p:tgtEl>
                                          <p:spTgt spid="38"/>
                                        </p:tgtEl>
                                      </p:cBhvr>
                                    </p:animEffect>
                                  </p:childTnLst>
                                </p:cTn>
                              </p:par>
                            </p:childTnLst>
                          </p:cTn>
                        </p:par>
                        <p:par>
                          <p:cTn id="64" fill="hold">
                            <p:stCondLst>
                              <p:cond delay="4420"/>
                            </p:stCondLst>
                            <p:childTnLst>
                              <p:par>
                                <p:cTn id="65" presetID="22" presetClass="entr" presetSubtype="1"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29" grpId="0" animBg="1"/>
      <p:bldP spid="30" grpId="0" animBg="1"/>
      <p:bldP spid="31" grpId="0" animBg="1"/>
      <p:bldP spid="33" grpId="0"/>
      <p:bldP spid="35" grpId="0"/>
      <p:bldP spid="38" grpId="0"/>
      <p:bldP spid="39" grpId="0" animBg="1"/>
      <p:bldP spid="40"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7908582"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TextBox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TextBox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TextBox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5699371"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教学反思</a:t>
            </a:r>
            <a:endParaRPr lang="zh-CN" altLang="en-US" sz="2600" dirty="0">
              <a:solidFill>
                <a:schemeClr val="accent1"/>
              </a:solidFill>
              <a:latin typeface="+mj-ea"/>
              <a:ea typeface="+mj-ea"/>
            </a:endParaRPr>
          </a:p>
        </p:txBody>
      </p:sp>
      <p:sp>
        <p:nvSpPr>
          <p:cNvPr id="37" name="Freeform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cxnSp>
        <p:nvCxnSpPr>
          <p:cNvPr id="10" name="直接连接符 9"/>
          <p:cNvCxnSpPr/>
          <p:nvPr/>
        </p:nvCxnSpPr>
        <p:spPr bwMode="auto">
          <a:xfrm>
            <a:off x="6794926"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 name="组合 10"/>
          <p:cNvGrpSpPr/>
          <p:nvPr/>
        </p:nvGrpSpPr>
        <p:grpSpPr>
          <a:xfrm>
            <a:off x="5821308" y="1372259"/>
            <a:ext cx="1900248" cy="1900246"/>
            <a:chOff x="6972161" y="1330711"/>
            <a:chExt cx="2375718" cy="2375718"/>
          </a:xfrm>
          <a:solidFill>
            <a:schemeClr val="bg1"/>
          </a:solidFill>
        </p:grpSpPr>
        <p:sp>
          <p:nvSpPr>
            <p:cNvPr id="12" name="椭圆 11"/>
            <p:cNvSpPr/>
            <p:nvPr/>
          </p:nvSpPr>
          <p:spPr bwMode="auto">
            <a:xfrm>
              <a:off x="6972161" y="1330711"/>
              <a:ext cx="2375718" cy="2375718"/>
            </a:xfrm>
            <a:prstGeom prst="ellipse">
              <a:avLst/>
            </a:prstGeom>
            <a:grp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Freeform 6"/>
            <p:cNvSpPr>
              <a:spLocks noEditPoints="1"/>
            </p:cNvSpPr>
            <p:nvPr/>
          </p:nvSpPr>
          <p:spPr bwMode="auto">
            <a:xfrm>
              <a:off x="7416799" y="1751931"/>
              <a:ext cx="1650215" cy="1492919"/>
            </a:xfrm>
            <a:custGeom>
              <a:avLst/>
              <a:gdLst>
                <a:gd name="T0" fmla="*/ 119 w 793"/>
                <a:gd name="T1" fmla="*/ 122 h 718"/>
                <a:gd name="T2" fmla="*/ 242 w 793"/>
                <a:gd name="T3" fmla="*/ 244 h 718"/>
                <a:gd name="T4" fmla="*/ 364 w 793"/>
                <a:gd name="T5" fmla="*/ 122 h 718"/>
                <a:gd name="T6" fmla="*/ 242 w 793"/>
                <a:gd name="T7" fmla="*/ 0 h 718"/>
                <a:gd name="T8" fmla="*/ 119 w 793"/>
                <a:gd name="T9" fmla="*/ 122 h 718"/>
                <a:gd name="T10" fmla="*/ 561 w 793"/>
                <a:gd name="T11" fmla="*/ 260 h 718"/>
                <a:gd name="T12" fmla="*/ 446 w 793"/>
                <a:gd name="T13" fmla="*/ 291 h 718"/>
                <a:gd name="T14" fmla="*/ 475 w 793"/>
                <a:gd name="T15" fmla="*/ 317 h 718"/>
                <a:gd name="T16" fmla="*/ 517 w 793"/>
                <a:gd name="T17" fmla="*/ 445 h 718"/>
                <a:gd name="T18" fmla="*/ 516 w 793"/>
                <a:gd name="T19" fmla="*/ 445 h 718"/>
                <a:gd name="T20" fmla="*/ 516 w 793"/>
                <a:gd name="T21" fmla="*/ 445 h 718"/>
                <a:gd name="T22" fmla="*/ 499 w 793"/>
                <a:gd name="T23" fmla="*/ 587 h 718"/>
                <a:gd name="T24" fmla="*/ 499 w 793"/>
                <a:gd name="T25" fmla="*/ 588 h 718"/>
                <a:gd name="T26" fmla="*/ 499 w 793"/>
                <a:gd name="T27" fmla="*/ 589 h 718"/>
                <a:gd name="T28" fmla="*/ 457 w 793"/>
                <a:gd name="T29" fmla="*/ 693 h 718"/>
                <a:gd name="T30" fmla="*/ 561 w 793"/>
                <a:gd name="T31" fmla="*/ 718 h 718"/>
                <a:gd name="T32" fmla="*/ 790 w 793"/>
                <a:gd name="T33" fmla="*/ 489 h 718"/>
                <a:gd name="T34" fmla="*/ 561 w 793"/>
                <a:gd name="T35" fmla="*/ 260 h 718"/>
                <a:gd name="T36" fmla="*/ 562 w 793"/>
                <a:gd name="T37" fmla="*/ 485 h 718"/>
                <a:gd name="T38" fmla="*/ 562 w 793"/>
                <a:gd name="T39" fmla="*/ 485 h 718"/>
                <a:gd name="T40" fmla="*/ 564 w 793"/>
                <a:gd name="T41" fmla="*/ 316 h 718"/>
                <a:gd name="T42" fmla="*/ 733 w 793"/>
                <a:gd name="T43" fmla="*/ 486 h 718"/>
                <a:gd name="T44" fmla="*/ 562 w 793"/>
                <a:gd name="T45" fmla="*/ 485 h 718"/>
                <a:gd name="T46" fmla="*/ 508 w 793"/>
                <a:gd name="T47" fmla="*/ 195 h 718"/>
                <a:gd name="T48" fmla="*/ 532 w 793"/>
                <a:gd name="T49" fmla="*/ 195 h 718"/>
                <a:gd name="T50" fmla="*/ 532 w 793"/>
                <a:gd name="T51" fmla="*/ 234 h 718"/>
                <a:gd name="T52" fmla="*/ 564 w 793"/>
                <a:gd name="T53" fmla="*/ 232 h 718"/>
                <a:gd name="T54" fmla="*/ 596 w 793"/>
                <a:gd name="T55" fmla="*/ 234 h 718"/>
                <a:gd name="T56" fmla="*/ 596 w 793"/>
                <a:gd name="T57" fmla="*/ 195 h 718"/>
                <a:gd name="T58" fmla="*/ 620 w 793"/>
                <a:gd name="T59" fmla="*/ 195 h 718"/>
                <a:gd name="T60" fmla="*/ 644 w 793"/>
                <a:gd name="T61" fmla="*/ 172 h 718"/>
                <a:gd name="T62" fmla="*/ 644 w 793"/>
                <a:gd name="T63" fmla="*/ 156 h 718"/>
                <a:gd name="T64" fmla="*/ 620 w 793"/>
                <a:gd name="T65" fmla="*/ 132 h 718"/>
                <a:gd name="T66" fmla="*/ 508 w 793"/>
                <a:gd name="T67" fmla="*/ 132 h 718"/>
                <a:gd name="T68" fmla="*/ 484 w 793"/>
                <a:gd name="T69" fmla="*/ 156 h 718"/>
                <a:gd name="T70" fmla="*/ 484 w 793"/>
                <a:gd name="T71" fmla="*/ 172 h 718"/>
                <a:gd name="T72" fmla="*/ 508 w 793"/>
                <a:gd name="T73" fmla="*/ 195 h 718"/>
                <a:gd name="T74" fmla="*/ 753 w 793"/>
                <a:gd name="T75" fmla="*/ 324 h 718"/>
                <a:gd name="T76" fmla="*/ 782 w 793"/>
                <a:gd name="T77" fmla="*/ 301 h 718"/>
                <a:gd name="T78" fmla="*/ 785 w 793"/>
                <a:gd name="T79" fmla="*/ 268 h 718"/>
                <a:gd name="T80" fmla="*/ 775 w 793"/>
                <a:gd name="T81" fmla="*/ 256 h 718"/>
                <a:gd name="T82" fmla="*/ 741 w 793"/>
                <a:gd name="T83" fmla="*/ 253 h 718"/>
                <a:gd name="T84" fmla="*/ 708 w 793"/>
                <a:gd name="T85" fmla="*/ 281 h 718"/>
                <a:gd name="T86" fmla="*/ 753 w 793"/>
                <a:gd name="T87" fmla="*/ 324 h 718"/>
                <a:gd name="T88" fmla="*/ 131 w 793"/>
                <a:gd name="T89" fmla="*/ 303 h 718"/>
                <a:gd name="T90" fmla="*/ 198 w 793"/>
                <a:gd name="T91" fmla="*/ 303 h 718"/>
                <a:gd name="T92" fmla="*/ 214 w 793"/>
                <a:gd name="T93" fmla="*/ 359 h 718"/>
                <a:gd name="T94" fmla="*/ 198 w 793"/>
                <a:gd name="T95" fmla="*/ 588 h 718"/>
                <a:gd name="T96" fmla="*/ 243 w 793"/>
                <a:gd name="T97" fmla="*/ 670 h 718"/>
                <a:gd name="T98" fmla="*/ 285 w 793"/>
                <a:gd name="T99" fmla="*/ 588 h 718"/>
                <a:gd name="T100" fmla="*/ 261 w 793"/>
                <a:gd name="T101" fmla="*/ 359 h 718"/>
                <a:gd name="T102" fmla="*/ 278 w 793"/>
                <a:gd name="T103" fmla="*/ 303 h 718"/>
                <a:gd name="T104" fmla="*/ 352 w 793"/>
                <a:gd name="T105" fmla="*/ 303 h 718"/>
                <a:gd name="T106" fmla="*/ 352 w 793"/>
                <a:gd name="T107" fmla="*/ 303 h 718"/>
                <a:gd name="T108" fmla="*/ 474 w 793"/>
                <a:gd name="T109" fmla="*/ 440 h 718"/>
                <a:gd name="T110" fmla="*/ 457 w 793"/>
                <a:gd name="T111" fmla="*/ 582 h 718"/>
                <a:gd name="T112" fmla="*/ 334 w 793"/>
                <a:gd name="T113" fmla="*/ 716 h 718"/>
                <a:gd name="T114" fmla="*/ 148 w 793"/>
                <a:gd name="T115" fmla="*/ 716 h 718"/>
                <a:gd name="T116" fmla="*/ 26 w 793"/>
                <a:gd name="T117" fmla="*/ 579 h 718"/>
                <a:gd name="T118" fmla="*/ 9 w 793"/>
                <a:gd name="T119" fmla="*/ 438 h 718"/>
                <a:gd name="T120" fmla="*/ 131 w 793"/>
                <a:gd name="T121" fmla="*/ 30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3" h="718">
                  <a:moveTo>
                    <a:pt x="119" y="122"/>
                  </a:moveTo>
                  <a:cubicBezTo>
                    <a:pt x="119" y="190"/>
                    <a:pt x="174" y="244"/>
                    <a:pt x="242" y="244"/>
                  </a:cubicBezTo>
                  <a:cubicBezTo>
                    <a:pt x="309" y="244"/>
                    <a:pt x="364" y="190"/>
                    <a:pt x="364" y="122"/>
                  </a:cubicBezTo>
                  <a:cubicBezTo>
                    <a:pt x="364" y="55"/>
                    <a:pt x="309" y="0"/>
                    <a:pt x="242" y="0"/>
                  </a:cubicBezTo>
                  <a:cubicBezTo>
                    <a:pt x="174" y="0"/>
                    <a:pt x="119" y="55"/>
                    <a:pt x="119" y="122"/>
                  </a:cubicBezTo>
                  <a:close/>
                  <a:moveTo>
                    <a:pt x="561" y="260"/>
                  </a:moveTo>
                  <a:cubicBezTo>
                    <a:pt x="519" y="260"/>
                    <a:pt x="480" y="271"/>
                    <a:pt x="446" y="291"/>
                  </a:cubicBezTo>
                  <a:cubicBezTo>
                    <a:pt x="456" y="298"/>
                    <a:pt x="466" y="307"/>
                    <a:pt x="475" y="317"/>
                  </a:cubicBezTo>
                  <a:cubicBezTo>
                    <a:pt x="507" y="353"/>
                    <a:pt x="522" y="398"/>
                    <a:pt x="517" y="445"/>
                  </a:cubicBezTo>
                  <a:lnTo>
                    <a:pt x="516" y="445"/>
                  </a:lnTo>
                  <a:lnTo>
                    <a:pt x="516" y="445"/>
                  </a:lnTo>
                  <a:lnTo>
                    <a:pt x="499" y="587"/>
                  </a:lnTo>
                  <a:lnTo>
                    <a:pt x="499" y="588"/>
                  </a:lnTo>
                  <a:lnTo>
                    <a:pt x="499" y="589"/>
                  </a:lnTo>
                  <a:cubicBezTo>
                    <a:pt x="491" y="631"/>
                    <a:pt x="477" y="666"/>
                    <a:pt x="457" y="693"/>
                  </a:cubicBezTo>
                  <a:cubicBezTo>
                    <a:pt x="488" y="709"/>
                    <a:pt x="523" y="718"/>
                    <a:pt x="561" y="718"/>
                  </a:cubicBezTo>
                  <a:cubicBezTo>
                    <a:pt x="687" y="718"/>
                    <a:pt x="790" y="616"/>
                    <a:pt x="790" y="489"/>
                  </a:cubicBezTo>
                  <a:cubicBezTo>
                    <a:pt x="790" y="363"/>
                    <a:pt x="687" y="260"/>
                    <a:pt x="561" y="260"/>
                  </a:cubicBezTo>
                  <a:close/>
                  <a:moveTo>
                    <a:pt x="562" y="485"/>
                  </a:moveTo>
                  <a:lnTo>
                    <a:pt x="562" y="485"/>
                  </a:lnTo>
                  <a:lnTo>
                    <a:pt x="564" y="316"/>
                  </a:lnTo>
                  <a:cubicBezTo>
                    <a:pt x="657" y="316"/>
                    <a:pt x="733" y="392"/>
                    <a:pt x="733" y="486"/>
                  </a:cubicBezTo>
                  <a:lnTo>
                    <a:pt x="562" y="485"/>
                  </a:lnTo>
                  <a:close/>
                  <a:moveTo>
                    <a:pt x="508" y="195"/>
                  </a:moveTo>
                  <a:lnTo>
                    <a:pt x="532" y="195"/>
                  </a:lnTo>
                  <a:lnTo>
                    <a:pt x="532" y="234"/>
                  </a:lnTo>
                  <a:cubicBezTo>
                    <a:pt x="543" y="233"/>
                    <a:pt x="553" y="232"/>
                    <a:pt x="564" y="232"/>
                  </a:cubicBezTo>
                  <a:cubicBezTo>
                    <a:pt x="575" y="232"/>
                    <a:pt x="586" y="233"/>
                    <a:pt x="596" y="234"/>
                  </a:cubicBezTo>
                  <a:lnTo>
                    <a:pt x="596" y="195"/>
                  </a:lnTo>
                  <a:lnTo>
                    <a:pt x="620" y="195"/>
                  </a:lnTo>
                  <a:cubicBezTo>
                    <a:pt x="633" y="195"/>
                    <a:pt x="644" y="185"/>
                    <a:pt x="644" y="172"/>
                  </a:cubicBezTo>
                  <a:lnTo>
                    <a:pt x="644" y="156"/>
                  </a:lnTo>
                  <a:cubicBezTo>
                    <a:pt x="644" y="142"/>
                    <a:pt x="633" y="132"/>
                    <a:pt x="620" y="132"/>
                  </a:cubicBezTo>
                  <a:lnTo>
                    <a:pt x="508" y="132"/>
                  </a:lnTo>
                  <a:cubicBezTo>
                    <a:pt x="495" y="132"/>
                    <a:pt x="484" y="142"/>
                    <a:pt x="484" y="156"/>
                  </a:cubicBezTo>
                  <a:lnTo>
                    <a:pt x="484" y="172"/>
                  </a:lnTo>
                  <a:cubicBezTo>
                    <a:pt x="484" y="185"/>
                    <a:pt x="495" y="195"/>
                    <a:pt x="508" y="195"/>
                  </a:cubicBezTo>
                  <a:close/>
                  <a:moveTo>
                    <a:pt x="753" y="324"/>
                  </a:moveTo>
                  <a:lnTo>
                    <a:pt x="782" y="301"/>
                  </a:lnTo>
                  <a:cubicBezTo>
                    <a:pt x="791" y="292"/>
                    <a:pt x="793" y="278"/>
                    <a:pt x="785" y="268"/>
                  </a:cubicBezTo>
                  <a:lnTo>
                    <a:pt x="775" y="256"/>
                  </a:lnTo>
                  <a:cubicBezTo>
                    <a:pt x="766" y="246"/>
                    <a:pt x="751" y="244"/>
                    <a:pt x="741" y="253"/>
                  </a:cubicBezTo>
                  <a:lnTo>
                    <a:pt x="708" y="281"/>
                  </a:lnTo>
                  <a:cubicBezTo>
                    <a:pt x="725" y="293"/>
                    <a:pt x="740" y="308"/>
                    <a:pt x="753" y="324"/>
                  </a:cubicBezTo>
                  <a:close/>
                  <a:moveTo>
                    <a:pt x="131" y="303"/>
                  </a:moveTo>
                  <a:lnTo>
                    <a:pt x="198" y="303"/>
                  </a:lnTo>
                  <a:cubicBezTo>
                    <a:pt x="197" y="310"/>
                    <a:pt x="197" y="345"/>
                    <a:pt x="214" y="359"/>
                  </a:cubicBezTo>
                  <a:cubicBezTo>
                    <a:pt x="214" y="359"/>
                    <a:pt x="185" y="532"/>
                    <a:pt x="198" y="588"/>
                  </a:cubicBezTo>
                  <a:cubicBezTo>
                    <a:pt x="203" y="611"/>
                    <a:pt x="222" y="671"/>
                    <a:pt x="243" y="670"/>
                  </a:cubicBezTo>
                  <a:cubicBezTo>
                    <a:pt x="264" y="670"/>
                    <a:pt x="281" y="611"/>
                    <a:pt x="285" y="588"/>
                  </a:cubicBezTo>
                  <a:cubicBezTo>
                    <a:pt x="296" y="532"/>
                    <a:pt x="261" y="359"/>
                    <a:pt x="261" y="359"/>
                  </a:cubicBezTo>
                  <a:cubicBezTo>
                    <a:pt x="266" y="357"/>
                    <a:pt x="276" y="346"/>
                    <a:pt x="278" y="303"/>
                  </a:cubicBezTo>
                  <a:lnTo>
                    <a:pt x="352" y="303"/>
                  </a:lnTo>
                  <a:lnTo>
                    <a:pt x="352" y="303"/>
                  </a:lnTo>
                  <a:cubicBezTo>
                    <a:pt x="419" y="303"/>
                    <a:pt x="482" y="365"/>
                    <a:pt x="474" y="440"/>
                  </a:cubicBezTo>
                  <a:lnTo>
                    <a:pt x="457" y="582"/>
                  </a:lnTo>
                  <a:cubicBezTo>
                    <a:pt x="443" y="657"/>
                    <a:pt x="402" y="716"/>
                    <a:pt x="334" y="716"/>
                  </a:cubicBezTo>
                  <a:lnTo>
                    <a:pt x="148" y="716"/>
                  </a:lnTo>
                  <a:cubicBezTo>
                    <a:pt x="81" y="716"/>
                    <a:pt x="40" y="654"/>
                    <a:pt x="26" y="579"/>
                  </a:cubicBezTo>
                  <a:lnTo>
                    <a:pt x="9" y="438"/>
                  </a:lnTo>
                  <a:cubicBezTo>
                    <a:pt x="0" y="364"/>
                    <a:pt x="63" y="303"/>
                    <a:pt x="131" y="30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1886446" y="1372259"/>
            <a:ext cx="1900248" cy="1900246"/>
            <a:chOff x="2604877" y="1330711"/>
            <a:chExt cx="2375718" cy="2375718"/>
          </a:xfrm>
          <a:solidFill>
            <a:schemeClr val="bg1"/>
          </a:solidFill>
        </p:grpSpPr>
        <p:sp>
          <p:nvSpPr>
            <p:cNvPr id="15" name="椭圆 14"/>
            <p:cNvSpPr/>
            <p:nvPr/>
          </p:nvSpPr>
          <p:spPr bwMode="auto">
            <a:xfrm>
              <a:off x="2604877" y="1330711"/>
              <a:ext cx="2375718" cy="2375718"/>
            </a:xfrm>
            <a:prstGeom prst="ellipse">
              <a:avLst/>
            </a:prstGeom>
            <a:grp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Freeform 7"/>
            <p:cNvSpPr>
              <a:spLocks noEditPoints="1"/>
            </p:cNvSpPr>
            <p:nvPr/>
          </p:nvSpPr>
          <p:spPr bwMode="auto">
            <a:xfrm>
              <a:off x="3227759" y="1670123"/>
              <a:ext cx="1105596" cy="1766816"/>
            </a:xfrm>
            <a:custGeom>
              <a:avLst/>
              <a:gdLst>
                <a:gd name="T0" fmla="*/ 367 w 489"/>
                <a:gd name="T1" fmla="*/ 631 h 782"/>
                <a:gd name="T2" fmla="*/ 343 w 489"/>
                <a:gd name="T3" fmla="*/ 656 h 782"/>
                <a:gd name="T4" fmla="*/ 147 w 489"/>
                <a:gd name="T5" fmla="*/ 656 h 782"/>
                <a:gd name="T6" fmla="*/ 123 w 489"/>
                <a:gd name="T7" fmla="*/ 631 h 782"/>
                <a:gd name="T8" fmla="*/ 147 w 489"/>
                <a:gd name="T9" fmla="*/ 605 h 782"/>
                <a:gd name="T10" fmla="*/ 343 w 489"/>
                <a:gd name="T11" fmla="*/ 605 h 782"/>
                <a:gd name="T12" fmla="*/ 367 w 489"/>
                <a:gd name="T13" fmla="*/ 631 h 782"/>
                <a:gd name="T14" fmla="*/ 245 w 489"/>
                <a:gd name="T15" fmla="*/ 0 h 782"/>
                <a:gd name="T16" fmla="*/ 0 w 489"/>
                <a:gd name="T17" fmla="*/ 252 h 782"/>
                <a:gd name="T18" fmla="*/ 147 w 489"/>
                <a:gd name="T19" fmla="*/ 549 h 782"/>
                <a:gd name="T20" fmla="*/ 343 w 489"/>
                <a:gd name="T21" fmla="*/ 549 h 782"/>
                <a:gd name="T22" fmla="*/ 489 w 489"/>
                <a:gd name="T23" fmla="*/ 252 h 782"/>
                <a:gd name="T24" fmla="*/ 245 w 489"/>
                <a:gd name="T25" fmla="*/ 0 h 782"/>
                <a:gd name="T26" fmla="*/ 161 w 489"/>
                <a:gd name="T27" fmla="*/ 118 h 782"/>
                <a:gd name="T28" fmla="*/ 161 w 489"/>
                <a:gd name="T29" fmla="*/ 118 h 782"/>
                <a:gd name="T30" fmla="*/ 98 w 489"/>
                <a:gd name="T31" fmla="*/ 244 h 782"/>
                <a:gd name="T32" fmla="*/ 74 w 489"/>
                <a:gd name="T33" fmla="*/ 269 h 782"/>
                <a:gd name="T34" fmla="*/ 49 w 489"/>
                <a:gd name="T35" fmla="*/ 244 h 782"/>
                <a:gd name="T36" fmla="*/ 133 w 489"/>
                <a:gd name="T37" fmla="*/ 77 h 782"/>
                <a:gd name="T38" fmla="*/ 167 w 489"/>
                <a:gd name="T39" fmla="*/ 84 h 782"/>
                <a:gd name="T40" fmla="*/ 161 w 489"/>
                <a:gd name="T41" fmla="*/ 118 h 782"/>
                <a:gd name="T42" fmla="*/ 123 w 489"/>
                <a:gd name="T43" fmla="*/ 706 h 782"/>
                <a:gd name="T44" fmla="*/ 245 w 489"/>
                <a:gd name="T45" fmla="*/ 782 h 782"/>
                <a:gd name="T46" fmla="*/ 367 w 489"/>
                <a:gd name="T47" fmla="*/ 706 h 782"/>
                <a:gd name="T48" fmla="*/ 123 w 489"/>
                <a:gd name="T49" fmla="*/ 70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782">
                  <a:moveTo>
                    <a:pt x="367" y="631"/>
                  </a:moveTo>
                  <a:cubicBezTo>
                    <a:pt x="367" y="645"/>
                    <a:pt x="356" y="656"/>
                    <a:pt x="343" y="656"/>
                  </a:cubicBezTo>
                  <a:lnTo>
                    <a:pt x="147" y="656"/>
                  </a:lnTo>
                  <a:cubicBezTo>
                    <a:pt x="133" y="656"/>
                    <a:pt x="123" y="645"/>
                    <a:pt x="123" y="631"/>
                  </a:cubicBezTo>
                  <a:cubicBezTo>
                    <a:pt x="123" y="617"/>
                    <a:pt x="133" y="605"/>
                    <a:pt x="147" y="605"/>
                  </a:cubicBezTo>
                  <a:lnTo>
                    <a:pt x="343" y="605"/>
                  </a:lnTo>
                  <a:cubicBezTo>
                    <a:pt x="356" y="605"/>
                    <a:pt x="367" y="617"/>
                    <a:pt x="367" y="631"/>
                  </a:cubicBezTo>
                  <a:close/>
                  <a:moveTo>
                    <a:pt x="245" y="0"/>
                  </a:moveTo>
                  <a:cubicBezTo>
                    <a:pt x="110" y="0"/>
                    <a:pt x="0" y="113"/>
                    <a:pt x="0" y="252"/>
                  </a:cubicBezTo>
                  <a:cubicBezTo>
                    <a:pt x="0" y="353"/>
                    <a:pt x="125" y="479"/>
                    <a:pt x="147" y="549"/>
                  </a:cubicBezTo>
                  <a:lnTo>
                    <a:pt x="343" y="549"/>
                  </a:lnTo>
                  <a:cubicBezTo>
                    <a:pt x="364" y="479"/>
                    <a:pt x="489" y="353"/>
                    <a:pt x="489" y="252"/>
                  </a:cubicBezTo>
                  <a:cubicBezTo>
                    <a:pt x="489" y="113"/>
                    <a:pt x="380" y="0"/>
                    <a:pt x="245" y="0"/>
                  </a:cubicBezTo>
                  <a:close/>
                  <a:moveTo>
                    <a:pt x="161" y="118"/>
                  </a:moveTo>
                  <a:lnTo>
                    <a:pt x="161" y="118"/>
                  </a:lnTo>
                  <a:cubicBezTo>
                    <a:pt x="158" y="120"/>
                    <a:pt x="98" y="162"/>
                    <a:pt x="98" y="244"/>
                  </a:cubicBezTo>
                  <a:cubicBezTo>
                    <a:pt x="98" y="258"/>
                    <a:pt x="87" y="269"/>
                    <a:pt x="74" y="269"/>
                  </a:cubicBezTo>
                  <a:cubicBezTo>
                    <a:pt x="60" y="269"/>
                    <a:pt x="49" y="258"/>
                    <a:pt x="49" y="244"/>
                  </a:cubicBezTo>
                  <a:cubicBezTo>
                    <a:pt x="49" y="135"/>
                    <a:pt x="130" y="80"/>
                    <a:pt x="133" y="77"/>
                  </a:cubicBezTo>
                  <a:cubicBezTo>
                    <a:pt x="145" y="70"/>
                    <a:pt x="160" y="73"/>
                    <a:pt x="167" y="84"/>
                  </a:cubicBezTo>
                  <a:cubicBezTo>
                    <a:pt x="175" y="95"/>
                    <a:pt x="172" y="111"/>
                    <a:pt x="161" y="118"/>
                  </a:cubicBezTo>
                  <a:close/>
                  <a:moveTo>
                    <a:pt x="123" y="706"/>
                  </a:moveTo>
                  <a:cubicBezTo>
                    <a:pt x="123" y="748"/>
                    <a:pt x="177" y="782"/>
                    <a:pt x="245" y="782"/>
                  </a:cubicBezTo>
                  <a:cubicBezTo>
                    <a:pt x="312" y="782"/>
                    <a:pt x="367" y="748"/>
                    <a:pt x="367" y="706"/>
                  </a:cubicBezTo>
                  <a:lnTo>
                    <a:pt x="123" y="70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p:cNvSpPr/>
          <p:nvPr/>
        </p:nvSpPr>
        <p:spPr bwMode="auto">
          <a:xfrm>
            <a:off x="1255157" y="3359276"/>
            <a:ext cx="3162824" cy="504056"/>
          </a:xfrm>
          <a:prstGeom prst="rect">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accent1"/>
              </a:solidFill>
              <a:effectLst/>
              <a:latin typeface="Arial" pitchFamily="34" charset="0"/>
              <a:ea typeface="宋体" pitchFamily="2" charset="-122"/>
            </a:endParaRPr>
          </a:p>
        </p:txBody>
      </p:sp>
      <p:sp>
        <p:nvSpPr>
          <p:cNvPr id="18" name="矩形 17"/>
          <p:cNvSpPr/>
          <p:nvPr/>
        </p:nvSpPr>
        <p:spPr bwMode="auto">
          <a:xfrm>
            <a:off x="5240081" y="3359276"/>
            <a:ext cx="3162824" cy="504056"/>
          </a:xfrm>
          <a:prstGeom prst="rect">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accent1"/>
              </a:solidFill>
              <a:effectLst/>
              <a:latin typeface="Arial" pitchFamily="34" charset="0"/>
              <a:ea typeface="宋体" pitchFamily="2" charset="-122"/>
            </a:endParaRPr>
          </a:p>
        </p:txBody>
      </p:sp>
      <p:sp>
        <p:nvSpPr>
          <p:cNvPr id="19" name="TextBox 18"/>
          <p:cNvSpPr txBox="1"/>
          <p:nvPr/>
        </p:nvSpPr>
        <p:spPr>
          <a:xfrm>
            <a:off x="2226466" y="3359276"/>
            <a:ext cx="1220206" cy="523220"/>
          </a:xfrm>
          <a:prstGeom prst="rect">
            <a:avLst/>
          </a:prstGeom>
          <a:noFill/>
        </p:spPr>
        <p:txBody>
          <a:bodyPr wrap="none" rtlCol="0">
            <a:spAutoFit/>
          </a:bodyPr>
          <a:lstStyle/>
          <a:p>
            <a:r>
              <a:rPr lang="zh-CN" altLang="en-US" sz="2800" b="1" dirty="0" smtClean="0">
                <a:solidFill>
                  <a:schemeClr val="accent1"/>
                </a:solidFill>
                <a:latin typeface="+mj-ea"/>
                <a:ea typeface="+mj-ea"/>
              </a:rPr>
              <a:t>亮   点</a:t>
            </a:r>
            <a:endParaRPr lang="zh-CN" altLang="en-US" sz="2800" b="1" dirty="0">
              <a:solidFill>
                <a:schemeClr val="accent1"/>
              </a:solidFill>
              <a:latin typeface="+mj-ea"/>
              <a:ea typeface="+mj-ea"/>
            </a:endParaRPr>
          </a:p>
        </p:txBody>
      </p:sp>
      <p:sp>
        <p:nvSpPr>
          <p:cNvPr id="20" name="TextBox 19"/>
          <p:cNvSpPr txBox="1"/>
          <p:nvPr/>
        </p:nvSpPr>
        <p:spPr>
          <a:xfrm>
            <a:off x="6133273" y="3359276"/>
            <a:ext cx="1620957" cy="523220"/>
          </a:xfrm>
          <a:prstGeom prst="rect">
            <a:avLst/>
          </a:prstGeom>
          <a:noFill/>
        </p:spPr>
        <p:txBody>
          <a:bodyPr wrap="none" rtlCol="0">
            <a:spAutoFit/>
          </a:bodyPr>
          <a:lstStyle/>
          <a:p>
            <a:r>
              <a:rPr lang="zh-CN" altLang="en-US" sz="2800" b="1" smtClean="0">
                <a:solidFill>
                  <a:schemeClr val="accent1"/>
                </a:solidFill>
                <a:latin typeface="+mj-ea"/>
                <a:ea typeface="+mj-ea"/>
              </a:rPr>
              <a:t>努力方向</a:t>
            </a:r>
            <a:endParaRPr lang="zh-CN" altLang="en-US" sz="2800" b="1" dirty="0">
              <a:solidFill>
                <a:schemeClr val="accent1"/>
              </a:solidFill>
              <a:latin typeface="+mj-ea"/>
              <a:ea typeface="+mj-ea"/>
            </a:endParaRPr>
          </a:p>
        </p:txBody>
      </p:sp>
      <p:sp>
        <p:nvSpPr>
          <p:cNvPr id="21" name="矩形 20"/>
          <p:cNvSpPr/>
          <p:nvPr/>
        </p:nvSpPr>
        <p:spPr bwMode="auto">
          <a:xfrm>
            <a:off x="1255157" y="3890726"/>
            <a:ext cx="3162824" cy="2433357"/>
          </a:xfrm>
          <a:prstGeom prst="rect">
            <a:avLst/>
          </a:prstGeom>
          <a:solidFill>
            <a:schemeClr val="accent1"/>
          </a:solidFill>
          <a:ln w="9525" cap="flat" cmpd="sng" algn="ctr">
            <a:solidFill>
              <a:schemeClr val="bg2">
                <a:lumMod val="20000"/>
                <a:lumOff val="8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26" name="TextBox 25"/>
          <p:cNvSpPr txBox="1"/>
          <p:nvPr/>
        </p:nvSpPr>
        <p:spPr>
          <a:xfrm>
            <a:off x="1393649" y="4019826"/>
            <a:ext cx="2878018" cy="923330"/>
          </a:xfrm>
          <a:prstGeom prst="rect">
            <a:avLst/>
          </a:prstGeom>
          <a:noFill/>
        </p:spPr>
        <p:txBody>
          <a:bodyPr wrap="square">
            <a:spAutoFit/>
          </a:bodyPr>
          <a:lstStyle>
            <a:defPPr>
              <a:defRPr lang="zh-CN"/>
            </a:defPPr>
            <a:lvl1pPr algn="just">
              <a:defRPr>
                <a:solidFill>
                  <a:schemeClr val="bg2"/>
                </a:solidFill>
                <a:latin typeface="+mn-ea"/>
                <a:ea typeface="+mn-ea"/>
              </a:defRPr>
            </a:lvl1pPr>
          </a:lstStyle>
          <a:p>
            <a:r>
              <a:rPr lang="en-US" altLang="zh-CN" dirty="0" smtClean="0"/>
              <a:t>1</a:t>
            </a:r>
            <a:r>
              <a:rPr lang="zh-CN" altLang="en-US" dirty="0" smtClean="0"/>
              <a:t>、请</a:t>
            </a:r>
            <a:r>
              <a:rPr lang="zh-CN" altLang="en-US" dirty="0"/>
              <a:t>输入您的文字请输入您的文字请输入您的文字请输入您的文字</a:t>
            </a:r>
          </a:p>
        </p:txBody>
      </p:sp>
      <p:sp>
        <p:nvSpPr>
          <p:cNvPr id="27" name="矩形 26"/>
          <p:cNvSpPr/>
          <p:nvPr/>
        </p:nvSpPr>
        <p:spPr bwMode="auto">
          <a:xfrm>
            <a:off x="5244610" y="3890727"/>
            <a:ext cx="3158295" cy="2433356"/>
          </a:xfrm>
          <a:prstGeom prst="rect">
            <a:avLst/>
          </a:prstGeom>
          <a:solidFill>
            <a:schemeClr val="accent1"/>
          </a:solidFill>
          <a:ln w="9525" cap="flat" cmpd="sng" algn="ctr">
            <a:solidFill>
              <a:schemeClr val="bg2">
                <a:lumMod val="20000"/>
                <a:lumOff val="8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29" name="TextBox 28"/>
          <p:cNvSpPr txBox="1"/>
          <p:nvPr/>
        </p:nvSpPr>
        <p:spPr>
          <a:xfrm>
            <a:off x="1393649" y="5146877"/>
            <a:ext cx="2878018" cy="646331"/>
          </a:xfrm>
          <a:prstGeom prst="rect">
            <a:avLst/>
          </a:prstGeom>
          <a:noFill/>
        </p:spPr>
        <p:txBody>
          <a:bodyPr wrap="square">
            <a:spAutoFit/>
          </a:bodyPr>
          <a:lstStyle>
            <a:defPPr>
              <a:defRPr lang="zh-CN"/>
            </a:defPPr>
            <a:lvl1pPr algn="just">
              <a:defRPr>
                <a:solidFill>
                  <a:schemeClr val="bg2"/>
                </a:solidFill>
                <a:latin typeface="+mn-ea"/>
                <a:ea typeface="+mn-ea"/>
              </a:defRPr>
            </a:lvl1pPr>
          </a:lstStyle>
          <a:p>
            <a:r>
              <a:rPr lang="en-US" altLang="zh-CN" dirty="0" smtClean="0"/>
              <a:t>2</a:t>
            </a:r>
            <a:r>
              <a:rPr lang="zh-CN" altLang="en-US" dirty="0" smtClean="0"/>
              <a:t>、请</a:t>
            </a:r>
            <a:r>
              <a:rPr lang="zh-CN" altLang="en-US" dirty="0"/>
              <a:t>输入您的文字请输入您的文字请输入您的</a:t>
            </a:r>
            <a:r>
              <a:rPr lang="zh-CN" altLang="en-US" dirty="0" smtClean="0"/>
              <a:t>文字</a:t>
            </a:r>
            <a:endParaRPr lang="zh-CN" altLang="en-US" dirty="0"/>
          </a:p>
        </p:txBody>
      </p:sp>
      <p:sp>
        <p:nvSpPr>
          <p:cNvPr id="30" name="TextBox 29"/>
          <p:cNvSpPr txBox="1"/>
          <p:nvPr/>
        </p:nvSpPr>
        <p:spPr>
          <a:xfrm>
            <a:off x="5384371" y="4019826"/>
            <a:ext cx="2878018" cy="923330"/>
          </a:xfrm>
          <a:prstGeom prst="rect">
            <a:avLst/>
          </a:prstGeom>
          <a:noFill/>
        </p:spPr>
        <p:txBody>
          <a:bodyPr wrap="square">
            <a:spAutoFit/>
          </a:bodyPr>
          <a:lstStyle>
            <a:defPPr>
              <a:defRPr lang="zh-CN"/>
            </a:defPPr>
            <a:lvl1pPr algn="just">
              <a:defRPr>
                <a:solidFill>
                  <a:schemeClr val="bg2"/>
                </a:solidFill>
                <a:latin typeface="+mn-ea"/>
                <a:ea typeface="+mn-ea"/>
              </a:defRPr>
            </a:lvl1pPr>
          </a:lstStyle>
          <a:p>
            <a:r>
              <a:rPr lang="en-US" altLang="zh-CN" dirty="0" smtClean="0"/>
              <a:t>1</a:t>
            </a:r>
            <a:r>
              <a:rPr lang="zh-CN" altLang="en-US" dirty="0" smtClean="0"/>
              <a:t>、请</a:t>
            </a:r>
            <a:r>
              <a:rPr lang="zh-CN" altLang="en-US" dirty="0"/>
              <a:t>输入您的文字请输入您的文字请输入您的文字请输入您的文字</a:t>
            </a:r>
          </a:p>
        </p:txBody>
      </p:sp>
      <p:sp>
        <p:nvSpPr>
          <p:cNvPr id="31" name="TextBox 30"/>
          <p:cNvSpPr txBox="1"/>
          <p:nvPr/>
        </p:nvSpPr>
        <p:spPr>
          <a:xfrm>
            <a:off x="5384371" y="5146877"/>
            <a:ext cx="2878018" cy="646331"/>
          </a:xfrm>
          <a:prstGeom prst="rect">
            <a:avLst/>
          </a:prstGeom>
          <a:noFill/>
        </p:spPr>
        <p:txBody>
          <a:bodyPr wrap="square">
            <a:spAutoFit/>
          </a:bodyPr>
          <a:lstStyle>
            <a:defPPr>
              <a:defRPr lang="zh-CN"/>
            </a:defPPr>
            <a:lvl1pPr algn="just">
              <a:defRPr>
                <a:solidFill>
                  <a:schemeClr val="bg2"/>
                </a:solidFill>
                <a:latin typeface="+mn-ea"/>
                <a:ea typeface="+mn-ea"/>
              </a:defRPr>
            </a:lvl1pPr>
          </a:lstStyle>
          <a:p>
            <a:r>
              <a:rPr lang="en-US" altLang="zh-CN" dirty="0" smtClean="0"/>
              <a:t>2</a:t>
            </a:r>
            <a:r>
              <a:rPr lang="zh-CN" altLang="en-US" dirty="0" smtClean="0"/>
              <a:t>、请</a:t>
            </a:r>
            <a:r>
              <a:rPr lang="zh-CN" altLang="en-US" dirty="0"/>
              <a:t>输入您的文字请输入您的文字请输入您的</a:t>
            </a:r>
            <a:r>
              <a:rPr lang="zh-CN" altLang="en-US" dirty="0" smtClean="0"/>
              <a:t>文字</a:t>
            </a:r>
            <a:endParaRPr lang="zh-CN" altLang="en-US" dirty="0"/>
          </a:p>
        </p:txBody>
      </p:sp>
    </p:spTree>
    <p:extLst>
      <p:ext uri="{BB962C8B-B14F-4D97-AF65-F5344CB8AC3E}">
        <p14:creationId xmlns:p14="http://schemas.microsoft.com/office/powerpoint/2010/main" val="4169999404"/>
      </p:ext>
    </p:extLst>
  </p:cSld>
  <p:clrMapOvr>
    <a:masterClrMapping/>
  </p:clrMapOvr>
  <p:transition spd="slow" advTm="680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5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4"/>
                                        </p:tgtEl>
                                        <p:attrNameLst>
                                          <p:attrName>ppt_x</p:attrName>
                                          <p:attrName>ppt_y</p:attrName>
                                        </p:attrNameLst>
                                      </p:cBhvr>
                                    </p:animMotion>
                                    <p:animEffect transition="in" filter="fade">
                                      <p:cBhvr>
                                        <p:cTn id="23" dur="1000"/>
                                        <p:tgtEl>
                                          <p:spTgt spid="14"/>
                                        </p:tgtEl>
                                      </p:cBhvr>
                                    </p:animEffect>
                                  </p:childTnLst>
                                </p:cTn>
                              </p:par>
                              <p:par>
                                <p:cTn id="24" presetID="52" presetClass="entr" presetSubtype="0" fill="hold" nodeType="withEffect">
                                  <p:stCondLst>
                                    <p:cond delay="200"/>
                                  </p:stCondLst>
                                  <p:childTnLst>
                                    <p:set>
                                      <p:cBhvr>
                                        <p:cTn id="25" dur="1" fill="hold">
                                          <p:stCondLst>
                                            <p:cond delay="0"/>
                                          </p:stCondLst>
                                        </p:cTn>
                                        <p:tgtEl>
                                          <p:spTgt spid="11"/>
                                        </p:tgtEl>
                                        <p:attrNameLst>
                                          <p:attrName>style.visibility</p:attrName>
                                        </p:attrNameLst>
                                      </p:cBhvr>
                                      <p:to>
                                        <p:strVal val="visible"/>
                                      </p:to>
                                    </p:set>
                                    <p:animScale>
                                      <p:cBhvr>
                                        <p:cTn id="2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1"/>
                                        </p:tgtEl>
                                        <p:attrNameLst>
                                          <p:attrName>ppt_x</p:attrName>
                                          <p:attrName>ppt_y</p:attrName>
                                        </p:attrNameLst>
                                      </p:cBhvr>
                                    </p:animMotion>
                                    <p:animEffect transition="in" filter="fade">
                                      <p:cBhvr>
                                        <p:cTn id="28" dur="1000"/>
                                        <p:tgtEl>
                                          <p:spTgt spid="11"/>
                                        </p:tgtEl>
                                      </p:cBhvr>
                                    </p:animEffect>
                                  </p:childTnLst>
                                </p:cTn>
                              </p:par>
                            </p:childTnLst>
                          </p:cTn>
                        </p:par>
                        <p:par>
                          <p:cTn id="29" fill="hold">
                            <p:stCondLst>
                              <p:cond delay="2020"/>
                            </p:stCondLst>
                            <p:childTnLst>
                              <p:par>
                                <p:cTn id="30" presetID="16" presetClass="entr" presetSubtype="2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par>
                          <p:cTn id="33" fill="hold">
                            <p:stCondLst>
                              <p:cond delay="2520"/>
                            </p:stCondLst>
                            <p:childTnLst>
                              <p:par>
                                <p:cTn id="34" presetID="31"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300" fill="hold"/>
                                        <p:tgtEl>
                                          <p:spTgt spid="19"/>
                                        </p:tgtEl>
                                        <p:attrNameLst>
                                          <p:attrName>ppt_w</p:attrName>
                                        </p:attrNameLst>
                                      </p:cBhvr>
                                      <p:tavLst>
                                        <p:tav tm="0">
                                          <p:val>
                                            <p:fltVal val="0"/>
                                          </p:val>
                                        </p:tav>
                                        <p:tav tm="100000">
                                          <p:val>
                                            <p:strVal val="#ppt_w"/>
                                          </p:val>
                                        </p:tav>
                                      </p:tavLst>
                                    </p:anim>
                                    <p:anim calcmode="lin" valueType="num">
                                      <p:cBhvr>
                                        <p:cTn id="37" dur="300" fill="hold"/>
                                        <p:tgtEl>
                                          <p:spTgt spid="19"/>
                                        </p:tgtEl>
                                        <p:attrNameLst>
                                          <p:attrName>ppt_h</p:attrName>
                                        </p:attrNameLst>
                                      </p:cBhvr>
                                      <p:tavLst>
                                        <p:tav tm="0">
                                          <p:val>
                                            <p:fltVal val="0"/>
                                          </p:val>
                                        </p:tav>
                                        <p:tav tm="100000">
                                          <p:val>
                                            <p:strVal val="#ppt_h"/>
                                          </p:val>
                                        </p:tav>
                                      </p:tavLst>
                                    </p:anim>
                                    <p:anim calcmode="lin" valueType="num">
                                      <p:cBhvr>
                                        <p:cTn id="38" dur="300" fill="hold"/>
                                        <p:tgtEl>
                                          <p:spTgt spid="19"/>
                                        </p:tgtEl>
                                        <p:attrNameLst>
                                          <p:attrName>style.rotation</p:attrName>
                                        </p:attrNameLst>
                                      </p:cBhvr>
                                      <p:tavLst>
                                        <p:tav tm="0">
                                          <p:val>
                                            <p:fltVal val="90"/>
                                          </p:val>
                                        </p:tav>
                                        <p:tav tm="100000">
                                          <p:val>
                                            <p:fltVal val="0"/>
                                          </p:val>
                                        </p:tav>
                                      </p:tavLst>
                                    </p:anim>
                                    <p:animEffect transition="in" filter="fade">
                                      <p:cBhvr>
                                        <p:cTn id="39" dur="300"/>
                                        <p:tgtEl>
                                          <p:spTgt spid="19"/>
                                        </p:tgtEl>
                                      </p:cBhvr>
                                    </p:animEffect>
                                  </p:childTnLst>
                                </p:cTn>
                              </p:par>
                            </p:childTnLst>
                          </p:cTn>
                        </p:par>
                        <p:par>
                          <p:cTn id="40" fill="hold">
                            <p:stCondLst>
                              <p:cond delay="282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childTnLst>
                          </p:cTn>
                        </p:par>
                        <p:par>
                          <p:cTn id="47" fill="hold">
                            <p:stCondLst>
                              <p:cond delay="3320"/>
                            </p:stCondLst>
                            <p:childTnLst>
                              <p:par>
                                <p:cTn id="48" presetID="2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childTnLst>
                          </p:cTn>
                        </p:par>
                        <p:par>
                          <p:cTn id="51" fill="hold">
                            <p:stCondLst>
                              <p:cond delay="3820"/>
                            </p:stCondLst>
                            <p:childTnLst>
                              <p:par>
                                <p:cTn id="52" presetID="16" presetClass="entr" presetSubtype="21"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500"/>
                                        <p:tgtEl>
                                          <p:spTgt spid="18"/>
                                        </p:tgtEl>
                                      </p:cBhvr>
                                    </p:animEffect>
                                  </p:childTnLst>
                                </p:cTn>
                              </p:par>
                            </p:childTnLst>
                          </p:cTn>
                        </p:par>
                        <p:par>
                          <p:cTn id="55" fill="hold">
                            <p:stCondLst>
                              <p:cond delay="4320"/>
                            </p:stCondLst>
                            <p:childTnLst>
                              <p:par>
                                <p:cTn id="56" presetID="31"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300" fill="hold"/>
                                        <p:tgtEl>
                                          <p:spTgt spid="20"/>
                                        </p:tgtEl>
                                        <p:attrNameLst>
                                          <p:attrName>ppt_w</p:attrName>
                                        </p:attrNameLst>
                                      </p:cBhvr>
                                      <p:tavLst>
                                        <p:tav tm="0">
                                          <p:val>
                                            <p:fltVal val="0"/>
                                          </p:val>
                                        </p:tav>
                                        <p:tav tm="100000">
                                          <p:val>
                                            <p:strVal val="#ppt_w"/>
                                          </p:val>
                                        </p:tav>
                                      </p:tavLst>
                                    </p:anim>
                                    <p:anim calcmode="lin" valueType="num">
                                      <p:cBhvr>
                                        <p:cTn id="59" dur="300" fill="hold"/>
                                        <p:tgtEl>
                                          <p:spTgt spid="20"/>
                                        </p:tgtEl>
                                        <p:attrNameLst>
                                          <p:attrName>ppt_h</p:attrName>
                                        </p:attrNameLst>
                                      </p:cBhvr>
                                      <p:tavLst>
                                        <p:tav tm="0">
                                          <p:val>
                                            <p:fltVal val="0"/>
                                          </p:val>
                                        </p:tav>
                                        <p:tav tm="100000">
                                          <p:val>
                                            <p:strVal val="#ppt_h"/>
                                          </p:val>
                                        </p:tav>
                                      </p:tavLst>
                                    </p:anim>
                                    <p:anim calcmode="lin" valueType="num">
                                      <p:cBhvr>
                                        <p:cTn id="60" dur="300" fill="hold"/>
                                        <p:tgtEl>
                                          <p:spTgt spid="20"/>
                                        </p:tgtEl>
                                        <p:attrNameLst>
                                          <p:attrName>style.rotation</p:attrName>
                                        </p:attrNameLst>
                                      </p:cBhvr>
                                      <p:tavLst>
                                        <p:tav tm="0">
                                          <p:val>
                                            <p:fltVal val="90"/>
                                          </p:val>
                                        </p:tav>
                                        <p:tav tm="100000">
                                          <p:val>
                                            <p:fltVal val="0"/>
                                          </p:val>
                                        </p:tav>
                                      </p:tavLst>
                                    </p:anim>
                                    <p:animEffect transition="in" filter="fade">
                                      <p:cBhvr>
                                        <p:cTn id="61" dur="300"/>
                                        <p:tgtEl>
                                          <p:spTgt spid="20"/>
                                        </p:tgtEl>
                                      </p:cBhvr>
                                    </p:animEffect>
                                  </p:childTnLst>
                                </p:cTn>
                              </p:par>
                            </p:childTnLst>
                          </p:cTn>
                        </p:par>
                        <p:par>
                          <p:cTn id="62" fill="hold">
                            <p:stCondLst>
                              <p:cond delay="4620"/>
                            </p:stCondLst>
                            <p:childTnLst>
                              <p:par>
                                <p:cTn id="63" presetID="2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childTnLst>
                          </p:cTn>
                        </p:par>
                        <p:par>
                          <p:cTn id="66" fill="hold">
                            <p:stCondLst>
                              <p:cond delay="5120"/>
                            </p:stCondLst>
                            <p:childTnLst>
                              <p:par>
                                <p:cTn id="67" presetID="22" presetClass="entr" presetSubtype="1"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up)">
                                      <p:cBhvr>
                                        <p:cTn id="69" dur="500"/>
                                        <p:tgtEl>
                                          <p:spTgt spid="30"/>
                                        </p:tgtEl>
                                      </p:cBhvr>
                                    </p:animEffect>
                                  </p:childTnLst>
                                </p:cTn>
                              </p:par>
                            </p:childTnLst>
                          </p:cTn>
                        </p:par>
                        <p:par>
                          <p:cTn id="70" fill="hold">
                            <p:stCondLst>
                              <p:cond delay="5620"/>
                            </p:stCondLst>
                            <p:childTnLst>
                              <p:par>
                                <p:cTn id="71" presetID="22" presetClass="entr" presetSubtype="1"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up)">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7" grpId="0" animBg="1"/>
      <p:bldP spid="18" grpId="0" animBg="1"/>
      <p:bldP spid="19" grpId="0"/>
      <p:bldP spid="20" grpId="0"/>
      <p:bldP spid="21" grpId="0" animBg="1"/>
      <p:bldP spid="26" grpId="0"/>
      <p:bldP spid="27" grpId="0" animBg="1"/>
      <p:bldP spid="29" grpId="0"/>
      <p:bldP spid="30"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3129868" y="4430659"/>
            <a:ext cx="539376" cy="548256"/>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 name="Freeform 6"/>
          <p:cNvSpPr>
            <a:spLocks noEditPoints="1"/>
          </p:cNvSpPr>
          <p:nvPr/>
        </p:nvSpPr>
        <p:spPr bwMode="auto">
          <a:xfrm>
            <a:off x="4281247" y="4412902"/>
            <a:ext cx="572672" cy="572672"/>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7"/>
          <p:cNvSpPr>
            <a:spLocks noEditPoints="1"/>
          </p:cNvSpPr>
          <p:nvPr/>
        </p:nvSpPr>
        <p:spPr bwMode="auto">
          <a:xfrm>
            <a:off x="5470358" y="4428440"/>
            <a:ext cx="548255" cy="552695"/>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 name="Freeform 8"/>
          <p:cNvSpPr>
            <a:spLocks noEditPoints="1"/>
          </p:cNvSpPr>
          <p:nvPr/>
        </p:nvSpPr>
        <p:spPr bwMode="auto">
          <a:xfrm>
            <a:off x="7933939" y="3509630"/>
            <a:ext cx="594868" cy="585990"/>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 name="Freeform 9"/>
          <p:cNvSpPr>
            <a:spLocks noEditPoints="1"/>
          </p:cNvSpPr>
          <p:nvPr/>
        </p:nvSpPr>
        <p:spPr bwMode="auto">
          <a:xfrm>
            <a:off x="7933939" y="1926093"/>
            <a:ext cx="528279" cy="55935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Freeform 10"/>
          <p:cNvSpPr>
            <a:spLocks noEditPoints="1"/>
          </p:cNvSpPr>
          <p:nvPr/>
        </p:nvSpPr>
        <p:spPr bwMode="auto">
          <a:xfrm>
            <a:off x="6704874" y="1890578"/>
            <a:ext cx="632602" cy="630383"/>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0" name="Freeform 11"/>
          <p:cNvSpPr>
            <a:spLocks noEditPoints="1"/>
          </p:cNvSpPr>
          <p:nvPr/>
        </p:nvSpPr>
        <p:spPr bwMode="auto">
          <a:xfrm>
            <a:off x="3196458" y="5311948"/>
            <a:ext cx="408417" cy="557136"/>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1" name="Freeform 12"/>
          <p:cNvSpPr>
            <a:spLocks noEditPoints="1"/>
          </p:cNvSpPr>
          <p:nvPr/>
        </p:nvSpPr>
        <p:spPr bwMode="auto">
          <a:xfrm>
            <a:off x="765653" y="5314170"/>
            <a:ext cx="708071" cy="552695"/>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2" name="Freeform 13"/>
          <p:cNvSpPr>
            <a:spLocks noEditPoints="1"/>
          </p:cNvSpPr>
          <p:nvPr/>
        </p:nvSpPr>
        <p:spPr bwMode="auto">
          <a:xfrm>
            <a:off x="5392671" y="3542925"/>
            <a:ext cx="703631" cy="552695"/>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 name="Freeform 14"/>
          <p:cNvSpPr>
            <a:spLocks noEditPoints="1"/>
          </p:cNvSpPr>
          <p:nvPr/>
        </p:nvSpPr>
        <p:spPr bwMode="auto">
          <a:xfrm>
            <a:off x="3178700" y="3542925"/>
            <a:ext cx="443932" cy="55491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4" name="Freeform 15"/>
          <p:cNvSpPr>
            <a:spLocks noEditPoints="1"/>
          </p:cNvSpPr>
          <p:nvPr/>
        </p:nvSpPr>
        <p:spPr bwMode="auto">
          <a:xfrm>
            <a:off x="6762584" y="5311948"/>
            <a:ext cx="521618" cy="554914"/>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 name="Freeform 16"/>
          <p:cNvSpPr>
            <a:spLocks noEditPoints="1"/>
          </p:cNvSpPr>
          <p:nvPr/>
        </p:nvSpPr>
        <p:spPr bwMode="auto">
          <a:xfrm>
            <a:off x="823364" y="3540705"/>
            <a:ext cx="590429" cy="554914"/>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8" name="Freeform 17"/>
          <p:cNvSpPr>
            <a:spLocks noEditPoints="1"/>
          </p:cNvSpPr>
          <p:nvPr/>
        </p:nvSpPr>
        <p:spPr bwMode="auto">
          <a:xfrm>
            <a:off x="5441503" y="2687412"/>
            <a:ext cx="543815" cy="58155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9" name="Freeform 18"/>
          <p:cNvSpPr>
            <a:spLocks noEditPoints="1"/>
          </p:cNvSpPr>
          <p:nvPr/>
        </p:nvSpPr>
        <p:spPr bwMode="auto">
          <a:xfrm>
            <a:off x="3138746" y="2711828"/>
            <a:ext cx="521618" cy="552695"/>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0" name="Freeform 19"/>
          <p:cNvSpPr>
            <a:spLocks noEditPoints="1"/>
          </p:cNvSpPr>
          <p:nvPr/>
        </p:nvSpPr>
        <p:spPr bwMode="auto">
          <a:xfrm>
            <a:off x="1992794" y="2709609"/>
            <a:ext cx="585990" cy="554914"/>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1" name="Freeform 20"/>
          <p:cNvSpPr>
            <a:spLocks noEditPoints="1"/>
          </p:cNvSpPr>
          <p:nvPr/>
        </p:nvSpPr>
        <p:spPr bwMode="auto">
          <a:xfrm>
            <a:off x="778971" y="2714048"/>
            <a:ext cx="683655" cy="54603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2" name="Freeform 21"/>
          <p:cNvSpPr>
            <a:spLocks noEditPoints="1"/>
          </p:cNvSpPr>
          <p:nvPr/>
        </p:nvSpPr>
        <p:spPr bwMode="auto">
          <a:xfrm>
            <a:off x="4374472" y="1890807"/>
            <a:ext cx="368464" cy="559354"/>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3" name="Freeform 22"/>
          <p:cNvSpPr>
            <a:spLocks noEditPoints="1"/>
          </p:cNvSpPr>
          <p:nvPr/>
        </p:nvSpPr>
        <p:spPr bwMode="auto">
          <a:xfrm>
            <a:off x="6742608" y="2751554"/>
            <a:ext cx="561573" cy="557136"/>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4" name="Freeform 23"/>
          <p:cNvSpPr>
            <a:spLocks/>
          </p:cNvSpPr>
          <p:nvPr/>
        </p:nvSpPr>
        <p:spPr bwMode="auto">
          <a:xfrm>
            <a:off x="8038264" y="2889172"/>
            <a:ext cx="319631" cy="368464"/>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5" name="Freeform 24"/>
          <p:cNvSpPr>
            <a:spLocks/>
          </p:cNvSpPr>
          <p:nvPr/>
        </p:nvSpPr>
        <p:spPr bwMode="auto">
          <a:xfrm>
            <a:off x="8120391" y="2747114"/>
            <a:ext cx="155376" cy="335169"/>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6" name="Freeform 25"/>
          <p:cNvSpPr>
            <a:spLocks noEditPoints="1"/>
          </p:cNvSpPr>
          <p:nvPr/>
        </p:nvSpPr>
        <p:spPr bwMode="auto">
          <a:xfrm>
            <a:off x="3196458" y="1895247"/>
            <a:ext cx="406196" cy="554914"/>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Freeform 26"/>
          <p:cNvSpPr>
            <a:spLocks noEditPoints="1"/>
          </p:cNvSpPr>
          <p:nvPr/>
        </p:nvSpPr>
        <p:spPr bwMode="auto">
          <a:xfrm>
            <a:off x="1975035" y="1884148"/>
            <a:ext cx="621504" cy="57711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8" name="Freeform 27"/>
          <p:cNvSpPr>
            <a:spLocks noEditPoints="1"/>
          </p:cNvSpPr>
          <p:nvPr/>
        </p:nvSpPr>
        <p:spPr bwMode="auto">
          <a:xfrm>
            <a:off x="5430404" y="1897465"/>
            <a:ext cx="625943" cy="552695"/>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9" name="Freeform 28"/>
          <p:cNvSpPr>
            <a:spLocks noEditPoints="1"/>
          </p:cNvSpPr>
          <p:nvPr/>
        </p:nvSpPr>
        <p:spPr bwMode="auto">
          <a:xfrm>
            <a:off x="6782562" y="3542925"/>
            <a:ext cx="541597" cy="54381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0" name="Freeform 29"/>
          <p:cNvSpPr>
            <a:spLocks/>
          </p:cNvSpPr>
          <p:nvPr/>
        </p:nvSpPr>
        <p:spPr bwMode="auto">
          <a:xfrm>
            <a:off x="1131898" y="4428440"/>
            <a:ext cx="264138" cy="26414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1" name="Freeform 30"/>
          <p:cNvSpPr>
            <a:spLocks/>
          </p:cNvSpPr>
          <p:nvPr/>
        </p:nvSpPr>
        <p:spPr bwMode="auto">
          <a:xfrm>
            <a:off x="841121" y="4428440"/>
            <a:ext cx="266360" cy="26414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2" name="Freeform 31"/>
          <p:cNvSpPr>
            <a:spLocks/>
          </p:cNvSpPr>
          <p:nvPr/>
        </p:nvSpPr>
        <p:spPr bwMode="auto">
          <a:xfrm>
            <a:off x="1131898" y="4716995"/>
            <a:ext cx="266360" cy="266360"/>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3" name="Freeform 32"/>
          <p:cNvSpPr>
            <a:spLocks/>
          </p:cNvSpPr>
          <p:nvPr/>
        </p:nvSpPr>
        <p:spPr bwMode="auto">
          <a:xfrm>
            <a:off x="841121" y="4716995"/>
            <a:ext cx="266360" cy="266360"/>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4" name="Freeform 33"/>
          <p:cNvSpPr>
            <a:spLocks/>
          </p:cNvSpPr>
          <p:nvPr/>
        </p:nvSpPr>
        <p:spPr bwMode="auto">
          <a:xfrm>
            <a:off x="1999451" y="5311948"/>
            <a:ext cx="572672" cy="275238"/>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5" name="Freeform 34"/>
          <p:cNvSpPr>
            <a:spLocks/>
          </p:cNvSpPr>
          <p:nvPr/>
        </p:nvSpPr>
        <p:spPr bwMode="auto">
          <a:xfrm>
            <a:off x="1990573" y="5465106"/>
            <a:ext cx="590429" cy="403978"/>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6" name="Freeform 35"/>
          <p:cNvSpPr>
            <a:spLocks noEditPoints="1"/>
          </p:cNvSpPr>
          <p:nvPr/>
        </p:nvSpPr>
        <p:spPr bwMode="auto">
          <a:xfrm>
            <a:off x="4338958" y="5316389"/>
            <a:ext cx="446151" cy="548256"/>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7" name="Freeform 36"/>
          <p:cNvSpPr>
            <a:spLocks noEditPoints="1"/>
          </p:cNvSpPr>
          <p:nvPr/>
        </p:nvSpPr>
        <p:spPr bwMode="auto">
          <a:xfrm>
            <a:off x="750116" y="1817558"/>
            <a:ext cx="736926" cy="621504"/>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8" name="Freeform 37"/>
          <p:cNvSpPr>
            <a:spLocks noEditPoints="1"/>
          </p:cNvSpPr>
          <p:nvPr/>
        </p:nvSpPr>
        <p:spPr bwMode="auto">
          <a:xfrm>
            <a:off x="4301222" y="3536265"/>
            <a:ext cx="519400" cy="563793"/>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9" name="Freeform 38"/>
          <p:cNvSpPr>
            <a:spLocks noEditPoints="1"/>
          </p:cNvSpPr>
          <p:nvPr/>
        </p:nvSpPr>
        <p:spPr bwMode="auto">
          <a:xfrm>
            <a:off x="2059383" y="3516289"/>
            <a:ext cx="450589" cy="579331"/>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0" name="Freeform 39"/>
          <p:cNvSpPr>
            <a:spLocks noEditPoints="1"/>
          </p:cNvSpPr>
          <p:nvPr/>
        </p:nvSpPr>
        <p:spPr bwMode="auto">
          <a:xfrm>
            <a:off x="2030526" y="4421780"/>
            <a:ext cx="510521" cy="566013"/>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1" name="Freeform 40"/>
          <p:cNvSpPr>
            <a:spLocks/>
          </p:cNvSpPr>
          <p:nvPr/>
        </p:nvSpPr>
        <p:spPr bwMode="auto">
          <a:xfrm>
            <a:off x="4265708" y="2714048"/>
            <a:ext cx="592648" cy="54603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2" name="Freeform 41"/>
          <p:cNvSpPr>
            <a:spLocks noEditPoints="1"/>
          </p:cNvSpPr>
          <p:nvPr/>
        </p:nvSpPr>
        <p:spPr bwMode="auto">
          <a:xfrm>
            <a:off x="5457040" y="5314170"/>
            <a:ext cx="574891" cy="55269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3" name="Freeform 42"/>
          <p:cNvSpPr>
            <a:spLocks noEditPoints="1"/>
          </p:cNvSpPr>
          <p:nvPr/>
        </p:nvSpPr>
        <p:spPr bwMode="auto">
          <a:xfrm>
            <a:off x="6793659" y="4486151"/>
            <a:ext cx="546036" cy="53493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44" name="组合 43"/>
          <p:cNvGrpSpPr/>
          <p:nvPr/>
        </p:nvGrpSpPr>
        <p:grpSpPr>
          <a:xfrm>
            <a:off x="7900644" y="4452855"/>
            <a:ext cx="650359" cy="601528"/>
            <a:chOff x="2438399" y="4906963"/>
            <a:chExt cx="465137" cy="430213"/>
          </a:xfrm>
          <a:solidFill>
            <a:schemeClr val="tx2"/>
          </a:solidFill>
        </p:grpSpPr>
        <p:sp>
          <p:nvSpPr>
            <p:cNvPr id="4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48" name="Freeform 46"/>
          <p:cNvSpPr>
            <a:spLocks noEditPoints="1"/>
          </p:cNvSpPr>
          <p:nvPr/>
        </p:nvSpPr>
        <p:spPr bwMode="auto">
          <a:xfrm>
            <a:off x="8018286" y="5316389"/>
            <a:ext cx="483886" cy="623724"/>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9" name="TextBox 48"/>
          <p:cNvSpPr txBox="1"/>
          <p:nvPr/>
        </p:nvSpPr>
        <p:spPr>
          <a:xfrm>
            <a:off x="778971" y="548680"/>
            <a:ext cx="7772032" cy="646331"/>
          </a:xfrm>
          <a:prstGeom prst="rect">
            <a:avLst/>
          </a:prstGeom>
          <a:solidFill>
            <a:schemeClr val="tx2"/>
          </a:solidFill>
        </p:spPr>
        <p:txBody>
          <a:bodyPr wrap="square" rtlCol="0">
            <a:spAutoFit/>
          </a:bodyPr>
          <a:lstStyle/>
          <a:p>
            <a:pPr algn="ctr"/>
            <a:r>
              <a:rPr lang="zh-CN" altLang="en-US" sz="3600" b="1" dirty="0" smtClean="0">
                <a:solidFill>
                  <a:schemeClr val="accent1"/>
                </a:solidFill>
                <a:latin typeface="+mj-ea"/>
                <a:ea typeface="+mj-ea"/>
              </a:rPr>
              <a:t>备 用 图 标</a:t>
            </a:r>
            <a:endParaRPr lang="zh-CN" altLang="en-US" sz="3600" b="1" dirty="0">
              <a:solidFill>
                <a:schemeClr val="accent1"/>
              </a:solidFill>
              <a:latin typeface="+mj-ea"/>
              <a:ea typeface="+mj-ea"/>
            </a:endParaRPr>
          </a:p>
        </p:txBody>
      </p:sp>
    </p:spTree>
    <p:extLst>
      <p:ext uri="{BB962C8B-B14F-4D97-AF65-F5344CB8AC3E}">
        <p14:creationId xmlns:p14="http://schemas.microsoft.com/office/powerpoint/2010/main" val="3206838961"/>
      </p:ext>
    </p:extLst>
  </p:cSld>
  <p:clrMapOvr>
    <a:masterClrMapping/>
  </p:clrMapOvr>
  <p:transition spd="slow" advTm="274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1000"/>
                                        <p:tgtEl>
                                          <p:spTgt spid="20"/>
                                        </p:tgtEl>
                                      </p:cBhvr>
                                    </p:animEffect>
                                    <p:anim calcmode="lin" valueType="num">
                                      <p:cBhvr>
                                        <p:cTn id="84" dur="1000" fill="hold"/>
                                        <p:tgtEl>
                                          <p:spTgt spid="20"/>
                                        </p:tgtEl>
                                        <p:attrNameLst>
                                          <p:attrName>ppt_x</p:attrName>
                                        </p:attrNameLst>
                                      </p:cBhvr>
                                      <p:tavLst>
                                        <p:tav tm="0">
                                          <p:val>
                                            <p:strVal val="#ppt_x"/>
                                          </p:val>
                                        </p:tav>
                                        <p:tav tm="100000">
                                          <p:val>
                                            <p:strVal val="#ppt_x"/>
                                          </p:val>
                                        </p:tav>
                                      </p:tavLst>
                                    </p:anim>
                                    <p:anim calcmode="lin" valueType="num">
                                      <p:cBhvr>
                                        <p:cTn id="85" dur="1000" fill="hold"/>
                                        <p:tgtEl>
                                          <p:spTgt spid="2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1000"/>
                                        <p:tgtEl>
                                          <p:spTgt spid="21"/>
                                        </p:tgtEl>
                                      </p:cBhvr>
                                    </p:animEffect>
                                    <p:anim calcmode="lin" valueType="num">
                                      <p:cBhvr>
                                        <p:cTn id="89" dur="1000" fill="hold"/>
                                        <p:tgtEl>
                                          <p:spTgt spid="21"/>
                                        </p:tgtEl>
                                        <p:attrNameLst>
                                          <p:attrName>ppt_x</p:attrName>
                                        </p:attrNameLst>
                                      </p:cBhvr>
                                      <p:tavLst>
                                        <p:tav tm="0">
                                          <p:val>
                                            <p:strVal val="#ppt_x"/>
                                          </p:val>
                                        </p:tav>
                                        <p:tav tm="100000">
                                          <p:val>
                                            <p:strVal val="#ppt_x"/>
                                          </p:val>
                                        </p:tav>
                                      </p:tavLst>
                                    </p:anim>
                                    <p:anim calcmode="lin" valueType="num">
                                      <p:cBhvr>
                                        <p:cTn id="90" dur="1000" fill="hold"/>
                                        <p:tgtEl>
                                          <p:spTgt spid="2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000"/>
                                        <p:tgtEl>
                                          <p:spTgt spid="22"/>
                                        </p:tgtEl>
                                      </p:cBhvr>
                                    </p:animEffect>
                                    <p:anim calcmode="lin" valueType="num">
                                      <p:cBhvr>
                                        <p:cTn id="94" dur="1000" fill="hold"/>
                                        <p:tgtEl>
                                          <p:spTgt spid="22"/>
                                        </p:tgtEl>
                                        <p:attrNameLst>
                                          <p:attrName>ppt_x</p:attrName>
                                        </p:attrNameLst>
                                      </p:cBhvr>
                                      <p:tavLst>
                                        <p:tav tm="0">
                                          <p:val>
                                            <p:strVal val="#ppt_x"/>
                                          </p:val>
                                        </p:tav>
                                        <p:tav tm="100000">
                                          <p:val>
                                            <p:strVal val="#ppt_x"/>
                                          </p:val>
                                        </p:tav>
                                      </p:tavLst>
                                    </p:anim>
                                    <p:anim calcmode="lin" valueType="num">
                                      <p:cBhvr>
                                        <p:cTn id="95" dur="1000" fill="hold"/>
                                        <p:tgtEl>
                                          <p:spTgt spid="2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1000"/>
                                        <p:tgtEl>
                                          <p:spTgt spid="23"/>
                                        </p:tgtEl>
                                      </p:cBhvr>
                                    </p:animEffect>
                                    <p:anim calcmode="lin" valueType="num">
                                      <p:cBhvr>
                                        <p:cTn id="99" dur="1000" fill="hold"/>
                                        <p:tgtEl>
                                          <p:spTgt spid="23"/>
                                        </p:tgtEl>
                                        <p:attrNameLst>
                                          <p:attrName>ppt_x</p:attrName>
                                        </p:attrNameLst>
                                      </p:cBhvr>
                                      <p:tavLst>
                                        <p:tav tm="0">
                                          <p:val>
                                            <p:strVal val="#ppt_x"/>
                                          </p:val>
                                        </p:tav>
                                        <p:tav tm="100000">
                                          <p:val>
                                            <p:strVal val="#ppt_x"/>
                                          </p:val>
                                        </p:tav>
                                      </p:tavLst>
                                    </p:anim>
                                    <p:anim calcmode="lin" valueType="num">
                                      <p:cBhvr>
                                        <p:cTn id="100" dur="1000" fill="hold"/>
                                        <p:tgtEl>
                                          <p:spTgt spid="2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0"/>
                                        <p:tgtEl>
                                          <p:spTgt spid="24"/>
                                        </p:tgtEl>
                                      </p:cBhvr>
                                    </p:animEffect>
                                    <p:anim calcmode="lin" valueType="num">
                                      <p:cBhvr>
                                        <p:cTn id="104" dur="1000" fill="hold"/>
                                        <p:tgtEl>
                                          <p:spTgt spid="24"/>
                                        </p:tgtEl>
                                        <p:attrNameLst>
                                          <p:attrName>ppt_x</p:attrName>
                                        </p:attrNameLst>
                                      </p:cBhvr>
                                      <p:tavLst>
                                        <p:tav tm="0">
                                          <p:val>
                                            <p:strVal val="#ppt_x"/>
                                          </p:val>
                                        </p:tav>
                                        <p:tav tm="100000">
                                          <p:val>
                                            <p:strVal val="#ppt_x"/>
                                          </p:val>
                                        </p:tav>
                                      </p:tavLst>
                                    </p:anim>
                                    <p:anim calcmode="lin" valueType="num">
                                      <p:cBhvr>
                                        <p:cTn id="105" dur="1000" fill="hold"/>
                                        <p:tgtEl>
                                          <p:spTgt spid="2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1000"/>
                                        <p:tgtEl>
                                          <p:spTgt spid="26"/>
                                        </p:tgtEl>
                                      </p:cBhvr>
                                    </p:animEffect>
                                    <p:anim calcmode="lin" valueType="num">
                                      <p:cBhvr>
                                        <p:cTn id="114" dur="1000" fill="hold"/>
                                        <p:tgtEl>
                                          <p:spTgt spid="26"/>
                                        </p:tgtEl>
                                        <p:attrNameLst>
                                          <p:attrName>ppt_x</p:attrName>
                                        </p:attrNameLst>
                                      </p:cBhvr>
                                      <p:tavLst>
                                        <p:tav tm="0">
                                          <p:val>
                                            <p:strVal val="#ppt_x"/>
                                          </p:val>
                                        </p:tav>
                                        <p:tav tm="100000">
                                          <p:val>
                                            <p:strVal val="#ppt_x"/>
                                          </p:val>
                                        </p:tav>
                                      </p:tavLst>
                                    </p:anim>
                                    <p:anim calcmode="lin" valueType="num">
                                      <p:cBhvr>
                                        <p:cTn id="115" dur="1000" fill="hold"/>
                                        <p:tgtEl>
                                          <p:spTgt spid="2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1000"/>
                                        <p:tgtEl>
                                          <p:spTgt spid="27"/>
                                        </p:tgtEl>
                                      </p:cBhvr>
                                    </p:animEffect>
                                    <p:anim calcmode="lin" valueType="num">
                                      <p:cBhvr>
                                        <p:cTn id="119" dur="1000" fill="hold"/>
                                        <p:tgtEl>
                                          <p:spTgt spid="27"/>
                                        </p:tgtEl>
                                        <p:attrNameLst>
                                          <p:attrName>ppt_x</p:attrName>
                                        </p:attrNameLst>
                                      </p:cBhvr>
                                      <p:tavLst>
                                        <p:tav tm="0">
                                          <p:val>
                                            <p:strVal val="#ppt_x"/>
                                          </p:val>
                                        </p:tav>
                                        <p:tav tm="100000">
                                          <p:val>
                                            <p:strVal val="#ppt_x"/>
                                          </p:val>
                                        </p:tav>
                                      </p:tavLst>
                                    </p:anim>
                                    <p:anim calcmode="lin" valueType="num">
                                      <p:cBhvr>
                                        <p:cTn id="120" dur="1000" fill="hold"/>
                                        <p:tgtEl>
                                          <p:spTgt spid="27"/>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fade">
                                      <p:cBhvr>
                                        <p:cTn id="128" dur="1000"/>
                                        <p:tgtEl>
                                          <p:spTgt spid="29"/>
                                        </p:tgtEl>
                                      </p:cBhvr>
                                    </p:animEffect>
                                    <p:anim calcmode="lin" valueType="num">
                                      <p:cBhvr>
                                        <p:cTn id="129" dur="1000" fill="hold"/>
                                        <p:tgtEl>
                                          <p:spTgt spid="29"/>
                                        </p:tgtEl>
                                        <p:attrNameLst>
                                          <p:attrName>ppt_x</p:attrName>
                                        </p:attrNameLst>
                                      </p:cBhvr>
                                      <p:tavLst>
                                        <p:tav tm="0">
                                          <p:val>
                                            <p:strVal val="#ppt_x"/>
                                          </p:val>
                                        </p:tav>
                                        <p:tav tm="100000">
                                          <p:val>
                                            <p:strVal val="#ppt_x"/>
                                          </p:val>
                                        </p:tav>
                                      </p:tavLst>
                                    </p:anim>
                                    <p:anim calcmode="lin" valueType="num">
                                      <p:cBhvr>
                                        <p:cTn id="130" dur="1000" fill="hold"/>
                                        <p:tgtEl>
                                          <p:spTgt spid="29"/>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fade">
                                      <p:cBhvr>
                                        <p:cTn id="133" dur="1000"/>
                                        <p:tgtEl>
                                          <p:spTgt spid="30"/>
                                        </p:tgtEl>
                                      </p:cBhvr>
                                    </p:animEffect>
                                    <p:anim calcmode="lin" valueType="num">
                                      <p:cBhvr>
                                        <p:cTn id="134" dur="1000" fill="hold"/>
                                        <p:tgtEl>
                                          <p:spTgt spid="30"/>
                                        </p:tgtEl>
                                        <p:attrNameLst>
                                          <p:attrName>ppt_x</p:attrName>
                                        </p:attrNameLst>
                                      </p:cBhvr>
                                      <p:tavLst>
                                        <p:tav tm="0">
                                          <p:val>
                                            <p:strVal val="#ppt_x"/>
                                          </p:val>
                                        </p:tav>
                                        <p:tav tm="100000">
                                          <p:val>
                                            <p:strVal val="#ppt_x"/>
                                          </p:val>
                                        </p:tav>
                                      </p:tavLst>
                                    </p:anim>
                                    <p:anim calcmode="lin" valueType="num">
                                      <p:cBhvr>
                                        <p:cTn id="135" dur="1000" fill="hold"/>
                                        <p:tgtEl>
                                          <p:spTgt spid="30"/>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31"/>
                                        </p:tgtEl>
                                        <p:attrNameLst>
                                          <p:attrName>style.visibility</p:attrName>
                                        </p:attrNameLst>
                                      </p:cBhvr>
                                      <p:to>
                                        <p:strVal val="visible"/>
                                      </p:to>
                                    </p:set>
                                    <p:animEffect transition="in" filter="fade">
                                      <p:cBhvr>
                                        <p:cTn id="138" dur="1000"/>
                                        <p:tgtEl>
                                          <p:spTgt spid="31"/>
                                        </p:tgtEl>
                                      </p:cBhvr>
                                    </p:animEffect>
                                    <p:anim calcmode="lin" valueType="num">
                                      <p:cBhvr>
                                        <p:cTn id="139" dur="1000" fill="hold"/>
                                        <p:tgtEl>
                                          <p:spTgt spid="31"/>
                                        </p:tgtEl>
                                        <p:attrNameLst>
                                          <p:attrName>ppt_x</p:attrName>
                                        </p:attrNameLst>
                                      </p:cBhvr>
                                      <p:tavLst>
                                        <p:tav tm="0">
                                          <p:val>
                                            <p:strVal val="#ppt_x"/>
                                          </p:val>
                                        </p:tav>
                                        <p:tav tm="100000">
                                          <p:val>
                                            <p:strVal val="#ppt_x"/>
                                          </p:val>
                                        </p:tav>
                                      </p:tavLst>
                                    </p:anim>
                                    <p:anim calcmode="lin" valueType="num">
                                      <p:cBhvr>
                                        <p:cTn id="140" dur="1000" fill="hold"/>
                                        <p:tgtEl>
                                          <p:spTgt spid="31"/>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32"/>
                                        </p:tgtEl>
                                        <p:attrNameLst>
                                          <p:attrName>style.visibility</p:attrName>
                                        </p:attrNameLst>
                                      </p:cBhvr>
                                      <p:to>
                                        <p:strVal val="visible"/>
                                      </p:to>
                                    </p:set>
                                    <p:animEffect transition="in" filter="fade">
                                      <p:cBhvr>
                                        <p:cTn id="143" dur="1000"/>
                                        <p:tgtEl>
                                          <p:spTgt spid="32"/>
                                        </p:tgtEl>
                                      </p:cBhvr>
                                    </p:animEffect>
                                    <p:anim calcmode="lin" valueType="num">
                                      <p:cBhvr>
                                        <p:cTn id="144" dur="1000" fill="hold"/>
                                        <p:tgtEl>
                                          <p:spTgt spid="32"/>
                                        </p:tgtEl>
                                        <p:attrNameLst>
                                          <p:attrName>ppt_x</p:attrName>
                                        </p:attrNameLst>
                                      </p:cBhvr>
                                      <p:tavLst>
                                        <p:tav tm="0">
                                          <p:val>
                                            <p:strVal val="#ppt_x"/>
                                          </p:val>
                                        </p:tav>
                                        <p:tav tm="100000">
                                          <p:val>
                                            <p:strVal val="#ppt_x"/>
                                          </p:val>
                                        </p:tav>
                                      </p:tavLst>
                                    </p:anim>
                                    <p:anim calcmode="lin" valueType="num">
                                      <p:cBhvr>
                                        <p:cTn id="145" dur="1000" fill="hold"/>
                                        <p:tgtEl>
                                          <p:spTgt spid="32"/>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3"/>
                                        </p:tgtEl>
                                        <p:attrNameLst>
                                          <p:attrName>style.visibility</p:attrName>
                                        </p:attrNameLst>
                                      </p:cBhvr>
                                      <p:to>
                                        <p:strVal val="visible"/>
                                      </p:to>
                                    </p:set>
                                    <p:animEffect transition="in" filter="fade">
                                      <p:cBhvr>
                                        <p:cTn id="148" dur="1000"/>
                                        <p:tgtEl>
                                          <p:spTgt spid="33"/>
                                        </p:tgtEl>
                                      </p:cBhvr>
                                    </p:animEffect>
                                    <p:anim calcmode="lin" valueType="num">
                                      <p:cBhvr>
                                        <p:cTn id="149" dur="1000" fill="hold"/>
                                        <p:tgtEl>
                                          <p:spTgt spid="33"/>
                                        </p:tgtEl>
                                        <p:attrNameLst>
                                          <p:attrName>ppt_x</p:attrName>
                                        </p:attrNameLst>
                                      </p:cBhvr>
                                      <p:tavLst>
                                        <p:tav tm="0">
                                          <p:val>
                                            <p:strVal val="#ppt_x"/>
                                          </p:val>
                                        </p:tav>
                                        <p:tav tm="100000">
                                          <p:val>
                                            <p:strVal val="#ppt_x"/>
                                          </p:val>
                                        </p:tav>
                                      </p:tavLst>
                                    </p:anim>
                                    <p:anim calcmode="lin" valueType="num">
                                      <p:cBhvr>
                                        <p:cTn id="150" dur="1000" fill="hold"/>
                                        <p:tgtEl>
                                          <p:spTgt spid="33"/>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34"/>
                                        </p:tgtEl>
                                        <p:attrNameLst>
                                          <p:attrName>style.visibility</p:attrName>
                                        </p:attrNameLst>
                                      </p:cBhvr>
                                      <p:to>
                                        <p:strVal val="visible"/>
                                      </p:to>
                                    </p:set>
                                    <p:animEffect transition="in" filter="fade">
                                      <p:cBhvr>
                                        <p:cTn id="153" dur="1000"/>
                                        <p:tgtEl>
                                          <p:spTgt spid="34"/>
                                        </p:tgtEl>
                                      </p:cBhvr>
                                    </p:animEffect>
                                    <p:anim calcmode="lin" valueType="num">
                                      <p:cBhvr>
                                        <p:cTn id="154" dur="1000" fill="hold"/>
                                        <p:tgtEl>
                                          <p:spTgt spid="34"/>
                                        </p:tgtEl>
                                        <p:attrNameLst>
                                          <p:attrName>ppt_x</p:attrName>
                                        </p:attrNameLst>
                                      </p:cBhvr>
                                      <p:tavLst>
                                        <p:tav tm="0">
                                          <p:val>
                                            <p:strVal val="#ppt_x"/>
                                          </p:val>
                                        </p:tav>
                                        <p:tav tm="100000">
                                          <p:val>
                                            <p:strVal val="#ppt_x"/>
                                          </p:val>
                                        </p:tav>
                                      </p:tavLst>
                                    </p:anim>
                                    <p:anim calcmode="lin" valueType="num">
                                      <p:cBhvr>
                                        <p:cTn id="155" dur="1000" fill="hold"/>
                                        <p:tgtEl>
                                          <p:spTgt spid="34"/>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5"/>
                                        </p:tgtEl>
                                        <p:attrNameLst>
                                          <p:attrName>style.visibility</p:attrName>
                                        </p:attrNameLst>
                                      </p:cBhvr>
                                      <p:to>
                                        <p:strVal val="visible"/>
                                      </p:to>
                                    </p:set>
                                    <p:animEffect transition="in" filter="fade">
                                      <p:cBhvr>
                                        <p:cTn id="158" dur="1000"/>
                                        <p:tgtEl>
                                          <p:spTgt spid="35"/>
                                        </p:tgtEl>
                                      </p:cBhvr>
                                    </p:animEffect>
                                    <p:anim calcmode="lin" valueType="num">
                                      <p:cBhvr>
                                        <p:cTn id="159" dur="1000" fill="hold"/>
                                        <p:tgtEl>
                                          <p:spTgt spid="35"/>
                                        </p:tgtEl>
                                        <p:attrNameLst>
                                          <p:attrName>ppt_x</p:attrName>
                                        </p:attrNameLst>
                                      </p:cBhvr>
                                      <p:tavLst>
                                        <p:tav tm="0">
                                          <p:val>
                                            <p:strVal val="#ppt_x"/>
                                          </p:val>
                                        </p:tav>
                                        <p:tav tm="100000">
                                          <p:val>
                                            <p:strVal val="#ppt_x"/>
                                          </p:val>
                                        </p:tav>
                                      </p:tavLst>
                                    </p:anim>
                                    <p:anim calcmode="lin" valueType="num">
                                      <p:cBhvr>
                                        <p:cTn id="160" dur="1000" fill="hold"/>
                                        <p:tgtEl>
                                          <p:spTgt spid="35"/>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36"/>
                                        </p:tgtEl>
                                        <p:attrNameLst>
                                          <p:attrName>style.visibility</p:attrName>
                                        </p:attrNameLst>
                                      </p:cBhvr>
                                      <p:to>
                                        <p:strVal val="visible"/>
                                      </p:to>
                                    </p:set>
                                    <p:animEffect transition="in" filter="fade">
                                      <p:cBhvr>
                                        <p:cTn id="163" dur="1000"/>
                                        <p:tgtEl>
                                          <p:spTgt spid="36"/>
                                        </p:tgtEl>
                                      </p:cBhvr>
                                    </p:animEffect>
                                    <p:anim calcmode="lin" valueType="num">
                                      <p:cBhvr>
                                        <p:cTn id="164" dur="1000" fill="hold"/>
                                        <p:tgtEl>
                                          <p:spTgt spid="36"/>
                                        </p:tgtEl>
                                        <p:attrNameLst>
                                          <p:attrName>ppt_x</p:attrName>
                                        </p:attrNameLst>
                                      </p:cBhvr>
                                      <p:tavLst>
                                        <p:tav tm="0">
                                          <p:val>
                                            <p:strVal val="#ppt_x"/>
                                          </p:val>
                                        </p:tav>
                                        <p:tav tm="100000">
                                          <p:val>
                                            <p:strVal val="#ppt_x"/>
                                          </p:val>
                                        </p:tav>
                                      </p:tavLst>
                                    </p:anim>
                                    <p:anim calcmode="lin" valueType="num">
                                      <p:cBhvr>
                                        <p:cTn id="165" dur="1000" fill="hold"/>
                                        <p:tgtEl>
                                          <p:spTgt spid="36"/>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37"/>
                                        </p:tgtEl>
                                        <p:attrNameLst>
                                          <p:attrName>style.visibility</p:attrName>
                                        </p:attrNameLst>
                                      </p:cBhvr>
                                      <p:to>
                                        <p:strVal val="visible"/>
                                      </p:to>
                                    </p:set>
                                    <p:animEffect transition="in" filter="fade">
                                      <p:cBhvr>
                                        <p:cTn id="168" dur="1000"/>
                                        <p:tgtEl>
                                          <p:spTgt spid="37"/>
                                        </p:tgtEl>
                                      </p:cBhvr>
                                    </p:animEffect>
                                    <p:anim calcmode="lin" valueType="num">
                                      <p:cBhvr>
                                        <p:cTn id="169" dur="1000" fill="hold"/>
                                        <p:tgtEl>
                                          <p:spTgt spid="37"/>
                                        </p:tgtEl>
                                        <p:attrNameLst>
                                          <p:attrName>ppt_x</p:attrName>
                                        </p:attrNameLst>
                                      </p:cBhvr>
                                      <p:tavLst>
                                        <p:tav tm="0">
                                          <p:val>
                                            <p:strVal val="#ppt_x"/>
                                          </p:val>
                                        </p:tav>
                                        <p:tav tm="100000">
                                          <p:val>
                                            <p:strVal val="#ppt_x"/>
                                          </p:val>
                                        </p:tav>
                                      </p:tavLst>
                                    </p:anim>
                                    <p:anim calcmode="lin" valueType="num">
                                      <p:cBhvr>
                                        <p:cTn id="170" dur="1000" fill="hold"/>
                                        <p:tgtEl>
                                          <p:spTgt spid="37"/>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38"/>
                                        </p:tgtEl>
                                        <p:attrNameLst>
                                          <p:attrName>style.visibility</p:attrName>
                                        </p:attrNameLst>
                                      </p:cBhvr>
                                      <p:to>
                                        <p:strVal val="visible"/>
                                      </p:to>
                                    </p:set>
                                    <p:animEffect transition="in" filter="fade">
                                      <p:cBhvr>
                                        <p:cTn id="173" dur="1000"/>
                                        <p:tgtEl>
                                          <p:spTgt spid="38"/>
                                        </p:tgtEl>
                                      </p:cBhvr>
                                    </p:animEffect>
                                    <p:anim calcmode="lin" valueType="num">
                                      <p:cBhvr>
                                        <p:cTn id="174" dur="1000" fill="hold"/>
                                        <p:tgtEl>
                                          <p:spTgt spid="38"/>
                                        </p:tgtEl>
                                        <p:attrNameLst>
                                          <p:attrName>ppt_x</p:attrName>
                                        </p:attrNameLst>
                                      </p:cBhvr>
                                      <p:tavLst>
                                        <p:tav tm="0">
                                          <p:val>
                                            <p:strVal val="#ppt_x"/>
                                          </p:val>
                                        </p:tav>
                                        <p:tav tm="100000">
                                          <p:val>
                                            <p:strVal val="#ppt_x"/>
                                          </p:val>
                                        </p:tav>
                                      </p:tavLst>
                                    </p:anim>
                                    <p:anim calcmode="lin" valueType="num">
                                      <p:cBhvr>
                                        <p:cTn id="175" dur="1000" fill="hold"/>
                                        <p:tgtEl>
                                          <p:spTgt spid="38"/>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39"/>
                                        </p:tgtEl>
                                        <p:attrNameLst>
                                          <p:attrName>style.visibility</p:attrName>
                                        </p:attrNameLst>
                                      </p:cBhvr>
                                      <p:to>
                                        <p:strVal val="visible"/>
                                      </p:to>
                                    </p:set>
                                    <p:animEffect transition="in" filter="fade">
                                      <p:cBhvr>
                                        <p:cTn id="178" dur="1000"/>
                                        <p:tgtEl>
                                          <p:spTgt spid="39"/>
                                        </p:tgtEl>
                                      </p:cBhvr>
                                    </p:animEffect>
                                    <p:anim calcmode="lin" valueType="num">
                                      <p:cBhvr>
                                        <p:cTn id="179" dur="1000" fill="hold"/>
                                        <p:tgtEl>
                                          <p:spTgt spid="39"/>
                                        </p:tgtEl>
                                        <p:attrNameLst>
                                          <p:attrName>ppt_x</p:attrName>
                                        </p:attrNameLst>
                                      </p:cBhvr>
                                      <p:tavLst>
                                        <p:tav tm="0">
                                          <p:val>
                                            <p:strVal val="#ppt_x"/>
                                          </p:val>
                                        </p:tav>
                                        <p:tav tm="100000">
                                          <p:val>
                                            <p:strVal val="#ppt_x"/>
                                          </p:val>
                                        </p:tav>
                                      </p:tavLst>
                                    </p:anim>
                                    <p:anim calcmode="lin" valueType="num">
                                      <p:cBhvr>
                                        <p:cTn id="180" dur="1000" fill="hold"/>
                                        <p:tgtEl>
                                          <p:spTgt spid="39"/>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0"/>
                                  </p:stCondLst>
                                  <p:childTnLst>
                                    <p:set>
                                      <p:cBhvr>
                                        <p:cTn id="182" dur="1" fill="hold">
                                          <p:stCondLst>
                                            <p:cond delay="0"/>
                                          </p:stCondLst>
                                        </p:cTn>
                                        <p:tgtEl>
                                          <p:spTgt spid="40"/>
                                        </p:tgtEl>
                                        <p:attrNameLst>
                                          <p:attrName>style.visibility</p:attrName>
                                        </p:attrNameLst>
                                      </p:cBhvr>
                                      <p:to>
                                        <p:strVal val="visible"/>
                                      </p:to>
                                    </p:set>
                                    <p:animEffect transition="in" filter="fade">
                                      <p:cBhvr>
                                        <p:cTn id="183" dur="1000"/>
                                        <p:tgtEl>
                                          <p:spTgt spid="40"/>
                                        </p:tgtEl>
                                      </p:cBhvr>
                                    </p:animEffect>
                                    <p:anim calcmode="lin" valueType="num">
                                      <p:cBhvr>
                                        <p:cTn id="184" dur="1000" fill="hold"/>
                                        <p:tgtEl>
                                          <p:spTgt spid="40"/>
                                        </p:tgtEl>
                                        <p:attrNameLst>
                                          <p:attrName>ppt_x</p:attrName>
                                        </p:attrNameLst>
                                      </p:cBhvr>
                                      <p:tavLst>
                                        <p:tav tm="0">
                                          <p:val>
                                            <p:strVal val="#ppt_x"/>
                                          </p:val>
                                        </p:tav>
                                        <p:tav tm="100000">
                                          <p:val>
                                            <p:strVal val="#ppt_x"/>
                                          </p:val>
                                        </p:tav>
                                      </p:tavLst>
                                    </p:anim>
                                    <p:anim calcmode="lin" valueType="num">
                                      <p:cBhvr>
                                        <p:cTn id="185" dur="1000" fill="hold"/>
                                        <p:tgtEl>
                                          <p:spTgt spid="40"/>
                                        </p:tgtEl>
                                        <p:attrNameLst>
                                          <p:attrName>ppt_y</p:attrName>
                                        </p:attrNameLst>
                                      </p:cBhvr>
                                      <p:tavLst>
                                        <p:tav tm="0">
                                          <p:val>
                                            <p:strVal val="#ppt_y+.1"/>
                                          </p:val>
                                        </p:tav>
                                        <p:tav tm="100000">
                                          <p:val>
                                            <p:strVal val="#ppt_y"/>
                                          </p:val>
                                        </p:tav>
                                      </p:tavLst>
                                    </p:anim>
                                  </p:childTnLst>
                                </p:cTn>
                              </p:par>
                              <p:par>
                                <p:cTn id="186" presetID="42" presetClass="entr" presetSubtype="0" fill="hold" grpId="0" nodeType="withEffect">
                                  <p:stCondLst>
                                    <p:cond delay="0"/>
                                  </p:stCondLst>
                                  <p:childTnLst>
                                    <p:set>
                                      <p:cBhvr>
                                        <p:cTn id="187" dur="1" fill="hold">
                                          <p:stCondLst>
                                            <p:cond delay="0"/>
                                          </p:stCondLst>
                                        </p:cTn>
                                        <p:tgtEl>
                                          <p:spTgt spid="41"/>
                                        </p:tgtEl>
                                        <p:attrNameLst>
                                          <p:attrName>style.visibility</p:attrName>
                                        </p:attrNameLst>
                                      </p:cBhvr>
                                      <p:to>
                                        <p:strVal val="visible"/>
                                      </p:to>
                                    </p:set>
                                    <p:animEffect transition="in" filter="fade">
                                      <p:cBhvr>
                                        <p:cTn id="188" dur="1000"/>
                                        <p:tgtEl>
                                          <p:spTgt spid="41"/>
                                        </p:tgtEl>
                                      </p:cBhvr>
                                    </p:animEffect>
                                    <p:anim calcmode="lin" valueType="num">
                                      <p:cBhvr>
                                        <p:cTn id="189" dur="1000" fill="hold"/>
                                        <p:tgtEl>
                                          <p:spTgt spid="41"/>
                                        </p:tgtEl>
                                        <p:attrNameLst>
                                          <p:attrName>ppt_x</p:attrName>
                                        </p:attrNameLst>
                                      </p:cBhvr>
                                      <p:tavLst>
                                        <p:tav tm="0">
                                          <p:val>
                                            <p:strVal val="#ppt_x"/>
                                          </p:val>
                                        </p:tav>
                                        <p:tav tm="100000">
                                          <p:val>
                                            <p:strVal val="#ppt_x"/>
                                          </p:val>
                                        </p:tav>
                                      </p:tavLst>
                                    </p:anim>
                                    <p:anim calcmode="lin" valueType="num">
                                      <p:cBhvr>
                                        <p:cTn id="190" dur="1000" fill="hold"/>
                                        <p:tgtEl>
                                          <p:spTgt spid="41"/>
                                        </p:tgtEl>
                                        <p:attrNameLst>
                                          <p:attrName>ppt_y</p:attrName>
                                        </p:attrNameLst>
                                      </p:cBhvr>
                                      <p:tavLst>
                                        <p:tav tm="0">
                                          <p:val>
                                            <p:strVal val="#ppt_y+.1"/>
                                          </p:val>
                                        </p:tav>
                                        <p:tav tm="100000">
                                          <p:val>
                                            <p:strVal val="#ppt_y"/>
                                          </p:val>
                                        </p:tav>
                                      </p:tavLst>
                                    </p:anim>
                                  </p:childTnLst>
                                </p:cTn>
                              </p:par>
                              <p:par>
                                <p:cTn id="191" presetID="42" presetClass="entr" presetSubtype="0" fill="hold" grpId="0" nodeType="withEffect">
                                  <p:stCondLst>
                                    <p:cond delay="0"/>
                                  </p:stCondLst>
                                  <p:childTnLst>
                                    <p:set>
                                      <p:cBhvr>
                                        <p:cTn id="192" dur="1" fill="hold">
                                          <p:stCondLst>
                                            <p:cond delay="0"/>
                                          </p:stCondLst>
                                        </p:cTn>
                                        <p:tgtEl>
                                          <p:spTgt spid="42"/>
                                        </p:tgtEl>
                                        <p:attrNameLst>
                                          <p:attrName>style.visibility</p:attrName>
                                        </p:attrNameLst>
                                      </p:cBhvr>
                                      <p:to>
                                        <p:strVal val="visible"/>
                                      </p:to>
                                    </p:set>
                                    <p:animEffect transition="in" filter="fade">
                                      <p:cBhvr>
                                        <p:cTn id="193" dur="1000"/>
                                        <p:tgtEl>
                                          <p:spTgt spid="42"/>
                                        </p:tgtEl>
                                      </p:cBhvr>
                                    </p:animEffect>
                                    <p:anim calcmode="lin" valueType="num">
                                      <p:cBhvr>
                                        <p:cTn id="194" dur="1000" fill="hold"/>
                                        <p:tgtEl>
                                          <p:spTgt spid="42"/>
                                        </p:tgtEl>
                                        <p:attrNameLst>
                                          <p:attrName>ppt_x</p:attrName>
                                        </p:attrNameLst>
                                      </p:cBhvr>
                                      <p:tavLst>
                                        <p:tav tm="0">
                                          <p:val>
                                            <p:strVal val="#ppt_x"/>
                                          </p:val>
                                        </p:tav>
                                        <p:tav tm="100000">
                                          <p:val>
                                            <p:strVal val="#ppt_x"/>
                                          </p:val>
                                        </p:tav>
                                      </p:tavLst>
                                    </p:anim>
                                    <p:anim calcmode="lin" valueType="num">
                                      <p:cBhvr>
                                        <p:cTn id="195" dur="1000" fill="hold"/>
                                        <p:tgtEl>
                                          <p:spTgt spid="42"/>
                                        </p:tgtEl>
                                        <p:attrNameLst>
                                          <p:attrName>ppt_y</p:attrName>
                                        </p:attrNameLst>
                                      </p:cBhvr>
                                      <p:tavLst>
                                        <p:tav tm="0">
                                          <p:val>
                                            <p:strVal val="#ppt_y+.1"/>
                                          </p:val>
                                        </p:tav>
                                        <p:tav tm="100000">
                                          <p:val>
                                            <p:strVal val="#ppt_y"/>
                                          </p:val>
                                        </p:tav>
                                      </p:tavLst>
                                    </p:anim>
                                  </p:childTnLst>
                                </p:cTn>
                              </p:par>
                              <p:par>
                                <p:cTn id="196" presetID="42" presetClass="entr" presetSubtype="0" fill="hold" grpId="0" nodeType="withEffect">
                                  <p:stCondLst>
                                    <p:cond delay="0"/>
                                  </p:stCondLst>
                                  <p:childTnLst>
                                    <p:set>
                                      <p:cBhvr>
                                        <p:cTn id="197" dur="1" fill="hold">
                                          <p:stCondLst>
                                            <p:cond delay="0"/>
                                          </p:stCondLst>
                                        </p:cTn>
                                        <p:tgtEl>
                                          <p:spTgt spid="43"/>
                                        </p:tgtEl>
                                        <p:attrNameLst>
                                          <p:attrName>style.visibility</p:attrName>
                                        </p:attrNameLst>
                                      </p:cBhvr>
                                      <p:to>
                                        <p:strVal val="visible"/>
                                      </p:to>
                                    </p:set>
                                    <p:animEffect transition="in" filter="fade">
                                      <p:cBhvr>
                                        <p:cTn id="198" dur="1000"/>
                                        <p:tgtEl>
                                          <p:spTgt spid="43"/>
                                        </p:tgtEl>
                                      </p:cBhvr>
                                    </p:animEffect>
                                    <p:anim calcmode="lin" valueType="num">
                                      <p:cBhvr>
                                        <p:cTn id="199" dur="1000" fill="hold"/>
                                        <p:tgtEl>
                                          <p:spTgt spid="43"/>
                                        </p:tgtEl>
                                        <p:attrNameLst>
                                          <p:attrName>ppt_x</p:attrName>
                                        </p:attrNameLst>
                                      </p:cBhvr>
                                      <p:tavLst>
                                        <p:tav tm="0">
                                          <p:val>
                                            <p:strVal val="#ppt_x"/>
                                          </p:val>
                                        </p:tav>
                                        <p:tav tm="100000">
                                          <p:val>
                                            <p:strVal val="#ppt_x"/>
                                          </p:val>
                                        </p:tav>
                                      </p:tavLst>
                                    </p:anim>
                                    <p:anim calcmode="lin" valueType="num">
                                      <p:cBhvr>
                                        <p:cTn id="200" dur="1000" fill="hold"/>
                                        <p:tgtEl>
                                          <p:spTgt spid="43"/>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0"/>
                                  </p:stCondLst>
                                  <p:childTnLst>
                                    <p:set>
                                      <p:cBhvr>
                                        <p:cTn id="202" dur="1" fill="hold">
                                          <p:stCondLst>
                                            <p:cond delay="0"/>
                                          </p:stCondLst>
                                        </p:cTn>
                                        <p:tgtEl>
                                          <p:spTgt spid="44"/>
                                        </p:tgtEl>
                                        <p:attrNameLst>
                                          <p:attrName>style.visibility</p:attrName>
                                        </p:attrNameLst>
                                      </p:cBhvr>
                                      <p:to>
                                        <p:strVal val="visible"/>
                                      </p:to>
                                    </p:set>
                                    <p:animEffect transition="in" filter="fade">
                                      <p:cBhvr>
                                        <p:cTn id="203" dur="1000"/>
                                        <p:tgtEl>
                                          <p:spTgt spid="44"/>
                                        </p:tgtEl>
                                      </p:cBhvr>
                                    </p:animEffect>
                                    <p:anim calcmode="lin" valueType="num">
                                      <p:cBhvr>
                                        <p:cTn id="204" dur="1000" fill="hold"/>
                                        <p:tgtEl>
                                          <p:spTgt spid="44"/>
                                        </p:tgtEl>
                                        <p:attrNameLst>
                                          <p:attrName>ppt_x</p:attrName>
                                        </p:attrNameLst>
                                      </p:cBhvr>
                                      <p:tavLst>
                                        <p:tav tm="0">
                                          <p:val>
                                            <p:strVal val="#ppt_x"/>
                                          </p:val>
                                        </p:tav>
                                        <p:tav tm="100000">
                                          <p:val>
                                            <p:strVal val="#ppt_x"/>
                                          </p:val>
                                        </p:tav>
                                      </p:tavLst>
                                    </p:anim>
                                    <p:anim calcmode="lin" valueType="num">
                                      <p:cBhvr>
                                        <p:cTn id="205" dur="1000" fill="hold"/>
                                        <p:tgtEl>
                                          <p:spTgt spid="44"/>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48"/>
                                        </p:tgtEl>
                                        <p:attrNameLst>
                                          <p:attrName>style.visibility</p:attrName>
                                        </p:attrNameLst>
                                      </p:cBhvr>
                                      <p:to>
                                        <p:strVal val="visible"/>
                                      </p:to>
                                    </p:set>
                                    <p:animEffect transition="in" filter="fade">
                                      <p:cBhvr>
                                        <p:cTn id="208" dur="1000"/>
                                        <p:tgtEl>
                                          <p:spTgt spid="48"/>
                                        </p:tgtEl>
                                      </p:cBhvr>
                                    </p:animEffect>
                                    <p:anim calcmode="lin" valueType="num">
                                      <p:cBhvr>
                                        <p:cTn id="209" dur="1000" fill="hold"/>
                                        <p:tgtEl>
                                          <p:spTgt spid="48"/>
                                        </p:tgtEl>
                                        <p:attrNameLst>
                                          <p:attrName>ppt_x</p:attrName>
                                        </p:attrNameLst>
                                      </p:cBhvr>
                                      <p:tavLst>
                                        <p:tav tm="0">
                                          <p:val>
                                            <p:strVal val="#ppt_x"/>
                                          </p:val>
                                        </p:tav>
                                        <p:tav tm="100000">
                                          <p:val>
                                            <p:strVal val="#ppt_x"/>
                                          </p:val>
                                        </p:tav>
                                      </p:tavLst>
                                    </p:anim>
                                    <p:anim calcmode="lin" valueType="num">
                                      <p:cBhvr>
                                        <p:cTn id="21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8" grpId="0" animBg="1"/>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2" name="直接连接符 11"/>
          <p:cNvCxnSpPr/>
          <p:nvPr/>
        </p:nvCxnSpPr>
        <p:spPr bwMode="auto">
          <a:xfrm flipV="1">
            <a:off x="1533525" y="1553186"/>
            <a:ext cx="1980951" cy="343390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p:cNvSpPr>
          <p:nvPr/>
        </p:nvSpPr>
        <p:spPr bwMode="auto">
          <a:xfrm>
            <a:off x="1549431" y="1553186"/>
            <a:ext cx="7594569" cy="3419759"/>
          </a:xfrm>
          <a:custGeom>
            <a:avLst/>
            <a:gdLst>
              <a:gd name="T0" fmla="*/ 3437 w 13288"/>
              <a:gd name="T1" fmla="*/ 0 h 5952"/>
              <a:gd name="T2" fmla="*/ 13288 w 13288"/>
              <a:gd name="T3" fmla="*/ 0 h 5952"/>
              <a:gd name="T4" fmla="*/ 13288 w 13288"/>
              <a:gd name="T5" fmla="*/ 5952 h 5952"/>
              <a:gd name="T6" fmla="*/ 0 w 13288"/>
              <a:gd name="T7" fmla="*/ 5952 h 5952"/>
              <a:gd name="T8" fmla="*/ 3437 w 13288"/>
              <a:gd name="T9" fmla="*/ 0 h 5952"/>
            </a:gdLst>
            <a:ahLst/>
            <a:cxnLst>
              <a:cxn ang="0">
                <a:pos x="T0" y="T1"/>
              </a:cxn>
              <a:cxn ang="0">
                <a:pos x="T2" y="T3"/>
              </a:cxn>
              <a:cxn ang="0">
                <a:pos x="T4" y="T5"/>
              </a:cxn>
              <a:cxn ang="0">
                <a:pos x="T6" y="T7"/>
              </a:cxn>
              <a:cxn ang="0">
                <a:pos x="T8" y="T9"/>
              </a:cxn>
            </a:cxnLst>
            <a:rect l="0" t="0" r="r" b="b"/>
            <a:pathLst>
              <a:path w="13288" h="5952">
                <a:moveTo>
                  <a:pt x="3437" y="0"/>
                </a:moveTo>
                <a:lnTo>
                  <a:pt x="13288" y="0"/>
                </a:lnTo>
                <a:lnTo>
                  <a:pt x="13288" y="5952"/>
                </a:lnTo>
                <a:lnTo>
                  <a:pt x="0" y="5952"/>
                </a:lnTo>
                <a:lnTo>
                  <a:pt x="343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sp>
        <p:nvSpPr>
          <p:cNvPr id="9" name="Freeform 6"/>
          <p:cNvSpPr>
            <a:spLocks/>
          </p:cNvSpPr>
          <p:nvPr/>
        </p:nvSpPr>
        <p:spPr bwMode="auto">
          <a:xfrm>
            <a:off x="0" y="1553186"/>
            <a:ext cx="3504702" cy="3419759"/>
          </a:xfrm>
          <a:custGeom>
            <a:avLst/>
            <a:gdLst>
              <a:gd name="T0" fmla="*/ 0 w 6132"/>
              <a:gd name="T1" fmla="*/ 0 h 5952"/>
              <a:gd name="T2" fmla="*/ 6132 w 6132"/>
              <a:gd name="T3" fmla="*/ 0 h 5952"/>
              <a:gd name="T4" fmla="*/ 2696 w 6132"/>
              <a:gd name="T5" fmla="*/ 5952 h 5952"/>
              <a:gd name="T6" fmla="*/ 0 w 6132"/>
              <a:gd name="T7" fmla="*/ 5952 h 5952"/>
              <a:gd name="T8" fmla="*/ 0 w 6132"/>
              <a:gd name="T9" fmla="*/ 0 h 5952"/>
            </a:gdLst>
            <a:ahLst/>
            <a:cxnLst>
              <a:cxn ang="0">
                <a:pos x="T0" y="T1"/>
              </a:cxn>
              <a:cxn ang="0">
                <a:pos x="T2" y="T3"/>
              </a:cxn>
              <a:cxn ang="0">
                <a:pos x="T4" y="T5"/>
              </a:cxn>
              <a:cxn ang="0">
                <a:pos x="T6" y="T7"/>
              </a:cxn>
              <a:cxn ang="0">
                <a:pos x="T8" y="T9"/>
              </a:cxn>
            </a:cxnLst>
            <a:rect l="0" t="0" r="r" b="b"/>
            <a:pathLst>
              <a:path w="6132" h="5952">
                <a:moveTo>
                  <a:pt x="0" y="0"/>
                </a:moveTo>
                <a:lnTo>
                  <a:pt x="6132" y="0"/>
                </a:lnTo>
                <a:lnTo>
                  <a:pt x="2696" y="5952"/>
                </a:lnTo>
                <a:lnTo>
                  <a:pt x="0" y="5952"/>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5624" y="1678889"/>
            <a:ext cx="4011162" cy="3239014"/>
          </a:xfrm>
          <a:prstGeom prst="rect">
            <a:avLst/>
          </a:prstGeom>
        </p:spPr>
      </p:pic>
      <p:grpSp>
        <p:nvGrpSpPr>
          <p:cNvPr id="20" name="组合 19"/>
          <p:cNvGrpSpPr/>
          <p:nvPr/>
        </p:nvGrpSpPr>
        <p:grpSpPr>
          <a:xfrm>
            <a:off x="3151188" y="729607"/>
            <a:ext cx="514350" cy="528638"/>
            <a:chOff x="3151188" y="677070"/>
            <a:chExt cx="514350" cy="528638"/>
          </a:xfrm>
        </p:grpSpPr>
        <p:sp>
          <p:nvSpPr>
            <p:cNvPr id="11" name="Oval 5"/>
            <p:cNvSpPr>
              <a:spLocks noChangeArrowheads="1"/>
            </p:cNvSpPr>
            <p:nvPr/>
          </p:nvSpPr>
          <p:spPr bwMode="auto">
            <a:xfrm>
              <a:off x="3151188" y="677070"/>
              <a:ext cx="514350"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sp>
          <p:nvSpPr>
            <p:cNvPr id="13" name="Freeform 6"/>
            <p:cNvSpPr>
              <a:spLocks noEditPoints="1"/>
            </p:cNvSpPr>
            <p:nvPr/>
          </p:nvSpPr>
          <p:spPr bwMode="auto">
            <a:xfrm>
              <a:off x="3244850" y="773908"/>
              <a:ext cx="330200" cy="334963"/>
            </a:xfrm>
            <a:custGeom>
              <a:avLst/>
              <a:gdLst>
                <a:gd name="T0" fmla="*/ 471 w 549"/>
                <a:gd name="T1" fmla="*/ 540 h 540"/>
                <a:gd name="T2" fmla="*/ 336 w 549"/>
                <a:gd name="T3" fmla="*/ 436 h 540"/>
                <a:gd name="T4" fmla="*/ 0 w 549"/>
                <a:gd name="T5" fmla="*/ 230 h 540"/>
                <a:gd name="T6" fmla="*/ 461 w 549"/>
                <a:gd name="T7" fmla="*/ 230 h 540"/>
                <a:gd name="T8" fmla="*/ 521 w 549"/>
                <a:gd name="T9" fmla="*/ 419 h 540"/>
                <a:gd name="T10" fmla="*/ 297 w 549"/>
                <a:gd name="T11" fmla="*/ 262 h 540"/>
                <a:gd name="T12" fmla="*/ 284 w 549"/>
                <a:gd name="T13" fmla="*/ 259 h 540"/>
                <a:gd name="T14" fmla="*/ 273 w 549"/>
                <a:gd name="T15" fmla="*/ 311 h 540"/>
                <a:gd name="T16" fmla="*/ 297 w 549"/>
                <a:gd name="T17" fmla="*/ 317 h 540"/>
                <a:gd name="T18" fmla="*/ 292 w 549"/>
                <a:gd name="T19" fmla="*/ 335 h 540"/>
                <a:gd name="T20" fmla="*/ 234 w 549"/>
                <a:gd name="T21" fmla="*/ 351 h 540"/>
                <a:gd name="T22" fmla="*/ 230 w 549"/>
                <a:gd name="T23" fmla="*/ 350 h 540"/>
                <a:gd name="T24" fmla="*/ 168 w 549"/>
                <a:gd name="T25" fmla="*/ 327 h 540"/>
                <a:gd name="T26" fmla="*/ 191 w 549"/>
                <a:gd name="T27" fmla="*/ 312 h 540"/>
                <a:gd name="T28" fmla="*/ 208 w 549"/>
                <a:gd name="T29" fmla="*/ 280 h 540"/>
                <a:gd name="T30" fmla="*/ 180 w 549"/>
                <a:gd name="T31" fmla="*/ 259 h 540"/>
                <a:gd name="T32" fmla="*/ 168 w 549"/>
                <a:gd name="T33" fmla="*/ 236 h 540"/>
                <a:gd name="T34" fmla="*/ 178 w 549"/>
                <a:gd name="T35" fmla="*/ 228 h 540"/>
                <a:gd name="T36" fmla="*/ 288 w 549"/>
                <a:gd name="T37" fmla="*/ 228 h 540"/>
                <a:gd name="T38" fmla="*/ 297 w 549"/>
                <a:gd name="T39" fmla="*/ 236 h 540"/>
                <a:gd name="T40" fmla="*/ 386 w 549"/>
                <a:gd name="T41" fmla="*/ 289 h 540"/>
                <a:gd name="T42" fmla="*/ 317 w 549"/>
                <a:gd name="T43" fmla="*/ 215 h 540"/>
                <a:gd name="T44" fmla="*/ 306 w 549"/>
                <a:gd name="T45" fmla="*/ 208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8 h 540"/>
                <a:gd name="T60" fmla="*/ 310 w 549"/>
                <a:gd name="T61" fmla="*/ 361 h 540"/>
                <a:gd name="T62" fmla="*/ 362 w 549"/>
                <a:gd name="T63" fmla="*/ 333 h 540"/>
                <a:gd name="T64" fmla="*/ 366 w 549"/>
                <a:gd name="T65" fmla="*/ 333 h 540"/>
                <a:gd name="T66" fmla="*/ 386 w 549"/>
                <a:gd name="T67" fmla="*/ 289 h 540"/>
                <a:gd name="T68" fmla="*/ 295 w 549"/>
                <a:gd name="T69" fmla="*/ 137 h 540"/>
                <a:gd name="T70" fmla="*/ 171 w 549"/>
                <a:gd name="T71" fmla="*/ 137 h 540"/>
                <a:gd name="T72" fmla="*/ 231 w 549"/>
                <a:gd name="T73" fmla="*/ 431 h 540"/>
                <a:gd name="T74" fmla="*/ 432 w 549"/>
                <a:gd name="T75" fmla="*/ 230 h 540"/>
                <a:gd name="T76" fmla="*/ 30 w 549"/>
                <a:gd name="T77" fmla="*/ 23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19"/>
                  </a:moveTo>
                  <a:cubicBezTo>
                    <a:pt x="507" y="533"/>
                    <a:pt x="489" y="540"/>
                    <a:pt x="471" y="540"/>
                  </a:cubicBezTo>
                  <a:cubicBezTo>
                    <a:pt x="452" y="540"/>
                    <a:pt x="434" y="533"/>
                    <a:pt x="421" y="519"/>
                  </a:cubicBezTo>
                  <a:lnTo>
                    <a:pt x="336" y="436"/>
                  </a:lnTo>
                  <a:cubicBezTo>
                    <a:pt x="304" y="452"/>
                    <a:pt x="269" y="461"/>
                    <a:pt x="231" y="461"/>
                  </a:cubicBezTo>
                  <a:cubicBezTo>
                    <a:pt x="103" y="461"/>
                    <a:pt x="0" y="358"/>
                    <a:pt x="0" y="230"/>
                  </a:cubicBezTo>
                  <a:cubicBezTo>
                    <a:pt x="0" y="103"/>
                    <a:pt x="103" y="0"/>
                    <a:pt x="231" y="0"/>
                  </a:cubicBezTo>
                  <a:cubicBezTo>
                    <a:pt x="358" y="0"/>
                    <a:pt x="461" y="103"/>
                    <a:pt x="461" y="230"/>
                  </a:cubicBezTo>
                  <a:cubicBezTo>
                    <a:pt x="461" y="268"/>
                    <a:pt x="452" y="304"/>
                    <a:pt x="436" y="335"/>
                  </a:cubicBezTo>
                  <a:lnTo>
                    <a:pt x="521" y="419"/>
                  </a:lnTo>
                  <a:cubicBezTo>
                    <a:pt x="549" y="447"/>
                    <a:pt x="549" y="492"/>
                    <a:pt x="521" y="519"/>
                  </a:cubicBezTo>
                  <a:close/>
                  <a:moveTo>
                    <a:pt x="297" y="262"/>
                  </a:moveTo>
                  <a:lnTo>
                    <a:pt x="286" y="259"/>
                  </a:lnTo>
                  <a:cubicBezTo>
                    <a:pt x="285" y="259"/>
                    <a:pt x="285" y="259"/>
                    <a:pt x="284" y="259"/>
                  </a:cubicBezTo>
                  <a:cubicBezTo>
                    <a:pt x="272" y="257"/>
                    <a:pt x="260" y="267"/>
                    <a:pt x="258" y="280"/>
                  </a:cubicBezTo>
                  <a:cubicBezTo>
                    <a:pt x="255" y="294"/>
                    <a:pt x="261" y="307"/>
                    <a:pt x="273" y="311"/>
                  </a:cubicBezTo>
                  <a:cubicBezTo>
                    <a:pt x="273" y="311"/>
                    <a:pt x="274" y="311"/>
                    <a:pt x="274" y="312"/>
                  </a:cubicBezTo>
                  <a:lnTo>
                    <a:pt x="297" y="317"/>
                  </a:lnTo>
                  <a:lnTo>
                    <a:pt x="297" y="327"/>
                  </a:lnTo>
                  <a:cubicBezTo>
                    <a:pt x="297" y="331"/>
                    <a:pt x="295" y="334"/>
                    <a:pt x="292" y="335"/>
                  </a:cubicBezTo>
                  <a:lnTo>
                    <a:pt x="236" y="351"/>
                  </a:lnTo>
                  <a:cubicBezTo>
                    <a:pt x="235" y="351"/>
                    <a:pt x="234" y="351"/>
                    <a:pt x="234" y="351"/>
                  </a:cubicBezTo>
                  <a:cubicBezTo>
                    <a:pt x="233" y="351"/>
                    <a:pt x="232" y="351"/>
                    <a:pt x="231" y="350"/>
                  </a:cubicBezTo>
                  <a:cubicBezTo>
                    <a:pt x="231" y="350"/>
                    <a:pt x="230" y="350"/>
                    <a:pt x="230" y="350"/>
                  </a:cubicBezTo>
                  <a:lnTo>
                    <a:pt x="174" y="335"/>
                  </a:lnTo>
                  <a:cubicBezTo>
                    <a:pt x="171" y="334"/>
                    <a:pt x="168" y="330"/>
                    <a:pt x="168" y="327"/>
                  </a:cubicBezTo>
                  <a:lnTo>
                    <a:pt x="168" y="317"/>
                  </a:lnTo>
                  <a:lnTo>
                    <a:pt x="191" y="312"/>
                  </a:lnTo>
                  <a:cubicBezTo>
                    <a:pt x="192" y="311"/>
                    <a:pt x="192" y="311"/>
                    <a:pt x="193" y="311"/>
                  </a:cubicBezTo>
                  <a:cubicBezTo>
                    <a:pt x="204" y="307"/>
                    <a:pt x="211" y="294"/>
                    <a:pt x="208" y="280"/>
                  </a:cubicBezTo>
                  <a:cubicBezTo>
                    <a:pt x="205" y="267"/>
                    <a:pt x="194" y="257"/>
                    <a:pt x="181" y="259"/>
                  </a:cubicBezTo>
                  <a:cubicBezTo>
                    <a:pt x="181" y="259"/>
                    <a:pt x="180" y="259"/>
                    <a:pt x="180" y="259"/>
                  </a:cubicBezTo>
                  <a:lnTo>
                    <a:pt x="168" y="262"/>
                  </a:lnTo>
                  <a:lnTo>
                    <a:pt x="168" y="236"/>
                  </a:lnTo>
                  <a:cubicBezTo>
                    <a:pt x="168" y="233"/>
                    <a:pt x="169" y="231"/>
                    <a:pt x="171" y="229"/>
                  </a:cubicBezTo>
                  <a:cubicBezTo>
                    <a:pt x="173" y="228"/>
                    <a:pt x="176" y="227"/>
                    <a:pt x="178" y="228"/>
                  </a:cubicBezTo>
                  <a:lnTo>
                    <a:pt x="234" y="243"/>
                  </a:lnTo>
                  <a:lnTo>
                    <a:pt x="288" y="228"/>
                  </a:lnTo>
                  <a:cubicBezTo>
                    <a:pt x="290" y="227"/>
                    <a:pt x="293" y="228"/>
                    <a:pt x="294" y="230"/>
                  </a:cubicBezTo>
                  <a:cubicBezTo>
                    <a:pt x="296" y="231"/>
                    <a:pt x="297" y="234"/>
                    <a:pt x="297" y="236"/>
                  </a:cubicBezTo>
                  <a:lnTo>
                    <a:pt x="297" y="262"/>
                  </a:lnTo>
                  <a:close/>
                  <a:moveTo>
                    <a:pt x="386" y="289"/>
                  </a:moveTo>
                  <a:cubicBezTo>
                    <a:pt x="385" y="288"/>
                    <a:pt x="385" y="288"/>
                    <a:pt x="385" y="288"/>
                  </a:cubicBezTo>
                  <a:lnTo>
                    <a:pt x="317" y="215"/>
                  </a:lnTo>
                  <a:cubicBezTo>
                    <a:pt x="317" y="214"/>
                    <a:pt x="316" y="214"/>
                    <a:pt x="316" y="214"/>
                  </a:cubicBezTo>
                  <a:cubicBezTo>
                    <a:pt x="313" y="211"/>
                    <a:pt x="310" y="209"/>
                    <a:pt x="306" y="208"/>
                  </a:cubicBezTo>
                  <a:cubicBezTo>
                    <a:pt x="305" y="208"/>
                    <a:pt x="304" y="208"/>
                    <a:pt x="303" y="208"/>
                  </a:cubicBezTo>
                  <a:lnTo>
                    <a:pt x="164" y="208"/>
                  </a:lnTo>
                  <a:cubicBezTo>
                    <a:pt x="164" y="208"/>
                    <a:pt x="163" y="208"/>
                    <a:pt x="163" y="208"/>
                  </a:cubicBezTo>
                  <a:cubicBezTo>
                    <a:pt x="158" y="208"/>
                    <a:pt x="154" y="210"/>
                    <a:pt x="150" y="214"/>
                  </a:cubicBezTo>
                  <a:cubicBezTo>
                    <a:pt x="150" y="214"/>
                    <a:pt x="149" y="214"/>
                    <a:pt x="149" y="215"/>
                  </a:cubicBezTo>
                  <a:lnTo>
                    <a:pt x="81" y="288"/>
                  </a:lnTo>
                  <a:cubicBezTo>
                    <a:pt x="81" y="288"/>
                    <a:pt x="80" y="288"/>
                    <a:pt x="80" y="289"/>
                  </a:cubicBezTo>
                  <a:cubicBezTo>
                    <a:pt x="74" y="297"/>
                    <a:pt x="73" y="308"/>
                    <a:pt x="78" y="318"/>
                  </a:cubicBezTo>
                  <a:cubicBezTo>
                    <a:pt x="82" y="327"/>
                    <a:pt x="90" y="333"/>
                    <a:pt x="99" y="333"/>
                  </a:cubicBezTo>
                  <a:cubicBezTo>
                    <a:pt x="100" y="333"/>
                    <a:pt x="101" y="333"/>
                    <a:pt x="102" y="333"/>
                  </a:cubicBezTo>
                  <a:cubicBezTo>
                    <a:pt x="103" y="333"/>
                    <a:pt x="103" y="333"/>
                    <a:pt x="104" y="333"/>
                  </a:cubicBezTo>
                  <a:lnTo>
                    <a:pt x="156" y="320"/>
                  </a:lnTo>
                  <a:lnTo>
                    <a:pt x="156" y="361"/>
                  </a:lnTo>
                  <a:cubicBezTo>
                    <a:pt x="156" y="365"/>
                    <a:pt x="160" y="368"/>
                    <a:pt x="164" y="368"/>
                  </a:cubicBezTo>
                  <a:lnTo>
                    <a:pt x="303" y="368"/>
                  </a:lnTo>
                  <a:cubicBezTo>
                    <a:pt x="307" y="368"/>
                    <a:pt x="310" y="365"/>
                    <a:pt x="310" y="361"/>
                  </a:cubicBezTo>
                  <a:lnTo>
                    <a:pt x="310" y="320"/>
                  </a:lnTo>
                  <a:lnTo>
                    <a:pt x="362" y="333"/>
                  </a:lnTo>
                  <a:cubicBezTo>
                    <a:pt x="362" y="333"/>
                    <a:pt x="363" y="333"/>
                    <a:pt x="363" y="333"/>
                  </a:cubicBezTo>
                  <a:cubicBezTo>
                    <a:pt x="364" y="333"/>
                    <a:pt x="365" y="333"/>
                    <a:pt x="366" y="333"/>
                  </a:cubicBezTo>
                  <a:cubicBezTo>
                    <a:pt x="374" y="333"/>
                    <a:pt x="381" y="329"/>
                    <a:pt x="386" y="321"/>
                  </a:cubicBezTo>
                  <a:cubicBezTo>
                    <a:pt x="393" y="312"/>
                    <a:pt x="393" y="298"/>
                    <a:pt x="386" y="289"/>
                  </a:cubicBezTo>
                  <a:close/>
                  <a:moveTo>
                    <a:pt x="233" y="203"/>
                  </a:moveTo>
                  <a:cubicBezTo>
                    <a:pt x="267" y="203"/>
                    <a:pt x="295" y="174"/>
                    <a:pt x="295" y="137"/>
                  </a:cubicBezTo>
                  <a:cubicBezTo>
                    <a:pt x="295" y="101"/>
                    <a:pt x="267" y="71"/>
                    <a:pt x="233" y="71"/>
                  </a:cubicBezTo>
                  <a:cubicBezTo>
                    <a:pt x="199" y="71"/>
                    <a:pt x="171" y="101"/>
                    <a:pt x="171" y="137"/>
                  </a:cubicBezTo>
                  <a:cubicBezTo>
                    <a:pt x="171" y="174"/>
                    <a:pt x="199" y="203"/>
                    <a:pt x="233" y="203"/>
                  </a:cubicBezTo>
                  <a:close/>
                  <a:moveTo>
                    <a:pt x="231" y="431"/>
                  </a:moveTo>
                  <a:lnTo>
                    <a:pt x="231" y="431"/>
                  </a:lnTo>
                  <a:cubicBezTo>
                    <a:pt x="342" y="431"/>
                    <a:pt x="432" y="342"/>
                    <a:pt x="432" y="230"/>
                  </a:cubicBezTo>
                  <a:cubicBezTo>
                    <a:pt x="432" y="119"/>
                    <a:pt x="342" y="29"/>
                    <a:pt x="231" y="29"/>
                  </a:cubicBezTo>
                  <a:cubicBezTo>
                    <a:pt x="119" y="29"/>
                    <a:pt x="30" y="119"/>
                    <a:pt x="30" y="230"/>
                  </a:cubicBezTo>
                  <a:cubicBezTo>
                    <a:pt x="30" y="342"/>
                    <a:pt x="119" y="431"/>
                    <a:pt x="231"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grpSp>
      <p:grpSp>
        <p:nvGrpSpPr>
          <p:cNvPr id="22" name="组合 21"/>
          <p:cNvGrpSpPr/>
          <p:nvPr/>
        </p:nvGrpSpPr>
        <p:grpSpPr>
          <a:xfrm>
            <a:off x="4700588" y="729607"/>
            <a:ext cx="512762" cy="528638"/>
            <a:chOff x="4700588" y="677070"/>
            <a:chExt cx="512762" cy="528638"/>
          </a:xfrm>
        </p:grpSpPr>
        <p:sp>
          <p:nvSpPr>
            <p:cNvPr id="14" name="Oval 7"/>
            <p:cNvSpPr>
              <a:spLocks noChangeArrowheads="1"/>
            </p:cNvSpPr>
            <p:nvPr/>
          </p:nvSpPr>
          <p:spPr bwMode="auto">
            <a:xfrm>
              <a:off x="4700588" y="677070"/>
              <a:ext cx="512762"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sp>
          <p:nvSpPr>
            <p:cNvPr id="16" name="Freeform 9"/>
            <p:cNvSpPr>
              <a:spLocks noEditPoints="1"/>
            </p:cNvSpPr>
            <p:nvPr/>
          </p:nvSpPr>
          <p:spPr bwMode="auto">
            <a:xfrm>
              <a:off x="4806950" y="775495"/>
              <a:ext cx="301625" cy="330200"/>
            </a:xfrm>
            <a:custGeom>
              <a:avLst/>
              <a:gdLst>
                <a:gd name="T0" fmla="*/ 151 w 500"/>
                <a:gd name="T1" fmla="*/ 82 h 533"/>
                <a:gd name="T2" fmla="*/ 328 w 500"/>
                <a:gd name="T3" fmla="*/ 59 h 533"/>
                <a:gd name="T4" fmla="*/ 265 w 500"/>
                <a:gd name="T5" fmla="*/ 37 h 533"/>
                <a:gd name="T6" fmla="*/ 192 w 500"/>
                <a:gd name="T7" fmla="*/ 37 h 533"/>
                <a:gd name="T8" fmla="*/ 128 w 500"/>
                <a:gd name="T9" fmla="*/ 59 h 533"/>
                <a:gd name="T10" fmla="*/ 412 w 500"/>
                <a:gd name="T11" fmla="*/ 462 h 533"/>
                <a:gd name="T12" fmla="*/ 419 w 500"/>
                <a:gd name="T13" fmla="*/ 446 h 533"/>
                <a:gd name="T14" fmla="*/ 390 w 500"/>
                <a:gd name="T15" fmla="*/ 346 h 533"/>
                <a:gd name="T16" fmla="*/ 371 w 500"/>
                <a:gd name="T17" fmla="*/ 346 h 533"/>
                <a:gd name="T18" fmla="*/ 372 w 500"/>
                <a:gd name="T19" fmla="*/ 423 h 533"/>
                <a:gd name="T20" fmla="*/ 372 w 500"/>
                <a:gd name="T21" fmla="*/ 425 h 533"/>
                <a:gd name="T22" fmla="*/ 373 w 500"/>
                <a:gd name="T23" fmla="*/ 426 h 533"/>
                <a:gd name="T24" fmla="*/ 374 w 500"/>
                <a:gd name="T25" fmla="*/ 428 h 533"/>
                <a:gd name="T26" fmla="*/ 477 w 500"/>
                <a:gd name="T27" fmla="*/ 352 h 533"/>
                <a:gd name="T28" fmla="*/ 380 w 500"/>
                <a:gd name="T29" fmla="*/ 301 h 533"/>
                <a:gd name="T30" fmla="*/ 359 w 500"/>
                <a:gd name="T31" fmla="*/ 531 h 533"/>
                <a:gd name="T32" fmla="*/ 495 w 500"/>
                <a:gd name="T33" fmla="*/ 439 h 533"/>
                <a:gd name="T34" fmla="*/ 477 w 500"/>
                <a:gd name="T35" fmla="*/ 436 h 533"/>
                <a:gd name="T36" fmla="*/ 381 w 500"/>
                <a:gd name="T37" fmla="*/ 515 h 533"/>
                <a:gd name="T38" fmla="*/ 284 w 500"/>
                <a:gd name="T39" fmla="*/ 399 h 533"/>
                <a:gd name="T40" fmla="*/ 399 w 500"/>
                <a:gd name="T41" fmla="*/ 321 h 533"/>
                <a:gd name="T42" fmla="*/ 477 w 500"/>
                <a:gd name="T43" fmla="*/ 436 h 533"/>
                <a:gd name="T44" fmla="*/ 168 w 500"/>
                <a:gd name="T45" fmla="*/ 435 h 533"/>
                <a:gd name="T46" fmla="*/ 286 w 500"/>
                <a:gd name="T47" fmla="*/ 317 h 533"/>
                <a:gd name="T48" fmla="*/ 311 w 500"/>
                <a:gd name="T49" fmla="*/ 298 h 533"/>
                <a:gd name="T50" fmla="*/ 432 w 500"/>
                <a:gd name="T51" fmla="*/ 181 h 533"/>
                <a:gd name="T52" fmla="*/ 437 w 500"/>
                <a:gd name="T53" fmla="*/ 292 h 533"/>
                <a:gd name="T54" fmla="*/ 456 w 500"/>
                <a:gd name="T55" fmla="*/ 298 h 533"/>
                <a:gd name="T56" fmla="*/ 456 w 500"/>
                <a:gd name="T57" fmla="*/ 123 h 533"/>
                <a:gd name="T58" fmla="*/ 24 w 500"/>
                <a:gd name="T59" fmla="*/ 99 h 533"/>
                <a:gd name="T60" fmla="*/ 0 w 500"/>
                <a:gd name="T61" fmla="*/ 186 h 533"/>
                <a:gd name="T62" fmla="*/ 0 w 500"/>
                <a:gd name="T63" fmla="*/ 317 h 533"/>
                <a:gd name="T64" fmla="*/ 0 w 500"/>
                <a:gd name="T65" fmla="*/ 444 h 533"/>
                <a:gd name="T66" fmla="*/ 252 w 500"/>
                <a:gd name="T67" fmla="*/ 467 h 533"/>
                <a:gd name="T68" fmla="*/ 19 w 500"/>
                <a:gd name="T69" fmla="*/ 186 h 533"/>
                <a:gd name="T70" fmla="*/ 24 w 500"/>
                <a:gd name="T71" fmla="*/ 181 h 533"/>
                <a:gd name="T72" fmla="*/ 149 w 500"/>
                <a:gd name="T73" fmla="*/ 298 h 533"/>
                <a:gd name="T74" fmla="*/ 19 w 500"/>
                <a:gd name="T75" fmla="*/ 186 h 533"/>
                <a:gd name="T76" fmla="*/ 149 w 500"/>
                <a:gd name="T77" fmla="*/ 317 h 533"/>
                <a:gd name="T78" fmla="*/ 24 w 500"/>
                <a:gd name="T79" fmla="*/ 435 h 533"/>
                <a:gd name="T80" fmla="*/ 19 w 500"/>
                <a:gd name="T81" fmla="*/ 317 h 533"/>
                <a:gd name="T82" fmla="*/ 168 w 500"/>
                <a:gd name="T83" fmla="*/ 298 h 533"/>
                <a:gd name="T84" fmla="*/ 168 w 500"/>
                <a:gd name="T85" fmla="*/ 181 h 533"/>
                <a:gd name="T86" fmla="*/ 292 w 500"/>
                <a:gd name="T87" fmla="*/ 298 h 533"/>
                <a:gd name="T88" fmla="*/ 302 w 500"/>
                <a:gd name="T89" fmla="*/ 123 h 533"/>
                <a:gd name="T90" fmla="*/ 318 w 500"/>
                <a:gd name="T91" fmla="*/ 139 h 533"/>
                <a:gd name="T92" fmla="*/ 286 w 500"/>
                <a:gd name="T93" fmla="*/ 139 h 533"/>
                <a:gd name="T94" fmla="*/ 159 w 500"/>
                <a:gd name="T95" fmla="*/ 123 h 533"/>
                <a:gd name="T96" fmla="*/ 175 w 500"/>
                <a:gd name="T97" fmla="*/ 139 h 533"/>
                <a:gd name="T98" fmla="*/ 143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1" y="82"/>
                  </a:cubicBezTo>
                  <a:lnTo>
                    <a:pt x="305" y="82"/>
                  </a:lnTo>
                  <a:cubicBezTo>
                    <a:pt x="318" y="82"/>
                    <a:pt x="328" y="72"/>
                    <a:pt x="328" y="59"/>
                  </a:cubicBezTo>
                  <a:cubicBezTo>
                    <a:pt x="328" y="47"/>
                    <a:pt x="318" y="37"/>
                    <a:pt x="305" y="37"/>
                  </a:cubicBezTo>
                  <a:lnTo>
                    <a:pt x="265" y="37"/>
                  </a:lnTo>
                  <a:cubicBezTo>
                    <a:pt x="265" y="17"/>
                    <a:pt x="248" y="0"/>
                    <a:pt x="228" y="0"/>
                  </a:cubicBezTo>
                  <a:cubicBezTo>
                    <a:pt x="208" y="0"/>
                    <a:pt x="192" y="17"/>
                    <a:pt x="192" y="37"/>
                  </a:cubicBezTo>
                  <a:lnTo>
                    <a:pt x="151" y="37"/>
                  </a:lnTo>
                  <a:cubicBezTo>
                    <a:pt x="138" y="37"/>
                    <a:pt x="128" y="47"/>
                    <a:pt x="128" y="59"/>
                  </a:cubicBezTo>
                  <a:close/>
                  <a:moveTo>
                    <a:pt x="405" y="459"/>
                  </a:moveTo>
                  <a:cubicBezTo>
                    <a:pt x="407" y="461"/>
                    <a:pt x="410" y="462"/>
                    <a:pt x="412" y="462"/>
                  </a:cubicBezTo>
                  <a:cubicBezTo>
                    <a:pt x="414" y="462"/>
                    <a:pt x="417" y="461"/>
                    <a:pt x="419" y="459"/>
                  </a:cubicBezTo>
                  <a:cubicBezTo>
                    <a:pt x="422" y="456"/>
                    <a:pt x="422" y="450"/>
                    <a:pt x="419" y="446"/>
                  </a:cubicBezTo>
                  <a:lnTo>
                    <a:pt x="390" y="417"/>
                  </a:lnTo>
                  <a:lnTo>
                    <a:pt x="390" y="346"/>
                  </a:lnTo>
                  <a:cubicBezTo>
                    <a:pt x="390" y="341"/>
                    <a:pt x="386" y="337"/>
                    <a:pt x="381" y="337"/>
                  </a:cubicBezTo>
                  <a:cubicBezTo>
                    <a:pt x="375" y="337"/>
                    <a:pt x="371" y="341"/>
                    <a:pt x="371" y="346"/>
                  </a:cubicBezTo>
                  <a:lnTo>
                    <a:pt x="371" y="421"/>
                  </a:lnTo>
                  <a:cubicBezTo>
                    <a:pt x="371" y="422"/>
                    <a:pt x="371" y="423"/>
                    <a:pt x="372" y="423"/>
                  </a:cubicBezTo>
                  <a:cubicBezTo>
                    <a:pt x="372" y="423"/>
                    <a:pt x="372" y="424"/>
                    <a:pt x="372" y="424"/>
                  </a:cubicBezTo>
                  <a:cubicBezTo>
                    <a:pt x="372" y="424"/>
                    <a:pt x="372" y="425"/>
                    <a:pt x="372" y="425"/>
                  </a:cubicBezTo>
                  <a:cubicBezTo>
                    <a:pt x="372" y="425"/>
                    <a:pt x="372" y="425"/>
                    <a:pt x="372" y="426"/>
                  </a:cubicBezTo>
                  <a:cubicBezTo>
                    <a:pt x="373" y="426"/>
                    <a:pt x="373" y="426"/>
                    <a:pt x="373" y="426"/>
                  </a:cubicBezTo>
                  <a:cubicBezTo>
                    <a:pt x="373" y="427"/>
                    <a:pt x="374" y="427"/>
                    <a:pt x="374" y="428"/>
                  </a:cubicBezTo>
                  <a:cubicBezTo>
                    <a:pt x="374" y="428"/>
                    <a:pt x="374" y="428"/>
                    <a:pt x="374" y="428"/>
                  </a:cubicBezTo>
                  <a:lnTo>
                    <a:pt x="405" y="459"/>
                  </a:lnTo>
                  <a:close/>
                  <a:moveTo>
                    <a:pt x="477" y="352"/>
                  </a:moveTo>
                  <a:cubicBezTo>
                    <a:pt x="459" y="327"/>
                    <a:pt x="433" y="309"/>
                    <a:pt x="402" y="303"/>
                  </a:cubicBezTo>
                  <a:cubicBezTo>
                    <a:pt x="395" y="302"/>
                    <a:pt x="388" y="301"/>
                    <a:pt x="380" y="301"/>
                  </a:cubicBezTo>
                  <a:cubicBezTo>
                    <a:pt x="325" y="301"/>
                    <a:pt x="277" y="341"/>
                    <a:pt x="267" y="396"/>
                  </a:cubicBezTo>
                  <a:cubicBezTo>
                    <a:pt x="255" y="458"/>
                    <a:pt x="296" y="519"/>
                    <a:pt x="359" y="531"/>
                  </a:cubicBezTo>
                  <a:cubicBezTo>
                    <a:pt x="366" y="533"/>
                    <a:pt x="373" y="533"/>
                    <a:pt x="381" y="533"/>
                  </a:cubicBezTo>
                  <a:cubicBezTo>
                    <a:pt x="436" y="533"/>
                    <a:pt x="484" y="494"/>
                    <a:pt x="495" y="439"/>
                  </a:cubicBezTo>
                  <a:cubicBezTo>
                    <a:pt x="500" y="409"/>
                    <a:pt x="494" y="378"/>
                    <a:pt x="477" y="352"/>
                  </a:cubicBezTo>
                  <a:close/>
                  <a:moveTo>
                    <a:pt x="477" y="436"/>
                  </a:moveTo>
                  <a:lnTo>
                    <a:pt x="477" y="436"/>
                  </a:lnTo>
                  <a:cubicBezTo>
                    <a:pt x="468" y="482"/>
                    <a:pt x="428" y="515"/>
                    <a:pt x="381" y="515"/>
                  </a:cubicBezTo>
                  <a:cubicBezTo>
                    <a:pt x="375" y="515"/>
                    <a:pt x="368" y="515"/>
                    <a:pt x="362" y="514"/>
                  </a:cubicBezTo>
                  <a:cubicBezTo>
                    <a:pt x="309" y="503"/>
                    <a:pt x="274" y="452"/>
                    <a:pt x="284" y="399"/>
                  </a:cubicBezTo>
                  <a:cubicBezTo>
                    <a:pt x="293" y="353"/>
                    <a:pt x="334" y="319"/>
                    <a:pt x="380" y="319"/>
                  </a:cubicBezTo>
                  <a:cubicBezTo>
                    <a:pt x="387" y="319"/>
                    <a:pt x="393" y="320"/>
                    <a:pt x="399" y="321"/>
                  </a:cubicBezTo>
                  <a:cubicBezTo>
                    <a:pt x="425" y="326"/>
                    <a:pt x="447" y="341"/>
                    <a:pt x="462" y="362"/>
                  </a:cubicBezTo>
                  <a:cubicBezTo>
                    <a:pt x="476" y="384"/>
                    <a:pt x="482" y="410"/>
                    <a:pt x="477" y="436"/>
                  </a:cubicBezTo>
                  <a:close/>
                  <a:moveTo>
                    <a:pt x="244" y="435"/>
                  </a:moveTo>
                  <a:lnTo>
                    <a:pt x="168" y="435"/>
                  </a:lnTo>
                  <a:lnTo>
                    <a:pt x="168" y="317"/>
                  </a:lnTo>
                  <a:lnTo>
                    <a:pt x="286" y="317"/>
                  </a:lnTo>
                  <a:cubicBezTo>
                    <a:pt x="294" y="310"/>
                    <a:pt x="302" y="304"/>
                    <a:pt x="311" y="298"/>
                  </a:cubicBezTo>
                  <a:lnTo>
                    <a:pt x="311" y="298"/>
                  </a:lnTo>
                  <a:lnTo>
                    <a:pt x="311" y="181"/>
                  </a:lnTo>
                  <a:lnTo>
                    <a:pt x="432" y="181"/>
                  </a:lnTo>
                  <a:cubicBezTo>
                    <a:pt x="435" y="181"/>
                    <a:pt x="437" y="183"/>
                    <a:pt x="437" y="186"/>
                  </a:cubicBezTo>
                  <a:lnTo>
                    <a:pt x="437" y="292"/>
                  </a:lnTo>
                  <a:cubicBezTo>
                    <a:pt x="444" y="295"/>
                    <a:pt x="450" y="298"/>
                    <a:pt x="456" y="302"/>
                  </a:cubicBezTo>
                  <a:lnTo>
                    <a:pt x="456" y="298"/>
                  </a:lnTo>
                  <a:lnTo>
                    <a:pt x="456" y="186"/>
                  </a:lnTo>
                  <a:lnTo>
                    <a:pt x="456" y="123"/>
                  </a:lnTo>
                  <a:cubicBezTo>
                    <a:pt x="456" y="110"/>
                    <a:pt x="445" y="99"/>
                    <a:pt x="432" y="99"/>
                  </a:cubicBezTo>
                  <a:lnTo>
                    <a:pt x="24" y="99"/>
                  </a:lnTo>
                  <a:cubicBezTo>
                    <a:pt x="11" y="99"/>
                    <a:pt x="0" y="110"/>
                    <a:pt x="0" y="123"/>
                  </a:cubicBezTo>
                  <a:lnTo>
                    <a:pt x="0" y="186"/>
                  </a:lnTo>
                  <a:lnTo>
                    <a:pt x="0" y="298"/>
                  </a:lnTo>
                  <a:lnTo>
                    <a:pt x="0" y="317"/>
                  </a:lnTo>
                  <a:lnTo>
                    <a:pt x="0" y="430"/>
                  </a:lnTo>
                  <a:lnTo>
                    <a:pt x="0" y="444"/>
                  </a:lnTo>
                  <a:cubicBezTo>
                    <a:pt x="0" y="457"/>
                    <a:pt x="11" y="467"/>
                    <a:pt x="24" y="467"/>
                  </a:cubicBezTo>
                  <a:lnTo>
                    <a:pt x="252" y="467"/>
                  </a:lnTo>
                  <a:cubicBezTo>
                    <a:pt x="248" y="457"/>
                    <a:pt x="245" y="446"/>
                    <a:pt x="244" y="435"/>
                  </a:cubicBezTo>
                  <a:close/>
                  <a:moveTo>
                    <a:pt x="19" y="186"/>
                  </a:moveTo>
                  <a:lnTo>
                    <a:pt x="19" y="186"/>
                  </a:lnTo>
                  <a:cubicBezTo>
                    <a:pt x="19" y="183"/>
                    <a:pt x="21" y="181"/>
                    <a:pt x="24" y="181"/>
                  </a:cubicBezTo>
                  <a:lnTo>
                    <a:pt x="149" y="181"/>
                  </a:lnTo>
                  <a:lnTo>
                    <a:pt x="149" y="298"/>
                  </a:lnTo>
                  <a:lnTo>
                    <a:pt x="19" y="298"/>
                  </a:lnTo>
                  <a:lnTo>
                    <a:pt x="19" y="186"/>
                  </a:lnTo>
                  <a:close/>
                  <a:moveTo>
                    <a:pt x="149" y="317"/>
                  </a:moveTo>
                  <a:lnTo>
                    <a:pt x="149" y="317"/>
                  </a:lnTo>
                  <a:lnTo>
                    <a:pt x="149" y="435"/>
                  </a:lnTo>
                  <a:lnTo>
                    <a:pt x="24" y="435"/>
                  </a:lnTo>
                  <a:cubicBezTo>
                    <a:pt x="21" y="435"/>
                    <a:pt x="19" y="432"/>
                    <a:pt x="19" y="430"/>
                  </a:cubicBezTo>
                  <a:lnTo>
                    <a:pt x="19" y="317"/>
                  </a:lnTo>
                  <a:lnTo>
                    <a:pt x="149" y="317"/>
                  </a:lnTo>
                  <a:close/>
                  <a:moveTo>
                    <a:pt x="168" y="298"/>
                  </a:moveTo>
                  <a:lnTo>
                    <a:pt x="168" y="298"/>
                  </a:lnTo>
                  <a:lnTo>
                    <a:pt x="168" y="181"/>
                  </a:lnTo>
                  <a:lnTo>
                    <a:pt x="292" y="181"/>
                  </a:lnTo>
                  <a:lnTo>
                    <a:pt x="292" y="298"/>
                  </a:lnTo>
                  <a:lnTo>
                    <a:pt x="168" y="298"/>
                  </a:lnTo>
                  <a:close/>
                  <a:moveTo>
                    <a:pt x="302" y="123"/>
                  </a:moveTo>
                  <a:lnTo>
                    <a:pt x="302" y="123"/>
                  </a:lnTo>
                  <a:cubicBezTo>
                    <a:pt x="311" y="123"/>
                    <a:pt x="318" y="130"/>
                    <a:pt x="318" y="139"/>
                  </a:cubicBezTo>
                  <a:cubicBezTo>
                    <a:pt x="318" y="148"/>
                    <a:pt x="311" y="155"/>
                    <a:pt x="302" y="155"/>
                  </a:cubicBezTo>
                  <a:cubicBezTo>
                    <a:pt x="293" y="155"/>
                    <a:pt x="286" y="148"/>
                    <a:pt x="286" y="139"/>
                  </a:cubicBezTo>
                  <a:cubicBezTo>
                    <a:pt x="286" y="130"/>
                    <a:pt x="293" y="123"/>
                    <a:pt x="302" y="123"/>
                  </a:cubicBezTo>
                  <a:close/>
                  <a:moveTo>
                    <a:pt x="159" y="123"/>
                  </a:moveTo>
                  <a:lnTo>
                    <a:pt x="159" y="123"/>
                  </a:lnTo>
                  <a:cubicBezTo>
                    <a:pt x="167" y="123"/>
                    <a:pt x="175" y="130"/>
                    <a:pt x="175" y="139"/>
                  </a:cubicBezTo>
                  <a:cubicBezTo>
                    <a:pt x="175" y="148"/>
                    <a:pt x="167" y="155"/>
                    <a:pt x="159" y="155"/>
                  </a:cubicBezTo>
                  <a:cubicBezTo>
                    <a:pt x="150" y="155"/>
                    <a:pt x="143" y="148"/>
                    <a:pt x="143" y="139"/>
                  </a:cubicBezTo>
                  <a:cubicBezTo>
                    <a:pt x="143" y="130"/>
                    <a:pt x="150" y="123"/>
                    <a:pt x="159"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grpSp>
      <p:grpSp>
        <p:nvGrpSpPr>
          <p:cNvPr id="26" name="组合 25"/>
          <p:cNvGrpSpPr/>
          <p:nvPr/>
        </p:nvGrpSpPr>
        <p:grpSpPr>
          <a:xfrm>
            <a:off x="5502275" y="729607"/>
            <a:ext cx="514350" cy="528638"/>
            <a:chOff x="5502275" y="677070"/>
            <a:chExt cx="514350" cy="528638"/>
          </a:xfrm>
        </p:grpSpPr>
        <p:sp>
          <p:nvSpPr>
            <p:cNvPr id="17" name="Oval 10"/>
            <p:cNvSpPr>
              <a:spLocks noChangeArrowheads="1"/>
            </p:cNvSpPr>
            <p:nvPr/>
          </p:nvSpPr>
          <p:spPr bwMode="auto">
            <a:xfrm>
              <a:off x="5502275" y="677070"/>
              <a:ext cx="514350"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sp>
          <p:nvSpPr>
            <p:cNvPr id="18" name="Freeform 11"/>
            <p:cNvSpPr>
              <a:spLocks noEditPoints="1"/>
            </p:cNvSpPr>
            <p:nvPr/>
          </p:nvSpPr>
          <p:spPr bwMode="auto">
            <a:xfrm>
              <a:off x="5573713" y="751683"/>
              <a:ext cx="334962" cy="366713"/>
            </a:xfrm>
            <a:custGeom>
              <a:avLst/>
              <a:gdLst>
                <a:gd name="T0" fmla="*/ 210 w 554"/>
                <a:gd name="T1" fmla="*/ 368 h 591"/>
                <a:gd name="T2" fmla="*/ 200 w 554"/>
                <a:gd name="T3" fmla="*/ 334 h 591"/>
                <a:gd name="T4" fmla="*/ 242 w 554"/>
                <a:gd name="T5" fmla="*/ 161 h 591"/>
                <a:gd name="T6" fmla="*/ 287 w 554"/>
                <a:gd name="T7" fmla="*/ 302 h 591"/>
                <a:gd name="T8" fmla="*/ 343 w 554"/>
                <a:gd name="T9" fmla="*/ 139 h 591"/>
                <a:gd name="T10" fmla="*/ 219 w 554"/>
                <a:gd name="T11" fmla="*/ 276 h 591"/>
                <a:gd name="T12" fmla="*/ 209 w 554"/>
                <a:gd name="T13" fmla="*/ 294 h 591"/>
                <a:gd name="T14" fmla="*/ 285 w 554"/>
                <a:gd name="T15" fmla="*/ 339 h 591"/>
                <a:gd name="T16" fmla="*/ 365 w 554"/>
                <a:gd name="T17" fmla="*/ 118 h 591"/>
                <a:gd name="T18" fmla="*/ 369 w 554"/>
                <a:gd name="T19" fmla="*/ 75 h 591"/>
                <a:gd name="T20" fmla="*/ 365 w 554"/>
                <a:gd name="T21" fmla="*/ 118 h 591"/>
                <a:gd name="T22" fmla="*/ 432 w 554"/>
                <a:gd name="T23" fmla="*/ 140 h 591"/>
                <a:gd name="T24" fmla="*/ 390 w 554"/>
                <a:gd name="T25" fmla="*/ 143 h 591"/>
                <a:gd name="T26" fmla="*/ 316 w 554"/>
                <a:gd name="T27" fmla="*/ 100 h 591"/>
                <a:gd name="T28" fmla="*/ 298 w 554"/>
                <a:gd name="T29" fmla="*/ 61 h 591"/>
                <a:gd name="T30" fmla="*/ 316 w 554"/>
                <a:gd name="T31" fmla="*/ 100 h 591"/>
                <a:gd name="T32" fmla="*/ 245 w 554"/>
                <a:gd name="T33" fmla="*/ 74 h 591"/>
                <a:gd name="T34" fmla="*/ 248 w 554"/>
                <a:gd name="T35" fmla="*/ 117 h 591"/>
                <a:gd name="T36" fmla="*/ 407 w 554"/>
                <a:gd name="T37" fmla="*/ 211 h 591"/>
                <a:gd name="T38" fmla="*/ 446 w 554"/>
                <a:gd name="T39" fmla="*/ 193 h 591"/>
                <a:gd name="T40" fmla="*/ 407 w 554"/>
                <a:gd name="T41" fmla="*/ 211 h 591"/>
                <a:gd name="T42" fmla="*/ 204 w 554"/>
                <a:gd name="T43" fmla="*/ 303 h 591"/>
                <a:gd name="T44" fmla="*/ 193 w 554"/>
                <a:gd name="T45" fmla="*/ 321 h 591"/>
                <a:gd name="T46" fmla="*/ 269 w 554"/>
                <a:gd name="T47" fmla="*/ 365 h 591"/>
                <a:gd name="T48" fmla="*/ 202 w 554"/>
                <a:gd name="T49" fmla="*/ 591 h 591"/>
                <a:gd name="T50" fmla="*/ 217 w 554"/>
                <a:gd name="T51" fmla="*/ 35 h 591"/>
                <a:gd name="T52" fmla="*/ 527 w 554"/>
                <a:gd name="T53" fmla="*/ 168 h 591"/>
                <a:gd name="T54" fmla="*/ 532 w 554"/>
                <a:gd name="T55" fmla="*/ 257 h 591"/>
                <a:gd name="T56" fmla="*/ 547 w 554"/>
                <a:gd name="T57" fmla="*/ 369 h 591"/>
                <a:gd name="T58" fmla="*/ 528 w 554"/>
                <a:gd name="T59" fmla="*/ 464 h 591"/>
                <a:gd name="T60" fmla="*/ 414 w 554"/>
                <a:gd name="T61" fmla="*/ 491 h 591"/>
                <a:gd name="T62" fmla="*/ 202 w 554"/>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4" h="591">
                  <a:moveTo>
                    <a:pt x="200" y="334"/>
                  </a:moveTo>
                  <a:cubicBezTo>
                    <a:pt x="194" y="346"/>
                    <a:pt x="198" y="361"/>
                    <a:pt x="210" y="368"/>
                  </a:cubicBezTo>
                  <a:cubicBezTo>
                    <a:pt x="220" y="373"/>
                    <a:pt x="232" y="372"/>
                    <a:pt x="240" y="365"/>
                  </a:cubicBezTo>
                  <a:lnTo>
                    <a:pt x="200" y="334"/>
                  </a:lnTo>
                  <a:close/>
                  <a:moveTo>
                    <a:pt x="343" y="139"/>
                  </a:moveTo>
                  <a:cubicBezTo>
                    <a:pt x="307" y="118"/>
                    <a:pt x="261" y="128"/>
                    <a:pt x="242" y="161"/>
                  </a:cubicBezTo>
                  <a:cubicBezTo>
                    <a:pt x="222" y="196"/>
                    <a:pt x="248" y="233"/>
                    <a:pt x="230" y="269"/>
                  </a:cubicBezTo>
                  <a:lnTo>
                    <a:pt x="287" y="302"/>
                  </a:lnTo>
                  <a:cubicBezTo>
                    <a:pt x="309" y="269"/>
                    <a:pt x="355" y="272"/>
                    <a:pt x="375" y="238"/>
                  </a:cubicBezTo>
                  <a:cubicBezTo>
                    <a:pt x="394" y="204"/>
                    <a:pt x="380" y="160"/>
                    <a:pt x="343" y="139"/>
                  </a:cubicBezTo>
                  <a:close/>
                  <a:moveTo>
                    <a:pt x="281" y="323"/>
                  </a:moveTo>
                  <a:lnTo>
                    <a:pt x="219" y="276"/>
                  </a:lnTo>
                  <a:cubicBezTo>
                    <a:pt x="215" y="272"/>
                    <a:pt x="208" y="274"/>
                    <a:pt x="205" y="279"/>
                  </a:cubicBezTo>
                  <a:cubicBezTo>
                    <a:pt x="203" y="284"/>
                    <a:pt x="204" y="291"/>
                    <a:pt x="209" y="294"/>
                  </a:cubicBezTo>
                  <a:lnTo>
                    <a:pt x="271" y="341"/>
                  </a:lnTo>
                  <a:cubicBezTo>
                    <a:pt x="276" y="345"/>
                    <a:pt x="282" y="344"/>
                    <a:pt x="285" y="339"/>
                  </a:cubicBezTo>
                  <a:cubicBezTo>
                    <a:pt x="288" y="334"/>
                    <a:pt x="286" y="326"/>
                    <a:pt x="281" y="323"/>
                  </a:cubicBezTo>
                  <a:close/>
                  <a:moveTo>
                    <a:pt x="365" y="118"/>
                  </a:moveTo>
                  <a:lnTo>
                    <a:pt x="385" y="85"/>
                  </a:lnTo>
                  <a:lnTo>
                    <a:pt x="369" y="75"/>
                  </a:lnTo>
                  <a:lnTo>
                    <a:pt x="350" y="109"/>
                  </a:lnTo>
                  <a:lnTo>
                    <a:pt x="365" y="118"/>
                  </a:lnTo>
                  <a:close/>
                  <a:moveTo>
                    <a:pt x="399" y="159"/>
                  </a:moveTo>
                  <a:lnTo>
                    <a:pt x="432" y="140"/>
                  </a:lnTo>
                  <a:lnTo>
                    <a:pt x="423" y="124"/>
                  </a:lnTo>
                  <a:lnTo>
                    <a:pt x="390" y="143"/>
                  </a:lnTo>
                  <a:lnTo>
                    <a:pt x="399" y="159"/>
                  </a:lnTo>
                  <a:close/>
                  <a:moveTo>
                    <a:pt x="316" y="100"/>
                  </a:moveTo>
                  <a:lnTo>
                    <a:pt x="316" y="61"/>
                  </a:lnTo>
                  <a:lnTo>
                    <a:pt x="298" y="61"/>
                  </a:lnTo>
                  <a:lnTo>
                    <a:pt x="298" y="100"/>
                  </a:lnTo>
                  <a:lnTo>
                    <a:pt x="316" y="100"/>
                  </a:lnTo>
                  <a:close/>
                  <a:moveTo>
                    <a:pt x="264" y="108"/>
                  </a:moveTo>
                  <a:lnTo>
                    <a:pt x="245"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9" y="317"/>
                    <a:pt x="193" y="321"/>
                  </a:cubicBezTo>
                  <a:lnTo>
                    <a:pt x="255" y="368"/>
                  </a:lnTo>
                  <a:cubicBezTo>
                    <a:pt x="260" y="372"/>
                    <a:pt x="266" y="370"/>
                    <a:pt x="269" y="365"/>
                  </a:cubicBezTo>
                  <a:cubicBezTo>
                    <a:pt x="272" y="360"/>
                    <a:pt x="271" y="353"/>
                    <a:pt x="266" y="350"/>
                  </a:cubicBezTo>
                  <a:close/>
                  <a:moveTo>
                    <a:pt x="202" y="591"/>
                  </a:moveTo>
                  <a:cubicBezTo>
                    <a:pt x="209" y="544"/>
                    <a:pt x="209" y="495"/>
                    <a:pt x="196" y="451"/>
                  </a:cubicBezTo>
                  <a:cubicBezTo>
                    <a:pt x="0" y="341"/>
                    <a:pt x="52" y="86"/>
                    <a:pt x="217" y="35"/>
                  </a:cubicBezTo>
                  <a:cubicBezTo>
                    <a:pt x="303" y="0"/>
                    <a:pt x="421" y="21"/>
                    <a:pt x="498" y="98"/>
                  </a:cubicBezTo>
                  <a:cubicBezTo>
                    <a:pt x="554" y="154"/>
                    <a:pt x="527" y="168"/>
                    <a:pt x="527" y="168"/>
                  </a:cubicBezTo>
                  <a:lnTo>
                    <a:pt x="515" y="175"/>
                  </a:lnTo>
                  <a:cubicBezTo>
                    <a:pt x="521" y="202"/>
                    <a:pt x="533" y="251"/>
                    <a:pt x="532" y="257"/>
                  </a:cubicBezTo>
                  <a:cubicBezTo>
                    <a:pt x="530" y="267"/>
                    <a:pt x="519" y="276"/>
                    <a:pt x="519" y="276"/>
                  </a:cubicBezTo>
                  <a:lnTo>
                    <a:pt x="547" y="369"/>
                  </a:lnTo>
                  <a:lnTo>
                    <a:pt x="523" y="380"/>
                  </a:lnTo>
                  <a:cubicBezTo>
                    <a:pt x="528" y="410"/>
                    <a:pt x="531" y="435"/>
                    <a:pt x="528" y="464"/>
                  </a:cubicBezTo>
                  <a:cubicBezTo>
                    <a:pt x="528" y="470"/>
                    <a:pt x="511" y="484"/>
                    <a:pt x="497" y="485"/>
                  </a:cubicBezTo>
                  <a:lnTo>
                    <a:pt x="414" y="491"/>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grpSp>
      <p:grpSp>
        <p:nvGrpSpPr>
          <p:cNvPr id="21" name="组合 20"/>
          <p:cNvGrpSpPr/>
          <p:nvPr/>
        </p:nvGrpSpPr>
        <p:grpSpPr>
          <a:xfrm>
            <a:off x="3935413" y="729607"/>
            <a:ext cx="512762" cy="528638"/>
            <a:chOff x="3935413" y="677070"/>
            <a:chExt cx="512762" cy="528638"/>
          </a:xfrm>
        </p:grpSpPr>
        <p:sp>
          <p:nvSpPr>
            <p:cNvPr id="15" name="Oval 8"/>
            <p:cNvSpPr>
              <a:spLocks noChangeArrowheads="1"/>
            </p:cNvSpPr>
            <p:nvPr/>
          </p:nvSpPr>
          <p:spPr bwMode="auto">
            <a:xfrm>
              <a:off x="3935413" y="677070"/>
              <a:ext cx="512762" cy="5286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sp>
          <p:nvSpPr>
            <p:cNvPr id="19" name="Freeform 12"/>
            <p:cNvSpPr>
              <a:spLocks noEditPoints="1"/>
            </p:cNvSpPr>
            <p:nvPr/>
          </p:nvSpPr>
          <p:spPr bwMode="auto">
            <a:xfrm>
              <a:off x="4057650" y="777083"/>
              <a:ext cx="282575" cy="328613"/>
            </a:xfrm>
            <a:custGeom>
              <a:avLst/>
              <a:gdLst>
                <a:gd name="T0" fmla="*/ 298 w 467"/>
                <a:gd name="T1" fmla="*/ 66 h 528"/>
                <a:gd name="T2" fmla="*/ 231 w 467"/>
                <a:gd name="T3" fmla="*/ 132 h 528"/>
                <a:gd name="T4" fmla="*/ 165 w 467"/>
                <a:gd name="T5" fmla="*/ 132 h 528"/>
                <a:gd name="T6" fmla="*/ 99 w 467"/>
                <a:gd name="T7" fmla="*/ 66 h 528"/>
                <a:gd name="T8" fmla="*/ 165 w 467"/>
                <a:gd name="T9" fmla="*/ 0 h 528"/>
                <a:gd name="T10" fmla="*/ 231 w 467"/>
                <a:gd name="T11" fmla="*/ 0 h 528"/>
                <a:gd name="T12" fmla="*/ 298 w 467"/>
                <a:gd name="T13" fmla="*/ 66 h 528"/>
                <a:gd name="T14" fmla="*/ 329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29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5 h 528"/>
                <a:gd name="T62" fmla="*/ 219 w 467"/>
                <a:gd name="T63" fmla="*/ 265 h 528"/>
                <a:gd name="T64" fmla="*/ 83 w 467"/>
                <a:gd name="T65" fmla="*/ 265 h 528"/>
                <a:gd name="T66" fmla="*/ 66 w 467"/>
                <a:gd name="T67" fmla="*/ 248 h 528"/>
                <a:gd name="T68" fmla="*/ 83 w 467"/>
                <a:gd name="T69" fmla="*/ 231 h 528"/>
                <a:gd name="T70" fmla="*/ 219 w 467"/>
                <a:gd name="T71" fmla="*/ 231 h 528"/>
                <a:gd name="T72" fmla="*/ 236 w 467"/>
                <a:gd name="T73" fmla="*/ 248 h 528"/>
                <a:gd name="T74" fmla="*/ 219 w 467"/>
                <a:gd name="T75" fmla="*/ 265 h 528"/>
                <a:gd name="T76" fmla="*/ 388 w 467"/>
                <a:gd name="T77" fmla="*/ 289 h 528"/>
                <a:gd name="T78" fmla="*/ 362 w 467"/>
                <a:gd name="T79" fmla="*/ 286 h 528"/>
                <a:gd name="T80" fmla="*/ 256 w 467"/>
                <a:gd name="T81" fmla="*/ 391 h 528"/>
                <a:gd name="T82" fmla="*/ 340 w 467"/>
                <a:gd name="T83" fmla="*/ 494 h 528"/>
                <a:gd name="T84" fmla="*/ 362 w 467"/>
                <a:gd name="T85" fmla="*/ 497 h 528"/>
                <a:gd name="T86" fmla="*/ 467 w 467"/>
                <a:gd name="T87" fmla="*/ 391 h 528"/>
                <a:gd name="T88" fmla="*/ 388 w 467"/>
                <a:gd name="T89" fmla="*/ 289 h 528"/>
                <a:gd name="T90" fmla="*/ 421 w 467"/>
                <a:gd name="T91" fmla="*/ 376 h 528"/>
                <a:gd name="T92" fmla="*/ 421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7 h 528"/>
                <a:gd name="T112" fmla="*/ 421 w 467"/>
                <a:gd name="T113" fmla="*/ 347 h 528"/>
                <a:gd name="T114" fmla="*/ 421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1" y="132"/>
                  </a:cubicBezTo>
                  <a:lnTo>
                    <a:pt x="165" y="132"/>
                  </a:lnTo>
                  <a:cubicBezTo>
                    <a:pt x="129" y="132"/>
                    <a:pt x="99" y="103"/>
                    <a:pt x="99" y="66"/>
                  </a:cubicBezTo>
                  <a:cubicBezTo>
                    <a:pt x="99" y="30"/>
                    <a:pt x="129" y="0"/>
                    <a:pt x="165" y="0"/>
                  </a:cubicBezTo>
                  <a:lnTo>
                    <a:pt x="231" y="0"/>
                  </a:lnTo>
                  <a:cubicBezTo>
                    <a:pt x="268" y="0"/>
                    <a:pt x="298" y="30"/>
                    <a:pt x="298" y="66"/>
                  </a:cubicBezTo>
                  <a:close/>
                  <a:moveTo>
                    <a:pt x="329" y="66"/>
                  </a:moveTo>
                  <a:cubicBezTo>
                    <a:pt x="330"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3" y="244"/>
                    <a:pt x="385" y="245"/>
                    <a:pt x="397" y="248"/>
                  </a:cubicBezTo>
                  <a:lnTo>
                    <a:pt x="397" y="147"/>
                  </a:lnTo>
                  <a:cubicBezTo>
                    <a:pt x="397" y="107"/>
                    <a:pt x="368" y="73"/>
                    <a:pt x="329" y="66"/>
                  </a:cubicBezTo>
                  <a:close/>
                  <a:moveTo>
                    <a:pt x="186" y="331"/>
                  </a:moveTo>
                  <a:lnTo>
                    <a:pt x="186" y="331"/>
                  </a:lnTo>
                  <a:lnTo>
                    <a:pt x="83" y="331"/>
                  </a:lnTo>
                  <a:cubicBezTo>
                    <a:pt x="73" y="331"/>
                    <a:pt x="66" y="323"/>
                    <a:pt x="66" y="314"/>
                  </a:cubicBezTo>
                  <a:cubicBezTo>
                    <a:pt x="66" y="305"/>
                    <a:pt x="73" y="298"/>
                    <a:pt x="83" y="298"/>
                  </a:cubicBezTo>
                  <a:lnTo>
                    <a:pt x="186" y="298"/>
                  </a:lnTo>
                  <a:cubicBezTo>
                    <a:pt x="195" y="298"/>
                    <a:pt x="203" y="305"/>
                    <a:pt x="203" y="314"/>
                  </a:cubicBezTo>
                  <a:cubicBezTo>
                    <a:pt x="203" y="323"/>
                    <a:pt x="195" y="331"/>
                    <a:pt x="186" y="331"/>
                  </a:cubicBezTo>
                  <a:close/>
                  <a:moveTo>
                    <a:pt x="219" y="265"/>
                  </a:moveTo>
                  <a:lnTo>
                    <a:pt x="219" y="265"/>
                  </a:lnTo>
                  <a:lnTo>
                    <a:pt x="83" y="265"/>
                  </a:lnTo>
                  <a:cubicBezTo>
                    <a:pt x="73" y="265"/>
                    <a:pt x="66" y="257"/>
                    <a:pt x="66" y="248"/>
                  </a:cubicBezTo>
                  <a:cubicBezTo>
                    <a:pt x="66" y="239"/>
                    <a:pt x="73" y="231"/>
                    <a:pt x="83" y="231"/>
                  </a:cubicBezTo>
                  <a:lnTo>
                    <a:pt x="219" y="231"/>
                  </a:lnTo>
                  <a:cubicBezTo>
                    <a:pt x="228" y="231"/>
                    <a:pt x="236" y="239"/>
                    <a:pt x="236" y="248"/>
                  </a:cubicBezTo>
                  <a:cubicBezTo>
                    <a:pt x="236" y="257"/>
                    <a:pt x="228" y="265"/>
                    <a:pt x="219" y="265"/>
                  </a:cubicBezTo>
                  <a:close/>
                  <a:moveTo>
                    <a:pt x="388" y="289"/>
                  </a:moveTo>
                  <a:cubicBezTo>
                    <a:pt x="380" y="287"/>
                    <a:pt x="371" y="286"/>
                    <a:pt x="362" y="286"/>
                  </a:cubicBezTo>
                  <a:cubicBezTo>
                    <a:pt x="303" y="286"/>
                    <a:pt x="256" y="333"/>
                    <a:pt x="256" y="391"/>
                  </a:cubicBezTo>
                  <a:cubicBezTo>
                    <a:pt x="256" y="442"/>
                    <a:pt x="292" y="484"/>
                    <a:pt x="340" y="494"/>
                  </a:cubicBezTo>
                  <a:cubicBezTo>
                    <a:pt x="347" y="496"/>
                    <a:pt x="354" y="497"/>
                    <a:pt x="362" y="497"/>
                  </a:cubicBezTo>
                  <a:cubicBezTo>
                    <a:pt x="420" y="497"/>
                    <a:pt x="467" y="449"/>
                    <a:pt x="467" y="391"/>
                  </a:cubicBezTo>
                  <a:cubicBezTo>
                    <a:pt x="467" y="342"/>
                    <a:pt x="434" y="301"/>
                    <a:pt x="388" y="289"/>
                  </a:cubicBezTo>
                  <a:close/>
                  <a:moveTo>
                    <a:pt x="421" y="376"/>
                  </a:moveTo>
                  <a:lnTo>
                    <a:pt x="421" y="376"/>
                  </a:lnTo>
                  <a:lnTo>
                    <a:pt x="388" y="410"/>
                  </a:lnTo>
                  <a:lnTo>
                    <a:pt x="362" y="436"/>
                  </a:lnTo>
                  <a:cubicBezTo>
                    <a:pt x="353" y="444"/>
                    <a:pt x="340" y="444"/>
                    <a:pt x="332" y="436"/>
                  </a:cubicBezTo>
                  <a:lnTo>
                    <a:pt x="302" y="406"/>
                  </a:lnTo>
                  <a:cubicBezTo>
                    <a:pt x="294" y="398"/>
                    <a:pt x="294" y="385"/>
                    <a:pt x="302" y="376"/>
                  </a:cubicBezTo>
                  <a:cubicBezTo>
                    <a:pt x="310" y="368"/>
                    <a:pt x="324" y="368"/>
                    <a:pt x="332" y="376"/>
                  </a:cubicBezTo>
                  <a:lnTo>
                    <a:pt x="347" y="391"/>
                  </a:lnTo>
                  <a:lnTo>
                    <a:pt x="388" y="350"/>
                  </a:lnTo>
                  <a:lnTo>
                    <a:pt x="392" y="347"/>
                  </a:lnTo>
                  <a:cubicBezTo>
                    <a:pt x="400" y="338"/>
                    <a:pt x="413" y="338"/>
                    <a:pt x="421" y="347"/>
                  </a:cubicBezTo>
                  <a:cubicBezTo>
                    <a:pt x="430" y="355"/>
                    <a:pt x="430" y="368"/>
                    <a:pt x="421" y="3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1F1F1"/>
                </a:solidFill>
              </a:endParaRPr>
            </a:p>
          </p:txBody>
        </p:sp>
      </p:grpSp>
      <p:sp>
        <p:nvSpPr>
          <p:cNvPr id="39" name="Rectangle 3"/>
          <p:cNvSpPr txBox="1">
            <a:spLocks noChangeArrowheads="1"/>
          </p:cNvSpPr>
          <p:nvPr/>
        </p:nvSpPr>
        <p:spPr bwMode="auto">
          <a:xfrm>
            <a:off x="3221884" y="2709077"/>
            <a:ext cx="5301479" cy="776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r"/>
            <a:r>
              <a:rPr lang="zh-CN" altLang="en-US" sz="8800" b="1" dirty="0" smtClean="0">
                <a:solidFill>
                  <a:srgbClr val="FFFFFF"/>
                </a:solidFill>
                <a:latin typeface="微软雅黑"/>
              </a:rPr>
              <a:t>感谢聆听</a:t>
            </a:r>
            <a:endParaRPr lang="zh-CN" altLang="en-US" sz="8800" b="1" dirty="0">
              <a:solidFill>
                <a:srgbClr val="FFFFFF"/>
              </a:solidFill>
              <a:latin typeface="微软雅黑"/>
            </a:endParaRPr>
          </a:p>
        </p:txBody>
      </p:sp>
      <p:sp>
        <p:nvSpPr>
          <p:cNvPr id="42" name="TextBox 41"/>
          <p:cNvSpPr txBox="1"/>
          <p:nvPr/>
        </p:nvSpPr>
        <p:spPr>
          <a:xfrm>
            <a:off x="1752351" y="6222680"/>
            <a:ext cx="5760640" cy="523220"/>
          </a:xfrm>
          <a:prstGeom prst="rect">
            <a:avLst/>
          </a:prstGeom>
          <a:noFill/>
        </p:spPr>
        <p:txBody>
          <a:bodyPr wrap="square" rtlCol="0">
            <a:spAutoFit/>
          </a:bodyPr>
          <a:lstStyle/>
          <a:p>
            <a:pPr algn="ctr"/>
            <a:r>
              <a:rPr lang="zh-CN" altLang="en-US" sz="2800" b="1" dirty="0" smtClean="0">
                <a:solidFill>
                  <a:srgbClr val="484849"/>
                </a:solidFill>
                <a:latin typeface="微软雅黑"/>
                <a:ea typeface="微软雅黑"/>
              </a:rPr>
              <a:t>这里输入您的公司</a:t>
            </a:r>
            <a:r>
              <a:rPr lang="en-US" altLang="zh-CN" sz="2800" b="1" dirty="0" smtClean="0">
                <a:solidFill>
                  <a:srgbClr val="484849"/>
                </a:solidFill>
                <a:latin typeface="微软雅黑"/>
                <a:ea typeface="微软雅黑"/>
              </a:rPr>
              <a:t>/</a:t>
            </a:r>
            <a:r>
              <a:rPr lang="zh-CN" altLang="en-US" sz="2800" b="1" dirty="0" smtClean="0">
                <a:solidFill>
                  <a:srgbClr val="484849"/>
                </a:solidFill>
                <a:latin typeface="微软雅黑"/>
                <a:ea typeface="微软雅黑"/>
              </a:rPr>
              <a:t>机构名称</a:t>
            </a:r>
            <a:endParaRPr lang="en-US" altLang="zh-CN" sz="2800" b="1" dirty="0" smtClean="0">
              <a:solidFill>
                <a:srgbClr val="484849"/>
              </a:solidFill>
              <a:latin typeface="微软雅黑"/>
              <a:ea typeface="微软雅黑"/>
            </a:endParaRPr>
          </a:p>
        </p:txBody>
      </p:sp>
      <p:sp>
        <p:nvSpPr>
          <p:cNvPr id="43" name="TextBox 42"/>
          <p:cNvSpPr txBox="1"/>
          <p:nvPr/>
        </p:nvSpPr>
        <p:spPr>
          <a:xfrm>
            <a:off x="3175550" y="5389185"/>
            <a:ext cx="1354876" cy="400110"/>
          </a:xfrm>
          <a:prstGeom prst="rect">
            <a:avLst/>
          </a:prstGeom>
          <a:solidFill>
            <a:schemeClr val="tx2"/>
          </a:solidFill>
        </p:spPr>
        <p:txBody>
          <a:bodyPr wrap="square" rtlCol="0">
            <a:spAutoFit/>
          </a:bodyPr>
          <a:lstStyle/>
          <a:p>
            <a:pPr algn="r"/>
            <a:r>
              <a:rPr lang="zh-CN" altLang="en-US" sz="2000" dirty="0" smtClean="0">
                <a:solidFill>
                  <a:srgbClr val="FFFFFF"/>
                </a:solidFill>
                <a:latin typeface="微软雅黑"/>
                <a:ea typeface="微软雅黑"/>
              </a:rPr>
              <a:t>主讲老师</a:t>
            </a:r>
            <a:endParaRPr lang="zh-CN" altLang="en-US" sz="2000" dirty="0">
              <a:solidFill>
                <a:srgbClr val="FFFFFF"/>
              </a:solidFill>
              <a:latin typeface="微软雅黑"/>
              <a:ea typeface="微软雅黑"/>
            </a:endParaRPr>
          </a:p>
        </p:txBody>
      </p:sp>
      <p:sp>
        <p:nvSpPr>
          <p:cNvPr id="44" name="TextBox 43"/>
          <p:cNvSpPr txBox="1"/>
          <p:nvPr/>
        </p:nvSpPr>
        <p:spPr>
          <a:xfrm>
            <a:off x="4623444" y="5389185"/>
            <a:ext cx="1393181" cy="400110"/>
          </a:xfrm>
          <a:prstGeom prst="rect">
            <a:avLst/>
          </a:prstGeom>
          <a:solidFill>
            <a:schemeClr val="bg1"/>
          </a:solidFill>
        </p:spPr>
        <p:txBody>
          <a:bodyPr wrap="square" rtlCol="0">
            <a:spAutoFit/>
          </a:bodyPr>
          <a:lstStyle/>
          <a:p>
            <a:r>
              <a:rPr lang="zh-CN" altLang="en-US" sz="2000" dirty="0" smtClean="0">
                <a:solidFill>
                  <a:srgbClr val="FFFFFF"/>
                </a:solidFill>
                <a:latin typeface="微软雅黑"/>
                <a:ea typeface="微软雅黑"/>
              </a:rPr>
              <a:t>代用名</a:t>
            </a:r>
            <a:endParaRPr lang="zh-CN" altLang="en-US" sz="2000" dirty="0">
              <a:solidFill>
                <a:srgbClr val="FFFFFF"/>
              </a:solidFill>
              <a:latin typeface="微软雅黑"/>
              <a:ea typeface="微软雅黑"/>
            </a:endParaRPr>
          </a:p>
        </p:txBody>
      </p:sp>
    </p:spTree>
    <p:extLst>
      <p:ext uri="{BB962C8B-B14F-4D97-AF65-F5344CB8AC3E}">
        <p14:creationId xmlns:p14="http://schemas.microsoft.com/office/powerpoint/2010/main" val="1917049124"/>
      </p:ext>
    </p:extLst>
  </p:cSld>
  <p:clrMapOvr>
    <a:masterClrMapping/>
  </p:clrMapOvr>
  <p:transition spd="slow" advTm="6364">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1.66667E-6 -2.53469E-6 L -0.32726 0.74399 " pathEditMode="relative" rAng="0" ptsTypes="AA">
                                          <p:cBhvr>
                                            <p:cTn id="8" dur="600" spd="-100000" fill="hold"/>
                                            <p:tgtEl>
                                              <p:spTgt spid="12"/>
                                            </p:tgtEl>
                                            <p:attrNameLst>
                                              <p:attrName>ppt_x</p:attrName>
                                              <p:attrName>ppt_y</p:attrName>
                                            </p:attrNameLst>
                                          </p:cBhvr>
                                          <p:rCtr x="-16372" y="37188"/>
                                        </p:animMotion>
                                      </p:childTnLst>
                                    </p:cTn>
                                  </p:par>
                                </p:childTnLst>
                              </p:cTn>
                            </p:par>
                            <p:par>
                              <p:cTn id="9" fill="hold">
                                <p:stCondLst>
                                  <p:cond delay="600"/>
                                </p:stCondLst>
                                <p:childTnLst>
                                  <p:par>
                                    <p:cTn id="10" presetID="22" presetClass="exit" presetSubtype="4" fill="hold" nodeType="after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par>
                              <p:cTn id="13" fill="hold">
                                <p:stCondLst>
                                  <p:cond delay="11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60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600"/>
                                </p:stCondLst>
                                <p:childTnLst>
                                  <p:par>
                                    <p:cTn id="27" presetID="2" presetClass="entr" presetSubtype="1" fill="hold" nodeType="afterEffect" p14:presetBounceEnd="33333">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14:bounceEnd="33333">
                                          <p:cBhvr additive="base">
                                            <p:cTn id="29" dur="300" fill="hold"/>
                                            <p:tgtEl>
                                              <p:spTgt spid="20"/>
                                            </p:tgtEl>
                                            <p:attrNameLst>
                                              <p:attrName>ppt_x</p:attrName>
                                            </p:attrNameLst>
                                          </p:cBhvr>
                                          <p:tavLst>
                                            <p:tav tm="0">
                                              <p:val>
                                                <p:strVal val="#ppt_x"/>
                                              </p:val>
                                            </p:tav>
                                            <p:tav tm="100000">
                                              <p:val>
                                                <p:strVal val="#ppt_x"/>
                                              </p:val>
                                            </p:tav>
                                          </p:tavLst>
                                        </p:anim>
                                        <p:anim calcmode="lin" valueType="num" p14:bounceEnd="33333">
                                          <p:cBhvr additive="base">
                                            <p:cTn id="30" dur="300" fill="hold"/>
                                            <p:tgtEl>
                                              <p:spTgt spid="2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33333">
                                      <p:stCondLst>
                                        <p:cond delay="100"/>
                                      </p:stCondLst>
                                      <p:childTnLst>
                                        <p:set>
                                          <p:cBhvr>
                                            <p:cTn id="32" dur="1" fill="hold">
                                              <p:stCondLst>
                                                <p:cond delay="0"/>
                                              </p:stCondLst>
                                            </p:cTn>
                                            <p:tgtEl>
                                              <p:spTgt spid="21"/>
                                            </p:tgtEl>
                                            <p:attrNameLst>
                                              <p:attrName>style.visibility</p:attrName>
                                            </p:attrNameLst>
                                          </p:cBhvr>
                                          <p:to>
                                            <p:strVal val="visible"/>
                                          </p:to>
                                        </p:set>
                                        <p:anim calcmode="lin" valueType="num" p14:bounceEnd="33333">
                                          <p:cBhvr additive="base">
                                            <p:cTn id="33" dur="300" fill="hold"/>
                                            <p:tgtEl>
                                              <p:spTgt spid="21"/>
                                            </p:tgtEl>
                                            <p:attrNameLst>
                                              <p:attrName>ppt_x</p:attrName>
                                            </p:attrNameLst>
                                          </p:cBhvr>
                                          <p:tavLst>
                                            <p:tav tm="0">
                                              <p:val>
                                                <p:strVal val="#ppt_x"/>
                                              </p:val>
                                            </p:tav>
                                            <p:tav tm="100000">
                                              <p:val>
                                                <p:strVal val="#ppt_x"/>
                                              </p:val>
                                            </p:tav>
                                          </p:tavLst>
                                        </p:anim>
                                        <p:anim calcmode="lin" valueType="num" p14:bounceEnd="33333">
                                          <p:cBhvr additive="base">
                                            <p:cTn id="34" dur="300" fill="hold"/>
                                            <p:tgtEl>
                                              <p:spTgt spid="21"/>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33333">
                                      <p:stCondLst>
                                        <p:cond delay="200"/>
                                      </p:stCondLst>
                                      <p:childTnLst>
                                        <p:set>
                                          <p:cBhvr>
                                            <p:cTn id="36" dur="1" fill="hold">
                                              <p:stCondLst>
                                                <p:cond delay="0"/>
                                              </p:stCondLst>
                                            </p:cTn>
                                            <p:tgtEl>
                                              <p:spTgt spid="22"/>
                                            </p:tgtEl>
                                            <p:attrNameLst>
                                              <p:attrName>style.visibility</p:attrName>
                                            </p:attrNameLst>
                                          </p:cBhvr>
                                          <p:to>
                                            <p:strVal val="visible"/>
                                          </p:to>
                                        </p:set>
                                        <p:anim calcmode="lin" valueType="num" p14:bounceEnd="33333">
                                          <p:cBhvr additive="base">
                                            <p:cTn id="37" dur="300" fill="hold"/>
                                            <p:tgtEl>
                                              <p:spTgt spid="22"/>
                                            </p:tgtEl>
                                            <p:attrNameLst>
                                              <p:attrName>ppt_x</p:attrName>
                                            </p:attrNameLst>
                                          </p:cBhvr>
                                          <p:tavLst>
                                            <p:tav tm="0">
                                              <p:val>
                                                <p:strVal val="#ppt_x"/>
                                              </p:val>
                                            </p:tav>
                                            <p:tav tm="100000">
                                              <p:val>
                                                <p:strVal val="#ppt_x"/>
                                              </p:val>
                                            </p:tav>
                                          </p:tavLst>
                                        </p:anim>
                                        <p:anim calcmode="lin" valueType="num" p14:bounceEnd="33333">
                                          <p:cBhvr additive="base">
                                            <p:cTn id="38" dur="30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33333">
                                      <p:stCondLst>
                                        <p:cond delay="300"/>
                                      </p:stCondLst>
                                      <p:childTnLst>
                                        <p:set>
                                          <p:cBhvr>
                                            <p:cTn id="40" dur="1" fill="hold">
                                              <p:stCondLst>
                                                <p:cond delay="0"/>
                                              </p:stCondLst>
                                            </p:cTn>
                                            <p:tgtEl>
                                              <p:spTgt spid="26"/>
                                            </p:tgtEl>
                                            <p:attrNameLst>
                                              <p:attrName>style.visibility</p:attrName>
                                            </p:attrNameLst>
                                          </p:cBhvr>
                                          <p:to>
                                            <p:strVal val="visible"/>
                                          </p:to>
                                        </p:set>
                                        <p:anim calcmode="lin" valueType="num" p14:bounceEnd="33333">
                                          <p:cBhvr additive="base">
                                            <p:cTn id="41" dur="300" fill="hold"/>
                                            <p:tgtEl>
                                              <p:spTgt spid="26"/>
                                            </p:tgtEl>
                                            <p:attrNameLst>
                                              <p:attrName>ppt_x</p:attrName>
                                            </p:attrNameLst>
                                          </p:cBhvr>
                                          <p:tavLst>
                                            <p:tav tm="0">
                                              <p:val>
                                                <p:strVal val="#ppt_x"/>
                                              </p:val>
                                            </p:tav>
                                            <p:tav tm="100000">
                                              <p:val>
                                                <p:strVal val="#ppt_x"/>
                                              </p:val>
                                            </p:tav>
                                          </p:tavLst>
                                        </p:anim>
                                        <p:anim calcmode="lin" valueType="num" p14:bounceEnd="33333">
                                          <p:cBhvr additive="base">
                                            <p:cTn id="42" dur="300" fill="hold"/>
                                            <p:tgtEl>
                                              <p:spTgt spid="26"/>
                                            </p:tgtEl>
                                            <p:attrNameLst>
                                              <p:attrName>ppt_y</p:attrName>
                                            </p:attrNameLst>
                                          </p:cBhvr>
                                          <p:tavLst>
                                            <p:tav tm="0">
                                              <p:val>
                                                <p:strVal val="0-#ppt_h/2"/>
                                              </p:val>
                                            </p:tav>
                                            <p:tav tm="100000">
                                              <p:val>
                                                <p:strVal val="#ppt_y"/>
                                              </p:val>
                                            </p:tav>
                                          </p:tavLst>
                                        </p:anim>
                                      </p:childTnLst>
                                    </p:cTn>
                                  </p:par>
                                </p:childTnLst>
                              </p:cTn>
                            </p:par>
                            <p:par>
                              <p:cTn id="43" fill="hold">
                                <p:stCondLst>
                                  <p:cond delay="32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39"/>
                                            </p:tgtEl>
                                            <p:attrNameLst>
                                              <p:attrName>style.visibility</p:attrName>
                                            </p:attrNameLst>
                                          </p:cBhvr>
                                          <p:to>
                                            <p:strVal val="visible"/>
                                          </p:to>
                                        </p:set>
                                        <p:anim by="(-#ppt_w*2)" calcmode="lin" valueType="num">
                                          <p:cBhvr rctx="PPT">
                                            <p:cTn id="46" dur="500" autoRev="1" fill="hold">
                                              <p:stCondLst>
                                                <p:cond delay="0"/>
                                              </p:stCondLst>
                                            </p:cTn>
                                            <p:tgtEl>
                                              <p:spTgt spid="39"/>
                                            </p:tgtEl>
                                            <p:attrNameLst>
                                              <p:attrName>ppt_w</p:attrName>
                                            </p:attrNameLst>
                                          </p:cBhvr>
                                        </p:anim>
                                        <p:anim by="(#ppt_w*0.50)" calcmode="lin" valueType="num">
                                          <p:cBhvr>
                                            <p:cTn id="47" dur="500" decel="50000" autoRev="1" fill="hold">
                                              <p:stCondLst>
                                                <p:cond delay="0"/>
                                              </p:stCondLst>
                                            </p:cTn>
                                            <p:tgtEl>
                                              <p:spTgt spid="39"/>
                                            </p:tgtEl>
                                            <p:attrNameLst>
                                              <p:attrName>ppt_x</p:attrName>
                                            </p:attrNameLst>
                                          </p:cBhvr>
                                        </p:anim>
                                        <p:anim from="(-#ppt_h/2)" to="(#ppt_y)" calcmode="lin" valueType="num">
                                          <p:cBhvr>
                                            <p:cTn id="48" dur="1000" fill="hold">
                                              <p:stCondLst>
                                                <p:cond delay="0"/>
                                              </p:stCondLst>
                                            </p:cTn>
                                            <p:tgtEl>
                                              <p:spTgt spid="39"/>
                                            </p:tgtEl>
                                            <p:attrNameLst>
                                              <p:attrName>ppt_y</p:attrName>
                                            </p:attrNameLst>
                                          </p:cBhvr>
                                        </p:anim>
                                        <p:animRot by="21600000">
                                          <p:cBhvr>
                                            <p:cTn id="49" dur="1000" fill="hold">
                                              <p:stCondLst>
                                                <p:cond delay="0"/>
                                              </p:stCondLst>
                                            </p:cTn>
                                            <p:tgtEl>
                                              <p:spTgt spid="39"/>
                                            </p:tgtEl>
                                            <p:attrNameLst>
                                              <p:attrName>r</p:attrName>
                                            </p:attrNameLst>
                                          </p:cBhvr>
                                        </p:animRo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anim calcmode="lin" valueType="num">
                                          <p:cBhvr>
                                            <p:cTn id="61" dur="500" fill="hold"/>
                                            <p:tgtEl>
                                              <p:spTgt spid="42"/>
                                            </p:tgtEl>
                                            <p:attrNameLst>
                                              <p:attrName>ppt_x</p:attrName>
                                            </p:attrNameLst>
                                          </p:cBhvr>
                                          <p:tavLst>
                                            <p:tav tm="0">
                                              <p:val>
                                                <p:strVal val="#ppt_x"/>
                                              </p:val>
                                            </p:tav>
                                            <p:tav tm="100000">
                                              <p:val>
                                                <p:strVal val="#ppt_x"/>
                                              </p:val>
                                            </p:tav>
                                          </p:tavLst>
                                        </p:anim>
                                        <p:anim calcmode="lin" valueType="num">
                                          <p:cBhvr>
                                            <p:cTn id="62"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39" grpId="0"/>
          <p:bldP spid="4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1.66667E-6 -2.53469E-6 L -0.32726 0.74399 " pathEditMode="relative" rAng="0" ptsTypes="AA">
                                          <p:cBhvr>
                                            <p:cTn id="8" dur="600" spd="-100000" fill="hold"/>
                                            <p:tgtEl>
                                              <p:spTgt spid="12"/>
                                            </p:tgtEl>
                                            <p:attrNameLst>
                                              <p:attrName>ppt_x</p:attrName>
                                              <p:attrName>ppt_y</p:attrName>
                                            </p:attrNameLst>
                                          </p:cBhvr>
                                          <p:rCtr x="-16372" y="37188"/>
                                        </p:animMotion>
                                      </p:childTnLst>
                                    </p:cTn>
                                  </p:par>
                                </p:childTnLst>
                              </p:cTn>
                            </p:par>
                            <p:par>
                              <p:cTn id="9" fill="hold">
                                <p:stCondLst>
                                  <p:cond delay="600"/>
                                </p:stCondLst>
                                <p:childTnLst>
                                  <p:par>
                                    <p:cTn id="10" presetID="22" presetClass="exit" presetSubtype="4" fill="hold" nodeType="after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par>
                              <p:cTn id="13" fill="hold">
                                <p:stCondLst>
                                  <p:cond delay="11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60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600"/>
                                </p:stCondLst>
                                <p:childTnLst>
                                  <p:par>
                                    <p:cTn id="27" presetID="2" presetClass="entr" presetSubtype="1"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300" fill="hold"/>
                                            <p:tgtEl>
                                              <p:spTgt spid="20"/>
                                            </p:tgtEl>
                                            <p:attrNameLst>
                                              <p:attrName>ppt_x</p:attrName>
                                            </p:attrNameLst>
                                          </p:cBhvr>
                                          <p:tavLst>
                                            <p:tav tm="0">
                                              <p:val>
                                                <p:strVal val="#ppt_x"/>
                                              </p:val>
                                            </p:tav>
                                            <p:tav tm="100000">
                                              <p:val>
                                                <p:strVal val="#ppt_x"/>
                                              </p:val>
                                            </p:tav>
                                          </p:tavLst>
                                        </p:anim>
                                        <p:anim calcmode="lin" valueType="num">
                                          <p:cBhvr additive="base">
                                            <p:cTn id="30" dur="300" fill="hold"/>
                                            <p:tgtEl>
                                              <p:spTgt spid="2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300" fill="hold"/>
                                            <p:tgtEl>
                                              <p:spTgt spid="21"/>
                                            </p:tgtEl>
                                            <p:attrNameLst>
                                              <p:attrName>ppt_x</p:attrName>
                                            </p:attrNameLst>
                                          </p:cBhvr>
                                          <p:tavLst>
                                            <p:tav tm="0">
                                              <p:val>
                                                <p:strVal val="#ppt_x"/>
                                              </p:val>
                                            </p:tav>
                                            <p:tav tm="100000">
                                              <p:val>
                                                <p:strVal val="#ppt_x"/>
                                              </p:val>
                                            </p:tav>
                                          </p:tavLst>
                                        </p:anim>
                                        <p:anim calcmode="lin" valueType="num">
                                          <p:cBhvr additive="base">
                                            <p:cTn id="34" dur="300" fill="hold"/>
                                            <p:tgtEl>
                                              <p:spTgt spid="21"/>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2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300" fill="hold"/>
                                            <p:tgtEl>
                                              <p:spTgt spid="22"/>
                                            </p:tgtEl>
                                            <p:attrNameLst>
                                              <p:attrName>ppt_x</p:attrName>
                                            </p:attrNameLst>
                                          </p:cBhvr>
                                          <p:tavLst>
                                            <p:tav tm="0">
                                              <p:val>
                                                <p:strVal val="#ppt_x"/>
                                              </p:val>
                                            </p:tav>
                                            <p:tav tm="100000">
                                              <p:val>
                                                <p:strVal val="#ppt_x"/>
                                              </p:val>
                                            </p:tav>
                                          </p:tavLst>
                                        </p:anim>
                                        <p:anim calcmode="lin" valueType="num">
                                          <p:cBhvr additive="base">
                                            <p:cTn id="38" dur="30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3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300" fill="hold"/>
                                            <p:tgtEl>
                                              <p:spTgt spid="26"/>
                                            </p:tgtEl>
                                            <p:attrNameLst>
                                              <p:attrName>ppt_x</p:attrName>
                                            </p:attrNameLst>
                                          </p:cBhvr>
                                          <p:tavLst>
                                            <p:tav tm="0">
                                              <p:val>
                                                <p:strVal val="#ppt_x"/>
                                              </p:val>
                                            </p:tav>
                                            <p:tav tm="100000">
                                              <p:val>
                                                <p:strVal val="#ppt_x"/>
                                              </p:val>
                                            </p:tav>
                                          </p:tavLst>
                                        </p:anim>
                                        <p:anim calcmode="lin" valueType="num">
                                          <p:cBhvr additive="base">
                                            <p:cTn id="42" dur="300" fill="hold"/>
                                            <p:tgtEl>
                                              <p:spTgt spid="26"/>
                                            </p:tgtEl>
                                            <p:attrNameLst>
                                              <p:attrName>ppt_y</p:attrName>
                                            </p:attrNameLst>
                                          </p:cBhvr>
                                          <p:tavLst>
                                            <p:tav tm="0">
                                              <p:val>
                                                <p:strVal val="0-#ppt_h/2"/>
                                              </p:val>
                                            </p:tav>
                                            <p:tav tm="100000">
                                              <p:val>
                                                <p:strVal val="#ppt_y"/>
                                              </p:val>
                                            </p:tav>
                                          </p:tavLst>
                                        </p:anim>
                                      </p:childTnLst>
                                    </p:cTn>
                                  </p:par>
                                </p:childTnLst>
                              </p:cTn>
                            </p:par>
                            <p:par>
                              <p:cTn id="43" fill="hold">
                                <p:stCondLst>
                                  <p:cond delay="32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39"/>
                                            </p:tgtEl>
                                            <p:attrNameLst>
                                              <p:attrName>style.visibility</p:attrName>
                                            </p:attrNameLst>
                                          </p:cBhvr>
                                          <p:to>
                                            <p:strVal val="visible"/>
                                          </p:to>
                                        </p:set>
                                        <p:anim by="(-#ppt_w*2)" calcmode="lin" valueType="num">
                                          <p:cBhvr rctx="PPT">
                                            <p:cTn id="46" dur="500" autoRev="1" fill="hold">
                                              <p:stCondLst>
                                                <p:cond delay="0"/>
                                              </p:stCondLst>
                                            </p:cTn>
                                            <p:tgtEl>
                                              <p:spTgt spid="39"/>
                                            </p:tgtEl>
                                            <p:attrNameLst>
                                              <p:attrName>ppt_w</p:attrName>
                                            </p:attrNameLst>
                                          </p:cBhvr>
                                        </p:anim>
                                        <p:anim by="(#ppt_w*0.50)" calcmode="lin" valueType="num">
                                          <p:cBhvr>
                                            <p:cTn id="47" dur="500" decel="50000" autoRev="1" fill="hold">
                                              <p:stCondLst>
                                                <p:cond delay="0"/>
                                              </p:stCondLst>
                                            </p:cTn>
                                            <p:tgtEl>
                                              <p:spTgt spid="39"/>
                                            </p:tgtEl>
                                            <p:attrNameLst>
                                              <p:attrName>ppt_x</p:attrName>
                                            </p:attrNameLst>
                                          </p:cBhvr>
                                        </p:anim>
                                        <p:anim from="(-#ppt_h/2)" to="(#ppt_y)" calcmode="lin" valueType="num">
                                          <p:cBhvr>
                                            <p:cTn id="48" dur="1000" fill="hold">
                                              <p:stCondLst>
                                                <p:cond delay="0"/>
                                              </p:stCondLst>
                                            </p:cTn>
                                            <p:tgtEl>
                                              <p:spTgt spid="39"/>
                                            </p:tgtEl>
                                            <p:attrNameLst>
                                              <p:attrName>ppt_y</p:attrName>
                                            </p:attrNameLst>
                                          </p:cBhvr>
                                        </p:anim>
                                        <p:animRot by="21600000">
                                          <p:cBhvr>
                                            <p:cTn id="49" dur="1000" fill="hold">
                                              <p:stCondLst>
                                                <p:cond delay="0"/>
                                              </p:stCondLst>
                                            </p:cTn>
                                            <p:tgtEl>
                                              <p:spTgt spid="39"/>
                                            </p:tgtEl>
                                            <p:attrNameLst>
                                              <p:attrName>r</p:attrName>
                                            </p:attrNameLst>
                                          </p:cBhvr>
                                        </p:animRo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anim calcmode="lin" valueType="num">
                                          <p:cBhvr>
                                            <p:cTn id="61" dur="500" fill="hold"/>
                                            <p:tgtEl>
                                              <p:spTgt spid="42"/>
                                            </p:tgtEl>
                                            <p:attrNameLst>
                                              <p:attrName>ppt_x</p:attrName>
                                            </p:attrNameLst>
                                          </p:cBhvr>
                                          <p:tavLst>
                                            <p:tav tm="0">
                                              <p:val>
                                                <p:strVal val="#ppt_x"/>
                                              </p:val>
                                            </p:tav>
                                            <p:tav tm="100000">
                                              <p:val>
                                                <p:strVal val="#ppt_x"/>
                                              </p:val>
                                            </p:tav>
                                          </p:tavLst>
                                        </p:anim>
                                        <p:anim calcmode="lin" valueType="num">
                                          <p:cBhvr>
                                            <p:cTn id="62"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39" grpId="0"/>
          <p:bldP spid="42" grpId="0"/>
          <p:bldP spid="43" grpId="0" animBg="1"/>
          <p:bldP spid="4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4650096"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3" name="直接连接符 32"/>
          <p:cNvCxnSpPr/>
          <p:nvPr/>
        </p:nvCxnSpPr>
        <p:spPr bwMode="auto">
          <a:xfrm>
            <a:off x="6781173"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教材分析</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38" name="Oval 5"/>
          <p:cNvSpPr>
            <a:spLocks noChangeArrowheads="1"/>
          </p:cNvSpPr>
          <p:nvPr/>
        </p:nvSpPr>
        <p:spPr bwMode="auto">
          <a:xfrm>
            <a:off x="759357" y="1265274"/>
            <a:ext cx="1168574" cy="115428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Oval 6"/>
          <p:cNvSpPr>
            <a:spLocks noChangeArrowheads="1"/>
          </p:cNvSpPr>
          <p:nvPr/>
        </p:nvSpPr>
        <p:spPr bwMode="auto">
          <a:xfrm>
            <a:off x="759357" y="5125058"/>
            <a:ext cx="1168574" cy="115428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淘宝网chenying0907出品 39"/>
          <p:cNvSpPr txBox="1"/>
          <p:nvPr/>
        </p:nvSpPr>
        <p:spPr>
          <a:xfrm>
            <a:off x="831535" y="1426916"/>
            <a:ext cx="934886" cy="830997"/>
          </a:xfrm>
          <a:prstGeom prst="rect">
            <a:avLst/>
          </a:prstGeom>
          <a:noFill/>
        </p:spPr>
        <p:txBody>
          <a:bodyPr wrap="square">
            <a:spAutoFit/>
          </a:bodyPr>
          <a:lstStyle/>
          <a:p>
            <a:pPr algn="ctr">
              <a:buFont typeface="Arial" pitchFamily="34" charset="0"/>
              <a:buNone/>
              <a:defRPr/>
            </a:pPr>
            <a:r>
              <a:rPr lang="zh-CN" altLang="en-US" sz="2400" b="1" dirty="0" smtClean="0">
                <a:solidFill>
                  <a:schemeClr val="accent1"/>
                </a:solidFill>
                <a:latin typeface="微软雅黑"/>
                <a:ea typeface="微软雅黑"/>
              </a:rPr>
              <a:t>所用教材</a:t>
            </a:r>
            <a:endParaRPr lang="en-US" altLang="zh-CN" sz="2400" b="1" dirty="0">
              <a:solidFill>
                <a:schemeClr val="accent1"/>
              </a:solidFill>
              <a:latin typeface="微软雅黑"/>
              <a:ea typeface="微软雅黑"/>
            </a:endParaRPr>
          </a:p>
        </p:txBody>
      </p:sp>
      <p:sp>
        <p:nvSpPr>
          <p:cNvPr id="41" name="淘宝网chenying0907出品 40"/>
          <p:cNvSpPr txBox="1"/>
          <p:nvPr/>
        </p:nvSpPr>
        <p:spPr>
          <a:xfrm>
            <a:off x="1935831" y="1399042"/>
            <a:ext cx="3512120" cy="73866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en-US" altLang="zh-CN" sz="2400" dirty="0" smtClean="0">
                <a:solidFill>
                  <a:schemeClr val="bg2"/>
                </a:solidFill>
              </a:rPr>
              <a:t>《</a:t>
            </a:r>
            <a:r>
              <a:rPr lang="zh-CN" altLang="en-US" sz="2400" dirty="0" smtClean="0">
                <a:solidFill>
                  <a:schemeClr val="bg2"/>
                </a:solidFill>
              </a:rPr>
              <a:t>行政法学</a:t>
            </a:r>
            <a:r>
              <a:rPr lang="en-US" altLang="zh-CN" sz="2400" dirty="0" smtClean="0">
                <a:solidFill>
                  <a:schemeClr val="bg2"/>
                </a:solidFill>
              </a:rPr>
              <a:t>》</a:t>
            </a:r>
            <a:endParaRPr lang="en-US" altLang="zh-CN" sz="2400" dirty="0">
              <a:solidFill>
                <a:schemeClr val="bg2"/>
              </a:solidFill>
            </a:endParaRPr>
          </a:p>
          <a:p>
            <a:r>
              <a:rPr lang="zh-CN" altLang="en-US" dirty="0" smtClean="0">
                <a:solidFill>
                  <a:schemeClr val="bg2"/>
                </a:solidFill>
              </a:rPr>
              <a:t>某某主编  高等教育</a:t>
            </a:r>
            <a:r>
              <a:rPr lang="zh-CN" altLang="en-US" dirty="0">
                <a:solidFill>
                  <a:schemeClr val="bg2"/>
                </a:solidFill>
              </a:rPr>
              <a:t>出版社</a:t>
            </a:r>
          </a:p>
        </p:txBody>
      </p:sp>
      <p:sp>
        <p:nvSpPr>
          <p:cNvPr id="42" name="淘宝网chenying0907出品 41"/>
          <p:cNvSpPr txBox="1"/>
          <p:nvPr/>
        </p:nvSpPr>
        <p:spPr>
          <a:xfrm>
            <a:off x="1935831" y="5348255"/>
            <a:ext cx="2714265" cy="1015663"/>
          </a:xfrm>
          <a:prstGeom prst="rect">
            <a:avLst/>
          </a:prstGeom>
          <a:noFill/>
        </p:spPr>
        <p:txBody>
          <a:bodyPr wrap="square">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a:solidFill>
                  <a:schemeClr val="bg2"/>
                </a:solidFill>
              </a:rPr>
              <a:t>理论与实践相结合</a:t>
            </a:r>
            <a:r>
              <a:rPr lang="zh-CN" altLang="en-US" sz="2000" dirty="0" smtClean="0">
                <a:solidFill>
                  <a:schemeClr val="bg2"/>
                </a:solidFill>
              </a:rPr>
              <a:t>，强化学生对行政征收的理解。</a:t>
            </a:r>
            <a:endParaRPr lang="zh-CN" altLang="en-US" sz="2000" dirty="0">
              <a:solidFill>
                <a:schemeClr val="bg2"/>
              </a:solidFill>
            </a:endParaRPr>
          </a:p>
        </p:txBody>
      </p:sp>
      <p:sp>
        <p:nvSpPr>
          <p:cNvPr id="43" name="淘宝网chenying0907出品 42"/>
          <p:cNvSpPr txBox="1"/>
          <p:nvPr/>
        </p:nvSpPr>
        <p:spPr>
          <a:xfrm>
            <a:off x="831535" y="5314573"/>
            <a:ext cx="934886" cy="830997"/>
          </a:xfrm>
          <a:prstGeom prst="rect">
            <a:avLst/>
          </a:prstGeom>
          <a:noFill/>
        </p:spPr>
        <p:txBody>
          <a:bodyPr wrap="square">
            <a:spAutoFit/>
          </a:bodyPr>
          <a:lstStyle/>
          <a:p>
            <a:pPr algn="ctr">
              <a:buFont typeface="Arial" pitchFamily="34" charset="0"/>
              <a:buNone/>
              <a:defRPr/>
            </a:pPr>
            <a:r>
              <a:rPr lang="zh-CN" altLang="en-US" sz="2400" b="1" smtClean="0">
                <a:solidFill>
                  <a:schemeClr val="accent1"/>
                </a:solidFill>
                <a:latin typeface="微软雅黑"/>
                <a:ea typeface="微软雅黑"/>
              </a:rPr>
              <a:t>教材作用</a:t>
            </a:r>
            <a:endParaRPr lang="en-US" altLang="zh-CN" sz="2400" b="1" dirty="0">
              <a:solidFill>
                <a:schemeClr val="accent1"/>
              </a:solidFill>
              <a:latin typeface="微软雅黑"/>
              <a:ea typeface="微软雅黑"/>
            </a:endParaRPr>
          </a:p>
        </p:txBody>
      </p:sp>
      <p:sp>
        <p:nvSpPr>
          <p:cNvPr id="44" name="Oval 5"/>
          <p:cNvSpPr>
            <a:spLocks noChangeArrowheads="1"/>
          </p:cNvSpPr>
          <p:nvPr/>
        </p:nvSpPr>
        <p:spPr bwMode="auto">
          <a:xfrm>
            <a:off x="759357" y="3157136"/>
            <a:ext cx="1168574" cy="115428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淘宝网chenying0907出品 44"/>
          <p:cNvSpPr txBox="1"/>
          <p:nvPr/>
        </p:nvSpPr>
        <p:spPr>
          <a:xfrm>
            <a:off x="831535" y="3318778"/>
            <a:ext cx="934886" cy="830997"/>
          </a:xfrm>
          <a:prstGeom prst="rect">
            <a:avLst/>
          </a:prstGeom>
          <a:noFill/>
        </p:spPr>
        <p:txBody>
          <a:bodyPr wrap="square">
            <a:spAutoFit/>
          </a:bodyPr>
          <a:lstStyle/>
          <a:p>
            <a:pPr algn="ctr">
              <a:buFont typeface="Arial" pitchFamily="34" charset="0"/>
              <a:buNone/>
              <a:defRPr/>
            </a:pPr>
            <a:r>
              <a:rPr lang="zh-CN" altLang="en-US" sz="2400" b="1" dirty="0" smtClean="0">
                <a:solidFill>
                  <a:schemeClr val="accent1"/>
                </a:solidFill>
                <a:latin typeface="微软雅黑"/>
                <a:ea typeface="微软雅黑"/>
              </a:rPr>
              <a:t>讲述内容</a:t>
            </a:r>
            <a:endParaRPr lang="en-US" altLang="zh-CN" sz="2400" b="1" dirty="0">
              <a:solidFill>
                <a:schemeClr val="accent1"/>
              </a:solidFill>
              <a:latin typeface="微软雅黑"/>
              <a:ea typeface="微软雅黑"/>
            </a:endParaRPr>
          </a:p>
        </p:txBody>
      </p:sp>
      <p:sp>
        <p:nvSpPr>
          <p:cNvPr id="46" name="淘宝网chenying0907出品 45"/>
          <p:cNvSpPr txBox="1"/>
          <p:nvPr/>
        </p:nvSpPr>
        <p:spPr>
          <a:xfrm>
            <a:off x="1955101" y="3229351"/>
            <a:ext cx="3207671" cy="70788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smtClean="0">
                <a:solidFill>
                  <a:schemeClr val="bg2"/>
                </a:solidFill>
              </a:rPr>
              <a:t>第七章  行政行为（三）</a:t>
            </a:r>
            <a:endParaRPr lang="en-US" altLang="zh-CN" sz="2000" dirty="0" smtClean="0">
              <a:solidFill>
                <a:schemeClr val="bg2"/>
              </a:solidFill>
            </a:endParaRPr>
          </a:p>
          <a:p>
            <a:pPr algn="just"/>
            <a:r>
              <a:rPr lang="zh-CN" altLang="en-US" sz="2000" dirty="0" smtClean="0">
                <a:solidFill>
                  <a:schemeClr val="bg2"/>
                </a:solidFill>
              </a:rPr>
              <a:t>第一</a:t>
            </a:r>
            <a:r>
              <a:rPr lang="zh-CN" altLang="en-US" sz="2000" dirty="0">
                <a:solidFill>
                  <a:schemeClr val="bg2"/>
                </a:solidFill>
              </a:rPr>
              <a:t>节  </a:t>
            </a:r>
            <a:r>
              <a:rPr lang="zh-CN" altLang="en-US" sz="2000" dirty="0" smtClean="0">
                <a:solidFill>
                  <a:schemeClr val="bg2"/>
                </a:solidFill>
              </a:rPr>
              <a:t>行政征收</a:t>
            </a:r>
            <a:endParaRPr lang="zh-CN" altLang="en-US" sz="2000" dirty="0">
              <a:solidFill>
                <a:schemeClr val="bg2"/>
              </a:solidFill>
            </a:endParaRPr>
          </a:p>
        </p:txBody>
      </p:sp>
      <p:pic>
        <p:nvPicPr>
          <p:cNvPr id="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215" y="1161207"/>
            <a:ext cx="3675916" cy="51181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3875899"/>
      </p:ext>
    </p:extLst>
  </p:cSld>
  <p:clrMapOvr>
    <a:masterClrMapping/>
  </p:clrMapOvr>
  <p:transition spd="slow" advTm="706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14:presetBounceEnd="33333">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33333">
                                          <p:cBhvr additive="base">
                                            <p:cTn id="13" dur="300" fill="hold"/>
                                            <p:tgtEl>
                                              <p:spTgt spid="22"/>
                                            </p:tgtEl>
                                            <p:attrNameLst>
                                              <p:attrName>ppt_x</p:attrName>
                                            </p:attrNameLst>
                                          </p:cBhvr>
                                          <p:tavLst>
                                            <p:tav tm="0">
                                              <p:val>
                                                <p:strVal val="0-#ppt_w/2"/>
                                              </p:val>
                                            </p:tav>
                                            <p:tav tm="100000">
                                              <p:val>
                                                <p:strVal val="#ppt_x"/>
                                              </p:val>
                                            </p:tav>
                                          </p:tavLst>
                                        </p:anim>
                                        <p:anim calcmode="lin" valueType="num" p14:bounceEnd="33333">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52"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Scale>
                                          <p:cBhvr>
                                            <p:cTn id="26"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8"/>
                                            </p:tgtEl>
                                            <p:attrNameLst>
                                              <p:attrName>ppt_x</p:attrName>
                                              <p:attrName>ppt_y</p:attrName>
                                            </p:attrNameLst>
                                          </p:cBhvr>
                                        </p:animMotion>
                                        <p:animEffect transition="in" filter="fade">
                                          <p:cBhvr>
                                            <p:cTn id="28" dur="1000"/>
                                            <p:tgtEl>
                                              <p:spTgt spid="38"/>
                                            </p:tgtEl>
                                          </p:cBhvr>
                                        </p:animEffect>
                                      </p:childTnLst>
                                    </p:cTn>
                                  </p:par>
                                  <p:par>
                                    <p:cTn id="29" presetID="52" presetClass="entr" presetSubtype="0" fill="hold" grpId="0" nodeType="withEffect">
                                      <p:stCondLst>
                                        <p:cond delay="100"/>
                                      </p:stCondLst>
                                      <p:childTnLst>
                                        <p:set>
                                          <p:cBhvr>
                                            <p:cTn id="30" dur="1" fill="hold">
                                              <p:stCondLst>
                                                <p:cond delay="0"/>
                                              </p:stCondLst>
                                            </p:cTn>
                                            <p:tgtEl>
                                              <p:spTgt spid="44"/>
                                            </p:tgtEl>
                                            <p:attrNameLst>
                                              <p:attrName>style.visibility</p:attrName>
                                            </p:attrNameLst>
                                          </p:cBhvr>
                                          <p:to>
                                            <p:strVal val="visible"/>
                                          </p:to>
                                        </p:set>
                                        <p:animScale>
                                          <p:cBhvr>
                                            <p:cTn id="31"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4"/>
                                            </p:tgtEl>
                                            <p:attrNameLst>
                                              <p:attrName>ppt_x</p:attrName>
                                              <p:attrName>ppt_y</p:attrName>
                                            </p:attrNameLst>
                                          </p:cBhvr>
                                        </p:animMotion>
                                        <p:animEffect transition="in" filter="fade">
                                          <p:cBhvr>
                                            <p:cTn id="33" dur="1000"/>
                                            <p:tgtEl>
                                              <p:spTgt spid="44"/>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39"/>
                                            </p:tgtEl>
                                            <p:attrNameLst>
                                              <p:attrName>style.visibility</p:attrName>
                                            </p:attrNameLst>
                                          </p:cBhvr>
                                          <p:to>
                                            <p:strVal val="visible"/>
                                          </p:to>
                                        </p:set>
                                        <p:animScale>
                                          <p:cBhvr>
                                            <p:cTn id="36"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9"/>
                                            </p:tgtEl>
                                            <p:attrNameLst>
                                              <p:attrName>ppt_x</p:attrName>
                                              <p:attrName>ppt_y</p:attrName>
                                            </p:attrNameLst>
                                          </p:cBhvr>
                                        </p:animMotion>
                                        <p:animEffect transition="in" filter="fade">
                                          <p:cBhvr>
                                            <p:cTn id="38" dur="1000"/>
                                            <p:tgtEl>
                                              <p:spTgt spid="39"/>
                                            </p:tgtEl>
                                          </p:cBhvr>
                                        </p:animEffect>
                                      </p:childTnLst>
                                    </p:cTn>
                                  </p:par>
                                </p:childTnLst>
                              </p:cTn>
                            </p:par>
                            <p:par>
                              <p:cTn id="39" fill="hold">
                                <p:stCondLst>
                                  <p:cond delay="2320"/>
                                </p:stCondLst>
                                <p:childTnLst>
                                  <p:par>
                                    <p:cTn id="40" presetID="31"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400" fill="hold"/>
                                            <p:tgtEl>
                                              <p:spTgt spid="40"/>
                                            </p:tgtEl>
                                            <p:attrNameLst>
                                              <p:attrName>ppt_w</p:attrName>
                                            </p:attrNameLst>
                                          </p:cBhvr>
                                          <p:tavLst>
                                            <p:tav tm="0">
                                              <p:val>
                                                <p:fltVal val="0"/>
                                              </p:val>
                                            </p:tav>
                                            <p:tav tm="100000">
                                              <p:val>
                                                <p:strVal val="#ppt_w"/>
                                              </p:val>
                                            </p:tav>
                                          </p:tavLst>
                                        </p:anim>
                                        <p:anim calcmode="lin" valueType="num">
                                          <p:cBhvr>
                                            <p:cTn id="43" dur="400" fill="hold"/>
                                            <p:tgtEl>
                                              <p:spTgt spid="40"/>
                                            </p:tgtEl>
                                            <p:attrNameLst>
                                              <p:attrName>ppt_h</p:attrName>
                                            </p:attrNameLst>
                                          </p:cBhvr>
                                          <p:tavLst>
                                            <p:tav tm="0">
                                              <p:val>
                                                <p:fltVal val="0"/>
                                              </p:val>
                                            </p:tav>
                                            <p:tav tm="100000">
                                              <p:val>
                                                <p:strVal val="#ppt_h"/>
                                              </p:val>
                                            </p:tav>
                                          </p:tavLst>
                                        </p:anim>
                                        <p:anim calcmode="lin" valueType="num">
                                          <p:cBhvr>
                                            <p:cTn id="44" dur="400" fill="hold"/>
                                            <p:tgtEl>
                                              <p:spTgt spid="40"/>
                                            </p:tgtEl>
                                            <p:attrNameLst>
                                              <p:attrName>style.rotation</p:attrName>
                                            </p:attrNameLst>
                                          </p:cBhvr>
                                          <p:tavLst>
                                            <p:tav tm="0">
                                              <p:val>
                                                <p:fltVal val="90"/>
                                              </p:val>
                                            </p:tav>
                                            <p:tav tm="100000">
                                              <p:val>
                                                <p:fltVal val="0"/>
                                              </p:val>
                                            </p:tav>
                                          </p:tavLst>
                                        </p:anim>
                                        <p:animEffect transition="in" filter="fade">
                                          <p:cBhvr>
                                            <p:cTn id="45" dur="400"/>
                                            <p:tgtEl>
                                              <p:spTgt spid="40"/>
                                            </p:tgtEl>
                                          </p:cBhvr>
                                        </p:animEffect>
                                      </p:childTnLst>
                                    </p:cTn>
                                  </p:par>
                                </p:childTnLst>
                              </p:cTn>
                            </p:par>
                            <p:par>
                              <p:cTn id="46" fill="hold">
                                <p:stCondLst>
                                  <p:cond delay="272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220"/>
                                </p:stCondLst>
                                <p:childTnLst>
                                  <p:par>
                                    <p:cTn id="51" presetID="31"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400" fill="hold"/>
                                            <p:tgtEl>
                                              <p:spTgt spid="45"/>
                                            </p:tgtEl>
                                            <p:attrNameLst>
                                              <p:attrName>ppt_w</p:attrName>
                                            </p:attrNameLst>
                                          </p:cBhvr>
                                          <p:tavLst>
                                            <p:tav tm="0">
                                              <p:val>
                                                <p:fltVal val="0"/>
                                              </p:val>
                                            </p:tav>
                                            <p:tav tm="100000">
                                              <p:val>
                                                <p:strVal val="#ppt_w"/>
                                              </p:val>
                                            </p:tav>
                                          </p:tavLst>
                                        </p:anim>
                                        <p:anim calcmode="lin" valueType="num">
                                          <p:cBhvr>
                                            <p:cTn id="54" dur="400" fill="hold"/>
                                            <p:tgtEl>
                                              <p:spTgt spid="45"/>
                                            </p:tgtEl>
                                            <p:attrNameLst>
                                              <p:attrName>ppt_h</p:attrName>
                                            </p:attrNameLst>
                                          </p:cBhvr>
                                          <p:tavLst>
                                            <p:tav tm="0">
                                              <p:val>
                                                <p:fltVal val="0"/>
                                              </p:val>
                                            </p:tav>
                                            <p:tav tm="100000">
                                              <p:val>
                                                <p:strVal val="#ppt_h"/>
                                              </p:val>
                                            </p:tav>
                                          </p:tavLst>
                                        </p:anim>
                                        <p:anim calcmode="lin" valueType="num">
                                          <p:cBhvr>
                                            <p:cTn id="55" dur="400" fill="hold"/>
                                            <p:tgtEl>
                                              <p:spTgt spid="45"/>
                                            </p:tgtEl>
                                            <p:attrNameLst>
                                              <p:attrName>style.rotation</p:attrName>
                                            </p:attrNameLst>
                                          </p:cBhvr>
                                          <p:tavLst>
                                            <p:tav tm="0">
                                              <p:val>
                                                <p:fltVal val="90"/>
                                              </p:val>
                                            </p:tav>
                                            <p:tav tm="100000">
                                              <p:val>
                                                <p:fltVal val="0"/>
                                              </p:val>
                                            </p:tav>
                                          </p:tavLst>
                                        </p:anim>
                                        <p:animEffect transition="in" filter="fade">
                                          <p:cBhvr>
                                            <p:cTn id="56" dur="400"/>
                                            <p:tgtEl>
                                              <p:spTgt spid="45"/>
                                            </p:tgtEl>
                                          </p:cBhvr>
                                        </p:animEffect>
                                      </p:childTnLst>
                                    </p:cTn>
                                  </p:par>
                                </p:childTnLst>
                              </p:cTn>
                            </p:par>
                            <p:par>
                              <p:cTn id="57" fill="hold">
                                <p:stCondLst>
                                  <p:cond delay="3620"/>
                                </p:stCondLst>
                                <p:childTnLst>
                                  <p:par>
                                    <p:cTn id="58" presetID="22" presetClass="entr" presetSubtype="8"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par>
                              <p:cTn id="61" fill="hold">
                                <p:stCondLst>
                                  <p:cond delay="4120"/>
                                </p:stCondLst>
                                <p:childTnLst>
                                  <p:par>
                                    <p:cTn id="62" presetID="31" presetClass="entr" presetSubtype="0"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400" fill="hold"/>
                                            <p:tgtEl>
                                              <p:spTgt spid="43"/>
                                            </p:tgtEl>
                                            <p:attrNameLst>
                                              <p:attrName>ppt_w</p:attrName>
                                            </p:attrNameLst>
                                          </p:cBhvr>
                                          <p:tavLst>
                                            <p:tav tm="0">
                                              <p:val>
                                                <p:fltVal val="0"/>
                                              </p:val>
                                            </p:tav>
                                            <p:tav tm="100000">
                                              <p:val>
                                                <p:strVal val="#ppt_w"/>
                                              </p:val>
                                            </p:tav>
                                          </p:tavLst>
                                        </p:anim>
                                        <p:anim calcmode="lin" valueType="num">
                                          <p:cBhvr>
                                            <p:cTn id="65" dur="400" fill="hold"/>
                                            <p:tgtEl>
                                              <p:spTgt spid="43"/>
                                            </p:tgtEl>
                                            <p:attrNameLst>
                                              <p:attrName>ppt_h</p:attrName>
                                            </p:attrNameLst>
                                          </p:cBhvr>
                                          <p:tavLst>
                                            <p:tav tm="0">
                                              <p:val>
                                                <p:fltVal val="0"/>
                                              </p:val>
                                            </p:tav>
                                            <p:tav tm="100000">
                                              <p:val>
                                                <p:strVal val="#ppt_h"/>
                                              </p:val>
                                            </p:tav>
                                          </p:tavLst>
                                        </p:anim>
                                        <p:anim calcmode="lin" valueType="num">
                                          <p:cBhvr>
                                            <p:cTn id="66" dur="400" fill="hold"/>
                                            <p:tgtEl>
                                              <p:spTgt spid="43"/>
                                            </p:tgtEl>
                                            <p:attrNameLst>
                                              <p:attrName>style.rotation</p:attrName>
                                            </p:attrNameLst>
                                          </p:cBhvr>
                                          <p:tavLst>
                                            <p:tav tm="0">
                                              <p:val>
                                                <p:fltVal val="90"/>
                                              </p:val>
                                            </p:tav>
                                            <p:tav tm="100000">
                                              <p:val>
                                                <p:fltVal val="0"/>
                                              </p:val>
                                            </p:tav>
                                          </p:tavLst>
                                        </p:anim>
                                        <p:animEffect transition="in" filter="fade">
                                          <p:cBhvr>
                                            <p:cTn id="67" dur="400"/>
                                            <p:tgtEl>
                                              <p:spTgt spid="43"/>
                                            </p:tgtEl>
                                          </p:cBhvr>
                                        </p:animEffect>
                                      </p:childTnLst>
                                    </p:cTn>
                                  </p:par>
                                </p:childTnLst>
                              </p:cTn>
                            </p:par>
                            <p:par>
                              <p:cTn id="68" fill="hold">
                                <p:stCondLst>
                                  <p:cond delay="4520"/>
                                </p:stCondLst>
                                <p:childTnLst>
                                  <p:par>
                                    <p:cTn id="69" presetID="22" presetClass="entr" presetSubtype="8"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5020"/>
                                </p:stCondLst>
                                <p:childTnLst>
                                  <p:par>
                                    <p:cTn id="73" presetID="42" presetClass="entr" presetSubtype="0"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38" grpId="0" animBg="1"/>
          <p:bldP spid="39" grpId="0" animBg="1"/>
          <p:bldP spid="40" grpId="0"/>
          <p:bldP spid="41" grpId="0"/>
          <p:bldP spid="42" grpId="0"/>
          <p:bldP spid="43" grpId="0"/>
          <p:bldP spid="44" grpId="0" animBg="1"/>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300" fill="hold"/>
                                            <p:tgtEl>
                                              <p:spTgt spid="22"/>
                                            </p:tgtEl>
                                            <p:attrNameLst>
                                              <p:attrName>ppt_x</p:attrName>
                                            </p:attrNameLst>
                                          </p:cBhvr>
                                          <p:tavLst>
                                            <p:tav tm="0">
                                              <p:val>
                                                <p:strVal val="0-#ppt_w/2"/>
                                              </p:val>
                                            </p:tav>
                                            <p:tav tm="100000">
                                              <p:val>
                                                <p:strVal val="#ppt_x"/>
                                              </p:val>
                                            </p:tav>
                                          </p:tavLst>
                                        </p:anim>
                                        <p:anim calcmode="lin" valueType="num">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52"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Scale>
                                          <p:cBhvr>
                                            <p:cTn id="26"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8"/>
                                            </p:tgtEl>
                                            <p:attrNameLst>
                                              <p:attrName>ppt_x</p:attrName>
                                              <p:attrName>ppt_y</p:attrName>
                                            </p:attrNameLst>
                                          </p:cBhvr>
                                        </p:animMotion>
                                        <p:animEffect transition="in" filter="fade">
                                          <p:cBhvr>
                                            <p:cTn id="28" dur="1000"/>
                                            <p:tgtEl>
                                              <p:spTgt spid="38"/>
                                            </p:tgtEl>
                                          </p:cBhvr>
                                        </p:animEffect>
                                      </p:childTnLst>
                                    </p:cTn>
                                  </p:par>
                                  <p:par>
                                    <p:cTn id="29" presetID="52" presetClass="entr" presetSubtype="0" fill="hold" grpId="0" nodeType="withEffect">
                                      <p:stCondLst>
                                        <p:cond delay="100"/>
                                      </p:stCondLst>
                                      <p:childTnLst>
                                        <p:set>
                                          <p:cBhvr>
                                            <p:cTn id="30" dur="1" fill="hold">
                                              <p:stCondLst>
                                                <p:cond delay="0"/>
                                              </p:stCondLst>
                                            </p:cTn>
                                            <p:tgtEl>
                                              <p:spTgt spid="44"/>
                                            </p:tgtEl>
                                            <p:attrNameLst>
                                              <p:attrName>style.visibility</p:attrName>
                                            </p:attrNameLst>
                                          </p:cBhvr>
                                          <p:to>
                                            <p:strVal val="visible"/>
                                          </p:to>
                                        </p:set>
                                        <p:animScale>
                                          <p:cBhvr>
                                            <p:cTn id="31"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44"/>
                                            </p:tgtEl>
                                            <p:attrNameLst>
                                              <p:attrName>ppt_x</p:attrName>
                                              <p:attrName>ppt_y</p:attrName>
                                            </p:attrNameLst>
                                          </p:cBhvr>
                                        </p:animMotion>
                                        <p:animEffect transition="in" filter="fade">
                                          <p:cBhvr>
                                            <p:cTn id="33" dur="1000"/>
                                            <p:tgtEl>
                                              <p:spTgt spid="44"/>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39"/>
                                            </p:tgtEl>
                                            <p:attrNameLst>
                                              <p:attrName>style.visibility</p:attrName>
                                            </p:attrNameLst>
                                          </p:cBhvr>
                                          <p:to>
                                            <p:strVal val="visible"/>
                                          </p:to>
                                        </p:set>
                                        <p:animScale>
                                          <p:cBhvr>
                                            <p:cTn id="36"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9"/>
                                            </p:tgtEl>
                                            <p:attrNameLst>
                                              <p:attrName>ppt_x</p:attrName>
                                              <p:attrName>ppt_y</p:attrName>
                                            </p:attrNameLst>
                                          </p:cBhvr>
                                        </p:animMotion>
                                        <p:animEffect transition="in" filter="fade">
                                          <p:cBhvr>
                                            <p:cTn id="38" dur="1000"/>
                                            <p:tgtEl>
                                              <p:spTgt spid="39"/>
                                            </p:tgtEl>
                                          </p:cBhvr>
                                        </p:animEffect>
                                      </p:childTnLst>
                                    </p:cTn>
                                  </p:par>
                                </p:childTnLst>
                              </p:cTn>
                            </p:par>
                            <p:par>
                              <p:cTn id="39" fill="hold">
                                <p:stCondLst>
                                  <p:cond delay="2320"/>
                                </p:stCondLst>
                                <p:childTnLst>
                                  <p:par>
                                    <p:cTn id="40" presetID="31"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400" fill="hold"/>
                                            <p:tgtEl>
                                              <p:spTgt spid="40"/>
                                            </p:tgtEl>
                                            <p:attrNameLst>
                                              <p:attrName>ppt_w</p:attrName>
                                            </p:attrNameLst>
                                          </p:cBhvr>
                                          <p:tavLst>
                                            <p:tav tm="0">
                                              <p:val>
                                                <p:fltVal val="0"/>
                                              </p:val>
                                            </p:tav>
                                            <p:tav tm="100000">
                                              <p:val>
                                                <p:strVal val="#ppt_w"/>
                                              </p:val>
                                            </p:tav>
                                          </p:tavLst>
                                        </p:anim>
                                        <p:anim calcmode="lin" valueType="num">
                                          <p:cBhvr>
                                            <p:cTn id="43" dur="400" fill="hold"/>
                                            <p:tgtEl>
                                              <p:spTgt spid="40"/>
                                            </p:tgtEl>
                                            <p:attrNameLst>
                                              <p:attrName>ppt_h</p:attrName>
                                            </p:attrNameLst>
                                          </p:cBhvr>
                                          <p:tavLst>
                                            <p:tav tm="0">
                                              <p:val>
                                                <p:fltVal val="0"/>
                                              </p:val>
                                            </p:tav>
                                            <p:tav tm="100000">
                                              <p:val>
                                                <p:strVal val="#ppt_h"/>
                                              </p:val>
                                            </p:tav>
                                          </p:tavLst>
                                        </p:anim>
                                        <p:anim calcmode="lin" valueType="num">
                                          <p:cBhvr>
                                            <p:cTn id="44" dur="400" fill="hold"/>
                                            <p:tgtEl>
                                              <p:spTgt spid="40"/>
                                            </p:tgtEl>
                                            <p:attrNameLst>
                                              <p:attrName>style.rotation</p:attrName>
                                            </p:attrNameLst>
                                          </p:cBhvr>
                                          <p:tavLst>
                                            <p:tav tm="0">
                                              <p:val>
                                                <p:fltVal val="90"/>
                                              </p:val>
                                            </p:tav>
                                            <p:tav tm="100000">
                                              <p:val>
                                                <p:fltVal val="0"/>
                                              </p:val>
                                            </p:tav>
                                          </p:tavLst>
                                        </p:anim>
                                        <p:animEffect transition="in" filter="fade">
                                          <p:cBhvr>
                                            <p:cTn id="45" dur="400"/>
                                            <p:tgtEl>
                                              <p:spTgt spid="40"/>
                                            </p:tgtEl>
                                          </p:cBhvr>
                                        </p:animEffect>
                                      </p:childTnLst>
                                    </p:cTn>
                                  </p:par>
                                </p:childTnLst>
                              </p:cTn>
                            </p:par>
                            <p:par>
                              <p:cTn id="46" fill="hold">
                                <p:stCondLst>
                                  <p:cond delay="272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220"/>
                                </p:stCondLst>
                                <p:childTnLst>
                                  <p:par>
                                    <p:cTn id="51" presetID="31"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400" fill="hold"/>
                                            <p:tgtEl>
                                              <p:spTgt spid="45"/>
                                            </p:tgtEl>
                                            <p:attrNameLst>
                                              <p:attrName>ppt_w</p:attrName>
                                            </p:attrNameLst>
                                          </p:cBhvr>
                                          <p:tavLst>
                                            <p:tav tm="0">
                                              <p:val>
                                                <p:fltVal val="0"/>
                                              </p:val>
                                            </p:tav>
                                            <p:tav tm="100000">
                                              <p:val>
                                                <p:strVal val="#ppt_w"/>
                                              </p:val>
                                            </p:tav>
                                          </p:tavLst>
                                        </p:anim>
                                        <p:anim calcmode="lin" valueType="num">
                                          <p:cBhvr>
                                            <p:cTn id="54" dur="400" fill="hold"/>
                                            <p:tgtEl>
                                              <p:spTgt spid="45"/>
                                            </p:tgtEl>
                                            <p:attrNameLst>
                                              <p:attrName>ppt_h</p:attrName>
                                            </p:attrNameLst>
                                          </p:cBhvr>
                                          <p:tavLst>
                                            <p:tav tm="0">
                                              <p:val>
                                                <p:fltVal val="0"/>
                                              </p:val>
                                            </p:tav>
                                            <p:tav tm="100000">
                                              <p:val>
                                                <p:strVal val="#ppt_h"/>
                                              </p:val>
                                            </p:tav>
                                          </p:tavLst>
                                        </p:anim>
                                        <p:anim calcmode="lin" valueType="num">
                                          <p:cBhvr>
                                            <p:cTn id="55" dur="400" fill="hold"/>
                                            <p:tgtEl>
                                              <p:spTgt spid="45"/>
                                            </p:tgtEl>
                                            <p:attrNameLst>
                                              <p:attrName>style.rotation</p:attrName>
                                            </p:attrNameLst>
                                          </p:cBhvr>
                                          <p:tavLst>
                                            <p:tav tm="0">
                                              <p:val>
                                                <p:fltVal val="90"/>
                                              </p:val>
                                            </p:tav>
                                            <p:tav tm="100000">
                                              <p:val>
                                                <p:fltVal val="0"/>
                                              </p:val>
                                            </p:tav>
                                          </p:tavLst>
                                        </p:anim>
                                        <p:animEffect transition="in" filter="fade">
                                          <p:cBhvr>
                                            <p:cTn id="56" dur="400"/>
                                            <p:tgtEl>
                                              <p:spTgt spid="45"/>
                                            </p:tgtEl>
                                          </p:cBhvr>
                                        </p:animEffect>
                                      </p:childTnLst>
                                    </p:cTn>
                                  </p:par>
                                </p:childTnLst>
                              </p:cTn>
                            </p:par>
                            <p:par>
                              <p:cTn id="57" fill="hold">
                                <p:stCondLst>
                                  <p:cond delay="3620"/>
                                </p:stCondLst>
                                <p:childTnLst>
                                  <p:par>
                                    <p:cTn id="58" presetID="22" presetClass="entr" presetSubtype="8"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par>
                              <p:cTn id="61" fill="hold">
                                <p:stCondLst>
                                  <p:cond delay="4120"/>
                                </p:stCondLst>
                                <p:childTnLst>
                                  <p:par>
                                    <p:cTn id="62" presetID="31" presetClass="entr" presetSubtype="0"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400" fill="hold"/>
                                            <p:tgtEl>
                                              <p:spTgt spid="43"/>
                                            </p:tgtEl>
                                            <p:attrNameLst>
                                              <p:attrName>ppt_w</p:attrName>
                                            </p:attrNameLst>
                                          </p:cBhvr>
                                          <p:tavLst>
                                            <p:tav tm="0">
                                              <p:val>
                                                <p:fltVal val="0"/>
                                              </p:val>
                                            </p:tav>
                                            <p:tav tm="100000">
                                              <p:val>
                                                <p:strVal val="#ppt_w"/>
                                              </p:val>
                                            </p:tav>
                                          </p:tavLst>
                                        </p:anim>
                                        <p:anim calcmode="lin" valueType="num">
                                          <p:cBhvr>
                                            <p:cTn id="65" dur="400" fill="hold"/>
                                            <p:tgtEl>
                                              <p:spTgt spid="43"/>
                                            </p:tgtEl>
                                            <p:attrNameLst>
                                              <p:attrName>ppt_h</p:attrName>
                                            </p:attrNameLst>
                                          </p:cBhvr>
                                          <p:tavLst>
                                            <p:tav tm="0">
                                              <p:val>
                                                <p:fltVal val="0"/>
                                              </p:val>
                                            </p:tav>
                                            <p:tav tm="100000">
                                              <p:val>
                                                <p:strVal val="#ppt_h"/>
                                              </p:val>
                                            </p:tav>
                                          </p:tavLst>
                                        </p:anim>
                                        <p:anim calcmode="lin" valueType="num">
                                          <p:cBhvr>
                                            <p:cTn id="66" dur="400" fill="hold"/>
                                            <p:tgtEl>
                                              <p:spTgt spid="43"/>
                                            </p:tgtEl>
                                            <p:attrNameLst>
                                              <p:attrName>style.rotation</p:attrName>
                                            </p:attrNameLst>
                                          </p:cBhvr>
                                          <p:tavLst>
                                            <p:tav tm="0">
                                              <p:val>
                                                <p:fltVal val="90"/>
                                              </p:val>
                                            </p:tav>
                                            <p:tav tm="100000">
                                              <p:val>
                                                <p:fltVal val="0"/>
                                              </p:val>
                                            </p:tav>
                                          </p:tavLst>
                                        </p:anim>
                                        <p:animEffect transition="in" filter="fade">
                                          <p:cBhvr>
                                            <p:cTn id="67" dur="400"/>
                                            <p:tgtEl>
                                              <p:spTgt spid="43"/>
                                            </p:tgtEl>
                                          </p:cBhvr>
                                        </p:animEffect>
                                      </p:childTnLst>
                                    </p:cTn>
                                  </p:par>
                                </p:childTnLst>
                              </p:cTn>
                            </p:par>
                            <p:par>
                              <p:cTn id="68" fill="hold">
                                <p:stCondLst>
                                  <p:cond delay="4520"/>
                                </p:stCondLst>
                                <p:childTnLst>
                                  <p:par>
                                    <p:cTn id="69" presetID="22" presetClass="entr" presetSubtype="8"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5020"/>
                                </p:stCondLst>
                                <p:childTnLst>
                                  <p:par>
                                    <p:cTn id="73" presetID="42" presetClass="entr" presetSubtype="0"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38" grpId="0" animBg="1"/>
          <p:bldP spid="39" grpId="0" animBg="1"/>
          <p:bldP spid="40" grpId="0"/>
          <p:bldP spid="41" grpId="0"/>
          <p:bldP spid="42" grpId="0"/>
          <p:bldP spid="43" grpId="0"/>
          <p:bldP spid="44" grpId="0" animBg="1"/>
          <p:bldP spid="45" grpId="0"/>
          <p:bldP spid="4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4650096"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3" name="直接连接符 32"/>
          <p:cNvCxnSpPr/>
          <p:nvPr/>
        </p:nvCxnSpPr>
        <p:spPr bwMode="auto">
          <a:xfrm>
            <a:off x="6781173"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学情分析</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29" name="圆角淘宝网chenying0907出品 28"/>
          <p:cNvSpPr/>
          <p:nvPr/>
        </p:nvSpPr>
        <p:spPr bwMode="auto">
          <a:xfrm>
            <a:off x="4312615" y="3339040"/>
            <a:ext cx="4508651" cy="357684"/>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淘宝网chenying0907出品 45"/>
          <p:cNvSpPr txBox="1"/>
          <p:nvPr/>
        </p:nvSpPr>
        <p:spPr>
          <a:xfrm>
            <a:off x="4400507" y="2156449"/>
            <a:ext cx="2133918" cy="584775"/>
          </a:xfrm>
          <a:prstGeom prst="rect">
            <a:avLst/>
          </a:prstGeom>
          <a:noFill/>
        </p:spPr>
        <p:txBody>
          <a:bodyPr wrap="none" rtlCol="0">
            <a:spAutoFit/>
          </a:bodyPr>
          <a:lstStyle/>
          <a:p>
            <a:r>
              <a:rPr lang="zh-CN" altLang="en-US" sz="1600" dirty="0">
                <a:solidFill>
                  <a:schemeClr val="bg2"/>
                </a:solidFill>
                <a:latin typeface="+mj-ea"/>
                <a:ea typeface="+mj-ea"/>
              </a:rPr>
              <a:t>￭具备基本的业务素养</a:t>
            </a:r>
          </a:p>
          <a:p>
            <a:r>
              <a:rPr lang="zh-CN" altLang="en-US" sz="1600" dirty="0">
                <a:solidFill>
                  <a:schemeClr val="bg2"/>
                </a:solidFill>
                <a:latin typeface="+mj-ea"/>
                <a:ea typeface="+mj-ea"/>
              </a:rPr>
              <a:t>￭基础的岗位操作技能</a:t>
            </a:r>
          </a:p>
        </p:txBody>
      </p:sp>
      <p:sp>
        <p:nvSpPr>
          <p:cNvPr id="47" name="圆角淘宝网chenying0907出品 46"/>
          <p:cNvSpPr/>
          <p:nvPr/>
        </p:nvSpPr>
        <p:spPr bwMode="auto">
          <a:xfrm>
            <a:off x="4312615" y="1714535"/>
            <a:ext cx="4508651" cy="357684"/>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淘宝网chenying0907出品 47"/>
          <p:cNvSpPr/>
          <p:nvPr/>
        </p:nvSpPr>
        <p:spPr>
          <a:xfrm>
            <a:off x="6155663" y="1710623"/>
            <a:ext cx="2378427" cy="369332"/>
          </a:xfrm>
          <a:prstGeom prst="rect">
            <a:avLst/>
          </a:prstGeom>
          <a:noFill/>
          <a:ln>
            <a:noFill/>
          </a:ln>
        </p:spPr>
        <p:txBody>
          <a:bodyPr wrap="square">
            <a:spAutoFit/>
          </a:bodyPr>
          <a:lstStyle/>
          <a:p>
            <a:pPr>
              <a:defRPr/>
            </a:pPr>
            <a:r>
              <a:rPr lang="zh-CN" altLang="en-US" kern="0" dirty="0" smtClean="0">
                <a:solidFill>
                  <a:schemeClr val="accent1"/>
                </a:solidFill>
                <a:latin typeface="微软雅黑" panose="020B0503020204020204" pitchFamily="34" charset="-122"/>
                <a:ea typeface="微软雅黑" panose="020B0503020204020204" pitchFamily="34" charset="-122"/>
              </a:rPr>
              <a:t>前期</a:t>
            </a:r>
            <a:r>
              <a:rPr lang="zh-CN" altLang="en-US" kern="0" dirty="0">
                <a:solidFill>
                  <a:schemeClr val="accent1"/>
                </a:solidFill>
                <a:latin typeface="微软雅黑" panose="020B0503020204020204" pitchFamily="34" charset="-122"/>
                <a:ea typeface="微软雅黑" panose="020B0503020204020204" pitchFamily="34" charset="-122"/>
              </a:rPr>
              <a:t>知识掌握扎实</a:t>
            </a:r>
            <a:endParaRPr lang="en-US" altLang="zh-CN" kern="0" dirty="0">
              <a:solidFill>
                <a:schemeClr val="accent1"/>
              </a:solidFill>
              <a:latin typeface="微软雅黑" panose="020B0503020204020204" pitchFamily="34" charset="-122"/>
              <a:ea typeface="微软雅黑" panose="020B0503020204020204" pitchFamily="34" charset="-122"/>
            </a:endParaRPr>
          </a:p>
        </p:txBody>
      </p:sp>
      <p:sp>
        <p:nvSpPr>
          <p:cNvPr id="49" name="淘宝网chenying0907出品 48"/>
          <p:cNvSpPr/>
          <p:nvPr/>
        </p:nvSpPr>
        <p:spPr>
          <a:xfrm>
            <a:off x="4393406" y="1710623"/>
            <a:ext cx="1107996" cy="369332"/>
          </a:xfrm>
          <a:prstGeom prst="rect">
            <a:avLst/>
          </a:prstGeom>
          <a:noFill/>
        </p:spPr>
        <p:txBody>
          <a:bodyPr wrap="none">
            <a:spAutoFit/>
          </a:bodyPr>
          <a:lstStyle/>
          <a:p>
            <a:pPr>
              <a:defRPr/>
            </a:pPr>
            <a:r>
              <a:rPr lang="zh-CN" altLang="en-US" b="1" kern="0" dirty="0">
                <a:solidFill>
                  <a:schemeClr val="accent1"/>
                </a:solidFill>
                <a:latin typeface="微软雅黑" panose="020B0503020204020204" pitchFamily="34" charset="-122"/>
                <a:ea typeface="微软雅黑" panose="020B0503020204020204" pitchFamily="34" charset="-122"/>
              </a:rPr>
              <a:t>学习基础</a:t>
            </a:r>
          </a:p>
        </p:txBody>
      </p:sp>
      <p:sp>
        <p:nvSpPr>
          <p:cNvPr id="50" name="淘宝网chenying0907出品 49"/>
          <p:cNvSpPr txBox="1"/>
          <p:nvPr/>
        </p:nvSpPr>
        <p:spPr>
          <a:xfrm>
            <a:off x="4400507" y="3707213"/>
            <a:ext cx="3159839" cy="830997"/>
          </a:xfrm>
          <a:prstGeom prst="rect">
            <a:avLst/>
          </a:prstGeom>
          <a:noFill/>
        </p:spPr>
        <p:txBody>
          <a:bodyPr wrap="none" rtlCol="0">
            <a:spAutoFit/>
          </a:bodyPr>
          <a:lstStyle>
            <a:defPPr>
              <a:defRPr lang="zh-CN"/>
            </a:defPPr>
            <a:lvl1pPr>
              <a:defRPr>
                <a:solidFill>
                  <a:schemeClr val="bg1"/>
                </a:solidFill>
                <a:latin typeface="+mj-ea"/>
                <a:ea typeface="+mj-ea"/>
              </a:defRPr>
            </a:lvl1pPr>
          </a:lstStyle>
          <a:p>
            <a:r>
              <a:rPr lang="en-US" altLang="zh-CN" sz="1600" dirty="0">
                <a:solidFill>
                  <a:schemeClr val="bg2"/>
                </a:solidFill>
              </a:rPr>
              <a:t>￭</a:t>
            </a:r>
            <a:r>
              <a:rPr lang="zh-CN" altLang="en-US" sz="1600" dirty="0">
                <a:solidFill>
                  <a:schemeClr val="bg2"/>
                </a:solidFill>
              </a:rPr>
              <a:t>专业素养薄弱，动手能力较差</a:t>
            </a:r>
            <a:endParaRPr lang="en-US" altLang="zh-CN" sz="1600" dirty="0">
              <a:solidFill>
                <a:schemeClr val="bg2"/>
              </a:solidFill>
            </a:endParaRPr>
          </a:p>
          <a:p>
            <a:r>
              <a:rPr lang="en-US" altLang="zh-CN" sz="1600" dirty="0">
                <a:solidFill>
                  <a:schemeClr val="bg2"/>
                </a:solidFill>
              </a:rPr>
              <a:t>￭</a:t>
            </a:r>
            <a:r>
              <a:rPr lang="zh-CN" altLang="en-US" sz="1600" dirty="0">
                <a:solidFill>
                  <a:schemeClr val="bg2"/>
                </a:solidFill>
              </a:rPr>
              <a:t>自主学习能力不足</a:t>
            </a:r>
            <a:endParaRPr lang="en-US" altLang="zh-CN" sz="1600" dirty="0">
              <a:solidFill>
                <a:schemeClr val="bg2"/>
              </a:solidFill>
            </a:endParaRPr>
          </a:p>
          <a:p>
            <a:r>
              <a:rPr lang="en-US" altLang="zh-CN" sz="1600" dirty="0">
                <a:solidFill>
                  <a:schemeClr val="bg2"/>
                </a:solidFill>
              </a:rPr>
              <a:t>￭</a:t>
            </a:r>
            <a:r>
              <a:rPr lang="zh-CN" altLang="en-US" sz="1600" dirty="0">
                <a:solidFill>
                  <a:schemeClr val="bg2"/>
                </a:solidFill>
              </a:rPr>
              <a:t>对经济业务识别与判断经验不足</a:t>
            </a:r>
            <a:endParaRPr lang="en-US" altLang="zh-CN" sz="1600" dirty="0">
              <a:solidFill>
                <a:schemeClr val="bg2"/>
              </a:solidFill>
            </a:endParaRPr>
          </a:p>
        </p:txBody>
      </p:sp>
      <p:sp>
        <p:nvSpPr>
          <p:cNvPr id="51" name="淘宝网chenying0907出品 50"/>
          <p:cNvSpPr/>
          <p:nvPr/>
        </p:nvSpPr>
        <p:spPr>
          <a:xfrm>
            <a:off x="6155663" y="3333216"/>
            <a:ext cx="2378427" cy="369332"/>
          </a:xfrm>
          <a:prstGeom prst="rect">
            <a:avLst/>
          </a:prstGeom>
          <a:noFill/>
          <a:ln>
            <a:noFill/>
          </a:ln>
        </p:spPr>
        <p:txBody>
          <a:bodyPr wrap="square">
            <a:spAutoFit/>
          </a:bodyPr>
          <a:lstStyle/>
          <a:p>
            <a:pPr>
              <a:defRPr/>
            </a:pPr>
            <a:r>
              <a:rPr lang="zh-CN" altLang="en-US" kern="0" dirty="0">
                <a:solidFill>
                  <a:schemeClr val="accent1"/>
                </a:solidFill>
                <a:latin typeface="微软雅黑" panose="020B0503020204020204" pitchFamily="34" charset="-122"/>
                <a:ea typeface="微软雅黑" panose="020B0503020204020204" pitchFamily="34" charset="-122"/>
              </a:rPr>
              <a:t>存在较大差异性</a:t>
            </a:r>
            <a:endParaRPr lang="en-US" altLang="zh-CN" kern="0" dirty="0">
              <a:solidFill>
                <a:schemeClr val="accent1"/>
              </a:solidFill>
              <a:latin typeface="微软雅黑" panose="020B0503020204020204" pitchFamily="34" charset="-122"/>
              <a:ea typeface="微软雅黑" panose="020B0503020204020204" pitchFamily="34" charset="-122"/>
            </a:endParaRPr>
          </a:p>
        </p:txBody>
      </p:sp>
      <p:sp>
        <p:nvSpPr>
          <p:cNvPr id="52" name="淘宝网chenying0907出品 51"/>
          <p:cNvSpPr/>
          <p:nvPr/>
        </p:nvSpPr>
        <p:spPr>
          <a:xfrm>
            <a:off x="4393406" y="3333216"/>
            <a:ext cx="1569660" cy="369332"/>
          </a:xfrm>
          <a:prstGeom prst="rect">
            <a:avLst/>
          </a:prstGeom>
          <a:noFill/>
        </p:spPr>
        <p:txBody>
          <a:bodyPr wrap="none">
            <a:spAutoFit/>
          </a:bodyPr>
          <a:lstStyle/>
          <a:p>
            <a:pPr>
              <a:defRPr/>
            </a:pPr>
            <a:r>
              <a:rPr lang="zh-CN" altLang="en-US" b="1" kern="0" dirty="0">
                <a:solidFill>
                  <a:schemeClr val="accent1"/>
                </a:solidFill>
                <a:latin typeface="微软雅黑" panose="020B0503020204020204" pitchFamily="34" charset="-122"/>
                <a:ea typeface="微软雅黑" panose="020B0503020204020204" pitchFamily="34" charset="-122"/>
              </a:rPr>
              <a:t>学习认知能力</a:t>
            </a:r>
          </a:p>
        </p:txBody>
      </p:sp>
      <p:sp>
        <p:nvSpPr>
          <p:cNvPr id="55" name="圆角淘宝网chenying0907出品 54"/>
          <p:cNvSpPr/>
          <p:nvPr/>
        </p:nvSpPr>
        <p:spPr bwMode="auto">
          <a:xfrm>
            <a:off x="4312615" y="4928435"/>
            <a:ext cx="4508651" cy="357684"/>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6" name="淘宝网chenying0907出品 55"/>
          <p:cNvSpPr txBox="1"/>
          <p:nvPr/>
        </p:nvSpPr>
        <p:spPr>
          <a:xfrm>
            <a:off x="4400507" y="5296608"/>
            <a:ext cx="3570208" cy="584775"/>
          </a:xfrm>
          <a:prstGeom prst="rect">
            <a:avLst/>
          </a:prstGeom>
          <a:noFill/>
        </p:spPr>
        <p:txBody>
          <a:bodyPr wrap="none" rtlCol="0">
            <a:spAutoFit/>
          </a:bodyPr>
          <a:lstStyle>
            <a:defPPr>
              <a:defRPr lang="zh-CN"/>
            </a:defPPr>
            <a:lvl1pPr>
              <a:defRPr>
                <a:solidFill>
                  <a:schemeClr val="bg1"/>
                </a:solidFill>
                <a:latin typeface="+mj-ea"/>
                <a:ea typeface="+mj-ea"/>
              </a:defRPr>
            </a:lvl1pPr>
          </a:lstStyle>
          <a:p>
            <a:r>
              <a:rPr lang="zh-CN" altLang="en-US" sz="1600" dirty="0">
                <a:solidFill>
                  <a:schemeClr val="bg2"/>
                </a:solidFill>
              </a:rPr>
              <a:t>￭信息网络达人</a:t>
            </a:r>
          </a:p>
          <a:p>
            <a:r>
              <a:rPr lang="zh-CN" altLang="en-US" sz="1600" dirty="0">
                <a:solidFill>
                  <a:schemeClr val="bg2"/>
                </a:solidFill>
              </a:rPr>
              <a:t>￭倾向于生动、形象的信息化课堂教学</a:t>
            </a:r>
          </a:p>
        </p:txBody>
      </p:sp>
      <p:sp>
        <p:nvSpPr>
          <p:cNvPr id="57" name="淘宝网chenying0907出品 56"/>
          <p:cNvSpPr/>
          <p:nvPr/>
        </p:nvSpPr>
        <p:spPr>
          <a:xfrm>
            <a:off x="6155663" y="4922611"/>
            <a:ext cx="2378427" cy="369332"/>
          </a:xfrm>
          <a:prstGeom prst="rect">
            <a:avLst/>
          </a:prstGeom>
          <a:noFill/>
          <a:ln>
            <a:noFill/>
          </a:ln>
        </p:spPr>
        <p:txBody>
          <a:bodyPr wrap="square">
            <a:spAutoFit/>
          </a:bodyPr>
          <a:lstStyle/>
          <a:p>
            <a:pPr>
              <a:defRPr/>
            </a:pPr>
            <a:r>
              <a:rPr lang="zh-CN" altLang="en-US" kern="0" dirty="0">
                <a:solidFill>
                  <a:schemeClr val="accent1"/>
                </a:solidFill>
                <a:latin typeface="微软雅黑" panose="020B0503020204020204" pitchFamily="34" charset="-122"/>
                <a:ea typeface="微软雅黑" panose="020B0503020204020204" pitchFamily="34" charset="-122"/>
              </a:rPr>
              <a:t>乐于用信息化手段</a:t>
            </a:r>
            <a:endParaRPr lang="en-US" altLang="zh-CN" kern="0" dirty="0">
              <a:solidFill>
                <a:schemeClr val="accent1"/>
              </a:solidFill>
              <a:latin typeface="微软雅黑" panose="020B0503020204020204" pitchFamily="34" charset="-122"/>
              <a:ea typeface="微软雅黑" panose="020B0503020204020204" pitchFamily="34" charset="-122"/>
            </a:endParaRPr>
          </a:p>
        </p:txBody>
      </p:sp>
      <p:sp>
        <p:nvSpPr>
          <p:cNvPr id="58" name="淘宝网chenying0907出品 57"/>
          <p:cNvSpPr/>
          <p:nvPr/>
        </p:nvSpPr>
        <p:spPr>
          <a:xfrm>
            <a:off x="4393406" y="4922611"/>
            <a:ext cx="1338828" cy="369332"/>
          </a:xfrm>
          <a:prstGeom prst="rect">
            <a:avLst/>
          </a:prstGeom>
          <a:noFill/>
        </p:spPr>
        <p:txBody>
          <a:bodyPr wrap="none">
            <a:spAutoFit/>
          </a:bodyPr>
          <a:lstStyle/>
          <a:p>
            <a:pPr>
              <a:defRPr/>
            </a:pPr>
            <a:r>
              <a:rPr lang="zh-CN" altLang="en-US" b="1" kern="0" dirty="0">
                <a:solidFill>
                  <a:schemeClr val="accent1"/>
                </a:solidFill>
                <a:latin typeface="微软雅黑" panose="020B0503020204020204" pitchFamily="34" charset="-122"/>
                <a:ea typeface="微软雅黑" panose="020B0503020204020204" pitchFamily="34" charset="-122"/>
              </a:rPr>
              <a:t>信息素养高</a:t>
            </a:r>
          </a:p>
        </p:txBody>
      </p:sp>
      <p:sp>
        <p:nvSpPr>
          <p:cNvPr id="60" name="Oval 6"/>
          <p:cNvSpPr>
            <a:spLocks noChangeArrowheads="1"/>
          </p:cNvSpPr>
          <p:nvPr/>
        </p:nvSpPr>
        <p:spPr bwMode="auto">
          <a:xfrm>
            <a:off x="764002" y="1973414"/>
            <a:ext cx="2964798" cy="2968666"/>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7"/>
          <p:cNvSpPr>
            <a:spLocks noChangeArrowheads="1"/>
          </p:cNvSpPr>
          <p:nvPr/>
        </p:nvSpPr>
        <p:spPr bwMode="auto">
          <a:xfrm>
            <a:off x="941967" y="2151379"/>
            <a:ext cx="2608868" cy="2612736"/>
          </a:xfrm>
          <a:prstGeom prst="ellipse">
            <a:avLst/>
          </a:pr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淘宝网chenying0907出品 198"/>
          <p:cNvSpPr>
            <a:spLocks noChangeArrowheads="1"/>
          </p:cNvSpPr>
          <p:nvPr/>
        </p:nvSpPr>
        <p:spPr bwMode="auto">
          <a:xfrm>
            <a:off x="1151416" y="5079991"/>
            <a:ext cx="2189970" cy="7078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en-US" altLang="zh-CN" sz="2000" dirty="0" smtClean="0">
                <a:solidFill>
                  <a:schemeClr val="bg2"/>
                </a:solidFill>
                <a:latin typeface="+mj-ea"/>
                <a:ea typeface="+mj-ea"/>
              </a:rPr>
              <a:t>90</a:t>
            </a:r>
            <a:r>
              <a:rPr lang="zh-CN" altLang="en-US" sz="2000" dirty="0" smtClean="0">
                <a:solidFill>
                  <a:schemeClr val="bg2"/>
                </a:solidFill>
                <a:latin typeface="+mj-ea"/>
                <a:ea typeface="+mj-ea"/>
              </a:rPr>
              <a:t>后大一行政管理类</a:t>
            </a:r>
            <a:r>
              <a:rPr lang="zh-CN" altLang="en-US" sz="2000" dirty="0">
                <a:solidFill>
                  <a:schemeClr val="bg2"/>
                </a:solidFill>
                <a:latin typeface="+mj-ea"/>
                <a:ea typeface="+mj-ea"/>
              </a:rPr>
              <a:t>学生</a:t>
            </a:r>
          </a:p>
        </p:txBody>
      </p:sp>
    </p:spTree>
    <p:extLst>
      <p:ext uri="{BB962C8B-B14F-4D97-AF65-F5344CB8AC3E}">
        <p14:creationId xmlns:p14="http://schemas.microsoft.com/office/powerpoint/2010/main" val="984266406"/>
      </p:ext>
    </p:extLst>
  </p:cSld>
  <p:clrMapOvr>
    <a:masterClrMapping/>
  </p:clrMapOvr>
  <p:transition spd="slow" advTm="793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5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fltVal val="0"/>
                                          </p:val>
                                        </p:tav>
                                        <p:tav tm="100000">
                                          <p:val>
                                            <p:strVal val="#ppt_w"/>
                                          </p:val>
                                        </p:tav>
                                      </p:tavLst>
                                    </p:anim>
                                    <p:anim calcmode="lin" valueType="num">
                                      <p:cBhvr>
                                        <p:cTn id="27" dur="500" fill="hold"/>
                                        <p:tgtEl>
                                          <p:spTgt spid="60"/>
                                        </p:tgtEl>
                                        <p:attrNameLst>
                                          <p:attrName>ppt_h</p:attrName>
                                        </p:attrNameLst>
                                      </p:cBhvr>
                                      <p:tavLst>
                                        <p:tav tm="0">
                                          <p:val>
                                            <p:fltVal val="0"/>
                                          </p:val>
                                        </p:tav>
                                        <p:tav tm="100000">
                                          <p:val>
                                            <p:strVal val="#ppt_h"/>
                                          </p:val>
                                        </p:tav>
                                      </p:tavLst>
                                    </p:anim>
                                    <p:animEffect transition="in" filter="fade">
                                      <p:cBhvr>
                                        <p:cTn id="28" dur="500"/>
                                        <p:tgtEl>
                                          <p:spTgt spid="60"/>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Scale>
                                      <p:cBhvr>
                                        <p:cTn id="31"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63"/>
                                        </p:tgtEl>
                                        <p:attrNameLst>
                                          <p:attrName>ppt_x,ppt_y</p:attrName>
                                        </p:attrNameLst>
                                      </p:cBhvr>
                                      <p:rCtr x="0" y="0"/>
                                    </p:animMotion>
                                    <p:animEffect transition="in" filter="fade">
                                      <p:cBhvr>
                                        <p:cTn id="33" dur="1000"/>
                                        <p:tgtEl>
                                          <p:spTgt spid="63"/>
                                        </p:tgtEl>
                                      </p:cBhvr>
                                    </p:animEffect>
                                  </p:childTnLst>
                                </p:cTn>
                              </p:par>
                            </p:childTnLst>
                          </p:cTn>
                        </p:par>
                        <p:par>
                          <p:cTn id="34" fill="hold">
                            <p:stCondLst>
                              <p:cond delay="1820"/>
                            </p:stCondLst>
                            <p:childTnLst>
                              <p:par>
                                <p:cTn id="35" presetID="2" presetClass="entr" presetSubtype="2"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0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fill="hold"/>
                                        <p:tgtEl>
                                          <p:spTgt spid="55"/>
                                        </p:tgtEl>
                                        <p:attrNameLst>
                                          <p:attrName>ppt_x</p:attrName>
                                        </p:attrNameLst>
                                      </p:cBhvr>
                                      <p:tavLst>
                                        <p:tav tm="0">
                                          <p:val>
                                            <p:strVal val="1+#ppt_w/2"/>
                                          </p:val>
                                        </p:tav>
                                        <p:tav tm="100000">
                                          <p:val>
                                            <p:strVal val="#ppt_x"/>
                                          </p:val>
                                        </p:tav>
                                      </p:tavLst>
                                    </p:anim>
                                    <p:anim calcmode="lin" valueType="num">
                                      <p:cBhvr additive="base">
                                        <p:cTn id="46" dur="500" fill="hold"/>
                                        <p:tgtEl>
                                          <p:spTgt spid="55"/>
                                        </p:tgtEl>
                                        <p:attrNameLst>
                                          <p:attrName>ppt_y</p:attrName>
                                        </p:attrNameLst>
                                      </p:cBhvr>
                                      <p:tavLst>
                                        <p:tav tm="0">
                                          <p:val>
                                            <p:strVal val="#ppt_y"/>
                                          </p:val>
                                        </p:tav>
                                        <p:tav tm="100000">
                                          <p:val>
                                            <p:strVal val="#ppt_y"/>
                                          </p:val>
                                        </p:tav>
                                      </p:tavLst>
                                    </p:anim>
                                  </p:childTnLst>
                                </p:cTn>
                              </p:par>
                            </p:childTnLst>
                          </p:cTn>
                        </p:par>
                        <p:par>
                          <p:cTn id="47" fill="hold">
                            <p:stCondLst>
                              <p:cond delay="2520"/>
                            </p:stCondLst>
                            <p:childTnLst>
                              <p:par>
                                <p:cTn id="48" presetID="31"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fltVal val="0"/>
                                          </p:val>
                                        </p:tav>
                                        <p:tav tm="100000">
                                          <p:val>
                                            <p:strVal val="#ppt_h"/>
                                          </p:val>
                                        </p:tav>
                                      </p:tavLst>
                                    </p:anim>
                                    <p:anim calcmode="lin" valueType="num">
                                      <p:cBhvr>
                                        <p:cTn id="52" dur="500" fill="hold"/>
                                        <p:tgtEl>
                                          <p:spTgt spid="49"/>
                                        </p:tgtEl>
                                        <p:attrNameLst>
                                          <p:attrName>style.rotation</p:attrName>
                                        </p:attrNameLst>
                                      </p:cBhvr>
                                      <p:tavLst>
                                        <p:tav tm="0">
                                          <p:val>
                                            <p:fltVal val="90"/>
                                          </p:val>
                                        </p:tav>
                                        <p:tav tm="100000">
                                          <p:val>
                                            <p:fltVal val="0"/>
                                          </p:val>
                                        </p:tav>
                                      </p:tavLst>
                                    </p:anim>
                                    <p:animEffect transition="in" filter="fade">
                                      <p:cBhvr>
                                        <p:cTn id="53" dur="500"/>
                                        <p:tgtEl>
                                          <p:spTgt spid="49"/>
                                        </p:tgtEl>
                                      </p:cBhvr>
                                    </p:animEffect>
                                  </p:childTnLst>
                                </p:cTn>
                              </p:par>
                            </p:childTnLst>
                          </p:cTn>
                        </p:par>
                        <p:par>
                          <p:cTn id="54" fill="hold">
                            <p:stCondLst>
                              <p:cond delay="3020"/>
                            </p:stCondLst>
                            <p:childTnLst>
                              <p:par>
                                <p:cTn id="55" presetID="22" presetClass="entr" presetSubtype="8"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left)">
                                      <p:cBhvr>
                                        <p:cTn id="57" dur="500"/>
                                        <p:tgtEl>
                                          <p:spTgt spid="48"/>
                                        </p:tgtEl>
                                      </p:cBhvr>
                                    </p:animEffect>
                                  </p:childTnLst>
                                </p:cTn>
                              </p:par>
                            </p:childTnLst>
                          </p:cTn>
                        </p:par>
                        <p:par>
                          <p:cTn id="58" fill="hold">
                            <p:stCondLst>
                              <p:cond delay="3520"/>
                            </p:stCondLst>
                            <p:childTnLst>
                              <p:par>
                                <p:cTn id="59" presetID="22" presetClass="entr" presetSubtype="1"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childTnLst>
                          </p:cTn>
                        </p:par>
                        <p:par>
                          <p:cTn id="62" fill="hold">
                            <p:stCondLst>
                              <p:cond delay="4020"/>
                            </p:stCondLst>
                            <p:childTnLst>
                              <p:par>
                                <p:cTn id="63" presetID="31" presetClass="entr" presetSubtype="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90"/>
                                          </p:val>
                                        </p:tav>
                                        <p:tav tm="100000">
                                          <p:val>
                                            <p:fltVal val="0"/>
                                          </p:val>
                                        </p:tav>
                                      </p:tavLst>
                                    </p:anim>
                                    <p:animEffect transition="in" filter="fade">
                                      <p:cBhvr>
                                        <p:cTn id="68" dur="500"/>
                                        <p:tgtEl>
                                          <p:spTgt spid="52"/>
                                        </p:tgtEl>
                                      </p:cBhvr>
                                    </p:animEffect>
                                  </p:childTnLst>
                                </p:cTn>
                              </p:par>
                            </p:childTnLst>
                          </p:cTn>
                        </p:par>
                        <p:par>
                          <p:cTn id="69" fill="hold">
                            <p:stCondLst>
                              <p:cond delay="4520"/>
                            </p:stCondLst>
                            <p:childTnLst>
                              <p:par>
                                <p:cTn id="70" presetID="22" presetClass="entr" presetSubtype="8"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left)">
                                      <p:cBhvr>
                                        <p:cTn id="72" dur="500"/>
                                        <p:tgtEl>
                                          <p:spTgt spid="51"/>
                                        </p:tgtEl>
                                      </p:cBhvr>
                                    </p:animEffect>
                                  </p:childTnLst>
                                </p:cTn>
                              </p:par>
                            </p:childTnLst>
                          </p:cTn>
                        </p:par>
                        <p:par>
                          <p:cTn id="73" fill="hold">
                            <p:stCondLst>
                              <p:cond delay="5020"/>
                            </p:stCondLst>
                            <p:childTnLst>
                              <p:par>
                                <p:cTn id="74" presetID="22" presetClass="entr" presetSubtype="1"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up)">
                                      <p:cBhvr>
                                        <p:cTn id="76" dur="500"/>
                                        <p:tgtEl>
                                          <p:spTgt spid="50"/>
                                        </p:tgtEl>
                                      </p:cBhvr>
                                    </p:animEffect>
                                  </p:childTnLst>
                                </p:cTn>
                              </p:par>
                            </p:childTnLst>
                          </p:cTn>
                        </p:par>
                        <p:par>
                          <p:cTn id="77" fill="hold">
                            <p:stCondLst>
                              <p:cond delay="5520"/>
                            </p:stCondLst>
                            <p:childTnLst>
                              <p:par>
                                <p:cTn id="78" presetID="31" presetClass="entr" presetSubtype="0"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 calcmode="lin" valueType="num">
                                      <p:cBhvr>
                                        <p:cTn id="80" dur="500" fill="hold"/>
                                        <p:tgtEl>
                                          <p:spTgt spid="58"/>
                                        </p:tgtEl>
                                        <p:attrNameLst>
                                          <p:attrName>ppt_w</p:attrName>
                                        </p:attrNameLst>
                                      </p:cBhvr>
                                      <p:tavLst>
                                        <p:tav tm="0">
                                          <p:val>
                                            <p:fltVal val="0"/>
                                          </p:val>
                                        </p:tav>
                                        <p:tav tm="100000">
                                          <p:val>
                                            <p:strVal val="#ppt_w"/>
                                          </p:val>
                                        </p:tav>
                                      </p:tavLst>
                                    </p:anim>
                                    <p:anim calcmode="lin" valueType="num">
                                      <p:cBhvr>
                                        <p:cTn id="81" dur="500" fill="hold"/>
                                        <p:tgtEl>
                                          <p:spTgt spid="58"/>
                                        </p:tgtEl>
                                        <p:attrNameLst>
                                          <p:attrName>ppt_h</p:attrName>
                                        </p:attrNameLst>
                                      </p:cBhvr>
                                      <p:tavLst>
                                        <p:tav tm="0">
                                          <p:val>
                                            <p:fltVal val="0"/>
                                          </p:val>
                                        </p:tav>
                                        <p:tav tm="100000">
                                          <p:val>
                                            <p:strVal val="#ppt_h"/>
                                          </p:val>
                                        </p:tav>
                                      </p:tavLst>
                                    </p:anim>
                                    <p:anim calcmode="lin" valueType="num">
                                      <p:cBhvr>
                                        <p:cTn id="82" dur="500" fill="hold"/>
                                        <p:tgtEl>
                                          <p:spTgt spid="58"/>
                                        </p:tgtEl>
                                        <p:attrNameLst>
                                          <p:attrName>style.rotation</p:attrName>
                                        </p:attrNameLst>
                                      </p:cBhvr>
                                      <p:tavLst>
                                        <p:tav tm="0">
                                          <p:val>
                                            <p:fltVal val="90"/>
                                          </p:val>
                                        </p:tav>
                                        <p:tav tm="100000">
                                          <p:val>
                                            <p:fltVal val="0"/>
                                          </p:val>
                                        </p:tav>
                                      </p:tavLst>
                                    </p:anim>
                                    <p:animEffect transition="in" filter="fade">
                                      <p:cBhvr>
                                        <p:cTn id="83" dur="500"/>
                                        <p:tgtEl>
                                          <p:spTgt spid="58"/>
                                        </p:tgtEl>
                                      </p:cBhvr>
                                    </p:animEffect>
                                  </p:childTnLst>
                                </p:cTn>
                              </p:par>
                            </p:childTnLst>
                          </p:cTn>
                        </p:par>
                        <p:par>
                          <p:cTn id="84" fill="hold">
                            <p:stCondLst>
                              <p:cond delay="6020"/>
                            </p:stCondLst>
                            <p:childTnLst>
                              <p:par>
                                <p:cTn id="85" presetID="22" presetClass="entr" presetSubtype="8"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wipe(left)">
                                      <p:cBhvr>
                                        <p:cTn id="87" dur="500"/>
                                        <p:tgtEl>
                                          <p:spTgt spid="57"/>
                                        </p:tgtEl>
                                      </p:cBhvr>
                                    </p:animEffect>
                                  </p:childTnLst>
                                </p:cTn>
                              </p:par>
                            </p:childTnLst>
                          </p:cTn>
                        </p:par>
                        <p:par>
                          <p:cTn id="88" fill="hold">
                            <p:stCondLst>
                              <p:cond delay="6520"/>
                            </p:stCondLst>
                            <p:childTnLst>
                              <p:par>
                                <p:cTn id="89" presetID="22" presetClass="entr" presetSubtype="1"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up)">
                                      <p:cBhvr>
                                        <p:cTn id="9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29" grpId="0" animBg="1"/>
      <p:bldP spid="46" grpId="0"/>
      <p:bldP spid="47" grpId="0" animBg="1"/>
      <p:bldP spid="48" grpId="0"/>
      <p:bldP spid="49" grpId="0"/>
      <p:bldP spid="50" grpId="0"/>
      <p:bldP spid="51" grpId="0"/>
      <p:bldP spid="52" grpId="0"/>
      <p:bldP spid="55" grpId="0" animBg="1"/>
      <p:bldP spid="56" grpId="0"/>
      <p:bldP spid="57" grpId="0"/>
      <p:bldP spid="58" grpId="0"/>
      <p:bldP spid="60" grpId="0" animBg="1"/>
      <p:bldP spid="61" grpId="0" animBg="1"/>
      <p:bldP spid="63"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4650096"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3" name="直接连接符 32"/>
          <p:cNvCxnSpPr/>
          <p:nvPr/>
        </p:nvCxnSpPr>
        <p:spPr bwMode="auto">
          <a:xfrm>
            <a:off x="6781173"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课程定位</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grpSp>
        <p:nvGrpSpPr>
          <p:cNvPr id="11" name="Group 4"/>
          <p:cNvGrpSpPr>
            <a:grpSpLocks noChangeAspect="1"/>
          </p:cNvGrpSpPr>
          <p:nvPr/>
        </p:nvGrpSpPr>
        <p:grpSpPr bwMode="auto">
          <a:xfrm>
            <a:off x="3597831" y="1004171"/>
            <a:ext cx="2137510" cy="2954184"/>
            <a:chOff x="3116" y="561"/>
            <a:chExt cx="1450" cy="2004"/>
          </a:xfrm>
        </p:grpSpPr>
        <p:sp>
          <p:nvSpPr>
            <p:cNvPr id="12" name="淘宝网chenying0907出品 5"/>
            <p:cNvSpPr>
              <a:spLocks/>
            </p:cNvSpPr>
            <p:nvPr/>
          </p:nvSpPr>
          <p:spPr bwMode="auto">
            <a:xfrm>
              <a:off x="3116" y="561"/>
              <a:ext cx="1450" cy="2004"/>
            </a:xfrm>
            <a:custGeom>
              <a:avLst/>
              <a:gdLst>
                <a:gd name="T0" fmla="*/ 1835 w 3670"/>
                <a:gd name="T1" fmla="*/ 0 h 5076"/>
                <a:gd name="T2" fmla="*/ 3670 w 3670"/>
                <a:gd name="T3" fmla="*/ 1835 h 5076"/>
                <a:gd name="T4" fmla="*/ 1835 w 3670"/>
                <a:gd name="T5" fmla="*/ 5076 h 5076"/>
                <a:gd name="T6" fmla="*/ 0 w 3670"/>
                <a:gd name="T7" fmla="*/ 1835 h 5076"/>
                <a:gd name="T8" fmla="*/ 1835 w 3670"/>
                <a:gd name="T9" fmla="*/ 0 h 5076"/>
              </a:gdLst>
              <a:ahLst/>
              <a:cxnLst>
                <a:cxn ang="0">
                  <a:pos x="T0" y="T1"/>
                </a:cxn>
                <a:cxn ang="0">
                  <a:pos x="T2" y="T3"/>
                </a:cxn>
                <a:cxn ang="0">
                  <a:pos x="T4" y="T5"/>
                </a:cxn>
                <a:cxn ang="0">
                  <a:pos x="T6" y="T7"/>
                </a:cxn>
                <a:cxn ang="0">
                  <a:pos x="T8" y="T9"/>
                </a:cxn>
              </a:cxnLst>
              <a:rect l="0" t="0" r="r" b="b"/>
              <a:pathLst>
                <a:path w="3670" h="5076">
                  <a:moveTo>
                    <a:pt x="1835" y="0"/>
                  </a:moveTo>
                  <a:cubicBezTo>
                    <a:pt x="2848" y="0"/>
                    <a:pt x="3670" y="822"/>
                    <a:pt x="3670" y="1835"/>
                  </a:cubicBezTo>
                  <a:cubicBezTo>
                    <a:pt x="3670" y="2848"/>
                    <a:pt x="2344" y="5076"/>
                    <a:pt x="1835" y="5076"/>
                  </a:cubicBezTo>
                  <a:cubicBezTo>
                    <a:pt x="1326" y="5076"/>
                    <a:pt x="0" y="2848"/>
                    <a:pt x="0" y="1835"/>
                  </a:cubicBezTo>
                  <a:cubicBezTo>
                    <a:pt x="0" y="822"/>
                    <a:pt x="822" y="0"/>
                    <a:pt x="18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3225" y="670"/>
              <a:ext cx="1232" cy="1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淘宝网chenying0907出品 13"/>
          <p:cNvSpPr/>
          <p:nvPr/>
        </p:nvSpPr>
        <p:spPr>
          <a:xfrm>
            <a:off x="4054518" y="1440567"/>
            <a:ext cx="1224136" cy="1200329"/>
          </a:xfrm>
          <a:prstGeom prst="rect">
            <a:avLst/>
          </a:prstGeom>
        </p:spPr>
        <p:txBody>
          <a:bodyPr wrap="square">
            <a:spAutoFit/>
          </a:bodyPr>
          <a:lstStyle/>
          <a:p>
            <a:pPr algn="ctr"/>
            <a:r>
              <a:rPr lang="zh-CN" altLang="en-US" sz="3600" b="1" dirty="0" smtClean="0">
                <a:solidFill>
                  <a:schemeClr val="tx2"/>
                </a:solidFill>
                <a:latin typeface="微软雅黑"/>
                <a:ea typeface="微软雅黑"/>
              </a:rPr>
              <a:t>课程定位</a:t>
            </a:r>
            <a:endParaRPr lang="zh-CN" altLang="en-US" sz="3600" b="1" dirty="0">
              <a:solidFill>
                <a:schemeClr val="tx2"/>
              </a:solidFill>
              <a:latin typeface="微软雅黑"/>
              <a:ea typeface="微软雅黑"/>
            </a:endParaRPr>
          </a:p>
        </p:txBody>
      </p:sp>
      <p:sp>
        <p:nvSpPr>
          <p:cNvPr id="15" name="淘宝网chenying0907出品 14"/>
          <p:cNvSpPr txBox="1"/>
          <p:nvPr/>
        </p:nvSpPr>
        <p:spPr>
          <a:xfrm>
            <a:off x="746426" y="4077072"/>
            <a:ext cx="7540692" cy="707886"/>
          </a:xfrm>
          <a:prstGeom prst="rect">
            <a:avLst/>
          </a:prstGeom>
          <a:noFill/>
        </p:spPr>
        <p:txBody>
          <a:bodyPr wrap="square" rtlCol="0">
            <a:spAutoFit/>
          </a:bodyPr>
          <a:lstStyle>
            <a:defPPr>
              <a:defRPr lang="zh-CN"/>
            </a:defPPr>
            <a:lvl1pPr algn="just">
              <a:defRPr>
                <a:solidFill>
                  <a:schemeClr val="accent1"/>
                </a:solidFill>
                <a:latin typeface="微软雅黑" pitchFamily="34" charset="-122"/>
                <a:ea typeface="微软雅黑" pitchFamily="34" charset="-122"/>
              </a:defRPr>
            </a:lvl1pPr>
          </a:lstStyle>
          <a:p>
            <a:pPr algn="ctr"/>
            <a:r>
              <a:rPr lang="zh-CN" altLang="en-US" sz="2000" dirty="0" smtClean="0">
                <a:solidFill>
                  <a:schemeClr val="bg2"/>
                </a:solidFill>
              </a:rPr>
              <a:t>课程紧扣大纲，以理解为主，识记重点内容，让学生了解其发展历程，有一种时间上的整体感和发展观，了解其性质及应用。</a:t>
            </a:r>
            <a:endParaRPr lang="en-US" altLang="zh-CN" sz="2000" dirty="0">
              <a:solidFill>
                <a:schemeClr val="bg2"/>
              </a:solidFill>
            </a:endParaRPr>
          </a:p>
        </p:txBody>
      </p:sp>
      <p:sp>
        <p:nvSpPr>
          <p:cNvPr id="16" name="六边形 15"/>
          <p:cNvSpPr/>
          <p:nvPr/>
        </p:nvSpPr>
        <p:spPr bwMode="auto">
          <a:xfrm>
            <a:off x="982941" y="5032975"/>
            <a:ext cx="1256972" cy="1083596"/>
          </a:xfrm>
          <a:prstGeom prst="hexagon">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六边形 16"/>
          <p:cNvSpPr/>
          <p:nvPr/>
        </p:nvSpPr>
        <p:spPr bwMode="auto">
          <a:xfrm>
            <a:off x="4916453" y="5061099"/>
            <a:ext cx="1256972" cy="1083596"/>
          </a:xfrm>
          <a:prstGeom prst="hexagon">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六边形 17"/>
          <p:cNvSpPr/>
          <p:nvPr/>
        </p:nvSpPr>
        <p:spPr bwMode="auto">
          <a:xfrm>
            <a:off x="6883208" y="5061099"/>
            <a:ext cx="1256972" cy="1083596"/>
          </a:xfrm>
          <a:prstGeom prst="hexagon">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六边形 18"/>
          <p:cNvSpPr/>
          <p:nvPr/>
        </p:nvSpPr>
        <p:spPr bwMode="auto">
          <a:xfrm>
            <a:off x="2949697" y="5032975"/>
            <a:ext cx="1256972" cy="1083596"/>
          </a:xfrm>
          <a:prstGeom prst="hexagon">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淘宝网chenying0907出品 19"/>
          <p:cNvSpPr/>
          <p:nvPr/>
        </p:nvSpPr>
        <p:spPr>
          <a:xfrm>
            <a:off x="1049097" y="5334421"/>
            <a:ext cx="1124660" cy="523220"/>
          </a:xfrm>
          <a:prstGeom prst="rect">
            <a:avLst/>
          </a:prstGeom>
        </p:spPr>
        <p:txBody>
          <a:bodyPr wrap="square">
            <a:spAutoFit/>
          </a:bodyPr>
          <a:lstStyle/>
          <a:p>
            <a:pPr algn="ctr"/>
            <a:r>
              <a:rPr lang="zh-CN" altLang="en-US" sz="2800" b="1" dirty="0" smtClean="0">
                <a:solidFill>
                  <a:schemeClr val="accent1"/>
                </a:solidFill>
                <a:latin typeface="微软雅黑"/>
                <a:ea typeface="微软雅黑"/>
              </a:rPr>
              <a:t>概念</a:t>
            </a:r>
            <a:endParaRPr lang="zh-CN" altLang="en-US" sz="2800" b="1" dirty="0">
              <a:solidFill>
                <a:schemeClr val="accent1"/>
              </a:solidFill>
              <a:latin typeface="微软雅黑"/>
              <a:ea typeface="微软雅黑"/>
            </a:endParaRPr>
          </a:p>
        </p:txBody>
      </p:sp>
      <p:sp>
        <p:nvSpPr>
          <p:cNvPr id="21" name="淘宝网chenying0907出品 20"/>
          <p:cNvSpPr/>
          <p:nvPr/>
        </p:nvSpPr>
        <p:spPr>
          <a:xfrm>
            <a:off x="3005487" y="5334421"/>
            <a:ext cx="1124660" cy="523220"/>
          </a:xfrm>
          <a:prstGeom prst="rect">
            <a:avLst/>
          </a:prstGeom>
        </p:spPr>
        <p:txBody>
          <a:bodyPr wrap="square">
            <a:spAutoFit/>
          </a:bodyPr>
          <a:lstStyle/>
          <a:p>
            <a:pPr algn="ctr"/>
            <a:r>
              <a:rPr lang="zh-CN" altLang="en-US" sz="2800" b="1" dirty="0" smtClean="0">
                <a:solidFill>
                  <a:schemeClr val="accent1"/>
                </a:solidFill>
                <a:latin typeface="微软雅黑"/>
                <a:ea typeface="微软雅黑"/>
              </a:rPr>
              <a:t>发展</a:t>
            </a:r>
            <a:endParaRPr lang="zh-CN" altLang="en-US" sz="2800" b="1" dirty="0">
              <a:solidFill>
                <a:schemeClr val="accent1"/>
              </a:solidFill>
              <a:latin typeface="微软雅黑"/>
              <a:ea typeface="微软雅黑"/>
            </a:endParaRPr>
          </a:p>
        </p:txBody>
      </p:sp>
      <p:sp>
        <p:nvSpPr>
          <p:cNvPr id="26" name="淘宝网chenying0907出品 25"/>
          <p:cNvSpPr/>
          <p:nvPr/>
        </p:nvSpPr>
        <p:spPr>
          <a:xfrm>
            <a:off x="4983143" y="5334421"/>
            <a:ext cx="1124660" cy="523220"/>
          </a:xfrm>
          <a:prstGeom prst="rect">
            <a:avLst/>
          </a:prstGeom>
        </p:spPr>
        <p:txBody>
          <a:bodyPr wrap="square">
            <a:spAutoFit/>
          </a:bodyPr>
          <a:lstStyle/>
          <a:p>
            <a:pPr algn="ctr"/>
            <a:r>
              <a:rPr lang="zh-CN" altLang="en-US" sz="2800" b="1" dirty="0" smtClean="0">
                <a:solidFill>
                  <a:schemeClr val="accent1"/>
                </a:solidFill>
                <a:latin typeface="微软雅黑"/>
                <a:ea typeface="微软雅黑"/>
              </a:rPr>
              <a:t>性质</a:t>
            </a:r>
            <a:endParaRPr lang="zh-CN" altLang="en-US" sz="2800" b="1" dirty="0">
              <a:solidFill>
                <a:schemeClr val="accent1"/>
              </a:solidFill>
              <a:latin typeface="微软雅黑"/>
              <a:ea typeface="微软雅黑"/>
            </a:endParaRPr>
          </a:p>
        </p:txBody>
      </p:sp>
      <p:sp>
        <p:nvSpPr>
          <p:cNvPr id="27" name="淘宝网chenying0907出品 26"/>
          <p:cNvSpPr/>
          <p:nvPr/>
        </p:nvSpPr>
        <p:spPr>
          <a:xfrm>
            <a:off x="6950166" y="5334421"/>
            <a:ext cx="1124660" cy="523220"/>
          </a:xfrm>
          <a:prstGeom prst="rect">
            <a:avLst/>
          </a:prstGeom>
        </p:spPr>
        <p:txBody>
          <a:bodyPr wrap="square">
            <a:spAutoFit/>
          </a:bodyPr>
          <a:lstStyle/>
          <a:p>
            <a:pPr algn="ctr"/>
            <a:r>
              <a:rPr lang="zh-CN" altLang="en-US" sz="2800" b="1" dirty="0" smtClean="0">
                <a:solidFill>
                  <a:schemeClr val="accent1"/>
                </a:solidFill>
                <a:latin typeface="微软雅黑"/>
                <a:ea typeface="微软雅黑"/>
              </a:rPr>
              <a:t>应用</a:t>
            </a:r>
            <a:endParaRPr lang="zh-CN" altLang="en-US" sz="2800" b="1" dirty="0">
              <a:solidFill>
                <a:schemeClr val="accent1"/>
              </a:solidFill>
              <a:latin typeface="微软雅黑"/>
              <a:ea typeface="微软雅黑"/>
            </a:endParaRPr>
          </a:p>
        </p:txBody>
      </p:sp>
    </p:spTree>
    <p:extLst>
      <p:ext uri="{BB962C8B-B14F-4D97-AF65-F5344CB8AC3E}">
        <p14:creationId xmlns:p14="http://schemas.microsoft.com/office/powerpoint/2010/main" val="3332321195"/>
      </p:ext>
    </p:extLst>
  </p:cSld>
  <p:clrMapOvr>
    <a:masterClrMapping/>
  </p:clrMapOvr>
  <p:transition spd="slow" advTm="522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4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800"/>
                                        <p:tgtEl>
                                          <p:spTgt spid="11"/>
                                        </p:tgtEl>
                                      </p:cBhvr>
                                    </p:animEffect>
                                    <p:anim calcmode="lin" valueType="num">
                                      <p:cBhvr>
                                        <p:cTn id="22" dur="800" fill="hold"/>
                                        <p:tgtEl>
                                          <p:spTgt spid="11"/>
                                        </p:tgtEl>
                                        <p:attrNameLst>
                                          <p:attrName>ppt_x</p:attrName>
                                        </p:attrNameLst>
                                      </p:cBhvr>
                                      <p:tavLst>
                                        <p:tav tm="0">
                                          <p:val>
                                            <p:strVal val="#ppt_x"/>
                                          </p:val>
                                        </p:tav>
                                        <p:tav tm="100000">
                                          <p:val>
                                            <p:strVal val="#ppt_x"/>
                                          </p:val>
                                        </p:tav>
                                      </p:tavLst>
                                    </p:anim>
                                    <p:anim calcmode="lin" valueType="num">
                                      <p:cBhvr>
                                        <p:cTn id="23" dur="8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620"/>
                            </p:stCondLst>
                            <p:childTnLst>
                              <p:par>
                                <p:cTn id="25" presetID="31"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400" fill="hold"/>
                                        <p:tgtEl>
                                          <p:spTgt spid="14"/>
                                        </p:tgtEl>
                                        <p:attrNameLst>
                                          <p:attrName>ppt_w</p:attrName>
                                        </p:attrNameLst>
                                      </p:cBhvr>
                                      <p:tavLst>
                                        <p:tav tm="0">
                                          <p:val>
                                            <p:fltVal val="0"/>
                                          </p:val>
                                        </p:tav>
                                        <p:tav tm="100000">
                                          <p:val>
                                            <p:strVal val="#ppt_w"/>
                                          </p:val>
                                        </p:tav>
                                      </p:tavLst>
                                    </p:anim>
                                    <p:anim calcmode="lin" valueType="num">
                                      <p:cBhvr>
                                        <p:cTn id="28" dur="400" fill="hold"/>
                                        <p:tgtEl>
                                          <p:spTgt spid="14"/>
                                        </p:tgtEl>
                                        <p:attrNameLst>
                                          <p:attrName>ppt_h</p:attrName>
                                        </p:attrNameLst>
                                      </p:cBhvr>
                                      <p:tavLst>
                                        <p:tav tm="0">
                                          <p:val>
                                            <p:fltVal val="0"/>
                                          </p:val>
                                        </p:tav>
                                        <p:tav tm="100000">
                                          <p:val>
                                            <p:strVal val="#ppt_h"/>
                                          </p:val>
                                        </p:tav>
                                      </p:tavLst>
                                    </p:anim>
                                    <p:anim calcmode="lin" valueType="num">
                                      <p:cBhvr>
                                        <p:cTn id="29" dur="400" fill="hold"/>
                                        <p:tgtEl>
                                          <p:spTgt spid="14"/>
                                        </p:tgtEl>
                                        <p:attrNameLst>
                                          <p:attrName>style.rotation</p:attrName>
                                        </p:attrNameLst>
                                      </p:cBhvr>
                                      <p:tavLst>
                                        <p:tav tm="0">
                                          <p:val>
                                            <p:fltVal val="90"/>
                                          </p:val>
                                        </p:tav>
                                        <p:tav tm="100000">
                                          <p:val>
                                            <p:fltVal val="0"/>
                                          </p:val>
                                        </p:tav>
                                      </p:tavLst>
                                    </p:anim>
                                    <p:animEffect transition="in" filter="fade">
                                      <p:cBhvr>
                                        <p:cTn id="30" dur="400"/>
                                        <p:tgtEl>
                                          <p:spTgt spid="14"/>
                                        </p:tgtEl>
                                      </p:cBhvr>
                                    </p:animEffect>
                                  </p:childTnLst>
                                </p:cTn>
                              </p:par>
                            </p:childTnLst>
                          </p:cTn>
                        </p:par>
                        <p:par>
                          <p:cTn id="31" fill="hold">
                            <p:stCondLst>
                              <p:cond delay="2020"/>
                            </p:stCondLst>
                            <p:childTnLst>
                              <p:par>
                                <p:cTn id="32" presetID="2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2520"/>
                            </p:stCondLst>
                            <p:childTnLst>
                              <p:par>
                                <p:cTn id="36" presetID="2" presetClass="entr" presetSubtype="12"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2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30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par>
                          <p:cTn id="52" fill="hold">
                            <p:stCondLst>
                              <p:cond delay="3320"/>
                            </p:stCondLst>
                            <p:childTnLst>
                              <p:par>
                                <p:cTn id="53" presetID="31"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 calcmode="lin" valueType="num">
                                      <p:cBhvr>
                                        <p:cTn id="57" dur="500" fill="hold"/>
                                        <p:tgtEl>
                                          <p:spTgt spid="20"/>
                                        </p:tgtEl>
                                        <p:attrNameLst>
                                          <p:attrName>style.rotation</p:attrName>
                                        </p:attrNameLst>
                                      </p:cBhvr>
                                      <p:tavLst>
                                        <p:tav tm="0">
                                          <p:val>
                                            <p:fltVal val="90"/>
                                          </p:val>
                                        </p:tav>
                                        <p:tav tm="100000">
                                          <p:val>
                                            <p:fltVal val="0"/>
                                          </p:val>
                                        </p:tav>
                                      </p:tavLst>
                                    </p:anim>
                                    <p:animEffect transition="in" filter="fade">
                                      <p:cBhvr>
                                        <p:cTn id="58" dur="500"/>
                                        <p:tgtEl>
                                          <p:spTgt spid="20"/>
                                        </p:tgtEl>
                                      </p:cBhvr>
                                    </p:animEffect>
                                  </p:childTnLst>
                                </p:cTn>
                              </p:par>
                              <p:par>
                                <p:cTn id="59" presetID="31" presetClass="entr" presetSubtype="0" fill="hold" grpId="0" nodeType="withEffect">
                                  <p:stCondLst>
                                    <p:cond delay="1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 calcmode="lin" valueType="num">
                                      <p:cBhvr>
                                        <p:cTn id="63" dur="500" fill="hold"/>
                                        <p:tgtEl>
                                          <p:spTgt spid="21"/>
                                        </p:tgtEl>
                                        <p:attrNameLst>
                                          <p:attrName>style.rotation</p:attrName>
                                        </p:attrNameLst>
                                      </p:cBhvr>
                                      <p:tavLst>
                                        <p:tav tm="0">
                                          <p:val>
                                            <p:fltVal val="90"/>
                                          </p:val>
                                        </p:tav>
                                        <p:tav tm="100000">
                                          <p:val>
                                            <p:fltVal val="0"/>
                                          </p:val>
                                        </p:tav>
                                      </p:tavLst>
                                    </p:anim>
                                    <p:animEffect transition="in" filter="fade">
                                      <p:cBhvr>
                                        <p:cTn id="64" dur="500"/>
                                        <p:tgtEl>
                                          <p:spTgt spid="21"/>
                                        </p:tgtEl>
                                      </p:cBhvr>
                                    </p:animEffect>
                                  </p:childTnLst>
                                </p:cTn>
                              </p:par>
                              <p:par>
                                <p:cTn id="65" presetID="31" presetClass="entr" presetSubtype="0" fill="hold" grpId="0" nodeType="withEffect">
                                  <p:stCondLst>
                                    <p:cond delay="20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 calcmode="lin" valueType="num">
                                      <p:cBhvr>
                                        <p:cTn id="69" dur="500" fill="hold"/>
                                        <p:tgtEl>
                                          <p:spTgt spid="26"/>
                                        </p:tgtEl>
                                        <p:attrNameLst>
                                          <p:attrName>style.rotation</p:attrName>
                                        </p:attrNameLst>
                                      </p:cBhvr>
                                      <p:tavLst>
                                        <p:tav tm="0">
                                          <p:val>
                                            <p:fltVal val="90"/>
                                          </p:val>
                                        </p:tav>
                                        <p:tav tm="100000">
                                          <p:val>
                                            <p:fltVal val="0"/>
                                          </p:val>
                                        </p:tav>
                                      </p:tavLst>
                                    </p:anim>
                                    <p:animEffect transition="in" filter="fade">
                                      <p:cBhvr>
                                        <p:cTn id="70" dur="500"/>
                                        <p:tgtEl>
                                          <p:spTgt spid="26"/>
                                        </p:tgtEl>
                                      </p:cBhvr>
                                    </p:animEffect>
                                  </p:childTnLst>
                                </p:cTn>
                              </p:par>
                              <p:par>
                                <p:cTn id="71" presetID="31" presetClass="entr" presetSubtype="0" fill="hold" grpId="0" nodeType="withEffect">
                                  <p:stCondLst>
                                    <p:cond delay="30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 calcmode="lin" valueType="num">
                                      <p:cBhvr>
                                        <p:cTn id="75" dur="500" fill="hold"/>
                                        <p:tgtEl>
                                          <p:spTgt spid="27"/>
                                        </p:tgtEl>
                                        <p:attrNameLst>
                                          <p:attrName>style.rotation</p:attrName>
                                        </p:attrNameLst>
                                      </p:cBhvr>
                                      <p:tavLst>
                                        <p:tav tm="0">
                                          <p:val>
                                            <p:fltVal val="90"/>
                                          </p:val>
                                        </p:tav>
                                        <p:tav tm="100000">
                                          <p:val>
                                            <p:fltVal val="0"/>
                                          </p:val>
                                        </p:tav>
                                      </p:tavLst>
                                    </p:anim>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4" grpId="0"/>
      <p:bldP spid="15" grpId="0"/>
      <p:bldP spid="16" grpId="0" animBg="1"/>
      <p:bldP spid="17" grpId="0" animBg="1"/>
      <p:bldP spid="18" grpId="0" animBg="1"/>
      <p:bldP spid="19" grpId="0" animBg="1"/>
      <p:bldP spid="20" grpId="0"/>
      <p:bldP spid="21"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4650096"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3" name="直接连接符 32"/>
          <p:cNvCxnSpPr/>
          <p:nvPr/>
        </p:nvCxnSpPr>
        <p:spPr bwMode="auto">
          <a:xfrm>
            <a:off x="6781173"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课程特点</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1" name="淘宝网chenying0907出品 6"/>
          <p:cNvSpPr>
            <a:spLocks/>
          </p:cNvSpPr>
          <p:nvPr/>
        </p:nvSpPr>
        <p:spPr bwMode="auto">
          <a:xfrm>
            <a:off x="2329683" y="3711005"/>
            <a:ext cx="1350962" cy="946150"/>
          </a:xfrm>
          <a:custGeom>
            <a:avLst/>
            <a:gdLst>
              <a:gd name="T0" fmla="*/ 0 w 1432"/>
              <a:gd name="T1" fmla="*/ 290 h 1002"/>
              <a:gd name="T2" fmla="*/ 1432 w 1432"/>
              <a:gd name="T3" fmla="*/ 0 h 1002"/>
              <a:gd name="T4" fmla="*/ 1245 w 1432"/>
              <a:gd name="T5" fmla="*/ 793 h 1002"/>
              <a:gd name="T6" fmla="*/ 275 w 1432"/>
              <a:gd name="T7" fmla="*/ 1002 h 1002"/>
              <a:gd name="T8" fmla="*/ 0 w 1432"/>
              <a:gd name="T9" fmla="*/ 290 h 1002"/>
            </a:gdLst>
            <a:ahLst/>
            <a:cxnLst>
              <a:cxn ang="0">
                <a:pos x="T0" y="T1"/>
              </a:cxn>
              <a:cxn ang="0">
                <a:pos x="T2" y="T3"/>
              </a:cxn>
              <a:cxn ang="0">
                <a:pos x="T4" y="T5"/>
              </a:cxn>
              <a:cxn ang="0">
                <a:pos x="T6" y="T7"/>
              </a:cxn>
              <a:cxn ang="0">
                <a:pos x="T8" y="T9"/>
              </a:cxn>
            </a:cxnLst>
            <a:rect l="0" t="0" r="r" b="b"/>
            <a:pathLst>
              <a:path w="1432" h="1002">
                <a:moveTo>
                  <a:pt x="0" y="290"/>
                </a:moveTo>
                <a:lnTo>
                  <a:pt x="1432" y="0"/>
                </a:lnTo>
                <a:lnTo>
                  <a:pt x="1245" y="793"/>
                </a:lnTo>
                <a:lnTo>
                  <a:pt x="275" y="1002"/>
                </a:lnTo>
                <a:lnTo>
                  <a:pt x="0" y="290"/>
                </a:ln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1105721" y="2521967"/>
            <a:ext cx="2206625" cy="220662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淘宝网chenying0907出品 8"/>
          <p:cNvSpPr>
            <a:spLocks/>
          </p:cNvSpPr>
          <p:nvPr/>
        </p:nvSpPr>
        <p:spPr bwMode="auto">
          <a:xfrm>
            <a:off x="531046" y="3711005"/>
            <a:ext cx="3149600" cy="717550"/>
          </a:xfrm>
          <a:custGeom>
            <a:avLst/>
            <a:gdLst>
              <a:gd name="T0" fmla="*/ 0 w 3337"/>
              <a:gd name="T1" fmla="*/ 0 h 760"/>
              <a:gd name="T2" fmla="*/ 3337 w 3337"/>
              <a:gd name="T3" fmla="*/ 0 h 760"/>
              <a:gd name="T4" fmla="*/ 3150 w 3337"/>
              <a:gd name="T5" fmla="*/ 760 h 760"/>
              <a:gd name="T6" fmla="*/ 275 w 3337"/>
              <a:gd name="T7" fmla="*/ 760 h 760"/>
              <a:gd name="T8" fmla="*/ 0 w 3337"/>
              <a:gd name="T9" fmla="*/ 0 h 760"/>
            </a:gdLst>
            <a:ahLst/>
            <a:cxnLst>
              <a:cxn ang="0">
                <a:pos x="T0" y="T1"/>
              </a:cxn>
              <a:cxn ang="0">
                <a:pos x="T2" y="T3"/>
              </a:cxn>
              <a:cxn ang="0">
                <a:pos x="T4" y="T5"/>
              </a:cxn>
              <a:cxn ang="0">
                <a:pos x="T6" y="T7"/>
              </a:cxn>
              <a:cxn ang="0">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淘宝网chenying0907出品 13"/>
          <p:cNvSpPr txBox="1"/>
          <p:nvPr/>
        </p:nvSpPr>
        <p:spPr>
          <a:xfrm>
            <a:off x="1463281" y="2572037"/>
            <a:ext cx="817853" cy="1323439"/>
          </a:xfrm>
          <a:prstGeom prst="rect">
            <a:avLst/>
          </a:prstGeom>
          <a:noFill/>
        </p:spPr>
        <p:txBody>
          <a:bodyPr wrap="none" rtlCol="0">
            <a:spAutoFit/>
          </a:bodyPr>
          <a:lstStyle/>
          <a:p>
            <a:r>
              <a:rPr lang="en-US" altLang="zh-CN" sz="8000" b="1" dirty="0" smtClean="0">
                <a:solidFill>
                  <a:schemeClr val="accent1"/>
                </a:solidFill>
                <a:latin typeface="+mj-ea"/>
                <a:ea typeface="+mj-ea"/>
              </a:rPr>
              <a:t>3</a:t>
            </a:r>
            <a:endParaRPr lang="zh-CN" altLang="en-US" sz="8000" b="1" dirty="0">
              <a:solidFill>
                <a:schemeClr val="accent1"/>
              </a:solidFill>
              <a:latin typeface="+mj-ea"/>
              <a:ea typeface="+mj-ea"/>
            </a:endParaRPr>
          </a:p>
        </p:txBody>
      </p:sp>
      <p:sp>
        <p:nvSpPr>
          <p:cNvPr id="15" name="淘宝网chenying0907出品 14"/>
          <p:cNvSpPr txBox="1"/>
          <p:nvPr/>
        </p:nvSpPr>
        <p:spPr>
          <a:xfrm>
            <a:off x="2069060" y="3186162"/>
            <a:ext cx="1392709" cy="461665"/>
          </a:xfrm>
          <a:prstGeom prst="rect">
            <a:avLst/>
          </a:prstGeom>
          <a:noFill/>
        </p:spPr>
        <p:txBody>
          <a:bodyPr wrap="square" rtlCol="0">
            <a:spAutoFit/>
          </a:bodyPr>
          <a:lstStyle/>
          <a:p>
            <a:r>
              <a:rPr lang="zh-CN" altLang="en-US" sz="2400" dirty="0" smtClean="0">
                <a:solidFill>
                  <a:schemeClr val="accent1"/>
                </a:solidFill>
                <a:latin typeface="+mn-ea"/>
                <a:ea typeface="+mn-ea"/>
              </a:rPr>
              <a:t>个特点</a:t>
            </a:r>
            <a:endParaRPr lang="zh-CN" altLang="en-US" sz="2400" dirty="0">
              <a:solidFill>
                <a:schemeClr val="accent1"/>
              </a:solidFill>
              <a:latin typeface="+mn-ea"/>
              <a:ea typeface="+mn-ea"/>
            </a:endParaRPr>
          </a:p>
        </p:txBody>
      </p:sp>
      <p:sp>
        <p:nvSpPr>
          <p:cNvPr id="16" name="淘宝网chenying0907出品 15"/>
          <p:cNvSpPr txBox="1"/>
          <p:nvPr/>
        </p:nvSpPr>
        <p:spPr>
          <a:xfrm>
            <a:off x="797473" y="3854336"/>
            <a:ext cx="2441694" cy="430887"/>
          </a:xfrm>
          <a:prstGeom prst="rect">
            <a:avLst/>
          </a:prstGeom>
          <a:noFill/>
        </p:spPr>
        <p:txBody>
          <a:bodyPr wrap="none" rtlCol="0">
            <a:spAutoFit/>
          </a:bodyPr>
          <a:lstStyle/>
          <a:p>
            <a:r>
              <a:rPr lang="zh-CN" altLang="en-US" sz="2200" dirty="0" smtClean="0">
                <a:solidFill>
                  <a:schemeClr val="accent1"/>
                </a:solidFill>
                <a:latin typeface="+mn-ea"/>
                <a:ea typeface="+mn-ea"/>
              </a:rPr>
              <a:t>本课程的三个特点</a:t>
            </a:r>
            <a:endParaRPr lang="zh-CN" altLang="en-US" sz="2200" dirty="0">
              <a:solidFill>
                <a:schemeClr val="accent1"/>
              </a:solidFill>
              <a:latin typeface="+mn-ea"/>
              <a:ea typeface="+mn-ea"/>
            </a:endParaRPr>
          </a:p>
        </p:txBody>
      </p:sp>
      <p:sp>
        <p:nvSpPr>
          <p:cNvPr id="17" name="淘宝网chenying0907出品 9"/>
          <p:cNvSpPr>
            <a:spLocks/>
          </p:cNvSpPr>
          <p:nvPr/>
        </p:nvSpPr>
        <p:spPr bwMode="auto">
          <a:xfrm>
            <a:off x="4275620" y="1268760"/>
            <a:ext cx="2674178" cy="510708"/>
          </a:xfrm>
          <a:custGeom>
            <a:avLst/>
            <a:gdLst>
              <a:gd name="T0" fmla="*/ 0 w 2601"/>
              <a:gd name="T1" fmla="*/ 118 h 627"/>
              <a:gd name="T2" fmla="*/ 2601 w 2601"/>
              <a:gd name="T3" fmla="*/ 0 h 627"/>
              <a:gd name="T4" fmla="*/ 2601 w 2601"/>
              <a:gd name="T5" fmla="*/ 517 h 627"/>
              <a:gd name="T6" fmla="*/ 189 w 2601"/>
              <a:gd name="T7" fmla="*/ 627 h 627"/>
              <a:gd name="T8" fmla="*/ 0 w 2601"/>
              <a:gd name="T9" fmla="*/ 118 h 627"/>
            </a:gdLst>
            <a:ahLst/>
            <a:cxnLst>
              <a:cxn ang="0">
                <a:pos x="T0" y="T1"/>
              </a:cxn>
              <a:cxn ang="0">
                <a:pos x="T2" y="T3"/>
              </a:cxn>
              <a:cxn ang="0">
                <a:pos x="T4" y="T5"/>
              </a:cxn>
              <a:cxn ang="0">
                <a:pos x="T6" y="T7"/>
              </a:cxn>
              <a:cxn ang="0">
                <a:pos x="T8" y="T9"/>
              </a:cxn>
            </a:cxnLst>
            <a:rect l="0" t="0" r="r" b="b"/>
            <a:pathLst>
              <a:path w="2601" h="627">
                <a:moveTo>
                  <a:pt x="0" y="118"/>
                </a:moveTo>
                <a:lnTo>
                  <a:pt x="2601" y="0"/>
                </a:lnTo>
                <a:lnTo>
                  <a:pt x="2601" y="517"/>
                </a:lnTo>
                <a:lnTo>
                  <a:pt x="189" y="627"/>
                </a:lnTo>
                <a:lnTo>
                  <a:pt x="0" y="1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淘宝网chenying0907出品 10"/>
          <p:cNvSpPr>
            <a:spLocks/>
          </p:cNvSpPr>
          <p:nvPr/>
        </p:nvSpPr>
        <p:spPr bwMode="auto">
          <a:xfrm>
            <a:off x="4109948" y="1268760"/>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淘宝网chenying0907出品 11"/>
          <p:cNvSpPr>
            <a:spLocks/>
          </p:cNvSpPr>
          <p:nvPr/>
        </p:nvSpPr>
        <p:spPr bwMode="auto">
          <a:xfrm>
            <a:off x="4275620" y="3108987"/>
            <a:ext cx="2674178" cy="509339"/>
          </a:xfrm>
          <a:custGeom>
            <a:avLst/>
            <a:gdLst>
              <a:gd name="T0" fmla="*/ 0 w 2601"/>
              <a:gd name="T1" fmla="*/ 118 h 626"/>
              <a:gd name="T2" fmla="*/ 2601 w 2601"/>
              <a:gd name="T3" fmla="*/ 0 h 626"/>
              <a:gd name="T4" fmla="*/ 2601 w 2601"/>
              <a:gd name="T5" fmla="*/ 517 h 626"/>
              <a:gd name="T6" fmla="*/ 189 w 2601"/>
              <a:gd name="T7" fmla="*/ 626 h 626"/>
              <a:gd name="T8" fmla="*/ 0 w 2601"/>
              <a:gd name="T9" fmla="*/ 118 h 626"/>
            </a:gdLst>
            <a:ahLst/>
            <a:cxnLst>
              <a:cxn ang="0">
                <a:pos x="T0" y="T1"/>
              </a:cxn>
              <a:cxn ang="0">
                <a:pos x="T2" y="T3"/>
              </a:cxn>
              <a:cxn ang="0">
                <a:pos x="T4" y="T5"/>
              </a:cxn>
              <a:cxn ang="0">
                <a:pos x="T6" y="T7"/>
              </a:cxn>
              <a:cxn ang="0">
                <a:pos x="T8" y="T9"/>
              </a:cxn>
            </a:cxnLst>
            <a:rect l="0" t="0" r="r" b="b"/>
            <a:pathLst>
              <a:path w="2601" h="626">
                <a:moveTo>
                  <a:pt x="0" y="118"/>
                </a:moveTo>
                <a:lnTo>
                  <a:pt x="2601" y="0"/>
                </a:lnTo>
                <a:lnTo>
                  <a:pt x="2601" y="517"/>
                </a:lnTo>
                <a:lnTo>
                  <a:pt x="189" y="626"/>
                </a:lnTo>
                <a:lnTo>
                  <a:pt x="0" y="1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淘宝网chenying0907出品 12"/>
          <p:cNvSpPr>
            <a:spLocks/>
          </p:cNvSpPr>
          <p:nvPr/>
        </p:nvSpPr>
        <p:spPr bwMode="auto">
          <a:xfrm>
            <a:off x="4109948" y="3108987"/>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淘宝网chenying0907出品 13"/>
          <p:cNvSpPr>
            <a:spLocks/>
          </p:cNvSpPr>
          <p:nvPr/>
        </p:nvSpPr>
        <p:spPr bwMode="auto">
          <a:xfrm>
            <a:off x="4275620" y="4931509"/>
            <a:ext cx="2674178" cy="510708"/>
          </a:xfrm>
          <a:custGeom>
            <a:avLst/>
            <a:gdLst>
              <a:gd name="T0" fmla="*/ 0 w 2601"/>
              <a:gd name="T1" fmla="*/ 119 h 627"/>
              <a:gd name="T2" fmla="*/ 2601 w 2601"/>
              <a:gd name="T3" fmla="*/ 0 h 627"/>
              <a:gd name="T4" fmla="*/ 2601 w 2601"/>
              <a:gd name="T5" fmla="*/ 517 h 627"/>
              <a:gd name="T6" fmla="*/ 189 w 2601"/>
              <a:gd name="T7" fmla="*/ 627 h 627"/>
              <a:gd name="T8" fmla="*/ 0 w 2601"/>
              <a:gd name="T9" fmla="*/ 119 h 627"/>
            </a:gdLst>
            <a:ahLst/>
            <a:cxnLst>
              <a:cxn ang="0">
                <a:pos x="T0" y="T1"/>
              </a:cxn>
              <a:cxn ang="0">
                <a:pos x="T2" y="T3"/>
              </a:cxn>
              <a:cxn ang="0">
                <a:pos x="T4" y="T5"/>
              </a:cxn>
              <a:cxn ang="0">
                <a:pos x="T6" y="T7"/>
              </a:cxn>
              <a:cxn ang="0">
                <a:pos x="T8" y="T9"/>
              </a:cxn>
            </a:cxnLst>
            <a:rect l="0" t="0" r="r" b="b"/>
            <a:pathLst>
              <a:path w="2601" h="627">
                <a:moveTo>
                  <a:pt x="0" y="119"/>
                </a:moveTo>
                <a:lnTo>
                  <a:pt x="2601" y="0"/>
                </a:lnTo>
                <a:lnTo>
                  <a:pt x="2601" y="517"/>
                </a:lnTo>
                <a:lnTo>
                  <a:pt x="189" y="627"/>
                </a:lnTo>
                <a:lnTo>
                  <a:pt x="0" y="11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淘宝网chenying0907出品 14"/>
          <p:cNvSpPr>
            <a:spLocks/>
          </p:cNvSpPr>
          <p:nvPr/>
        </p:nvSpPr>
        <p:spPr bwMode="auto">
          <a:xfrm>
            <a:off x="4109948" y="4931509"/>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淘宝网chenying0907出品 26"/>
          <p:cNvSpPr txBox="1"/>
          <p:nvPr/>
        </p:nvSpPr>
        <p:spPr>
          <a:xfrm>
            <a:off x="4579603" y="1288992"/>
            <a:ext cx="1210588" cy="400110"/>
          </a:xfrm>
          <a:prstGeom prst="rect">
            <a:avLst/>
          </a:prstGeom>
          <a:noFill/>
        </p:spPr>
        <p:txBody>
          <a:bodyPr wrap="none" rtlCol="0">
            <a:spAutoFit/>
          </a:bodyPr>
          <a:lstStyle/>
          <a:p>
            <a:r>
              <a:rPr lang="zh-CN" altLang="en-US" sz="2000" b="1" dirty="0" smtClean="0">
                <a:solidFill>
                  <a:schemeClr val="accent1"/>
                </a:solidFill>
                <a:latin typeface="+mn-ea"/>
                <a:ea typeface="+mn-ea"/>
              </a:rPr>
              <a:t>紧扣大纲</a:t>
            </a:r>
            <a:endParaRPr lang="zh-CN" altLang="en-US" sz="2000" b="1" dirty="0">
              <a:solidFill>
                <a:schemeClr val="accent1"/>
              </a:solidFill>
              <a:latin typeface="+mn-ea"/>
              <a:ea typeface="+mn-ea"/>
            </a:endParaRPr>
          </a:p>
        </p:txBody>
      </p:sp>
      <p:sp>
        <p:nvSpPr>
          <p:cNvPr id="28" name="淘宝网chenying0907出品 27"/>
          <p:cNvSpPr txBox="1"/>
          <p:nvPr/>
        </p:nvSpPr>
        <p:spPr>
          <a:xfrm>
            <a:off x="4579603" y="3128601"/>
            <a:ext cx="1210588" cy="400110"/>
          </a:xfrm>
          <a:prstGeom prst="rect">
            <a:avLst/>
          </a:prstGeom>
          <a:noFill/>
        </p:spPr>
        <p:txBody>
          <a:bodyPr wrap="none" rtlCol="0">
            <a:spAutoFit/>
          </a:bodyPr>
          <a:lstStyle/>
          <a:p>
            <a:r>
              <a:rPr lang="zh-CN" altLang="en-US" sz="2000" b="1" dirty="0" smtClean="0">
                <a:solidFill>
                  <a:schemeClr val="accent1"/>
                </a:solidFill>
                <a:latin typeface="+mn-ea"/>
                <a:ea typeface="+mn-ea"/>
              </a:rPr>
              <a:t>紧贴专业</a:t>
            </a:r>
            <a:endParaRPr lang="zh-CN" altLang="en-US" sz="2000" b="1" dirty="0">
              <a:solidFill>
                <a:schemeClr val="accent1"/>
              </a:solidFill>
              <a:latin typeface="+mn-ea"/>
              <a:ea typeface="+mn-ea"/>
            </a:endParaRPr>
          </a:p>
        </p:txBody>
      </p:sp>
      <p:sp>
        <p:nvSpPr>
          <p:cNvPr id="29" name="淘宝网chenying0907出品 28"/>
          <p:cNvSpPr txBox="1"/>
          <p:nvPr/>
        </p:nvSpPr>
        <p:spPr>
          <a:xfrm>
            <a:off x="4579603" y="4956154"/>
            <a:ext cx="1210588" cy="400110"/>
          </a:xfrm>
          <a:prstGeom prst="rect">
            <a:avLst/>
          </a:prstGeom>
          <a:noFill/>
        </p:spPr>
        <p:txBody>
          <a:bodyPr wrap="none" rtlCol="0">
            <a:spAutoFit/>
          </a:bodyPr>
          <a:lstStyle/>
          <a:p>
            <a:r>
              <a:rPr lang="zh-CN" altLang="en-US" sz="2000" b="1" dirty="0" smtClean="0">
                <a:solidFill>
                  <a:schemeClr val="accent1"/>
                </a:solidFill>
                <a:latin typeface="+mn-ea"/>
                <a:ea typeface="+mn-ea"/>
              </a:rPr>
              <a:t>灵活运用</a:t>
            </a:r>
            <a:endParaRPr lang="zh-CN" altLang="en-US" sz="2000" b="1" dirty="0">
              <a:solidFill>
                <a:schemeClr val="accent1"/>
              </a:solidFill>
              <a:latin typeface="+mn-ea"/>
              <a:ea typeface="+mn-ea"/>
            </a:endParaRPr>
          </a:p>
        </p:txBody>
      </p:sp>
      <p:sp>
        <p:nvSpPr>
          <p:cNvPr id="30" name="淘宝网chenying0907出品 29"/>
          <p:cNvSpPr txBox="1"/>
          <p:nvPr/>
        </p:nvSpPr>
        <p:spPr>
          <a:xfrm>
            <a:off x="4089501" y="1847726"/>
            <a:ext cx="4347431" cy="923330"/>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sz="1800" dirty="0">
                <a:solidFill>
                  <a:schemeClr val="bg2"/>
                </a:solidFill>
              </a:rPr>
              <a:t>请在这里输入您的文字请在这里输入您的文请在这里输入您的文字请在这里输入您的文字请在这里输入您的文字</a:t>
            </a:r>
          </a:p>
        </p:txBody>
      </p:sp>
      <p:sp>
        <p:nvSpPr>
          <p:cNvPr id="31" name="淘宝网chenying0907出品 30"/>
          <p:cNvSpPr txBox="1"/>
          <p:nvPr/>
        </p:nvSpPr>
        <p:spPr>
          <a:xfrm>
            <a:off x="4089501" y="3657098"/>
            <a:ext cx="4347431" cy="923330"/>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sz="1800" dirty="0">
                <a:solidFill>
                  <a:schemeClr val="bg2"/>
                </a:solidFill>
              </a:rPr>
              <a:t>请在这里输入您的文字请在这里输入您的文请在这里输入您的文字请在这里输入您的文字请在这里输入您的</a:t>
            </a:r>
            <a:r>
              <a:rPr lang="zh-CN" altLang="en-US" sz="1800" dirty="0" smtClean="0">
                <a:solidFill>
                  <a:schemeClr val="bg2"/>
                </a:solidFill>
              </a:rPr>
              <a:t>文</a:t>
            </a:r>
            <a:endParaRPr lang="zh-CN" altLang="en-US" sz="1800" dirty="0">
              <a:solidFill>
                <a:schemeClr val="bg2"/>
              </a:solidFill>
            </a:endParaRPr>
          </a:p>
        </p:txBody>
      </p:sp>
      <p:sp>
        <p:nvSpPr>
          <p:cNvPr id="35" name="淘宝网chenying0907出品 34"/>
          <p:cNvSpPr txBox="1"/>
          <p:nvPr/>
        </p:nvSpPr>
        <p:spPr>
          <a:xfrm>
            <a:off x="4089501" y="5472026"/>
            <a:ext cx="4347431" cy="923330"/>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sz="1800" dirty="0">
                <a:solidFill>
                  <a:schemeClr val="bg2"/>
                </a:solidFill>
              </a:rPr>
              <a:t>请在这里输入您的文字请在这里输入您的文请在这里输入您的文字请在这里输入您的文字请在这里</a:t>
            </a:r>
            <a:r>
              <a:rPr lang="zh-CN" altLang="en-US" sz="1800" dirty="0" smtClean="0">
                <a:solidFill>
                  <a:schemeClr val="bg2"/>
                </a:solidFill>
              </a:rPr>
              <a:t>输入</a:t>
            </a:r>
            <a:endParaRPr lang="zh-CN" altLang="en-US" sz="1800" dirty="0">
              <a:solidFill>
                <a:schemeClr val="bg2"/>
              </a:solidFill>
            </a:endParaRPr>
          </a:p>
        </p:txBody>
      </p:sp>
    </p:spTree>
    <p:extLst>
      <p:ext uri="{BB962C8B-B14F-4D97-AF65-F5344CB8AC3E}">
        <p14:creationId xmlns:p14="http://schemas.microsoft.com/office/powerpoint/2010/main" val="4275083171"/>
      </p:ext>
    </p:extLst>
  </p:cSld>
  <p:clrMapOvr>
    <a:masterClrMapping/>
  </p:clrMapOvr>
  <p:transition spd="slow" advTm="884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36"/>
                                        </p:tgtEl>
                                        <p:attrNameLst>
                                          <p:attrName>ppt_y</p:attrName>
                                        </p:attrNameLst>
                                      </p:cBhvr>
                                      <p:tavLst>
                                        <p:tav tm="0">
                                          <p:val>
                                            <p:strVal val="#ppt_y"/>
                                          </p:val>
                                        </p:tav>
                                        <p:tav tm="100000">
                                          <p:val>
                                            <p:strVal val="#ppt_y"/>
                                          </p:val>
                                        </p:tav>
                                      </p:tavLst>
                                    </p:anim>
                                    <p:anim calcmode="lin" valueType="num">
                                      <p:cBhvr>
                                        <p:cTn id="15"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36"/>
                                        </p:tgtEl>
                                      </p:cBhvr>
                                    </p:animEffect>
                                  </p:childTnLst>
                                </p:cTn>
                              </p:par>
                            </p:childTnLst>
                          </p:cTn>
                        </p:par>
                        <p:par>
                          <p:cTn id="18" fill="hold">
                            <p:stCondLst>
                              <p:cond delay="820"/>
                            </p:stCondLst>
                            <p:childTnLst>
                              <p:par>
                                <p:cTn id="19" presetID="5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Scale>
                                      <p:cBhvr>
                                        <p:cTn id="2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2"/>
                                        </p:tgtEl>
                                        <p:attrNameLst>
                                          <p:attrName>ppt_x</p:attrName>
                                          <p:attrName>ppt_y</p:attrName>
                                        </p:attrNameLst>
                                      </p:cBhvr>
                                    </p:animMotion>
                                    <p:animEffect transition="in" filter="fade">
                                      <p:cBhvr>
                                        <p:cTn id="23" dur="1000"/>
                                        <p:tgtEl>
                                          <p:spTgt spid="12"/>
                                        </p:tgtEl>
                                      </p:cBhvr>
                                    </p:animEffect>
                                  </p:childTnLst>
                                </p:cTn>
                              </p:par>
                            </p:childTnLst>
                          </p:cTn>
                        </p:par>
                        <p:par>
                          <p:cTn id="24" fill="hold">
                            <p:stCondLst>
                              <p:cond delay="182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32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2820"/>
                            </p:stCondLst>
                            <p:childTnLst>
                              <p:par>
                                <p:cTn id="33" presetID="3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90"/>
                                          </p:val>
                                        </p:tav>
                                        <p:tav tm="100000">
                                          <p:val>
                                            <p:fltVal val="0"/>
                                          </p:val>
                                        </p:tav>
                                      </p:tavLst>
                                    </p:anim>
                                    <p:animEffect transition="in" filter="fade">
                                      <p:cBhvr>
                                        <p:cTn id="38" dur="500"/>
                                        <p:tgtEl>
                                          <p:spTgt spid="14"/>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90"/>
                                          </p:val>
                                        </p:tav>
                                        <p:tav tm="100000">
                                          <p:val>
                                            <p:fltVal val="0"/>
                                          </p:val>
                                        </p:tav>
                                      </p:tavLst>
                                    </p:anim>
                                    <p:animEffect transition="in" filter="fade">
                                      <p:cBhvr>
                                        <p:cTn id="44" dur="500"/>
                                        <p:tgtEl>
                                          <p:spTgt spid="15"/>
                                        </p:tgtEl>
                                      </p:cBhvr>
                                    </p:animEffect>
                                  </p:childTnLst>
                                </p:cTn>
                              </p:par>
                            </p:childTnLst>
                          </p:cTn>
                        </p:par>
                        <p:par>
                          <p:cTn id="45" fill="hold">
                            <p:stCondLst>
                              <p:cond delay="332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par>
                          <p:cTn id="49" fill="hold">
                            <p:stCondLst>
                              <p:cond delay="382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300"/>
                                        <p:tgtEl>
                                          <p:spTgt spid="17"/>
                                        </p:tgtEl>
                                      </p:cBhvr>
                                    </p:animEffect>
                                  </p:childTnLst>
                                </p:cTn>
                              </p:par>
                            </p:childTnLst>
                          </p:cTn>
                        </p:par>
                        <p:par>
                          <p:cTn id="53" fill="hold">
                            <p:stCondLst>
                              <p:cond delay="4120"/>
                            </p:stCondLst>
                            <p:childTnLst>
                              <p:par>
                                <p:cTn id="54" presetID="22" presetClass="entr" presetSubtype="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right)">
                                      <p:cBhvr>
                                        <p:cTn id="56" dur="400"/>
                                        <p:tgtEl>
                                          <p:spTgt spid="18"/>
                                        </p:tgtEl>
                                      </p:cBhvr>
                                    </p:animEffect>
                                  </p:childTnLst>
                                </p:cTn>
                              </p:par>
                            </p:childTnLst>
                          </p:cTn>
                        </p:par>
                        <p:par>
                          <p:cTn id="57" fill="hold">
                            <p:stCondLst>
                              <p:cond delay="4520"/>
                            </p:stCondLst>
                            <p:childTnLst>
                              <p:par>
                                <p:cTn id="58" presetID="31"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300" fill="hold"/>
                                        <p:tgtEl>
                                          <p:spTgt spid="27"/>
                                        </p:tgtEl>
                                        <p:attrNameLst>
                                          <p:attrName>ppt_w</p:attrName>
                                        </p:attrNameLst>
                                      </p:cBhvr>
                                      <p:tavLst>
                                        <p:tav tm="0">
                                          <p:val>
                                            <p:fltVal val="0"/>
                                          </p:val>
                                        </p:tav>
                                        <p:tav tm="100000">
                                          <p:val>
                                            <p:strVal val="#ppt_w"/>
                                          </p:val>
                                        </p:tav>
                                      </p:tavLst>
                                    </p:anim>
                                    <p:anim calcmode="lin" valueType="num">
                                      <p:cBhvr>
                                        <p:cTn id="61" dur="300" fill="hold"/>
                                        <p:tgtEl>
                                          <p:spTgt spid="27"/>
                                        </p:tgtEl>
                                        <p:attrNameLst>
                                          <p:attrName>ppt_h</p:attrName>
                                        </p:attrNameLst>
                                      </p:cBhvr>
                                      <p:tavLst>
                                        <p:tav tm="0">
                                          <p:val>
                                            <p:fltVal val="0"/>
                                          </p:val>
                                        </p:tav>
                                        <p:tav tm="100000">
                                          <p:val>
                                            <p:strVal val="#ppt_h"/>
                                          </p:val>
                                        </p:tav>
                                      </p:tavLst>
                                    </p:anim>
                                    <p:anim calcmode="lin" valueType="num">
                                      <p:cBhvr>
                                        <p:cTn id="62" dur="300" fill="hold"/>
                                        <p:tgtEl>
                                          <p:spTgt spid="27"/>
                                        </p:tgtEl>
                                        <p:attrNameLst>
                                          <p:attrName>style.rotation</p:attrName>
                                        </p:attrNameLst>
                                      </p:cBhvr>
                                      <p:tavLst>
                                        <p:tav tm="0">
                                          <p:val>
                                            <p:fltVal val="90"/>
                                          </p:val>
                                        </p:tav>
                                        <p:tav tm="100000">
                                          <p:val>
                                            <p:fltVal val="0"/>
                                          </p:val>
                                        </p:tav>
                                      </p:tavLst>
                                    </p:anim>
                                    <p:animEffect transition="in" filter="fade">
                                      <p:cBhvr>
                                        <p:cTn id="63" dur="300"/>
                                        <p:tgtEl>
                                          <p:spTgt spid="27"/>
                                        </p:tgtEl>
                                      </p:cBhvr>
                                    </p:animEffect>
                                  </p:childTnLst>
                                </p:cTn>
                              </p:par>
                            </p:childTnLst>
                          </p:cTn>
                        </p:par>
                        <p:par>
                          <p:cTn id="64" fill="hold">
                            <p:stCondLst>
                              <p:cond delay="482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532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300"/>
                                        <p:tgtEl>
                                          <p:spTgt spid="19"/>
                                        </p:tgtEl>
                                      </p:cBhvr>
                                    </p:animEffect>
                                  </p:childTnLst>
                                </p:cTn>
                              </p:par>
                            </p:childTnLst>
                          </p:cTn>
                        </p:par>
                        <p:par>
                          <p:cTn id="72" fill="hold">
                            <p:stCondLst>
                              <p:cond delay="5620"/>
                            </p:stCondLst>
                            <p:childTnLst>
                              <p:par>
                                <p:cTn id="73" presetID="2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right)">
                                      <p:cBhvr>
                                        <p:cTn id="75" dur="400"/>
                                        <p:tgtEl>
                                          <p:spTgt spid="20"/>
                                        </p:tgtEl>
                                      </p:cBhvr>
                                    </p:animEffect>
                                  </p:childTnLst>
                                </p:cTn>
                              </p:par>
                            </p:childTnLst>
                          </p:cTn>
                        </p:par>
                        <p:par>
                          <p:cTn id="76" fill="hold">
                            <p:stCondLst>
                              <p:cond delay="6020"/>
                            </p:stCondLst>
                            <p:childTnLst>
                              <p:par>
                                <p:cTn id="77" presetID="31"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300" fill="hold"/>
                                        <p:tgtEl>
                                          <p:spTgt spid="28"/>
                                        </p:tgtEl>
                                        <p:attrNameLst>
                                          <p:attrName>ppt_w</p:attrName>
                                        </p:attrNameLst>
                                      </p:cBhvr>
                                      <p:tavLst>
                                        <p:tav tm="0">
                                          <p:val>
                                            <p:fltVal val="0"/>
                                          </p:val>
                                        </p:tav>
                                        <p:tav tm="100000">
                                          <p:val>
                                            <p:strVal val="#ppt_w"/>
                                          </p:val>
                                        </p:tav>
                                      </p:tavLst>
                                    </p:anim>
                                    <p:anim calcmode="lin" valueType="num">
                                      <p:cBhvr>
                                        <p:cTn id="80" dur="300" fill="hold"/>
                                        <p:tgtEl>
                                          <p:spTgt spid="28"/>
                                        </p:tgtEl>
                                        <p:attrNameLst>
                                          <p:attrName>ppt_h</p:attrName>
                                        </p:attrNameLst>
                                      </p:cBhvr>
                                      <p:tavLst>
                                        <p:tav tm="0">
                                          <p:val>
                                            <p:fltVal val="0"/>
                                          </p:val>
                                        </p:tav>
                                        <p:tav tm="100000">
                                          <p:val>
                                            <p:strVal val="#ppt_h"/>
                                          </p:val>
                                        </p:tav>
                                      </p:tavLst>
                                    </p:anim>
                                    <p:anim calcmode="lin" valueType="num">
                                      <p:cBhvr>
                                        <p:cTn id="81" dur="300" fill="hold"/>
                                        <p:tgtEl>
                                          <p:spTgt spid="28"/>
                                        </p:tgtEl>
                                        <p:attrNameLst>
                                          <p:attrName>style.rotation</p:attrName>
                                        </p:attrNameLst>
                                      </p:cBhvr>
                                      <p:tavLst>
                                        <p:tav tm="0">
                                          <p:val>
                                            <p:fltVal val="90"/>
                                          </p:val>
                                        </p:tav>
                                        <p:tav tm="100000">
                                          <p:val>
                                            <p:fltVal val="0"/>
                                          </p:val>
                                        </p:tav>
                                      </p:tavLst>
                                    </p:anim>
                                    <p:animEffect transition="in" filter="fade">
                                      <p:cBhvr>
                                        <p:cTn id="82" dur="300"/>
                                        <p:tgtEl>
                                          <p:spTgt spid="28"/>
                                        </p:tgtEl>
                                      </p:cBhvr>
                                    </p:animEffect>
                                  </p:childTnLst>
                                </p:cTn>
                              </p:par>
                            </p:childTnLst>
                          </p:cTn>
                        </p:par>
                        <p:par>
                          <p:cTn id="83" fill="hold">
                            <p:stCondLst>
                              <p:cond delay="6320"/>
                            </p:stCondLst>
                            <p:childTnLst>
                              <p:par>
                                <p:cTn id="84" presetID="22" presetClass="entr" presetSubtype="1"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up)">
                                      <p:cBhvr>
                                        <p:cTn id="86" dur="500"/>
                                        <p:tgtEl>
                                          <p:spTgt spid="31"/>
                                        </p:tgtEl>
                                      </p:cBhvr>
                                    </p:animEffect>
                                  </p:childTnLst>
                                </p:cTn>
                              </p:par>
                            </p:childTnLst>
                          </p:cTn>
                        </p:par>
                        <p:par>
                          <p:cTn id="87" fill="hold">
                            <p:stCondLst>
                              <p:cond delay="6820"/>
                            </p:stCondLst>
                            <p:childTnLst>
                              <p:par>
                                <p:cTn id="88" presetID="2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300"/>
                                        <p:tgtEl>
                                          <p:spTgt spid="21"/>
                                        </p:tgtEl>
                                      </p:cBhvr>
                                    </p:animEffect>
                                  </p:childTnLst>
                                </p:cTn>
                              </p:par>
                            </p:childTnLst>
                          </p:cTn>
                        </p:par>
                        <p:par>
                          <p:cTn id="91" fill="hold">
                            <p:stCondLst>
                              <p:cond delay="7120"/>
                            </p:stCondLst>
                            <p:childTnLst>
                              <p:par>
                                <p:cTn id="92" presetID="22" presetClass="entr" presetSubtype="2"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right)">
                                      <p:cBhvr>
                                        <p:cTn id="94" dur="400"/>
                                        <p:tgtEl>
                                          <p:spTgt spid="26"/>
                                        </p:tgtEl>
                                      </p:cBhvr>
                                    </p:animEffect>
                                  </p:childTnLst>
                                </p:cTn>
                              </p:par>
                            </p:childTnLst>
                          </p:cTn>
                        </p:par>
                        <p:par>
                          <p:cTn id="95" fill="hold">
                            <p:stCondLst>
                              <p:cond delay="7520"/>
                            </p:stCondLst>
                            <p:childTnLst>
                              <p:par>
                                <p:cTn id="96" presetID="31"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300" fill="hold"/>
                                        <p:tgtEl>
                                          <p:spTgt spid="29"/>
                                        </p:tgtEl>
                                        <p:attrNameLst>
                                          <p:attrName>ppt_w</p:attrName>
                                        </p:attrNameLst>
                                      </p:cBhvr>
                                      <p:tavLst>
                                        <p:tav tm="0">
                                          <p:val>
                                            <p:fltVal val="0"/>
                                          </p:val>
                                        </p:tav>
                                        <p:tav tm="100000">
                                          <p:val>
                                            <p:strVal val="#ppt_w"/>
                                          </p:val>
                                        </p:tav>
                                      </p:tavLst>
                                    </p:anim>
                                    <p:anim calcmode="lin" valueType="num">
                                      <p:cBhvr>
                                        <p:cTn id="99" dur="300" fill="hold"/>
                                        <p:tgtEl>
                                          <p:spTgt spid="29"/>
                                        </p:tgtEl>
                                        <p:attrNameLst>
                                          <p:attrName>ppt_h</p:attrName>
                                        </p:attrNameLst>
                                      </p:cBhvr>
                                      <p:tavLst>
                                        <p:tav tm="0">
                                          <p:val>
                                            <p:fltVal val="0"/>
                                          </p:val>
                                        </p:tav>
                                        <p:tav tm="100000">
                                          <p:val>
                                            <p:strVal val="#ppt_h"/>
                                          </p:val>
                                        </p:tav>
                                      </p:tavLst>
                                    </p:anim>
                                    <p:anim calcmode="lin" valueType="num">
                                      <p:cBhvr>
                                        <p:cTn id="100" dur="300" fill="hold"/>
                                        <p:tgtEl>
                                          <p:spTgt spid="29"/>
                                        </p:tgtEl>
                                        <p:attrNameLst>
                                          <p:attrName>style.rotation</p:attrName>
                                        </p:attrNameLst>
                                      </p:cBhvr>
                                      <p:tavLst>
                                        <p:tav tm="0">
                                          <p:val>
                                            <p:fltVal val="90"/>
                                          </p:val>
                                        </p:tav>
                                        <p:tav tm="100000">
                                          <p:val>
                                            <p:fltVal val="0"/>
                                          </p:val>
                                        </p:tav>
                                      </p:tavLst>
                                    </p:anim>
                                    <p:animEffect transition="in" filter="fade">
                                      <p:cBhvr>
                                        <p:cTn id="101" dur="300"/>
                                        <p:tgtEl>
                                          <p:spTgt spid="29"/>
                                        </p:tgtEl>
                                      </p:cBhvr>
                                    </p:animEffect>
                                  </p:childTnLst>
                                </p:cTn>
                              </p:par>
                            </p:childTnLst>
                          </p:cTn>
                        </p:par>
                        <p:par>
                          <p:cTn id="102" fill="hold">
                            <p:stCondLst>
                              <p:cond delay="7820"/>
                            </p:stCondLst>
                            <p:childTnLst>
                              <p:par>
                                <p:cTn id="103" presetID="22" presetClass="entr" presetSubtype="1"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up)">
                                      <p:cBhvr>
                                        <p:cTn id="10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11" grpId="0" animBg="1"/>
      <p:bldP spid="12" grpId="0" animBg="1"/>
      <p:bldP spid="13" grpId="0" animBg="1"/>
      <p:bldP spid="14" grpId="0"/>
      <p:bldP spid="15" grpId="0"/>
      <p:bldP spid="16" grpId="0"/>
      <p:bldP spid="17" grpId="0" animBg="1"/>
      <p:bldP spid="18" grpId="0" animBg="1"/>
      <p:bldP spid="19" grpId="0" animBg="1"/>
      <p:bldP spid="20" grpId="0" animBg="1"/>
      <p:bldP spid="21" grpId="0" animBg="1"/>
      <p:bldP spid="26" grpId="0" animBg="1"/>
      <p:bldP spid="27" grpId="0"/>
      <p:bldP spid="28" grpId="0"/>
      <p:bldP spid="29" grpId="0"/>
      <p:bldP spid="30" grpId="0"/>
      <p:bldP spid="31"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淘宝网chenying0907出品 5"/>
          <p:cNvSpPr>
            <a:spLocks/>
          </p:cNvSpPr>
          <p:nvPr/>
        </p:nvSpPr>
        <p:spPr bwMode="auto">
          <a:xfrm>
            <a:off x="2143870" y="1628800"/>
            <a:ext cx="7000130" cy="3428498"/>
          </a:xfrm>
          <a:custGeom>
            <a:avLst/>
            <a:gdLst>
              <a:gd name="T0" fmla="*/ 2137 w 12249"/>
              <a:gd name="T1" fmla="*/ 0 h 5952"/>
              <a:gd name="T2" fmla="*/ 12249 w 12249"/>
              <a:gd name="T3" fmla="*/ 0 h 5952"/>
              <a:gd name="T4" fmla="*/ 12249 w 12249"/>
              <a:gd name="T5" fmla="*/ 5952 h 5952"/>
              <a:gd name="T6" fmla="*/ 0 w 12249"/>
              <a:gd name="T7" fmla="*/ 5952 h 5952"/>
              <a:gd name="T8" fmla="*/ 2137 w 12249"/>
              <a:gd name="T9" fmla="*/ 0 h 5952"/>
            </a:gdLst>
            <a:ahLst/>
            <a:cxnLst>
              <a:cxn ang="0">
                <a:pos x="T0" y="T1"/>
              </a:cxn>
              <a:cxn ang="0">
                <a:pos x="T2" y="T3"/>
              </a:cxn>
              <a:cxn ang="0">
                <a:pos x="T4" y="T5"/>
              </a:cxn>
              <a:cxn ang="0">
                <a:pos x="T6" y="T7"/>
              </a:cxn>
              <a:cxn ang="0">
                <a:pos x="T8" y="T9"/>
              </a:cxn>
            </a:cxnLst>
            <a:rect l="0" t="0" r="r" b="b"/>
            <a:pathLst>
              <a:path w="12249" h="5952">
                <a:moveTo>
                  <a:pt x="2137" y="0"/>
                </a:moveTo>
                <a:lnTo>
                  <a:pt x="12249" y="0"/>
                </a:lnTo>
                <a:lnTo>
                  <a:pt x="12249" y="5952"/>
                </a:lnTo>
                <a:lnTo>
                  <a:pt x="0" y="5952"/>
                </a:lnTo>
                <a:lnTo>
                  <a:pt x="2137" y="0"/>
                </a:lnTo>
                <a:close/>
              </a:path>
            </a:pathLst>
          </a:custGeom>
          <a:solidFill>
            <a:srgbClr val="EF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6"/>
          <p:cNvSpPr>
            <a:spLocks/>
          </p:cNvSpPr>
          <p:nvPr/>
        </p:nvSpPr>
        <p:spPr bwMode="auto">
          <a:xfrm>
            <a:off x="0" y="1628800"/>
            <a:ext cx="3355552" cy="3428498"/>
          </a:xfrm>
          <a:custGeom>
            <a:avLst/>
            <a:gdLst>
              <a:gd name="T0" fmla="*/ 0 w 5872"/>
              <a:gd name="T1" fmla="*/ 0 h 5952"/>
              <a:gd name="T2" fmla="*/ 5872 w 5872"/>
              <a:gd name="T3" fmla="*/ 0 h 5952"/>
              <a:gd name="T4" fmla="*/ 3735 w 5872"/>
              <a:gd name="T5" fmla="*/ 5952 h 5952"/>
              <a:gd name="T6" fmla="*/ 0 w 5872"/>
              <a:gd name="T7" fmla="*/ 5952 h 5952"/>
              <a:gd name="T8" fmla="*/ 0 w 5872"/>
              <a:gd name="T9" fmla="*/ 0 h 5952"/>
            </a:gdLst>
            <a:ahLst/>
            <a:cxnLst>
              <a:cxn ang="0">
                <a:pos x="T0" y="T1"/>
              </a:cxn>
              <a:cxn ang="0">
                <a:pos x="T2" y="T3"/>
              </a:cxn>
              <a:cxn ang="0">
                <a:pos x="T4" y="T5"/>
              </a:cxn>
              <a:cxn ang="0">
                <a:pos x="T6" y="T7"/>
              </a:cxn>
              <a:cxn ang="0">
                <a:pos x="T8" y="T9"/>
              </a:cxn>
            </a:cxnLst>
            <a:rect l="0" t="0" r="r" b="b"/>
            <a:pathLst>
              <a:path w="5872" h="5952">
                <a:moveTo>
                  <a:pt x="0" y="0"/>
                </a:moveTo>
                <a:lnTo>
                  <a:pt x="5872" y="0"/>
                </a:lnTo>
                <a:lnTo>
                  <a:pt x="3735" y="5952"/>
                </a:lnTo>
                <a:lnTo>
                  <a:pt x="0" y="595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网chenying0907出品 9"/>
          <p:cNvSpPr txBox="1"/>
          <p:nvPr/>
        </p:nvSpPr>
        <p:spPr>
          <a:xfrm>
            <a:off x="873751" y="2276872"/>
            <a:ext cx="1449436" cy="2554545"/>
          </a:xfrm>
          <a:prstGeom prst="rect">
            <a:avLst/>
          </a:prstGeom>
          <a:noFill/>
        </p:spPr>
        <p:txBody>
          <a:bodyPr wrap="none" rtlCol="0">
            <a:spAutoFit/>
          </a:bodyPr>
          <a:lstStyle/>
          <a:p>
            <a:r>
              <a:rPr lang="en-US" altLang="zh-CN" sz="16000" b="1" dirty="0" smtClean="0">
                <a:latin typeface="+mj-ea"/>
                <a:ea typeface="+mj-ea"/>
              </a:rPr>
              <a:t>2</a:t>
            </a:r>
            <a:endParaRPr lang="zh-CN" altLang="en-US" sz="16000" b="1" dirty="0">
              <a:latin typeface="+mj-ea"/>
              <a:ea typeface="+mj-ea"/>
            </a:endParaRPr>
          </a:p>
        </p:txBody>
      </p:sp>
      <p:sp>
        <p:nvSpPr>
          <p:cNvPr id="11" name="淘宝网chenying0907出品 10"/>
          <p:cNvSpPr txBox="1"/>
          <p:nvPr/>
        </p:nvSpPr>
        <p:spPr>
          <a:xfrm>
            <a:off x="324321" y="3292534"/>
            <a:ext cx="843501" cy="523220"/>
          </a:xfrm>
          <a:prstGeom prst="rect">
            <a:avLst/>
          </a:prstGeom>
          <a:noFill/>
        </p:spPr>
        <p:txBody>
          <a:bodyPr wrap="none" rtlCol="0">
            <a:spAutoFit/>
          </a:bodyPr>
          <a:lstStyle/>
          <a:p>
            <a:r>
              <a:rPr lang="en-US" altLang="zh-CN" sz="2800" dirty="0" smtClean="0"/>
              <a:t>Part</a:t>
            </a:r>
            <a:endParaRPr lang="zh-CN" altLang="en-US" sz="2800" dirty="0"/>
          </a:p>
        </p:txBody>
      </p:sp>
      <p:sp>
        <p:nvSpPr>
          <p:cNvPr id="171" name="淘宝网chenying0907出品 170"/>
          <p:cNvSpPr txBox="1"/>
          <p:nvPr/>
        </p:nvSpPr>
        <p:spPr>
          <a:xfrm>
            <a:off x="3564682" y="2327386"/>
            <a:ext cx="4176464" cy="1015663"/>
          </a:xfrm>
          <a:prstGeom prst="rect">
            <a:avLst/>
          </a:prstGeom>
          <a:noFill/>
        </p:spPr>
        <p:txBody>
          <a:bodyPr wrap="square" rtlCol="0">
            <a:spAutoFit/>
          </a:bodyPr>
          <a:lstStyle/>
          <a:p>
            <a:r>
              <a:rPr lang="zh-CN" altLang="en-US" sz="6000" b="1" dirty="0" smtClean="0">
                <a:solidFill>
                  <a:schemeClr val="tx2"/>
                </a:solidFill>
                <a:latin typeface="微软雅黑"/>
                <a:ea typeface="微软雅黑"/>
              </a:rPr>
              <a:t>教学策略</a:t>
            </a:r>
            <a:endParaRPr lang="zh-CN" altLang="en-US" sz="6000" b="1" dirty="0">
              <a:solidFill>
                <a:schemeClr val="tx2"/>
              </a:solidFill>
              <a:latin typeface="微软雅黑"/>
              <a:ea typeface="微软雅黑"/>
            </a:endParaRPr>
          </a:p>
        </p:txBody>
      </p:sp>
      <p:sp>
        <p:nvSpPr>
          <p:cNvPr id="185" name="淘宝网chenying0907出品 21"/>
          <p:cNvSpPr>
            <a:spLocks noEditPoints="1"/>
          </p:cNvSpPr>
          <p:nvPr/>
        </p:nvSpPr>
        <p:spPr bwMode="auto">
          <a:xfrm>
            <a:off x="3681666" y="3509418"/>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6" name="淘宝网chenying0907出品 185"/>
          <p:cNvSpPr txBox="1"/>
          <p:nvPr/>
        </p:nvSpPr>
        <p:spPr>
          <a:xfrm>
            <a:off x="3859682" y="3419689"/>
            <a:ext cx="1691417" cy="338554"/>
          </a:xfrm>
          <a:prstGeom prst="rect">
            <a:avLst/>
          </a:prstGeom>
          <a:noFill/>
        </p:spPr>
        <p:txBody>
          <a:bodyPr wrap="square" rtlCol="0">
            <a:spAutoFit/>
          </a:bodyPr>
          <a:lstStyle/>
          <a:p>
            <a:r>
              <a:rPr lang="zh-CN" altLang="en-US" sz="1600" dirty="0" smtClean="0">
                <a:solidFill>
                  <a:schemeClr val="bg2"/>
                </a:solidFill>
                <a:latin typeface="+mj-ea"/>
                <a:ea typeface="+mj-ea"/>
              </a:rPr>
              <a:t>教学目标</a:t>
            </a:r>
            <a:endParaRPr lang="zh-CN" altLang="en-US" sz="1600" dirty="0">
              <a:solidFill>
                <a:schemeClr val="bg2"/>
              </a:solidFill>
              <a:latin typeface="+mj-ea"/>
              <a:ea typeface="+mj-ea"/>
            </a:endParaRPr>
          </a:p>
        </p:txBody>
      </p:sp>
      <p:sp>
        <p:nvSpPr>
          <p:cNvPr id="187" name="淘宝网chenying0907出品 21"/>
          <p:cNvSpPr>
            <a:spLocks noEditPoints="1"/>
          </p:cNvSpPr>
          <p:nvPr/>
        </p:nvSpPr>
        <p:spPr bwMode="auto">
          <a:xfrm>
            <a:off x="5635459" y="3964077"/>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88" name="淘宝网chenying0907出品 187"/>
          <p:cNvSpPr txBox="1"/>
          <p:nvPr/>
        </p:nvSpPr>
        <p:spPr>
          <a:xfrm>
            <a:off x="5813475" y="3874348"/>
            <a:ext cx="1876661" cy="338554"/>
          </a:xfrm>
          <a:prstGeom prst="rect">
            <a:avLst/>
          </a:prstGeom>
          <a:noFill/>
        </p:spPr>
        <p:txBody>
          <a:bodyPr wrap="square" rtlCol="0">
            <a:spAutoFit/>
          </a:bodyPr>
          <a:lstStyle/>
          <a:p>
            <a:r>
              <a:rPr lang="zh-CN" altLang="en-US" sz="1600" dirty="0" smtClean="0">
                <a:solidFill>
                  <a:schemeClr val="bg2"/>
                </a:solidFill>
                <a:latin typeface="+mj-ea"/>
                <a:ea typeface="+mj-ea"/>
              </a:rPr>
              <a:t>信息化教学资源</a:t>
            </a:r>
            <a:endParaRPr lang="zh-CN" altLang="en-US" sz="1600" dirty="0">
              <a:solidFill>
                <a:schemeClr val="bg2"/>
              </a:solidFill>
              <a:latin typeface="+mj-ea"/>
              <a:ea typeface="+mj-ea"/>
            </a:endParaRPr>
          </a:p>
        </p:txBody>
      </p:sp>
      <p:sp>
        <p:nvSpPr>
          <p:cNvPr id="189" name="淘宝网chenying0907出品 21"/>
          <p:cNvSpPr>
            <a:spLocks noEditPoints="1"/>
          </p:cNvSpPr>
          <p:nvPr/>
        </p:nvSpPr>
        <p:spPr bwMode="auto">
          <a:xfrm>
            <a:off x="3681666" y="3971053"/>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0" name="淘宝网chenying0907出品 189"/>
          <p:cNvSpPr txBox="1"/>
          <p:nvPr/>
        </p:nvSpPr>
        <p:spPr>
          <a:xfrm>
            <a:off x="3859682" y="3881324"/>
            <a:ext cx="1691417" cy="338554"/>
          </a:xfrm>
          <a:prstGeom prst="rect">
            <a:avLst/>
          </a:prstGeom>
          <a:noFill/>
        </p:spPr>
        <p:txBody>
          <a:bodyPr wrap="square" rtlCol="0">
            <a:spAutoFit/>
          </a:bodyPr>
          <a:lstStyle/>
          <a:p>
            <a:r>
              <a:rPr lang="zh-CN" altLang="en-US" sz="1600" dirty="0" smtClean="0">
                <a:solidFill>
                  <a:schemeClr val="bg2"/>
                </a:solidFill>
                <a:latin typeface="+mj-ea"/>
                <a:ea typeface="+mj-ea"/>
              </a:rPr>
              <a:t>重点和难点</a:t>
            </a:r>
            <a:endParaRPr lang="zh-CN" altLang="en-US" sz="1600" dirty="0">
              <a:solidFill>
                <a:schemeClr val="bg2"/>
              </a:solidFill>
              <a:latin typeface="+mj-ea"/>
              <a:ea typeface="+mj-ea"/>
            </a:endParaRPr>
          </a:p>
        </p:txBody>
      </p:sp>
      <p:sp>
        <p:nvSpPr>
          <p:cNvPr id="193" name="淘宝网chenying0907出品 21"/>
          <p:cNvSpPr>
            <a:spLocks noEditPoints="1"/>
          </p:cNvSpPr>
          <p:nvPr/>
        </p:nvSpPr>
        <p:spPr bwMode="auto">
          <a:xfrm>
            <a:off x="5644654" y="3498841"/>
            <a:ext cx="188750" cy="189874"/>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2"/>
              </a:solidFill>
            </a:endParaRPr>
          </a:p>
        </p:txBody>
      </p:sp>
      <p:sp>
        <p:nvSpPr>
          <p:cNvPr id="194" name="淘宝网chenying0907出品 193"/>
          <p:cNvSpPr txBox="1"/>
          <p:nvPr/>
        </p:nvSpPr>
        <p:spPr>
          <a:xfrm>
            <a:off x="5822670" y="3409112"/>
            <a:ext cx="1867466" cy="338554"/>
          </a:xfrm>
          <a:prstGeom prst="rect">
            <a:avLst/>
          </a:prstGeom>
          <a:noFill/>
        </p:spPr>
        <p:txBody>
          <a:bodyPr wrap="square" rtlCol="0">
            <a:spAutoFit/>
          </a:bodyPr>
          <a:lstStyle/>
          <a:p>
            <a:r>
              <a:rPr lang="zh-CN" altLang="en-US" sz="1600" dirty="0" smtClean="0">
                <a:solidFill>
                  <a:schemeClr val="bg2"/>
                </a:solidFill>
                <a:latin typeface="+mj-ea"/>
                <a:ea typeface="+mj-ea"/>
              </a:rPr>
              <a:t>教学方法</a:t>
            </a:r>
            <a:endParaRPr lang="zh-CN" altLang="en-US" sz="1600" dirty="0">
              <a:solidFill>
                <a:schemeClr val="bg2"/>
              </a:solidFill>
              <a:latin typeface="+mj-ea"/>
              <a:ea typeface="+mj-ea"/>
            </a:endParaRPr>
          </a:p>
        </p:txBody>
      </p:sp>
    </p:spTree>
    <p:extLst>
      <p:ext uri="{BB962C8B-B14F-4D97-AF65-F5344CB8AC3E}">
        <p14:creationId xmlns:p14="http://schemas.microsoft.com/office/powerpoint/2010/main" val="3793361068"/>
      </p:ext>
    </p:extLst>
  </p:cSld>
  <p:clrMapOvr>
    <a:masterClrMapping/>
  </p:clrMapOvr>
  <p:transition spd="slow" advTm="412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200" autoRev="1" fill="hold">
                                          <p:stCondLst>
                                            <p:cond delay="0"/>
                                          </p:stCondLst>
                                        </p:cTn>
                                        <p:tgtEl>
                                          <p:spTgt spid="11"/>
                                        </p:tgtEl>
                                        <p:attrNameLst>
                                          <p:attrName>ppt_w</p:attrName>
                                        </p:attrNameLst>
                                      </p:cBhvr>
                                    </p:anim>
                                    <p:anim by="(#ppt_w*0.50)" calcmode="lin" valueType="num">
                                      <p:cBhvr>
                                        <p:cTn id="17" dur="200" decel="50000" autoRev="1" fill="hold">
                                          <p:stCondLst>
                                            <p:cond delay="0"/>
                                          </p:stCondLst>
                                        </p:cTn>
                                        <p:tgtEl>
                                          <p:spTgt spid="11"/>
                                        </p:tgtEl>
                                        <p:attrNameLst>
                                          <p:attrName>ppt_x</p:attrName>
                                        </p:attrNameLst>
                                      </p:cBhvr>
                                    </p:anim>
                                    <p:anim from="(-#ppt_h/2)" to="(#ppt_y)" calcmode="lin" valueType="num">
                                      <p:cBhvr>
                                        <p:cTn id="18" dur="400" fill="hold">
                                          <p:stCondLst>
                                            <p:cond delay="0"/>
                                          </p:stCondLst>
                                        </p:cTn>
                                        <p:tgtEl>
                                          <p:spTgt spid="11"/>
                                        </p:tgtEl>
                                        <p:attrNameLst>
                                          <p:attrName>ppt_y</p:attrName>
                                        </p:attrNameLst>
                                      </p:cBhvr>
                                    </p:anim>
                                    <p:animRot by="21600000">
                                      <p:cBhvr>
                                        <p:cTn id="19" dur="400" fill="hold">
                                          <p:stCondLst>
                                            <p:cond delay="0"/>
                                          </p:stCondLst>
                                        </p:cTn>
                                        <p:tgtEl>
                                          <p:spTgt spid="11"/>
                                        </p:tgtEl>
                                        <p:attrNameLst>
                                          <p:attrName>r</p:attrName>
                                        </p:attrNameLst>
                                      </p:cBhvr>
                                    </p:animRot>
                                  </p:childTnLst>
                                </p:cTn>
                              </p:par>
                            </p:childTnLst>
                          </p:cTn>
                        </p:par>
                        <p:par>
                          <p:cTn id="20" fill="hold">
                            <p:stCondLst>
                              <p:cond delay="102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52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71"/>
                                        </p:tgtEl>
                                        <p:attrNameLst>
                                          <p:attrName>style.visibility</p:attrName>
                                        </p:attrNameLst>
                                      </p:cBhvr>
                                      <p:to>
                                        <p:strVal val="visible"/>
                                      </p:to>
                                    </p:set>
                                    <p:anim calcmode="lin" valueType="num">
                                      <p:cBhvr>
                                        <p:cTn id="30"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71"/>
                                        </p:tgtEl>
                                        <p:attrNameLst>
                                          <p:attrName>ppt_y</p:attrName>
                                        </p:attrNameLst>
                                      </p:cBhvr>
                                      <p:tavLst>
                                        <p:tav tm="0">
                                          <p:val>
                                            <p:strVal val="#ppt_y"/>
                                          </p:val>
                                        </p:tav>
                                        <p:tav tm="100000">
                                          <p:val>
                                            <p:strVal val="#ppt_y"/>
                                          </p:val>
                                        </p:tav>
                                      </p:tavLst>
                                    </p:anim>
                                    <p:anim calcmode="lin" valueType="num">
                                      <p:cBhvr>
                                        <p:cTn id="32"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71"/>
                                        </p:tgtEl>
                                      </p:cBhvr>
                                    </p:animEffect>
                                  </p:childTnLst>
                                </p:cTn>
                              </p:par>
                            </p:childTnLst>
                          </p:cTn>
                        </p:par>
                        <p:par>
                          <p:cTn id="35" fill="hold">
                            <p:stCondLst>
                              <p:cond delay="2170"/>
                            </p:stCondLst>
                            <p:childTnLst>
                              <p:par>
                                <p:cTn id="36" presetID="2" presetClass="entr" presetSubtype="12" fill="hold" grpId="0" nodeType="afterEffect">
                                  <p:stCondLst>
                                    <p:cond delay="0"/>
                                  </p:stCondLst>
                                  <p:childTnLst>
                                    <p:set>
                                      <p:cBhvr>
                                        <p:cTn id="37" dur="1" fill="hold">
                                          <p:stCondLst>
                                            <p:cond delay="0"/>
                                          </p:stCondLst>
                                        </p:cTn>
                                        <p:tgtEl>
                                          <p:spTgt spid="185"/>
                                        </p:tgtEl>
                                        <p:attrNameLst>
                                          <p:attrName>style.visibility</p:attrName>
                                        </p:attrNameLst>
                                      </p:cBhvr>
                                      <p:to>
                                        <p:strVal val="visible"/>
                                      </p:to>
                                    </p:set>
                                    <p:anim calcmode="lin" valueType="num">
                                      <p:cBhvr additive="base">
                                        <p:cTn id="38" dur="500" fill="hold"/>
                                        <p:tgtEl>
                                          <p:spTgt spid="185"/>
                                        </p:tgtEl>
                                        <p:attrNameLst>
                                          <p:attrName>ppt_x</p:attrName>
                                        </p:attrNameLst>
                                      </p:cBhvr>
                                      <p:tavLst>
                                        <p:tav tm="0">
                                          <p:val>
                                            <p:strVal val="0-#ppt_w/2"/>
                                          </p:val>
                                        </p:tav>
                                        <p:tav tm="100000">
                                          <p:val>
                                            <p:strVal val="#ppt_x"/>
                                          </p:val>
                                        </p:tav>
                                      </p:tavLst>
                                    </p:anim>
                                    <p:anim calcmode="lin" valueType="num">
                                      <p:cBhvr additive="base">
                                        <p:cTn id="39" dur="500" fill="hold"/>
                                        <p:tgtEl>
                                          <p:spTgt spid="18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100"/>
                                  </p:stCondLst>
                                  <p:childTnLst>
                                    <p:set>
                                      <p:cBhvr>
                                        <p:cTn id="41" dur="1" fill="hold">
                                          <p:stCondLst>
                                            <p:cond delay="0"/>
                                          </p:stCondLst>
                                        </p:cTn>
                                        <p:tgtEl>
                                          <p:spTgt spid="189"/>
                                        </p:tgtEl>
                                        <p:attrNameLst>
                                          <p:attrName>style.visibility</p:attrName>
                                        </p:attrNameLst>
                                      </p:cBhvr>
                                      <p:to>
                                        <p:strVal val="visible"/>
                                      </p:to>
                                    </p:set>
                                    <p:anim calcmode="lin" valueType="num">
                                      <p:cBhvr additive="base">
                                        <p:cTn id="42" dur="500" fill="hold"/>
                                        <p:tgtEl>
                                          <p:spTgt spid="189"/>
                                        </p:tgtEl>
                                        <p:attrNameLst>
                                          <p:attrName>ppt_x</p:attrName>
                                        </p:attrNameLst>
                                      </p:cBhvr>
                                      <p:tavLst>
                                        <p:tav tm="0">
                                          <p:val>
                                            <p:strVal val="0-#ppt_w/2"/>
                                          </p:val>
                                        </p:tav>
                                        <p:tav tm="100000">
                                          <p:val>
                                            <p:strVal val="#ppt_x"/>
                                          </p:val>
                                        </p:tav>
                                      </p:tavLst>
                                    </p:anim>
                                    <p:anim calcmode="lin" valueType="num">
                                      <p:cBhvr additive="base">
                                        <p:cTn id="43" dur="500" fill="hold"/>
                                        <p:tgtEl>
                                          <p:spTgt spid="18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200"/>
                                  </p:stCondLst>
                                  <p:childTnLst>
                                    <p:set>
                                      <p:cBhvr>
                                        <p:cTn id="45" dur="1" fill="hold">
                                          <p:stCondLst>
                                            <p:cond delay="0"/>
                                          </p:stCondLst>
                                        </p:cTn>
                                        <p:tgtEl>
                                          <p:spTgt spid="193"/>
                                        </p:tgtEl>
                                        <p:attrNameLst>
                                          <p:attrName>style.visibility</p:attrName>
                                        </p:attrNameLst>
                                      </p:cBhvr>
                                      <p:to>
                                        <p:strVal val="visible"/>
                                      </p:to>
                                    </p:set>
                                    <p:anim calcmode="lin" valueType="num">
                                      <p:cBhvr additive="base">
                                        <p:cTn id="46" dur="500" fill="hold"/>
                                        <p:tgtEl>
                                          <p:spTgt spid="193"/>
                                        </p:tgtEl>
                                        <p:attrNameLst>
                                          <p:attrName>ppt_x</p:attrName>
                                        </p:attrNameLst>
                                      </p:cBhvr>
                                      <p:tavLst>
                                        <p:tav tm="0">
                                          <p:val>
                                            <p:strVal val="0-#ppt_w/2"/>
                                          </p:val>
                                        </p:tav>
                                        <p:tav tm="100000">
                                          <p:val>
                                            <p:strVal val="#ppt_x"/>
                                          </p:val>
                                        </p:tav>
                                      </p:tavLst>
                                    </p:anim>
                                    <p:anim calcmode="lin" valueType="num">
                                      <p:cBhvr additive="base">
                                        <p:cTn id="47" dur="500" fill="hold"/>
                                        <p:tgtEl>
                                          <p:spTgt spid="193"/>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300"/>
                                  </p:stCondLst>
                                  <p:childTnLst>
                                    <p:set>
                                      <p:cBhvr>
                                        <p:cTn id="49" dur="1" fill="hold">
                                          <p:stCondLst>
                                            <p:cond delay="0"/>
                                          </p:stCondLst>
                                        </p:cTn>
                                        <p:tgtEl>
                                          <p:spTgt spid="187"/>
                                        </p:tgtEl>
                                        <p:attrNameLst>
                                          <p:attrName>style.visibility</p:attrName>
                                        </p:attrNameLst>
                                      </p:cBhvr>
                                      <p:to>
                                        <p:strVal val="visible"/>
                                      </p:to>
                                    </p:set>
                                    <p:anim calcmode="lin" valueType="num">
                                      <p:cBhvr additive="base">
                                        <p:cTn id="50" dur="500" fill="hold"/>
                                        <p:tgtEl>
                                          <p:spTgt spid="187"/>
                                        </p:tgtEl>
                                        <p:attrNameLst>
                                          <p:attrName>ppt_x</p:attrName>
                                        </p:attrNameLst>
                                      </p:cBhvr>
                                      <p:tavLst>
                                        <p:tav tm="0">
                                          <p:val>
                                            <p:strVal val="0-#ppt_w/2"/>
                                          </p:val>
                                        </p:tav>
                                        <p:tav tm="100000">
                                          <p:val>
                                            <p:strVal val="#ppt_x"/>
                                          </p:val>
                                        </p:tav>
                                      </p:tavLst>
                                    </p:anim>
                                    <p:anim calcmode="lin" valueType="num">
                                      <p:cBhvr additive="base">
                                        <p:cTn id="51" dur="500" fill="hold"/>
                                        <p:tgtEl>
                                          <p:spTgt spid="187"/>
                                        </p:tgtEl>
                                        <p:attrNameLst>
                                          <p:attrName>ppt_y</p:attrName>
                                        </p:attrNameLst>
                                      </p:cBhvr>
                                      <p:tavLst>
                                        <p:tav tm="0">
                                          <p:val>
                                            <p:strVal val="1+#ppt_h/2"/>
                                          </p:val>
                                        </p:tav>
                                        <p:tav tm="100000">
                                          <p:val>
                                            <p:strVal val="#ppt_y"/>
                                          </p:val>
                                        </p:tav>
                                      </p:tavLst>
                                    </p:anim>
                                  </p:childTnLst>
                                </p:cTn>
                              </p:par>
                            </p:childTnLst>
                          </p:cTn>
                        </p:par>
                        <p:par>
                          <p:cTn id="52" fill="hold">
                            <p:stCondLst>
                              <p:cond delay="2970"/>
                            </p:stCondLst>
                            <p:childTnLst>
                              <p:par>
                                <p:cTn id="53" presetID="22" presetClass="entr" presetSubtype="8" fill="hold" grpId="0" nodeType="afterEffect">
                                  <p:stCondLst>
                                    <p:cond delay="0"/>
                                  </p:stCondLst>
                                  <p:childTnLst>
                                    <p:set>
                                      <p:cBhvr>
                                        <p:cTn id="54" dur="1" fill="hold">
                                          <p:stCondLst>
                                            <p:cond delay="0"/>
                                          </p:stCondLst>
                                        </p:cTn>
                                        <p:tgtEl>
                                          <p:spTgt spid="186"/>
                                        </p:tgtEl>
                                        <p:attrNameLst>
                                          <p:attrName>style.visibility</p:attrName>
                                        </p:attrNameLst>
                                      </p:cBhvr>
                                      <p:to>
                                        <p:strVal val="visible"/>
                                      </p:to>
                                    </p:set>
                                    <p:animEffect transition="in" filter="wipe(left)">
                                      <p:cBhvr>
                                        <p:cTn id="55" dur="500"/>
                                        <p:tgtEl>
                                          <p:spTgt spid="18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0"/>
                                        </p:tgtEl>
                                        <p:attrNameLst>
                                          <p:attrName>style.visibility</p:attrName>
                                        </p:attrNameLst>
                                      </p:cBhvr>
                                      <p:to>
                                        <p:strVal val="visible"/>
                                      </p:to>
                                    </p:set>
                                    <p:animEffect transition="in" filter="wipe(left)">
                                      <p:cBhvr>
                                        <p:cTn id="58" dur="500"/>
                                        <p:tgtEl>
                                          <p:spTgt spid="19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4"/>
                                        </p:tgtEl>
                                        <p:attrNameLst>
                                          <p:attrName>style.visibility</p:attrName>
                                        </p:attrNameLst>
                                      </p:cBhvr>
                                      <p:to>
                                        <p:strVal val="visible"/>
                                      </p:to>
                                    </p:set>
                                    <p:animEffect transition="in" filter="wipe(left)">
                                      <p:cBhvr>
                                        <p:cTn id="61" dur="500"/>
                                        <p:tgtEl>
                                          <p:spTgt spid="19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8"/>
                                        </p:tgtEl>
                                        <p:attrNameLst>
                                          <p:attrName>style.visibility</p:attrName>
                                        </p:attrNameLst>
                                      </p:cBhvr>
                                      <p:to>
                                        <p:strVal val="visible"/>
                                      </p:to>
                                    </p:set>
                                    <p:animEffect transition="in" filter="wipe(left)">
                                      <p:cBhvr>
                                        <p:cTn id="64"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71" grpId="0"/>
      <p:bldP spid="185" grpId="0" animBg="1"/>
      <p:bldP spid="186" grpId="0"/>
      <p:bldP spid="187" grpId="0" animBg="1"/>
      <p:bldP spid="188" grpId="0"/>
      <p:bldP spid="189" grpId="0" animBg="1"/>
      <p:bldP spid="190" grpId="0"/>
      <p:bldP spid="193" grpId="0" animBg="1"/>
      <p:bldP spid="194" grpId="0"/>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5713213" y="44451"/>
            <a:ext cx="1063117" cy="617654"/>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22"/>
          <p:cNvSpPr txBox="1"/>
          <p:nvPr/>
        </p:nvSpPr>
        <p:spPr>
          <a:xfrm>
            <a:off x="4650096"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教学分析</a:t>
            </a:r>
            <a:endParaRPr lang="zh-CN" altLang="en-US" sz="1700" dirty="0">
              <a:solidFill>
                <a:schemeClr val="accent1"/>
              </a:solidFill>
              <a:latin typeface="+mn-ea"/>
              <a:ea typeface="+mn-ea"/>
            </a:endParaRPr>
          </a:p>
        </p:txBody>
      </p:sp>
      <p:sp>
        <p:nvSpPr>
          <p:cNvPr id="24" name="淘宝网chenying0907出品 23"/>
          <p:cNvSpPr txBox="1"/>
          <p:nvPr/>
        </p:nvSpPr>
        <p:spPr>
          <a:xfrm>
            <a:off x="5724473"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教学策略</a:t>
            </a:r>
            <a:endParaRPr lang="zh-CN" altLang="en-US" sz="1700" dirty="0">
              <a:solidFill>
                <a:schemeClr val="accent1"/>
              </a:solidFill>
              <a:latin typeface="+mn-ea"/>
              <a:ea typeface="+mn-ea"/>
            </a:endParaRPr>
          </a:p>
        </p:txBody>
      </p:sp>
      <p:sp>
        <p:nvSpPr>
          <p:cNvPr id="25" name="淘宝网chenying0907出品 24"/>
          <p:cNvSpPr txBox="1"/>
          <p:nvPr/>
        </p:nvSpPr>
        <p:spPr>
          <a:xfrm>
            <a:off x="6816527"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教学过程</a:t>
            </a:r>
            <a:endParaRPr lang="zh-CN" altLang="en-US" sz="1700" dirty="0">
              <a:solidFill>
                <a:schemeClr val="accent1"/>
              </a:solidFill>
              <a:latin typeface="+mn-ea"/>
              <a:ea typeface="+mn-ea"/>
            </a:endParaRPr>
          </a:p>
        </p:txBody>
      </p:sp>
      <p:sp>
        <p:nvSpPr>
          <p:cNvPr id="32" name="淘宝网chenying0907出品 31"/>
          <p:cNvSpPr txBox="1"/>
          <p:nvPr/>
        </p:nvSpPr>
        <p:spPr>
          <a:xfrm>
            <a:off x="7908582" y="176306"/>
            <a:ext cx="1056700" cy="353943"/>
          </a:xfrm>
          <a:prstGeom prst="rect">
            <a:avLst/>
          </a:prstGeom>
          <a:noFill/>
        </p:spPr>
        <p:txBody>
          <a:bodyPr wrap="none" rtlCol="0">
            <a:spAutoFit/>
          </a:bodyPr>
          <a:lstStyle/>
          <a:p>
            <a:r>
              <a:rPr lang="zh-CN" altLang="en-US" sz="1700" dirty="0" smtClean="0">
                <a:solidFill>
                  <a:schemeClr val="accent1"/>
                </a:solidFill>
                <a:latin typeface="+mn-ea"/>
                <a:ea typeface="+mn-ea"/>
              </a:rPr>
              <a:t>教学效果</a:t>
            </a:r>
            <a:endParaRPr lang="zh-CN" altLang="en-US" sz="1700" dirty="0">
              <a:solidFill>
                <a:schemeClr val="accent1"/>
              </a:solidFill>
              <a:latin typeface="+mn-ea"/>
              <a:ea typeface="+mn-ea"/>
            </a:endParaRPr>
          </a:p>
        </p:txBody>
      </p:sp>
      <p:cxnSp>
        <p:nvCxnSpPr>
          <p:cNvPr id="34" name="直接连接符 33"/>
          <p:cNvCxnSpPr/>
          <p:nvPr/>
        </p:nvCxnSpPr>
        <p:spPr bwMode="auto">
          <a:xfrm>
            <a:off x="7873227" y="124677"/>
            <a:ext cx="0" cy="457200"/>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淘宝网chenying0907出品 35"/>
          <p:cNvSpPr txBox="1"/>
          <p:nvPr/>
        </p:nvSpPr>
        <p:spPr>
          <a:xfrm>
            <a:off x="577848" y="106611"/>
            <a:ext cx="2927284" cy="492443"/>
          </a:xfrm>
          <a:prstGeom prst="rect">
            <a:avLst/>
          </a:prstGeom>
          <a:noFill/>
        </p:spPr>
        <p:txBody>
          <a:bodyPr wrap="square" rtlCol="0">
            <a:spAutoFit/>
          </a:bodyPr>
          <a:lstStyle/>
          <a:p>
            <a:r>
              <a:rPr lang="zh-CN" altLang="en-US" sz="2600" dirty="0" smtClean="0">
                <a:solidFill>
                  <a:schemeClr val="accent1"/>
                </a:solidFill>
                <a:latin typeface="+mj-ea"/>
                <a:ea typeface="+mj-ea"/>
              </a:rPr>
              <a:t>教学目标</a:t>
            </a:r>
            <a:endParaRPr lang="zh-CN" altLang="en-US" sz="2600" dirty="0">
              <a:solidFill>
                <a:schemeClr val="accent1"/>
              </a:solidFill>
              <a:latin typeface="+mj-ea"/>
              <a:ea typeface="+mj-ea"/>
            </a:endParaRPr>
          </a:p>
        </p:txBody>
      </p:sp>
      <p:sp>
        <p:nvSpPr>
          <p:cNvPr id="37" name="淘宝网chenying0907出品 5"/>
          <p:cNvSpPr>
            <a:spLocks noEditPoints="1"/>
          </p:cNvSpPr>
          <p:nvPr/>
        </p:nvSpPr>
        <p:spPr bwMode="auto">
          <a:xfrm>
            <a:off x="204968" y="163777"/>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1" name="Oval 6"/>
          <p:cNvSpPr>
            <a:spLocks noChangeArrowheads="1"/>
          </p:cNvSpPr>
          <p:nvPr/>
        </p:nvSpPr>
        <p:spPr bwMode="auto">
          <a:xfrm>
            <a:off x="4018469" y="4366515"/>
            <a:ext cx="1270782" cy="127404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2" name="Oval 7"/>
          <p:cNvSpPr>
            <a:spLocks noChangeArrowheads="1"/>
          </p:cNvSpPr>
          <p:nvPr/>
        </p:nvSpPr>
        <p:spPr bwMode="auto">
          <a:xfrm>
            <a:off x="5751947" y="3087587"/>
            <a:ext cx="1272412" cy="127404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3" name="Oval 8"/>
          <p:cNvSpPr>
            <a:spLocks noChangeArrowheads="1"/>
          </p:cNvSpPr>
          <p:nvPr/>
        </p:nvSpPr>
        <p:spPr bwMode="auto">
          <a:xfrm>
            <a:off x="7614132" y="1772816"/>
            <a:ext cx="1272412" cy="1274041"/>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4" name="淘宝网chenying0907出品 9"/>
          <p:cNvSpPr>
            <a:spLocks/>
          </p:cNvSpPr>
          <p:nvPr/>
        </p:nvSpPr>
        <p:spPr bwMode="auto">
          <a:xfrm>
            <a:off x="3787122" y="3090846"/>
            <a:ext cx="5358466" cy="3767155"/>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5" name="Line 10"/>
          <p:cNvSpPr>
            <a:spLocks noChangeShapeType="1"/>
          </p:cNvSpPr>
          <p:nvPr/>
        </p:nvSpPr>
        <p:spPr bwMode="auto">
          <a:xfrm flipH="1">
            <a:off x="757999" y="5023086"/>
            <a:ext cx="3157406" cy="0"/>
          </a:xfrm>
          <a:prstGeom prst="line">
            <a:avLst/>
          </a:prstGeom>
          <a:noFill/>
          <a:ln w="12700" cap="flat">
            <a:solidFill>
              <a:schemeClr val="bg2"/>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6" name="Line 11"/>
          <p:cNvSpPr>
            <a:spLocks noChangeShapeType="1"/>
          </p:cNvSpPr>
          <p:nvPr/>
        </p:nvSpPr>
        <p:spPr bwMode="auto">
          <a:xfrm flipH="1">
            <a:off x="757999" y="3721349"/>
            <a:ext cx="4900659" cy="0"/>
          </a:xfrm>
          <a:prstGeom prst="line">
            <a:avLst/>
          </a:prstGeom>
          <a:noFill/>
          <a:ln w="12700" cap="flat">
            <a:solidFill>
              <a:schemeClr val="bg2"/>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7" name="Line 12"/>
          <p:cNvSpPr>
            <a:spLocks noChangeShapeType="1"/>
          </p:cNvSpPr>
          <p:nvPr/>
        </p:nvSpPr>
        <p:spPr bwMode="auto">
          <a:xfrm flipH="1">
            <a:off x="756370" y="2413095"/>
            <a:ext cx="6770990" cy="0"/>
          </a:xfrm>
          <a:prstGeom prst="line">
            <a:avLst/>
          </a:prstGeom>
          <a:noFill/>
          <a:ln w="12700" cap="flat">
            <a:solidFill>
              <a:schemeClr val="bg2"/>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8" name="淘宝网chenying0907出品 17"/>
          <p:cNvSpPr txBox="1"/>
          <p:nvPr/>
        </p:nvSpPr>
        <p:spPr>
          <a:xfrm>
            <a:off x="7654825" y="1936041"/>
            <a:ext cx="1191026" cy="954107"/>
          </a:xfrm>
          <a:prstGeom prst="rect">
            <a:avLst/>
          </a:prstGeom>
          <a:noFill/>
        </p:spPr>
        <p:txBody>
          <a:bodyPr wrap="square" rtlCol="0">
            <a:spAutoFit/>
          </a:bodyPr>
          <a:lstStyle/>
          <a:p>
            <a:pPr algn="ctr"/>
            <a:r>
              <a:rPr lang="zh-CN" altLang="en-US" sz="2800" dirty="0" smtClean="0">
                <a:solidFill>
                  <a:schemeClr val="accent1"/>
                </a:solidFill>
                <a:latin typeface="+mj-ea"/>
                <a:ea typeface="+mj-ea"/>
              </a:rPr>
              <a:t>素质目标</a:t>
            </a:r>
            <a:endParaRPr lang="zh-CN" altLang="en-US" sz="2800" dirty="0">
              <a:solidFill>
                <a:schemeClr val="accent1"/>
              </a:solidFill>
              <a:latin typeface="+mj-ea"/>
              <a:ea typeface="+mj-ea"/>
            </a:endParaRPr>
          </a:p>
        </p:txBody>
      </p:sp>
      <p:sp>
        <p:nvSpPr>
          <p:cNvPr id="19" name="淘宝网chenying0907出品 18"/>
          <p:cNvSpPr txBox="1"/>
          <p:nvPr/>
        </p:nvSpPr>
        <p:spPr>
          <a:xfrm>
            <a:off x="5823562" y="3247553"/>
            <a:ext cx="1155157" cy="95410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dirty="0">
                <a:solidFill>
                  <a:schemeClr val="accent1"/>
                </a:solidFill>
              </a:rPr>
              <a:t>能力目标</a:t>
            </a:r>
          </a:p>
        </p:txBody>
      </p:sp>
      <p:sp>
        <p:nvSpPr>
          <p:cNvPr id="20" name="淘宝网chenying0907出品 19"/>
          <p:cNvSpPr txBox="1"/>
          <p:nvPr/>
        </p:nvSpPr>
        <p:spPr>
          <a:xfrm>
            <a:off x="4086818" y="4546032"/>
            <a:ext cx="1134084" cy="95410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dirty="0">
                <a:solidFill>
                  <a:schemeClr val="accent1"/>
                </a:solidFill>
              </a:rPr>
              <a:t>知识目标</a:t>
            </a:r>
          </a:p>
        </p:txBody>
      </p:sp>
      <p:sp>
        <p:nvSpPr>
          <p:cNvPr id="21" name="淘宝网chenying0907出品 20"/>
          <p:cNvSpPr/>
          <p:nvPr/>
        </p:nvSpPr>
        <p:spPr>
          <a:xfrm>
            <a:off x="734298" y="4603541"/>
            <a:ext cx="3262432" cy="40011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bg2"/>
                </a:solidFill>
                <a:latin typeface="微软雅黑" pitchFamily="34" charset="-122"/>
                <a:ea typeface="微软雅黑" pitchFamily="34" charset="-122"/>
              </a:rPr>
              <a:t>掌握三方面酒店预订用语；</a:t>
            </a:r>
          </a:p>
        </p:txBody>
      </p:sp>
      <p:sp>
        <p:nvSpPr>
          <p:cNvPr id="26" name="淘宝网chenying0907出品 25"/>
          <p:cNvSpPr/>
          <p:nvPr/>
        </p:nvSpPr>
        <p:spPr>
          <a:xfrm>
            <a:off x="734298" y="3297255"/>
            <a:ext cx="4126528" cy="40011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bg2"/>
                </a:solidFill>
                <a:latin typeface="微软雅黑" pitchFamily="34" charset="-122"/>
                <a:ea typeface="微软雅黑" pitchFamily="34" charset="-122"/>
              </a:rPr>
              <a:t>熟练运用英语进行酒店涉外服务；</a:t>
            </a:r>
          </a:p>
        </p:txBody>
      </p:sp>
      <p:sp>
        <p:nvSpPr>
          <p:cNvPr id="27" name="淘宝网chenying0907出品 26"/>
          <p:cNvSpPr/>
          <p:nvPr/>
        </p:nvSpPr>
        <p:spPr>
          <a:xfrm>
            <a:off x="734298" y="1990969"/>
            <a:ext cx="5089264" cy="40011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bg2"/>
                </a:solidFill>
                <a:latin typeface="微软雅黑" pitchFamily="34" charset="-122"/>
                <a:ea typeface="微软雅黑" pitchFamily="34" charset="-122"/>
              </a:rPr>
              <a:t>培养学生自主学习能力和团队协作精神。</a:t>
            </a:r>
          </a:p>
        </p:txBody>
      </p:sp>
    </p:spTree>
    <p:extLst>
      <p:ext uri="{BB962C8B-B14F-4D97-AF65-F5344CB8AC3E}">
        <p14:creationId xmlns:p14="http://schemas.microsoft.com/office/powerpoint/2010/main" val="3582314049"/>
      </p:ext>
    </p:extLst>
  </p:cSld>
  <p:clrMapOvr>
    <a:masterClrMapping/>
  </p:clrMapOvr>
  <p:transition spd="slow" advTm="7827">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14:presetBounceEnd="33333">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14:bounceEnd="33333">
                                          <p:cBhvr additive="base">
                                            <p:cTn id="13" dur="300" fill="hold"/>
                                            <p:tgtEl>
                                              <p:spTgt spid="22"/>
                                            </p:tgtEl>
                                            <p:attrNameLst>
                                              <p:attrName>ppt_x</p:attrName>
                                            </p:attrNameLst>
                                          </p:cBhvr>
                                          <p:tavLst>
                                            <p:tav tm="0">
                                              <p:val>
                                                <p:strVal val="0-#ppt_w/2"/>
                                              </p:val>
                                            </p:tav>
                                            <p:tav tm="100000">
                                              <p:val>
                                                <p:strVal val="#ppt_x"/>
                                              </p:val>
                                            </p:tav>
                                          </p:tavLst>
                                        </p:anim>
                                        <p:anim calcmode="lin" valueType="num" p14:bounceEnd="33333">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18" presetClass="entr" presetSubtype="3"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par>
                              <p:cTn id="27" fill="hold">
                                <p:stCondLst>
                                  <p:cond delay="1620"/>
                                </p:stCondLst>
                                <p:childTnLst>
                                  <p:par>
                                    <p:cTn id="28" presetID="26"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232">
                                              <p:stCondLst>
                                                <p:cond delay="0"/>
                                              </p:stCondLst>
                                            </p:cTn>
                                            <p:tgtEl>
                                              <p:spTgt spid="11"/>
                                            </p:tgtEl>
                                          </p:cBhvr>
                                        </p:animEffect>
                                        <p:anim calcmode="lin" valueType="num">
                                          <p:cBhvr>
                                            <p:cTn id="31" dur="72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2" dur="2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3" dur="266" tmFilter="0, 0; 0.125,0.2665; 0.25,0.4; 0.375,0.465; 0.5,0.5;  0.625,0.535; 0.75,0.6; 0.875,0.7335; 1,1">
                                              <p:stCondLst>
                                                <p:cond delay="266"/>
                                              </p:stCondLst>
                                            </p:cTn>
                                            <p:tgtEl>
                                              <p:spTgt spid="11"/>
                                            </p:tgtEl>
                                            <p:attrNameLst>
                                              <p:attrName>ppt_y</p:attrName>
                                            </p:attrNameLst>
                                          </p:cBhvr>
                                          <p:tavLst>
                                            <p:tav tm="0" fmla="#ppt_y-sin(pi*$)/9">
                                              <p:val>
                                                <p:fltVal val="0"/>
                                              </p:val>
                                            </p:tav>
                                            <p:tav tm="100000">
                                              <p:val>
                                                <p:fltVal val="1"/>
                                              </p:val>
                                            </p:tav>
                                          </p:tavLst>
                                        </p:anim>
                                        <p:anim calcmode="lin" valueType="num">
                                          <p:cBhvr>
                                            <p:cTn id="34" dur="133" tmFilter="0, 0; 0.125,0.2665; 0.25,0.4; 0.375,0.465; 0.5,0.5;  0.625,0.535; 0.75,0.6; 0.875,0.7335; 1,1">
                                              <p:stCondLst>
                                                <p:cond delay="530"/>
                                              </p:stCondLst>
                                            </p:cTn>
                                            <p:tgtEl>
                                              <p:spTgt spid="11"/>
                                            </p:tgtEl>
                                            <p:attrNameLst>
                                              <p:attrName>ppt_y</p:attrName>
                                            </p:attrNameLst>
                                          </p:cBhvr>
                                          <p:tavLst>
                                            <p:tav tm="0" fmla="#ppt_y-sin(pi*$)/27">
                                              <p:val>
                                                <p:fltVal val="0"/>
                                              </p:val>
                                            </p:tav>
                                            <p:tav tm="100000">
                                              <p:val>
                                                <p:fltVal val="1"/>
                                              </p:val>
                                            </p:tav>
                                          </p:tavLst>
                                        </p:anim>
                                        <p:anim calcmode="lin" valueType="num">
                                          <p:cBhvr>
                                            <p:cTn id="35" dur="66" tmFilter="0, 0; 0.125,0.2665; 0.25,0.4; 0.375,0.465; 0.5,0.5;  0.625,0.535; 0.75,0.6; 0.875,0.7335; 1,1">
                                              <p:stCondLst>
                                                <p:cond delay="662"/>
                                              </p:stCondLst>
                                            </p:cTn>
                                            <p:tgtEl>
                                              <p:spTgt spid="11"/>
                                            </p:tgtEl>
                                            <p:attrNameLst>
                                              <p:attrName>ppt_y</p:attrName>
                                            </p:attrNameLst>
                                          </p:cBhvr>
                                          <p:tavLst>
                                            <p:tav tm="0" fmla="#ppt_y-sin(pi*$)/81">
                                              <p:val>
                                                <p:fltVal val="0"/>
                                              </p:val>
                                            </p:tav>
                                            <p:tav tm="100000">
                                              <p:val>
                                                <p:fltVal val="1"/>
                                              </p:val>
                                            </p:tav>
                                          </p:tavLst>
                                        </p:anim>
                                        <p:animScale>
                                          <p:cBhvr>
                                            <p:cTn id="36" dur="10">
                                              <p:stCondLst>
                                                <p:cond delay="260"/>
                                              </p:stCondLst>
                                            </p:cTn>
                                            <p:tgtEl>
                                              <p:spTgt spid="11"/>
                                            </p:tgtEl>
                                          </p:cBhvr>
                                          <p:to x="100000" y="60000"/>
                                        </p:animScale>
                                        <p:animScale>
                                          <p:cBhvr>
                                            <p:cTn id="37" dur="66" decel="50000">
                                              <p:stCondLst>
                                                <p:cond delay="270"/>
                                              </p:stCondLst>
                                            </p:cTn>
                                            <p:tgtEl>
                                              <p:spTgt spid="11"/>
                                            </p:tgtEl>
                                          </p:cBhvr>
                                          <p:to x="100000" y="100000"/>
                                        </p:animScale>
                                        <p:animScale>
                                          <p:cBhvr>
                                            <p:cTn id="38" dur="10">
                                              <p:stCondLst>
                                                <p:cond delay="525"/>
                                              </p:stCondLst>
                                            </p:cTn>
                                            <p:tgtEl>
                                              <p:spTgt spid="11"/>
                                            </p:tgtEl>
                                          </p:cBhvr>
                                          <p:to x="100000" y="80000"/>
                                        </p:animScale>
                                        <p:animScale>
                                          <p:cBhvr>
                                            <p:cTn id="39" dur="66" decel="50000">
                                              <p:stCondLst>
                                                <p:cond delay="535"/>
                                              </p:stCondLst>
                                            </p:cTn>
                                            <p:tgtEl>
                                              <p:spTgt spid="11"/>
                                            </p:tgtEl>
                                          </p:cBhvr>
                                          <p:to x="100000" y="100000"/>
                                        </p:animScale>
                                        <p:animScale>
                                          <p:cBhvr>
                                            <p:cTn id="40" dur="10">
                                              <p:stCondLst>
                                                <p:cond delay="657"/>
                                              </p:stCondLst>
                                            </p:cTn>
                                            <p:tgtEl>
                                              <p:spTgt spid="11"/>
                                            </p:tgtEl>
                                          </p:cBhvr>
                                          <p:to x="100000" y="90000"/>
                                        </p:animScale>
                                        <p:animScale>
                                          <p:cBhvr>
                                            <p:cTn id="41" dur="66" decel="50000">
                                              <p:stCondLst>
                                                <p:cond delay="667"/>
                                              </p:stCondLst>
                                            </p:cTn>
                                            <p:tgtEl>
                                              <p:spTgt spid="11"/>
                                            </p:tgtEl>
                                          </p:cBhvr>
                                          <p:to x="100000" y="100000"/>
                                        </p:animScale>
                                        <p:animScale>
                                          <p:cBhvr>
                                            <p:cTn id="42" dur="10">
                                              <p:stCondLst>
                                                <p:cond delay="723"/>
                                              </p:stCondLst>
                                            </p:cTn>
                                            <p:tgtEl>
                                              <p:spTgt spid="11"/>
                                            </p:tgtEl>
                                          </p:cBhvr>
                                          <p:to x="100000" y="95000"/>
                                        </p:animScale>
                                        <p:animScale>
                                          <p:cBhvr>
                                            <p:cTn id="43" dur="66" decel="50000">
                                              <p:stCondLst>
                                                <p:cond delay="734"/>
                                              </p:stCondLst>
                                            </p:cTn>
                                            <p:tgtEl>
                                              <p:spTgt spid="11"/>
                                            </p:tgtEl>
                                          </p:cBhvr>
                                          <p:to x="100000" y="100000"/>
                                        </p:animScale>
                                      </p:childTnLst>
                                    </p:cTn>
                                  </p:par>
                                  <p:par>
                                    <p:cTn id="44" presetID="26" presetClass="entr" presetSubtype="0" fill="hold" grpId="0" nodeType="withEffect">
                                      <p:stCondLst>
                                        <p:cond delay="20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290">
                                              <p:stCondLst>
                                                <p:cond delay="0"/>
                                              </p:stCondLst>
                                            </p:cTn>
                                            <p:tgtEl>
                                              <p:spTgt spid="12"/>
                                            </p:tgtEl>
                                          </p:cBhvr>
                                        </p:animEffect>
                                        <p:anim calcmode="lin" valueType="num">
                                          <p:cBhvr>
                                            <p:cTn id="47"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52" dur="13">
                                              <p:stCondLst>
                                                <p:cond delay="325"/>
                                              </p:stCondLst>
                                            </p:cTn>
                                            <p:tgtEl>
                                              <p:spTgt spid="12"/>
                                            </p:tgtEl>
                                          </p:cBhvr>
                                          <p:to x="100000" y="60000"/>
                                        </p:animScale>
                                        <p:animScale>
                                          <p:cBhvr>
                                            <p:cTn id="53" dur="83" decel="50000">
                                              <p:stCondLst>
                                                <p:cond delay="338"/>
                                              </p:stCondLst>
                                            </p:cTn>
                                            <p:tgtEl>
                                              <p:spTgt spid="12"/>
                                            </p:tgtEl>
                                          </p:cBhvr>
                                          <p:to x="100000" y="100000"/>
                                        </p:animScale>
                                        <p:animScale>
                                          <p:cBhvr>
                                            <p:cTn id="54" dur="13">
                                              <p:stCondLst>
                                                <p:cond delay="656"/>
                                              </p:stCondLst>
                                            </p:cTn>
                                            <p:tgtEl>
                                              <p:spTgt spid="12"/>
                                            </p:tgtEl>
                                          </p:cBhvr>
                                          <p:to x="100000" y="80000"/>
                                        </p:animScale>
                                        <p:animScale>
                                          <p:cBhvr>
                                            <p:cTn id="55" dur="83" decel="50000">
                                              <p:stCondLst>
                                                <p:cond delay="669"/>
                                              </p:stCondLst>
                                            </p:cTn>
                                            <p:tgtEl>
                                              <p:spTgt spid="12"/>
                                            </p:tgtEl>
                                          </p:cBhvr>
                                          <p:to x="100000" y="100000"/>
                                        </p:animScale>
                                        <p:animScale>
                                          <p:cBhvr>
                                            <p:cTn id="56" dur="13">
                                              <p:stCondLst>
                                                <p:cond delay="821"/>
                                              </p:stCondLst>
                                            </p:cTn>
                                            <p:tgtEl>
                                              <p:spTgt spid="12"/>
                                            </p:tgtEl>
                                          </p:cBhvr>
                                          <p:to x="100000" y="90000"/>
                                        </p:animScale>
                                        <p:animScale>
                                          <p:cBhvr>
                                            <p:cTn id="57" dur="83" decel="50000">
                                              <p:stCondLst>
                                                <p:cond delay="834"/>
                                              </p:stCondLst>
                                            </p:cTn>
                                            <p:tgtEl>
                                              <p:spTgt spid="12"/>
                                            </p:tgtEl>
                                          </p:cBhvr>
                                          <p:to x="100000" y="100000"/>
                                        </p:animScale>
                                        <p:animScale>
                                          <p:cBhvr>
                                            <p:cTn id="58" dur="13">
                                              <p:stCondLst>
                                                <p:cond delay="904"/>
                                              </p:stCondLst>
                                            </p:cTn>
                                            <p:tgtEl>
                                              <p:spTgt spid="12"/>
                                            </p:tgtEl>
                                          </p:cBhvr>
                                          <p:to x="100000" y="95000"/>
                                        </p:animScale>
                                        <p:animScale>
                                          <p:cBhvr>
                                            <p:cTn id="59" dur="83" decel="50000">
                                              <p:stCondLst>
                                                <p:cond delay="917"/>
                                              </p:stCondLst>
                                            </p:cTn>
                                            <p:tgtEl>
                                              <p:spTgt spid="12"/>
                                            </p:tgtEl>
                                          </p:cBhvr>
                                          <p:to x="100000" y="100000"/>
                                        </p:animScale>
                                      </p:childTnLst>
                                    </p:cTn>
                                  </p:par>
                                  <p:par>
                                    <p:cTn id="60" presetID="26" presetClass="entr" presetSubtype="0" fill="hold" grpId="0" nodeType="withEffect">
                                      <p:stCondLst>
                                        <p:cond delay="40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290">
                                              <p:stCondLst>
                                                <p:cond delay="0"/>
                                              </p:stCondLst>
                                            </p:cTn>
                                            <p:tgtEl>
                                              <p:spTgt spid="13"/>
                                            </p:tgtEl>
                                          </p:cBhvr>
                                        </p:animEffect>
                                        <p:anim calcmode="lin" valueType="num">
                                          <p:cBhvr>
                                            <p:cTn id="63"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68" dur="13">
                                              <p:stCondLst>
                                                <p:cond delay="325"/>
                                              </p:stCondLst>
                                            </p:cTn>
                                            <p:tgtEl>
                                              <p:spTgt spid="13"/>
                                            </p:tgtEl>
                                          </p:cBhvr>
                                          <p:to x="100000" y="60000"/>
                                        </p:animScale>
                                        <p:animScale>
                                          <p:cBhvr>
                                            <p:cTn id="69" dur="83" decel="50000">
                                              <p:stCondLst>
                                                <p:cond delay="338"/>
                                              </p:stCondLst>
                                            </p:cTn>
                                            <p:tgtEl>
                                              <p:spTgt spid="13"/>
                                            </p:tgtEl>
                                          </p:cBhvr>
                                          <p:to x="100000" y="100000"/>
                                        </p:animScale>
                                        <p:animScale>
                                          <p:cBhvr>
                                            <p:cTn id="70" dur="13">
                                              <p:stCondLst>
                                                <p:cond delay="656"/>
                                              </p:stCondLst>
                                            </p:cTn>
                                            <p:tgtEl>
                                              <p:spTgt spid="13"/>
                                            </p:tgtEl>
                                          </p:cBhvr>
                                          <p:to x="100000" y="80000"/>
                                        </p:animScale>
                                        <p:animScale>
                                          <p:cBhvr>
                                            <p:cTn id="71" dur="83" decel="50000">
                                              <p:stCondLst>
                                                <p:cond delay="669"/>
                                              </p:stCondLst>
                                            </p:cTn>
                                            <p:tgtEl>
                                              <p:spTgt spid="13"/>
                                            </p:tgtEl>
                                          </p:cBhvr>
                                          <p:to x="100000" y="100000"/>
                                        </p:animScale>
                                        <p:animScale>
                                          <p:cBhvr>
                                            <p:cTn id="72" dur="13">
                                              <p:stCondLst>
                                                <p:cond delay="821"/>
                                              </p:stCondLst>
                                            </p:cTn>
                                            <p:tgtEl>
                                              <p:spTgt spid="13"/>
                                            </p:tgtEl>
                                          </p:cBhvr>
                                          <p:to x="100000" y="90000"/>
                                        </p:animScale>
                                        <p:animScale>
                                          <p:cBhvr>
                                            <p:cTn id="73" dur="83" decel="50000">
                                              <p:stCondLst>
                                                <p:cond delay="834"/>
                                              </p:stCondLst>
                                            </p:cTn>
                                            <p:tgtEl>
                                              <p:spTgt spid="13"/>
                                            </p:tgtEl>
                                          </p:cBhvr>
                                          <p:to x="100000" y="100000"/>
                                        </p:animScale>
                                        <p:animScale>
                                          <p:cBhvr>
                                            <p:cTn id="74" dur="13">
                                              <p:stCondLst>
                                                <p:cond delay="904"/>
                                              </p:stCondLst>
                                            </p:cTn>
                                            <p:tgtEl>
                                              <p:spTgt spid="13"/>
                                            </p:tgtEl>
                                          </p:cBhvr>
                                          <p:to x="100000" y="95000"/>
                                        </p:animScale>
                                        <p:animScale>
                                          <p:cBhvr>
                                            <p:cTn id="75" dur="83" decel="50000">
                                              <p:stCondLst>
                                                <p:cond delay="917"/>
                                              </p:stCondLst>
                                            </p:cTn>
                                            <p:tgtEl>
                                              <p:spTgt spid="13"/>
                                            </p:tgtEl>
                                          </p:cBhvr>
                                          <p:to x="100000" y="100000"/>
                                        </p:animScale>
                                      </p:childTnLst>
                                    </p:cTn>
                                  </p:par>
                                </p:childTnLst>
                              </p:cTn>
                            </p:par>
                            <p:par>
                              <p:cTn id="76" fill="hold">
                                <p:stCondLst>
                                  <p:cond delay="3020"/>
                                </p:stCondLst>
                                <p:childTnLst>
                                  <p:par>
                                    <p:cTn id="77" presetID="31"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 calcmode="lin" valueType="num">
                                          <p:cBhvr>
                                            <p:cTn id="81" dur="500" fill="hold"/>
                                            <p:tgtEl>
                                              <p:spTgt spid="20"/>
                                            </p:tgtEl>
                                            <p:attrNameLst>
                                              <p:attrName>style.rotation</p:attrName>
                                            </p:attrNameLst>
                                          </p:cBhvr>
                                          <p:tavLst>
                                            <p:tav tm="0">
                                              <p:val>
                                                <p:fltVal val="90"/>
                                              </p:val>
                                            </p:tav>
                                            <p:tav tm="100000">
                                              <p:val>
                                                <p:fltVal val="0"/>
                                              </p:val>
                                            </p:tav>
                                          </p:tavLst>
                                        </p:anim>
                                        <p:animEffect transition="in" filter="fade">
                                          <p:cBhvr>
                                            <p:cTn id="82" dur="500"/>
                                            <p:tgtEl>
                                              <p:spTgt spid="20"/>
                                            </p:tgtEl>
                                          </p:cBhvr>
                                        </p:animEffect>
                                      </p:childTnLst>
                                    </p:cTn>
                                  </p:par>
                                </p:childTnLst>
                              </p:cTn>
                            </p:par>
                            <p:par>
                              <p:cTn id="83" fill="hold">
                                <p:stCondLst>
                                  <p:cond delay="3520"/>
                                </p:stCondLst>
                                <p:childTnLst>
                                  <p:par>
                                    <p:cTn id="84" presetID="22" presetClass="entr" presetSubtype="2"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right)">
                                          <p:cBhvr>
                                            <p:cTn id="86" dur="500"/>
                                            <p:tgtEl>
                                              <p:spTgt spid="15"/>
                                            </p:tgtEl>
                                          </p:cBhvr>
                                        </p:animEffect>
                                      </p:childTnLst>
                                    </p:cTn>
                                  </p:par>
                                </p:childTnLst>
                              </p:cTn>
                            </p:par>
                            <p:par>
                              <p:cTn id="87" fill="hold">
                                <p:stCondLst>
                                  <p:cond delay="4020"/>
                                </p:stCondLst>
                                <p:childTnLst>
                                  <p:par>
                                    <p:cTn id="88" presetID="31"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400" fill="hold"/>
                                            <p:tgtEl>
                                              <p:spTgt spid="21"/>
                                            </p:tgtEl>
                                            <p:attrNameLst>
                                              <p:attrName>ppt_w</p:attrName>
                                            </p:attrNameLst>
                                          </p:cBhvr>
                                          <p:tavLst>
                                            <p:tav tm="0">
                                              <p:val>
                                                <p:fltVal val="0"/>
                                              </p:val>
                                            </p:tav>
                                            <p:tav tm="100000">
                                              <p:val>
                                                <p:strVal val="#ppt_w"/>
                                              </p:val>
                                            </p:tav>
                                          </p:tavLst>
                                        </p:anim>
                                        <p:anim calcmode="lin" valueType="num">
                                          <p:cBhvr>
                                            <p:cTn id="91" dur="400" fill="hold"/>
                                            <p:tgtEl>
                                              <p:spTgt spid="21"/>
                                            </p:tgtEl>
                                            <p:attrNameLst>
                                              <p:attrName>ppt_h</p:attrName>
                                            </p:attrNameLst>
                                          </p:cBhvr>
                                          <p:tavLst>
                                            <p:tav tm="0">
                                              <p:val>
                                                <p:fltVal val="0"/>
                                              </p:val>
                                            </p:tav>
                                            <p:tav tm="100000">
                                              <p:val>
                                                <p:strVal val="#ppt_h"/>
                                              </p:val>
                                            </p:tav>
                                          </p:tavLst>
                                        </p:anim>
                                        <p:anim calcmode="lin" valueType="num">
                                          <p:cBhvr>
                                            <p:cTn id="92" dur="400" fill="hold"/>
                                            <p:tgtEl>
                                              <p:spTgt spid="21"/>
                                            </p:tgtEl>
                                            <p:attrNameLst>
                                              <p:attrName>style.rotation</p:attrName>
                                            </p:attrNameLst>
                                          </p:cBhvr>
                                          <p:tavLst>
                                            <p:tav tm="0">
                                              <p:val>
                                                <p:fltVal val="90"/>
                                              </p:val>
                                            </p:tav>
                                            <p:tav tm="100000">
                                              <p:val>
                                                <p:fltVal val="0"/>
                                              </p:val>
                                            </p:tav>
                                          </p:tavLst>
                                        </p:anim>
                                        <p:animEffect transition="in" filter="fade">
                                          <p:cBhvr>
                                            <p:cTn id="93" dur="400"/>
                                            <p:tgtEl>
                                              <p:spTgt spid="21"/>
                                            </p:tgtEl>
                                          </p:cBhvr>
                                        </p:animEffect>
                                      </p:childTnLst>
                                    </p:cTn>
                                  </p:par>
                                </p:childTnLst>
                              </p:cTn>
                            </p:par>
                            <p:par>
                              <p:cTn id="94" fill="hold">
                                <p:stCondLst>
                                  <p:cond delay="4420"/>
                                </p:stCondLst>
                                <p:childTnLst>
                                  <p:par>
                                    <p:cTn id="95" presetID="31"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 calcmode="lin" valueType="num">
                                          <p:cBhvr>
                                            <p:cTn id="99" dur="500" fill="hold"/>
                                            <p:tgtEl>
                                              <p:spTgt spid="19"/>
                                            </p:tgtEl>
                                            <p:attrNameLst>
                                              <p:attrName>style.rotation</p:attrName>
                                            </p:attrNameLst>
                                          </p:cBhvr>
                                          <p:tavLst>
                                            <p:tav tm="0">
                                              <p:val>
                                                <p:fltVal val="90"/>
                                              </p:val>
                                            </p:tav>
                                            <p:tav tm="100000">
                                              <p:val>
                                                <p:fltVal val="0"/>
                                              </p:val>
                                            </p:tav>
                                          </p:tavLst>
                                        </p:anim>
                                        <p:animEffect transition="in" filter="fade">
                                          <p:cBhvr>
                                            <p:cTn id="100" dur="500"/>
                                            <p:tgtEl>
                                              <p:spTgt spid="19"/>
                                            </p:tgtEl>
                                          </p:cBhvr>
                                        </p:animEffect>
                                      </p:childTnLst>
                                    </p:cTn>
                                  </p:par>
                                </p:childTnLst>
                              </p:cTn>
                            </p:par>
                            <p:par>
                              <p:cTn id="101" fill="hold">
                                <p:stCondLst>
                                  <p:cond delay="4920"/>
                                </p:stCondLst>
                                <p:childTnLst>
                                  <p:par>
                                    <p:cTn id="102" presetID="22" presetClass="entr" presetSubtype="2"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right)">
                                          <p:cBhvr>
                                            <p:cTn id="104" dur="500"/>
                                            <p:tgtEl>
                                              <p:spTgt spid="16"/>
                                            </p:tgtEl>
                                          </p:cBhvr>
                                        </p:animEffect>
                                      </p:childTnLst>
                                    </p:cTn>
                                  </p:par>
                                </p:childTnLst>
                              </p:cTn>
                            </p:par>
                            <p:par>
                              <p:cTn id="105" fill="hold">
                                <p:stCondLst>
                                  <p:cond delay="5420"/>
                                </p:stCondLst>
                                <p:childTnLst>
                                  <p:par>
                                    <p:cTn id="106" presetID="31" presetClass="entr" presetSubtype="0"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 calcmode="lin" valueType="num">
                                          <p:cBhvr>
                                            <p:cTn id="108" dur="400" fill="hold"/>
                                            <p:tgtEl>
                                              <p:spTgt spid="26"/>
                                            </p:tgtEl>
                                            <p:attrNameLst>
                                              <p:attrName>ppt_w</p:attrName>
                                            </p:attrNameLst>
                                          </p:cBhvr>
                                          <p:tavLst>
                                            <p:tav tm="0">
                                              <p:val>
                                                <p:fltVal val="0"/>
                                              </p:val>
                                            </p:tav>
                                            <p:tav tm="100000">
                                              <p:val>
                                                <p:strVal val="#ppt_w"/>
                                              </p:val>
                                            </p:tav>
                                          </p:tavLst>
                                        </p:anim>
                                        <p:anim calcmode="lin" valueType="num">
                                          <p:cBhvr>
                                            <p:cTn id="109" dur="400" fill="hold"/>
                                            <p:tgtEl>
                                              <p:spTgt spid="26"/>
                                            </p:tgtEl>
                                            <p:attrNameLst>
                                              <p:attrName>ppt_h</p:attrName>
                                            </p:attrNameLst>
                                          </p:cBhvr>
                                          <p:tavLst>
                                            <p:tav tm="0">
                                              <p:val>
                                                <p:fltVal val="0"/>
                                              </p:val>
                                            </p:tav>
                                            <p:tav tm="100000">
                                              <p:val>
                                                <p:strVal val="#ppt_h"/>
                                              </p:val>
                                            </p:tav>
                                          </p:tavLst>
                                        </p:anim>
                                        <p:anim calcmode="lin" valueType="num">
                                          <p:cBhvr>
                                            <p:cTn id="110" dur="400" fill="hold"/>
                                            <p:tgtEl>
                                              <p:spTgt spid="26"/>
                                            </p:tgtEl>
                                            <p:attrNameLst>
                                              <p:attrName>style.rotation</p:attrName>
                                            </p:attrNameLst>
                                          </p:cBhvr>
                                          <p:tavLst>
                                            <p:tav tm="0">
                                              <p:val>
                                                <p:fltVal val="90"/>
                                              </p:val>
                                            </p:tav>
                                            <p:tav tm="100000">
                                              <p:val>
                                                <p:fltVal val="0"/>
                                              </p:val>
                                            </p:tav>
                                          </p:tavLst>
                                        </p:anim>
                                        <p:animEffect transition="in" filter="fade">
                                          <p:cBhvr>
                                            <p:cTn id="111" dur="400"/>
                                            <p:tgtEl>
                                              <p:spTgt spid="26"/>
                                            </p:tgtEl>
                                          </p:cBhvr>
                                        </p:animEffect>
                                      </p:childTnLst>
                                    </p:cTn>
                                  </p:par>
                                </p:childTnLst>
                              </p:cTn>
                            </p:par>
                            <p:par>
                              <p:cTn id="112" fill="hold">
                                <p:stCondLst>
                                  <p:cond delay="5820"/>
                                </p:stCondLst>
                                <p:childTnLst>
                                  <p:par>
                                    <p:cTn id="113" presetID="31" presetClass="entr" presetSubtype="0" fill="hold" grpId="0" nodeType="after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fill="hold"/>
                                            <p:tgtEl>
                                              <p:spTgt spid="18"/>
                                            </p:tgtEl>
                                            <p:attrNameLst>
                                              <p:attrName>ppt_w</p:attrName>
                                            </p:attrNameLst>
                                          </p:cBhvr>
                                          <p:tavLst>
                                            <p:tav tm="0">
                                              <p:val>
                                                <p:fltVal val="0"/>
                                              </p:val>
                                            </p:tav>
                                            <p:tav tm="100000">
                                              <p:val>
                                                <p:strVal val="#ppt_w"/>
                                              </p:val>
                                            </p:tav>
                                          </p:tavLst>
                                        </p:anim>
                                        <p:anim calcmode="lin" valueType="num">
                                          <p:cBhvr>
                                            <p:cTn id="116" dur="500" fill="hold"/>
                                            <p:tgtEl>
                                              <p:spTgt spid="18"/>
                                            </p:tgtEl>
                                            <p:attrNameLst>
                                              <p:attrName>ppt_h</p:attrName>
                                            </p:attrNameLst>
                                          </p:cBhvr>
                                          <p:tavLst>
                                            <p:tav tm="0">
                                              <p:val>
                                                <p:fltVal val="0"/>
                                              </p:val>
                                            </p:tav>
                                            <p:tav tm="100000">
                                              <p:val>
                                                <p:strVal val="#ppt_h"/>
                                              </p:val>
                                            </p:tav>
                                          </p:tavLst>
                                        </p:anim>
                                        <p:anim calcmode="lin" valueType="num">
                                          <p:cBhvr>
                                            <p:cTn id="117" dur="500" fill="hold"/>
                                            <p:tgtEl>
                                              <p:spTgt spid="18"/>
                                            </p:tgtEl>
                                            <p:attrNameLst>
                                              <p:attrName>style.rotation</p:attrName>
                                            </p:attrNameLst>
                                          </p:cBhvr>
                                          <p:tavLst>
                                            <p:tav tm="0">
                                              <p:val>
                                                <p:fltVal val="90"/>
                                              </p:val>
                                            </p:tav>
                                            <p:tav tm="100000">
                                              <p:val>
                                                <p:fltVal val="0"/>
                                              </p:val>
                                            </p:tav>
                                          </p:tavLst>
                                        </p:anim>
                                        <p:animEffect transition="in" filter="fade">
                                          <p:cBhvr>
                                            <p:cTn id="118" dur="500"/>
                                            <p:tgtEl>
                                              <p:spTgt spid="18"/>
                                            </p:tgtEl>
                                          </p:cBhvr>
                                        </p:animEffect>
                                      </p:childTnLst>
                                    </p:cTn>
                                  </p:par>
                                </p:childTnLst>
                              </p:cTn>
                            </p:par>
                            <p:par>
                              <p:cTn id="119" fill="hold">
                                <p:stCondLst>
                                  <p:cond delay="6320"/>
                                </p:stCondLst>
                                <p:childTnLst>
                                  <p:par>
                                    <p:cTn id="120" presetID="22" presetClass="entr" presetSubtype="2" fill="hold" grpId="0" nodeType="after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wipe(right)">
                                          <p:cBhvr>
                                            <p:cTn id="122" dur="500"/>
                                            <p:tgtEl>
                                              <p:spTgt spid="17"/>
                                            </p:tgtEl>
                                          </p:cBhvr>
                                        </p:animEffect>
                                      </p:childTnLst>
                                    </p:cTn>
                                  </p:par>
                                </p:childTnLst>
                              </p:cTn>
                            </p:par>
                            <p:par>
                              <p:cTn id="123" fill="hold">
                                <p:stCondLst>
                                  <p:cond delay="6820"/>
                                </p:stCondLst>
                                <p:childTnLst>
                                  <p:par>
                                    <p:cTn id="124" presetID="31" presetClass="entr" presetSubtype="0"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400" fill="hold"/>
                                            <p:tgtEl>
                                              <p:spTgt spid="27"/>
                                            </p:tgtEl>
                                            <p:attrNameLst>
                                              <p:attrName>ppt_w</p:attrName>
                                            </p:attrNameLst>
                                          </p:cBhvr>
                                          <p:tavLst>
                                            <p:tav tm="0">
                                              <p:val>
                                                <p:fltVal val="0"/>
                                              </p:val>
                                            </p:tav>
                                            <p:tav tm="100000">
                                              <p:val>
                                                <p:strVal val="#ppt_w"/>
                                              </p:val>
                                            </p:tav>
                                          </p:tavLst>
                                        </p:anim>
                                        <p:anim calcmode="lin" valueType="num">
                                          <p:cBhvr>
                                            <p:cTn id="127" dur="400" fill="hold"/>
                                            <p:tgtEl>
                                              <p:spTgt spid="27"/>
                                            </p:tgtEl>
                                            <p:attrNameLst>
                                              <p:attrName>ppt_h</p:attrName>
                                            </p:attrNameLst>
                                          </p:cBhvr>
                                          <p:tavLst>
                                            <p:tav tm="0">
                                              <p:val>
                                                <p:fltVal val="0"/>
                                              </p:val>
                                            </p:tav>
                                            <p:tav tm="100000">
                                              <p:val>
                                                <p:strVal val="#ppt_h"/>
                                              </p:val>
                                            </p:tav>
                                          </p:tavLst>
                                        </p:anim>
                                        <p:anim calcmode="lin" valueType="num">
                                          <p:cBhvr>
                                            <p:cTn id="128" dur="400" fill="hold"/>
                                            <p:tgtEl>
                                              <p:spTgt spid="27"/>
                                            </p:tgtEl>
                                            <p:attrNameLst>
                                              <p:attrName>style.rotation</p:attrName>
                                            </p:attrNameLst>
                                          </p:cBhvr>
                                          <p:tavLst>
                                            <p:tav tm="0">
                                              <p:val>
                                                <p:fltVal val="90"/>
                                              </p:val>
                                            </p:tav>
                                            <p:tav tm="100000">
                                              <p:val>
                                                <p:fltVal val="0"/>
                                              </p:val>
                                            </p:tav>
                                          </p:tavLst>
                                        </p:anim>
                                        <p:animEffect transition="in" filter="fade">
                                          <p:cBhvr>
                                            <p:cTn id="129"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300" fill="hold"/>
                                            <p:tgtEl>
                                              <p:spTgt spid="22"/>
                                            </p:tgtEl>
                                            <p:attrNameLst>
                                              <p:attrName>ppt_x</p:attrName>
                                            </p:attrNameLst>
                                          </p:cBhvr>
                                          <p:tavLst>
                                            <p:tav tm="0">
                                              <p:val>
                                                <p:strVal val="0-#ppt_w/2"/>
                                              </p:val>
                                            </p:tav>
                                            <p:tav tm="100000">
                                              <p:val>
                                                <p:strVal val="#ppt_x"/>
                                              </p:val>
                                            </p:tav>
                                          </p:tavLst>
                                        </p:anim>
                                        <p:anim calcmode="lin" valueType="num">
                                          <p:cBhvr additive="base">
                                            <p:cTn id="14" dur="3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6"/>
                                            </p:tgtEl>
                                            <p:attrNameLst>
                                              <p:attrName>style.visibility</p:attrName>
                                            </p:attrNameLst>
                                          </p:cBhvr>
                                          <p:to>
                                            <p:strVal val="visible"/>
                                          </p:to>
                                        </p:set>
                                        <p:anim calcmode="lin" valueType="num">
                                          <p:cBhvr>
                                            <p:cTn id="18" dur="4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 dur="400" fill="hold"/>
                                            <p:tgtEl>
                                              <p:spTgt spid="36"/>
                                            </p:tgtEl>
                                            <p:attrNameLst>
                                              <p:attrName>ppt_y</p:attrName>
                                            </p:attrNameLst>
                                          </p:cBhvr>
                                          <p:tavLst>
                                            <p:tav tm="0">
                                              <p:val>
                                                <p:strVal val="#ppt_y"/>
                                              </p:val>
                                            </p:tav>
                                            <p:tav tm="100000">
                                              <p:val>
                                                <p:strVal val="#ppt_y"/>
                                              </p:val>
                                            </p:tav>
                                          </p:tavLst>
                                        </p:anim>
                                        <p:anim calcmode="lin" valueType="num">
                                          <p:cBhvr>
                                            <p:cTn id="20" dur="4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1" dur="4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400" tmFilter="0,0; .5, 1; 1, 1"/>
                                            <p:tgtEl>
                                              <p:spTgt spid="36"/>
                                            </p:tgtEl>
                                          </p:cBhvr>
                                        </p:animEffect>
                                      </p:childTnLst>
                                    </p:cTn>
                                  </p:par>
                                </p:childTnLst>
                              </p:cTn>
                            </p:par>
                            <p:par>
                              <p:cTn id="23" fill="hold">
                                <p:stCondLst>
                                  <p:cond delay="1120"/>
                                </p:stCondLst>
                                <p:childTnLst>
                                  <p:par>
                                    <p:cTn id="24" presetID="18" presetClass="entr" presetSubtype="3"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par>
                              <p:cTn id="27" fill="hold">
                                <p:stCondLst>
                                  <p:cond delay="1620"/>
                                </p:stCondLst>
                                <p:childTnLst>
                                  <p:par>
                                    <p:cTn id="28" presetID="26"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232">
                                              <p:stCondLst>
                                                <p:cond delay="0"/>
                                              </p:stCondLst>
                                            </p:cTn>
                                            <p:tgtEl>
                                              <p:spTgt spid="11"/>
                                            </p:tgtEl>
                                          </p:cBhvr>
                                        </p:animEffect>
                                        <p:anim calcmode="lin" valueType="num">
                                          <p:cBhvr>
                                            <p:cTn id="31" dur="72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2" dur="2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3" dur="266" tmFilter="0, 0; 0.125,0.2665; 0.25,0.4; 0.375,0.465; 0.5,0.5;  0.625,0.535; 0.75,0.6; 0.875,0.7335; 1,1">
                                              <p:stCondLst>
                                                <p:cond delay="266"/>
                                              </p:stCondLst>
                                            </p:cTn>
                                            <p:tgtEl>
                                              <p:spTgt spid="11"/>
                                            </p:tgtEl>
                                            <p:attrNameLst>
                                              <p:attrName>ppt_y</p:attrName>
                                            </p:attrNameLst>
                                          </p:cBhvr>
                                          <p:tavLst>
                                            <p:tav tm="0" fmla="#ppt_y-sin(pi*$)/9">
                                              <p:val>
                                                <p:fltVal val="0"/>
                                              </p:val>
                                            </p:tav>
                                            <p:tav tm="100000">
                                              <p:val>
                                                <p:fltVal val="1"/>
                                              </p:val>
                                            </p:tav>
                                          </p:tavLst>
                                        </p:anim>
                                        <p:anim calcmode="lin" valueType="num">
                                          <p:cBhvr>
                                            <p:cTn id="34" dur="133" tmFilter="0, 0; 0.125,0.2665; 0.25,0.4; 0.375,0.465; 0.5,0.5;  0.625,0.535; 0.75,0.6; 0.875,0.7335; 1,1">
                                              <p:stCondLst>
                                                <p:cond delay="530"/>
                                              </p:stCondLst>
                                            </p:cTn>
                                            <p:tgtEl>
                                              <p:spTgt spid="11"/>
                                            </p:tgtEl>
                                            <p:attrNameLst>
                                              <p:attrName>ppt_y</p:attrName>
                                            </p:attrNameLst>
                                          </p:cBhvr>
                                          <p:tavLst>
                                            <p:tav tm="0" fmla="#ppt_y-sin(pi*$)/27">
                                              <p:val>
                                                <p:fltVal val="0"/>
                                              </p:val>
                                            </p:tav>
                                            <p:tav tm="100000">
                                              <p:val>
                                                <p:fltVal val="1"/>
                                              </p:val>
                                            </p:tav>
                                          </p:tavLst>
                                        </p:anim>
                                        <p:anim calcmode="lin" valueType="num">
                                          <p:cBhvr>
                                            <p:cTn id="35" dur="66" tmFilter="0, 0; 0.125,0.2665; 0.25,0.4; 0.375,0.465; 0.5,0.5;  0.625,0.535; 0.75,0.6; 0.875,0.7335; 1,1">
                                              <p:stCondLst>
                                                <p:cond delay="662"/>
                                              </p:stCondLst>
                                            </p:cTn>
                                            <p:tgtEl>
                                              <p:spTgt spid="11"/>
                                            </p:tgtEl>
                                            <p:attrNameLst>
                                              <p:attrName>ppt_y</p:attrName>
                                            </p:attrNameLst>
                                          </p:cBhvr>
                                          <p:tavLst>
                                            <p:tav tm="0" fmla="#ppt_y-sin(pi*$)/81">
                                              <p:val>
                                                <p:fltVal val="0"/>
                                              </p:val>
                                            </p:tav>
                                            <p:tav tm="100000">
                                              <p:val>
                                                <p:fltVal val="1"/>
                                              </p:val>
                                            </p:tav>
                                          </p:tavLst>
                                        </p:anim>
                                        <p:animScale>
                                          <p:cBhvr>
                                            <p:cTn id="36" dur="10">
                                              <p:stCondLst>
                                                <p:cond delay="260"/>
                                              </p:stCondLst>
                                            </p:cTn>
                                            <p:tgtEl>
                                              <p:spTgt spid="11"/>
                                            </p:tgtEl>
                                          </p:cBhvr>
                                          <p:to x="100000" y="60000"/>
                                        </p:animScale>
                                        <p:animScale>
                                          <p:cBhvr>
                                            <p:cTn id="37" dur="66" decel="50000">
                                              <p:stCondLst>
                                                <p:cond delay="270"/>
                                              </p:stCondLst>
                                            </p:cTn>
                                            <p:tgtEl>
                                              <p:spTgt spid="11"/>
                                            </p:tgtEl>
                                          </p:cBhvr>
                                          <p:to x="100000" y="100000"/>
                                        </p:animScale>
                                        <p:animScale>
                                          <p:cBhvr>
                                            <p:cTn id="38" dur="10">
                                              <p:stCondLst>
                                                <p:cond delay="525"/>
                                              </p:stCondLst>
                                            </p:cTn>
                                            <p:tgtEl>
                                              <p:spTgt spid="11"/>
                                            </p:tgtEl>
                                          </p:cBhvr>
                                          <p:to x="100000" y="80000"/>
                                        </p:animScale>
                                        <p:animScale>
                                          <p:cBhvr>
                                            <p:cTn id="39" dur="66" decel="50000">
                                              <p:stCondLst>
                                                <p:cond delay="535"/>
                                              </p:stCondLst>
                                            </p:cTn>
                                            <p:tgtEl>
                                              <p:spTgt spid="11"/>
                                            </p:tgtEl>
                                          </p:cBhvr>
                                          <p:to x="100000" y="100000"/>
                                        </p:animScale>
                                        <p:animScale>
                                          <p:cBhvr>
                                            <p:cTn id="40" dur="10">
                                              <p:stCondLst>
                                                <p:cond delay="657"/>
                                              </p:stCondLst>
                                            </p:cTn>
                                            <p:tgtEl>
                                              <p:spTgt spid="11"/>
                                            </p:tgtEl>
                                          </p:cBhvr>
                                          <p:to x="100000" y="90000"/>
                                        </p:animScale>
                                        <p:animScale>
                                          <p:cBhvr>
                                            <p:cTn id="41" dur="66" decel="50000">
                                              <p:stCondLst>
                                                <p:cond delay="667"/>
                                              </p:stCondLst>
                                            </p:cTn>
                                            <p:tgtEl>
                                              <p:spTgt spid="11"/>
                                            </p:tgtEl>
                                          </p:cBhvr>
                                          <p:to x="100000" y="100000"/>
                                        </p:animScale>
                                        <p:animScale>
                                          <p:cBhvr>
                                            <p:cTn id="42" dur="10">
                                              <p:stCondLst>
                                                <p:cond delay="723"/>
                                              </p:stCondLst>
                                            </p:cTn>
                                            <p:tgtEl>
                                              <p:spTgt spid="11"/>
                                            </p:tgtEl>
                                          </p:cBhvr>
                                          <p:to x="100000" y="95000"/>
                                        </p:animScale>
                                        <p:animScale>
                                          <p:cBhvr>
                                            <p:cTn id="43" dur="66" decel="50000">
                                              <p:stCondLst>
                                                <p:cond delay="734"/>
                                              </p:stCondLst>
                                            </p:cTn>
                                            <p:tgtEl>
                                              <p:spTgt spid="11"/>
                                            </p:tgtEl>
                                          </p:cBhvr>
                                          <p:to x="100000" y="100000"/>
                                        </p:animScale>
                                      </p:childTnLst>
                                    </p:cTn>
                                  </p:par>
                                  <p:par>
                                    <p:cTn id="44" presetID="26" presetClass="entr" presetSubtype="0" fill="hold" grpId="0" nodeType="withEffect">
                                      <p:stCondLst>
                                        <p:cond delay="20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290">
                                              <p:stCondLst>
                                                <p:cond delay="0"/>
                                              </p:stCondLst>
                                            </p:cTn>
                                            <p:tgtEl>
                                              <p:spTgt spid="12"/>
                                            </p:tgtEl>
                                          </p:cBhvr>
                                        </p:animEffect>
                                        <p:anim calcmode="lin" valueType="num">
                                          <p:cBhvr>
                                            <p:cTn id="47"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52" dur="13">
                                              <p:stCondLst>
                                                <p:cond delay="325"/>
                                              </p:stCondLst>
                                            </p:cTn>
                                            <p:tgtEl>
                                              <p:spTgt spid="12"/>
                                            </p:tgtEl>
                                          </p:cBhvr>
                                          <p:to x="100000" y="60000"/>
                                        </p:animScale>
                                        <p:animScale>
                                          <p:cBhvr>
                                            <p:cTn id="53" dur="83" decel="50000">
                                              <p:stCondLst>
                                                <p:cond delay="338"/>
                                              </p:stCondLst>
                                            </p:cTn>
                                            <p:tgtEl>
                                              <p:spTgt spid="12"/>
                                            </p:tgtEl>
                                          </p:cBhvr>
                                          <p:to x="100000" y="100000"/>
                                        </p:animScale>
                                        <p:animScale>
                                          <p:cBhvr>
                                            <p:cTn id="54" dur="13">
                                              <p:stCondLst>
                                                <p:cond delay="656"/>
                                              </p:stCondLst>
                                            </p:cTn>
                                            <p:tgtEl>
                                              <p:spTgt spid="12"/>
                                            </p:tgtEl>
                                          </p:cBhvr>
                                          <p:to x="100000" y="80000"/>
                                        </p:animScale>
                                        <p:animScale>
                                          <p:cBhvr>
                                            <p:cTn id="55" dur="83" decel="50000">
                                              <p:stCondLst>
                                                <p:cond delay="669"/>
                                              </p:stCondLst>
                                            </p:cTn>
                                            <p:tgtEl>
                                              <p:spTgt spid="12"/>
                                            </p:tgtEl>
                                          </p:cBhvr>
                                          <p:to x="100000" y="100000"/>
                                        </p:animScale>
                                        <p:animScale>
                                          <p:cBhvr>
                                            <p:cTn id="56" dur="13">
                                              <p:stCondLst>
                                                <p:cond delay="821"/>
                                              </p:stCondLst>
                                            </p:cTn>
                                            <p:tgtEl>
                                              <p:spTgt spid="12"/>
                                            </p:tgtEl>
                                          </p:cBhvr>
                                          <p:to x="100000" y="90000"/>
                                        </p:animScale>
                                        <p:animScale>
                                          <p:cBhvr>
                                            <p:cTn id="57" dur="83" decel="50000">
                                              <p:stCondLst>
                                                <p:cond delay="834"/>
                                              </p:stCondLst>
                                            </p:cTn>
                                            <p:tgtEl>
                                              <p:spTgt spid="12"/>
                                            </p:tgtEl>
                                          </p:cBhvr>
                                          <p:to x="100000" y="100000"/>
                                        </p:animScale>
                                        <p:animScale>
                                          <p:cBhvr>
                                            <p:cTn id="58" dur="13">
                                              <p:stCondLst>
                                                <p:cond delay="904"/>
                                              </p:stCondLst>
                                            </p:cTn>
                                            <p:tgtEl>
                                              <p:spTgt spid="12"/>
                                            </p:tgtEl>
                                          </p:cBhvr>
                                          <p:to x="100000" y="95000"/>
                                        </p:animScale>
                                        <p:animScale>
                                          <p:cBhvr>
                                            <p:cTn id="59" dur="83" decel="50000">
                                              <p:stCondLst>
                                                <p:cond delay="917"/>
                                              </p:stCondLst>
                                            </p:cTn>
                                            <p:tgtEl>
                                              <p:spTgt spid="12"/>
                                            </p:tgtEl>
                                          </p:cBhvr>
                                          <p:to x="100000" y="100000"/>
                                        </p:animScale>
                                      </p:childTnLst>
                                    </p:cTn>
                                  </p:par>
                                  <p:par>
                                    <p:cTn id="60" presetID="26" presetClass="entr" presetSubtype="0" fill="hold" grpId="0" nodeType="withEffect">
                                      <p:stCondLst>
                                        <p:cond delay="40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290">
                                              <p:stCondLst>
                                                <p:cond delay="0"/>
                                              </p:stCondLst>
                                            </p:cTn>
                                            <p:tgtEl>
                                              <p:spTgt spid="13"/>
                                            </p:tgtEl>
                                          </p:cBhvr>
                                        </p:animEffect>
                                        <p:anim calcmode="lin" valueType="num">
                                          <p:cBhvr>
                                            <p:cTn id="63"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68" dur="13">
                                              <p:stCondLst>
                                                <p:cond delay="325"/>
                                              </p:stCondLst>
                                            </p:cTn>
                                            <p:tgtEl>
                                              <p:spTgt spid="13"/>
                                            </p:tgtEl>
                                          </p:cBhvr>
                                          <p:to x="100000" y="60000"/>
                                        </p:animScale>
                                        <p:animScale>
                                          <p:cBhvr>
                                            <p:cTn id="69" dur="83" decel="50000">
                                              <p:stCondLst>
                                                <p:cond delay="338"/>
                                              </p:stCondLst>
                                            </p:cTn>
                                            <p:tgtEl>
                                              <p:spTgt spid="13"/>
                                            </p:tgtEl>
                                          </p:cBhvr>
                                          <p:to x="100000" y="100000"/>
                                        </p:animScale>
                                        <p:animScale>
                                          <p:cBhvr>
                                            <p:cTn id="70" dur="13">
                                              <p:stCondLst>
                                                <p:cond delay="656"/>
                                              </p:stCondLst>
                                            </p:cTn>
                                            <p:tgtEl>
                                              <p:spTgt spid="13"/>
                                            </p:tgtEl>
                                          </p:cBhvr>
                                          <p:to x="100000" y="80000"/>
                                        </p:animScale>
                                        <p:animScale>
                                          <p:cBhvr>
                                            <p:cTn id="71" dur="83" decel="50000">
                                              <p:stCondLst>
                                                <p:cond delay="669"/>
                                              </p:stCondLst>
                                            </p:cTn>
                                            <p:tgtEl>
                                              <p:spTgt spid="13"/>
                                            </p:tgtEl>
                                          </p:cBhvr>
                                          <p:to x="100000" y="100000"/>
                                        </p:animScale>
                                        <p:animScale>
                                          <p:cBhvr>
                                            <p:cTn id="72" dur="13">
                                              <p:stCondLst>
                                                <p:cond delay="821"/>
                                              </p:stCondLst>
                                            </p:cTn>
                                            <p:tgtEl>
                                              <p:spTgt spid="13"/>
                                            </p:tgtEl>
                                          </p:cBhvr>
                                          <p:to x="100000" y="90000"/>
                                        </p:animScale>
                                        <p:animScale>
                                          <p:cBhvr>
                                            <p:cTn id="73" dur="83" decel="50000">
                                              <p:stCondLst>
                                                <p:cond delay="834"/>
                                              </p:stCondLst>
                                            </p:cTn>
                                            <p:tgtEl>
                                              <p:spTgt spid="13"/>
                                            </p:tgtEl>
                                          </p:cBhvr>
                                          <p:to x="100000" y="100000"/>
                                        </p:animScale>
                                        <p:animScale>
                                          <p:cBhvr>
                                            <p:cTn id="74" dur="13">
                                              <p:stCondLst>
                                                <p:cond delay="904"/>
                                              </p:stCondLst>
                                            </p:cTn>
                                            <p:tgtEl>
                                              <p:spTgt spid="13"/>
                                            </p:tgtEl>
                                          </p:cBhvr>
                                          <p:to x="100000" y="95000"/>
                                        </p:animScale>
                                        <p:animScale>
                                          <p:cBhvr>
                                            <p:cTn id="75" dur="83" decel="50000">
                                              <p:stCondLst>
                                                <p:cond delay="917"/>
                                              </p:stCondLst>
                                            </p:cTn>
                                            <p:tgtEl>
                                              <p:spTgt spid="13"/>
                                            </p:tgtEl>
                                          </p:cBhvr>
                                          <p:to x="100000" y="100000"/>
                                        </p:animScale>
                                      </p:childTnLst>
                                    </p:cTn>
                                  </p:par>
                                </p:childTnLst>
                              </p:cTn>
                            </p:par>
                            <p:par>
                              <p:cTn id="76" fill="hold">
                                <p:stCondLst>
                                  <p:cond delay="3020"/>
                                </p:stCondLst>
                                <p:childTnLst>
                                  <p:par>
                                    <p:cTn id="77" presetID="31"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 calcmode="lin" valueType="num">
                                          <p:cBhvr>
                                            <p:cTn id="81" dur="500" fill="hold"/>
                                            <p:tgtEl>
                                              <p:spTgt spid="20"/>
                                            </p:tgtEl>
                                            <p:attrNameLst>
                                              <p:attrName>style.rotation</p:attrName>
                                            </p:attrNameLst>
                                          </p:cBhvr>
                                          <p:tavLst>
                                            <p:tav tm="0">
                                              <p:val>
                                                <p:fltVal val="90"/>
                                              </p:val>
                                            </p:tav>
                                            <p:tav tm="100000">
                                              <p:val>
                                                <p:fltVal val="0"/>
                                              </p:val>
                                            </p:tav>
                                          </p:tavLst>
                                        </p:anim>
                                        <p:animEffect transition="in" filter="fade">
                                          <p:cBhvr>
                                            <p:cTn id="82" dur="500"/>
                                            <p:tgtEl>
                                              <p:spTgt spid="20"/>
                                            </p:tgtEl>
                                          </p:cBhvr>
                                        </p:animEffect>
                                      </p:childTnLst>
                                    </p:cTn>
                                  </p:par>
                                </p:childTnLst>
                              </p:cTn>
                            </p:par>
                            <p:par>
                              <p:cTn id="83" fill="hold">
                                <p:stCondLst>
                                  <p:cond delay="3520"/>
                                </p:stCondLst>
                                <p:childTnLst>
                                  <p:par>
                                    <p:cTn id="84" presetID="22" presetClass="entr" presetSubtype="2"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right)">
                                          <p:cBhvr>
                                            <p:cTn id="86" dur="500"/>
                                            <p:tgtEl>
                                              <p:spTgt spid="15"/>
                                            </p:tgtEl>
                                          </p:cBhvr>
                                        </p:animEffect>
                                      </p:childTnLst>
                                    </p:cTn>
                                  </p:par>
                                </p:childTnLst>
                              </p:cTn>
                            </p:par>
                            <p:par>
                              <p:cTn id="87" fill="hold">
                                <p:stCondLst>
                                  <p:cond delay="4020"/>
                                </p:stCondLst>
                                <p:childTnLst>
                                  <p:par>
                                    <p:cTn id="88" presetID="31"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400" fill="hold"/>
                                            <p:tgtEl>
                                              <p:spTgt spid="21"/>
                                            </p:tgtEl>
                                            <p:attrNameLst>
                                              <p:attrName>ppt_w</p:attrName>
                                            </p:attrNameLst>
                                          </p:cBhvr>
                                          <p:tavLst>
                                            <p:tav tm="0">
                                              <p:val>
                                                <p:fltVal val="0"/>
                                              </p:val>
                                            </p:tav>
                                            <p:tav tm="100000">
                                              <p:val>
                                                <p:strVal val="#ppt_w"/>
                                              </p:val>
                                            </p:tav>
                                          </p:tavLst>
                                        </p:anim>
                                        <p:anim calcmode="lin" valueType="num">
                                          <p:cBhvr>
                                            <p:cTn id="91" dur="400" fill="hold"/>
                                            <p:tgtEl>
                                              <p:spTgt spid="21"/>
                                            </p:tgtEl>
                                            <p:attrNameLst>
                                              <p:attrName>ppt_h</p:attrName>
                                            </p:attrNameLst>
                                          </p:cBhvr>
                                          <p:tavLst>
                                            <p:tav tm="0">
                                              <p:val>
                                                <p:fltVal val="0"/>
                                              </p:val>
                                            </p:tav>
                                            <p:tav tm="100000">
                                              <p:val>
                                                <p:strVal val="#ppt_h"/>
                                              </p:val>
                                            </p:tav>
                                          </p:tavLst>
                                        </p:anim>
                                        <p:anim calcmode="lin" valueType="num">
                                          <p:cBhvr>
                                            <p:cTn id="92" dur="400" fill="hold"/>
                                            <p:tgtEl>
                                              <p:spTgt spid="21"/>
                                            </p:tgtEl>
                                            <p:attrNameLst>
                                              <p:attrName>style.rotation</p:attrName>
                                            </p:attrNameLst>
                                          </p:cBhvr>
                                          <p:tavLst>
                                            <p:tav tm="0">
                                              <p:val>
                                                <p:fltVal val="90"/>
                                              </p:val>
                                            </p:tav>
                                            <p:tav tm="100000">
                                              <p:val>
                                                <p:fltVal val="0"/>
                                              </p:val>
                                            </p:tav>
                                          </p:tavLst>
                                        </p:anim>
                                        <p:animEffect transition="in" filter="fade">
                                          <p:cBhvr>
                                            <p:cTn id="93" dur="400"/>
                                            <p:tgtEl>
                                              <p:spTgt spid="21"/>
                                            </p:tgtEl>
                                          </p:cBhvr>
                                        </p:animEffect>
                                      </p:childTnLst>
                                    </p:cTn>
                                  </p:par>
                                </p:childTnLst>
                              </p:cTn>
                            </p:par>
                            <p:par>
                              <p:cTn id="94" fill="hold">
                                <p:stCondLst>
                                  <p:cond delay="4420"/>
                                </p:stCondLst>
                                <p:childTnLst>
                                  <p:par>
                                    <p:cTn id="95" presetID="31"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 calcmode="lin" valueType="num">
                                          <p:cBhvr>
                                            <p:cTn id="99" dur="500" fill="hold"/>
                                            <p:tgtEl>
                                              <p:spTgt spid="19"/>
                                            </p:tgtEl>
                                            <p:attrNameLst>
                                              <p:attrName>style.rotation</p:attrName>
                                            </p:attrNameLst>
                                          </p:cBhvr>
                                          <p:tavLst>
                                            <p:tav tm="0">
                                              <p:val>
                                                <p:fltVal val="90"/>
                                              </p:val>
                                            </p:tav>
                                            <p:tav tm="100000">
                                              <p:val>
                                                <p:fltVal val="0"/>
                                              </p:val>
                                            </p:tav>
                                          </p:tavLst>
                                        </p:anim>
                                        <p:animEffect transition="in" filter="fade">
                                          <p:cBhvr>
                                            <p:cTn id="100" dur="500"/>
                                            <p:tgtEl>
                                              <p:spTgt spid="19"/>
                                            </p:tgtEl>
                                          </p:cBhvr>
                                        </p:animEffect>
                                      </p:childTnLst>
                                    </p:cTn>
                                  </p:par>
                                </p:childTnLst>
                              </p:cTn>
                            </p:par>
                            <p:par>
                              <p:cTn id="101" fill="hold">
                                <p:stCondLst>
                                  <p:cond delay="4920"/>
                                </p:stCondLst>
                                <p:childTnLst>
                                  <p:par>
                                    <p:cTn id="102" presetID="22" presetClass="entr" presetSubtype="2"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right)">
                                          <p:cBhvr>
                                            <p:cTn id="104" dur="500"/>
                                            <p:tgtEl>
                                              <p:spTgt spid="16"/>
                                            </p:tgtEl>
                                          </p:cBhvr>
                                        </p:animEffect>
                                      </p:childTnLst>
                                    </p:cTn>
                                  </p:par>
                                </p:childTnLst>
                              </p:cTn>
                            </p:par>
                            <p:par>
                              <p:cTn id="105" fill="hold">
                                <p:stCondLst>
                                  <p:cond delay="5420"/>
                                </p:stCondLst>
                                <p:childTnLst>
                                  <p:par>
                                    <p:cTn id="106" presetID="31" presetClass="entr" presetSubtype="0"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 calcmode="lin" valueType="num">
                                          <p:cBhvr>
                                            <p:cTn id="108" dur="400" fill="hold"/>
                                            <p:tgtEl>
                                              <p:spTgt spid="26"/>
                                            </p:tgtEl>
                                            <p:attrNameLst>
                                              <p:attrName>ppt_w</p:attrName>
                                            </p:attrNameLst>
                                          </p:cBhvr>
                                          <p:tavLst>
                                            <p:tav tm="0">
                                              <p:val>
                                                <p:fltVal val="0"/>
                                              </p:val>
                                            </p:tav>
                                            <p:tav tm="100000">
                                              <p:val>
                                                <p:strVal val="#ppt_w"/>
                                              </p:val>
                                            </p:tav>
                                          </p:tavLst>
                                        </p:anim>
                                        <p:anim calcmode="lin" valueType="num">
                                          <p:cBhvr>
                                            <p:cTn id="109" dur="400" fill="hold"/>
                                            <p:tgtEl>
                                              <p:spTgt spid="26"/>
                                            </p:tgtEl>
                                            <p:attrNameLst>
                                              <p:attrName>ppt_h</p:attrName>
                                            </p:attrNameLst>
                                          </p:cBhvr>
                                          <p:tavLst>
                                            <p:tav tm="0">
                                              <p:val>
                                                <p:fltVal val="0"/>
                                              </p:val>
                                            </p:tav>
                                            <p:tav tm="100000">
                                              <p:val>
                                                <p:strVal val="#ppt_h"/>
                                              </p:val>
                                            </p:tav>
                                          </p:tavLst>
                                        </p:anim>
                                        <p:anim calcmode="lin" valueType="num">
                                          <p:cBhvr>
                                            <p:cTn id="110" dur="400" fill="hold"/>
                                            <p:tgtEl>
                                              <p:spTgt spid="26"/>
                                            </p:tgtEl>
                                            <p:attrNameLst>
                                              <p:attrName>style.rotation</p:attrName>
                                            </p:attrNameLst>
                                          </p:cBhvr>
                                          <p:tavLst>
                                            <p:tav tm="0">
                                              <p:val>
                                                <p:fltVal val="90"/>
                                              </p:val>
                                            </p:tav>
                                            <p:tav tm="100000">
                                              <p:val>
                                                <p:fltVal val="0"/>
                                              </p:val>
                                            </p:tav>
                                          </p:tavLst>
                                        </p:anim>
                                        <p:animEffect transition="in" filter="fade">
                                          <p:cBhvr>
                                            <p:cTn id="111" dur="400"/>
                                            <p:tgtEl>
                                              <p:spTgt spid="26"/>
                                            </p:tgtEl>
                                          </p:cBhvr>
                                        </p:animEffect>
                                      </p:childTnLst>
                                    </p:cTn>
                                  </p:par>
                                </p:childTnLst>
                              </p:cTn>
                            </p:par>
                            <p:par>
                              <p:cTn id="112" fill="hold">
                                <p:stCondLst>
                                  <p:cond delay="5820"/>
                                </p:stCondLst>
                                <p:childTnLst>
                                  <p:par>
                                    <p:cTn id="113" presetID="31" presetClass="entr" presetSubtype="0" fill="hold" grpId="0" nodeType="after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fill="hold"/>
                                            <p:tgtEl>
                                              <p:spTgt spid="18"/>
                                            </p:tgtEl>
                                            <p:attrNameLst>
                                              <p:attrName>ppt_w</p:attrName>
                                            </p:attrNameLst>
                                          </p:cBhvr>
                                          <p:tavLst>
                                            <p:tav tm="0">
                                              <p:val>
                                                <p:fltVal val="0"/>
                                              </p:val>
                                            </p:tav>
                                            <p:tav tm="100000">
                                              <p:val>
                                                <p:strVal val="#ppt_w"/>
                                              </p:val>
                                            </p:tav>
                                          </p:tavLst>
                                        </p:anim>
                                        <p:anim calcmode="lin" valueType="num">
                                          <p:cBhvr>
                                            <p:cTn id="116" dur="500" fill="hold"/>
                                            <p:tgtEl>
                                              <p:spTgt spid="18"/>
                                            </p:tgtEl>
                                            <p:attrNameLst>
                                              <p:attrName>ppt_h</p:attrName>
                                            </p:attrNameLst>
                                          </p:cBhvr>
                                          <p:tavLst>
                                            <p:tav tm="0">
                                              <p:val>
                                                <p:fltVal val="0"/>
                                              </p:val>
                                            </p:tav>
                                            <p:tav tm="100000">
                                              <p:val>
                                                <p:strVal val="#ppt_h"/>
                                              </p:val>
                                            </p:tav>
                                          </p:tavLst>
                                        </p:anim>
                                        <p:anim calcmode="lin" valueType="num">
                                          <p:cBhvr>
                                            <p:cTn id="117" dur="500" fill="hold"/>
                                            <p:tgtEl>
                                              <p:spTgt spid="18"/>
                                            </p:tgtEl>
                                            <p:attrNameLst>
                                              <p:attrName>style.rotation</p:attrName>
                                            </p:attrNameLst>
                                          </p:cBhvr>
                                          <p:tavLst>
                                            <p:tav tm="0">
                                              <p:val>
                                                <p:fltVal val="90"/>
                                              </p:val>
                                            </p:tav>
                                            <p:tav tm="100000">
                                              <p:val>
                                                <p:fltVal val="0"/>
                                              </p:val>
                                            </p:tav>
                                          </p:tavLst>
                                        </p:anim>
                                        <p:animEffect transition="in" filter="fade">
                                          <p:cBhvr>
                                            <p:cTn id="118" dur="500"/>
                                            <p:tgtEl>
                                              <p:spTgt spid="18"/>
                                            </p:tgtEl>
                                          </p:cBhvr>
                                        </p:animEffect>
                                      </p:childTnLst>
                                    </p:cTn>
                                  </p:par>
                                </p:childTnLst>
                              </p:cTn>
                            </p:par>
                            <p:par>
                              <p:cTn id="119" fill="hold">
                                <p:stCondLst>
                                  <p:cond delay="6320"/>
                                </p:stCondLst>
                                <p:childTnLst>
                                  <p:par>
                                    <p:cTn id="120" presetID="22" presetClass="entr" presetSubtype="2" fill="hold" grpId="0" nodeType="after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wipe(right)">
                                          <p:cBhvr>
                                            <p:cTn id="122" dur="500"/>
                                            <p:tgtEl>
                                              <p:spTgt spid="17"/>
                                            </p:tgtEl>
                                          </p:cBhvr>
                                        </p:animEffect>
                                      </p:childTnLst>
                                    </p:cTn>
                                  </p:par>
                                </p:childTnLst>
                              </p:cTn>
                            </p:par>
                            <p:par>
                              <p:cTn id="123" fill="hold">
                                <p:stCondLst>
                                  <p:cond delay="6820"/>
                                </p:stCondLst>
                                <p:childTnLst>
                                  <p:par>
                                    <p:cTn id="124" presetID="31" presetClass="entr" presetSubtype="0"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400" fill="hold"/>
                                            <p:tgtEl>
                                              <p:spTgt spid="27"/>
                                            </p:tgtEl>
                                            <p:attrNameLst>
                                              <p:attrName>ppt_w</p:attrName>
                                            </p:attrNameLst>
                                          </p:cBhvr>
                                          <p:tavLst>
                                            <p:tav tm="0">
                                              <p:val>
                                                <p:fltVal val="0"/>
                                              </p:val>
                                            </p:tav>
                                            <p:tav tm="100000">
                                              <p:val>
                                                <p:strVal val="#ppt_w"/>
                                              </p:val>
                                            </p:tav>
                                          </p:tavLst>
                                        </p:anim>
                                        <p:anim calcmode="lin" valueType="num">
                                          <p:cBhvr>
                                            <p:cTn id="127" dur="400" fill="hold"/>
                                            <p:tgtEl>
                                              <p:spTgt spid="27"/>
                                            </p:tgtEl>
                                            <p:attrNameLst>
                                              <p:attrName>ppt_h</p:attrName>
                                            </p:attrNameLst>
                                          </p:cBhvr>
                                          <p:tavLst>
                                            <p:tav tm="0">
                                              <p:val>
                                                <p:fltVal val="0"/>
                                              </p:val>
                                            </p:tav>
                                            <p:tav tm="100000">
                                              <p:val>
                                                <p:strVal val="#ppt_h"/>
                                              </p:val>
                                            </p:tav>
                                          </p:tavLst>
                                        </p:anim>
                                        <p:anim calcmode="lin" valueType="num">
                                          <p:cBhvr>
                                            <p:cTn id="128" dur="400" fill="hold"/>
                                            <p:tgtEl>
                                              <p:spTgt spid="27"/>
                                            </p:tgtEl>
                                            <p:attrNameLst>
                                              <p:attrName>style.rotation</p:attrName>
                                            </p:attrNameLst>
                                          </p:cBhvr>
                                          <p:tavLst>
                                            <p:tav tm="0">
                                              <p:val>
                                                <p:fltVal val="90"/>
                                              </p:val>
                                            </p:tav>
                                            <p:tav tm="100000">
                                              <p:val>
                                                <p:fltVal val="0"/>
                                              </p:val>
                                            </p:tav>
                                          </p:tavLst>
                                        </p:anim>
                                        <p:animEffect transition="in" filter="fade">
                                          <p:cBhvr>
                                            <p:cTn id="129"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p:bldP spid="37"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6" grpId="0"/>
          <p:bldP spid="27" grpId="0"/>
        </p:bldLst>
      </p:timing>
    </mc:Fallback>
  </mc:AlternateContent>
</p:sld>
</file>

<file path=ppt/theme/theme1.xml><?xml version="1.0" encoding="utf-8"?>
<a:theme xmlns:a="http://schemas.openxmlformats.org/drawingml/2006/main" name="2_默认设计模板">
  <a:themeElements>
    <a:clrScheme name="自定义 1">
      <a:dk1>
        <a:srgbClr val="F1F1F1"/>
      </a:dk1>
      <a:lt1>
        <a:srgbClr val="00A2C2"/>
      </a:lt1>
      <a:dk2>
        <a:srgbClr val="2A495A"/>
      </a:dk2>
      <a:lt2>
        <a:srgbClr val="615C5A"/>
      </a:lt2>
      <a:accent1>
        <a:srgbClr val="FFFFFF"/>
      </a:accent1>
      <a:accent2>
        <a:srgbClr val="00A2C2"/>
      </a:accent2>
      <a:accent3>
        <a:srgbClr val="2A495A"/>
      </a:accent3>
      <a:accent4>
        <a:srgbClr val="969696"/>
      </a:accent4>
      <a:accent5>
        <a:srgbClr val="FFFFFF"/>
      </a:accent5>
      <a:accent6>
        <a:srgbClr val="4D4948"/>
      </a:accent6>
      <a:hlink>
        <a:srgbClr val="4D4948"/>
      </a:hlink>
      <a:folHlink>
        <a:srgbClr val="4D494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8720</TotalTime>
  <Pages>0</Pages>
  <Words>1877</Words>
  <Characters>0</Characters>
  <Application>Microsoft Office PowerPoint</Application>
  <DocSecurity>0</DocSecurity>
  <PresentationFormat>自定义</PresentationFormat>
  <Lines>0</Lines>
  <Paragraphs>421</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dc:description>chenying0907</dc:description>
  <cp:lastModifiedBy>ThinK For H</cp:lastModifiedBy>
  <cp:revision>801</cp:revision>
  <dcterms:created xsi:type="dcterms:W3CDTF">2013-01-25T01:44:32Z</dcterms:created>
  <dcterms:modified xsi:type="dcterms:W3CDTF">2018-06-01T09:45:04Z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