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B87"/>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extLst>
            <c:ext xmlns:c16="http://schemas.microsoft.com/office/drawing/2014/chart" uri="{C3380CC4-5D6E-409C-BE32-E72D297353CC}">
              <c16:uniqueId val="{00000000-1A18-48C3-9948-20FC15C4076D}"/>
            </c:ext>
          </c:extLst>
        </c:ser>
        <c:ser>
          <c:idx val="1"/>
          <c:order val="1"/>
          <c:tx>
            <c:strRef>
              <c:f>Sheet1!$C$1</c:f>
              <c:strCache>
                <c:ptCount val="1"/>
                <c:pt idx="0">
                  <c:v>Series 3</c:v>
                </c:pt>
              </c:strCache>
            </c:strRef>
          </c:tx>
          <c:spPr>
            <a:solidFill>
              <a:srgbClr val="656B87"/>
            </a:solidFill>
            <a:ln w="25304">
              <a:noFill/>
            </a:ln>
          </c:spPr>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extLst>
            <c:ext xmlns:c16="http://schemas.microsoft.com/office/drawing/2014/chart" uri="{C3380CC4-5D6E-409C-BE32-E72D297353CC}">
              <c16:uniqueId val="{00000001-1A18-48C3-9948-20FC15C4076D}"/>
            </c:ext>
          </c:extLst>
        </c:ser>
        <c:ser>
          <c:idx val="2"/>
          <c:order val="2"/>
          <c:tx>
            <c:strRef>
              <c:f>Sheet1!$D$1</c:f>
              <c:strCache>
                <c:ptCount val="1"/>
                <c:pt idx="0">
                  <c:v>Series 2</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1A18-48C3-9948-20FC15C4076D}"/>
            </c:ext>
          </c:extLst>
        </c:ser>
        <c:ser>
          <c:idx val="3"/>
          <c:order val="3"/>
          <c:tx>
            <c:strRef>
              <c:f>Sheet1!$E$1</c:f>
              <c:strCache>
                <c:ptCount val="1"/>
                <c:pt idx="0">
                  <c:v>Series 4</c:v>
                </c:pt>
              </c:strCache>
            </c:strRef>
          </c:tx>
          <c:spPr>
            <a:solidFill>
              <a:srgbClr val="656B87"/>
            </a:solidFill>
            <a:ln w="25400">
              <a:noFill/>
            </a:ln>
          </c:spPr>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1A18-48C3-9948-20FC15C4076D}"/>
            </c:ext>
          </c:extLst>
        </c:ser>
        <c:dLbls>
          <c:showLegendKey val="0"/>
          <c:showVal val="0"/>
          <c:showCatName val="0"/>
          <c:showSerName val="0"/>
          <c:showPercent val="0"/>
          <c:showBubbleSize val="0"/>
        </c:dLbls>
        <c:axId val="553851520"/>
        <c:axId val="553853312"/>
      </c:areaChart>
      <c:dateAx>
        <c:axId val="553851520"/>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sz="1600"/>
            </a:pPr>
            <a:endParaRPr lang="zh-CN"/>
          </a:p>
        </c:txPr>
        <c:crossAx val="553853312"/>
        <c:crosses val="autoZero"/>
        <c:auto val="1"/>
        <c:lblOffset val="100"/>
        <c:baseTimeUnit val="months"/>
      </c:dateAx>
      <c:valAx>
        <c:axId val="553853312"/>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553851520"/>
        <c:crosses val="autoZero"/>
        <c:crossBetween val="midCat"/>
      </c:valAx>
      <c:spPr>
        <a:noFill/>
        <a:ln w="25380">
          <a:noFill/>
        </a:ln>
      </c:spPr>
    </c:plotArea>
    <c:plotVisOnly val="1"/>
    <c:dispBlanksAs val="zero"/>
    <c:showDLblsOverMax val="0"/>
  </c:chart>
  <c:spPr>
    <a:noFill/>
    <a:ln>
      <a:noFill/>
    </a:ln>
  </c:spPr>
  <c:txPr>
    <a:bodyPr/>
    <a:lstStyle/>
    <a:p>
      <a:pPr>
        <a:defRPr sz="1100">
          <a:solidFill>
            <a:schemeClr val="bg1">
              <a:lumMod val="50000"/>
            </a:schemeClr>
          </a:solidFill>
          <a:latin typeface="Helvetica Neue"/>
          <a:cs typeface="Helvetica Neue"/>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67152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147017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34695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614994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867960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79003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505299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092460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54566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06835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64141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163046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4149890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3823476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89484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280716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620939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038512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636765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3" name="图片 2">
            <a:extLst>
              <a:ext uri="{FF2B5EF4-FFF2-40B4-BE49-F238E27FC236}">
                <a16:creationId xmlns:a16="http://schemas.microsoft.com/office/drawing/2014/main" id="{A07FADC1-13C4-4996-A2C1-BC993598D1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7" name="文本框 7">
            <a:extLst>
              <a:ext uri="{FF2B5EF4-FFF2-40B4-BE49-F238E27FC236}">
                <a16:creationId xmlns:a16="http://schemas.microsoft.com/office/drawing/2014/main" id="{C9FD7FB0-7D67-4089-B8EF-943C3A89D150}"/>
              </a:ext>
            </a:extLst>
          </p:cNvPr>
          <p:cNvSpPr txBox="1">
            <a:spLocks noChangeArrowheads="1"/>
          </p:cNvSpPr>
          <p:nvPr/>
        </p:nvSpPr>
        <p:spPr bwMode="auto">
          <a:xfrm>
            <a:off x="2667971" y="2440564"/>
            <a:ext cx="68018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000" dirty="0">
                <a:solidFill>
                  <a:srgbClr val="656B87"/>
                </a:solidFill>
                <a:latin typeface="华文中宋" panose="02010600040101010101" pitchFamily="2" charset="-122"/>
                <a:ea typeface="华文中宋" panose="02010600040101010101" pitchFamily="2" charset="-122"/>
              </a:rPr>
              <a:t>日系文艺</a:t>
            </a:r>
            <a:r>
              <a:rPr lang="en-US" altLang="zh-CN" sz="6000" dirty="0">
                <a:solidFill>
                  <a:srgbClr val="656B87"/>
                </a:solidFill>
                <a:latin typeface="华文中宋" panose="02010600040101010101" pitchFamily="2" charset="-122"/>
                <a:ea typeface="华文中宋" panose="02010600040101010101" pitchFamily="2" charset="-122"/>
              </a:rPr>
              <a:t>/</a:t>
            </a:r>
            <a:r>
              <a:rPr lang="zh-CN" altLang="en-US" sz="6000" dirty="0">
                <a:solidFill>
                  <a:srgbClr val="656B87"/>
                </a:solidFill>
                <a:latin typeface="华文中宋" panose="02010600040101010101" pitchFamily="2" charset="-122"/>
                <a:ea typeface="华文中宋" panose="02010600040101010101" pitchFamily="2" charset="-122"/>
              </a:rPr>
              <a:t>计划总结</a:t>
            </a:r>
            <a:endParaRPr lang="en-US" altLang="zh-CN" sz="6000" dirty="0">
              <a:solidFill>
                <a:srgbClr val="656B87"/>
              </a:solidFill>
              <a:latin typeface="华文中宋" panose="02010600040101010101" pitchFamily="2" charset="-122"/>
              <a:ea typeface="华文中宋" panose="02010600040101010101" pitchFamily="2" charset="-122"/>
            </a:endParaRPr>
          </a:p>
        </p:txBody>
      </p:sp>
      <p:sp>
        <p:nvSpPr>
          <p:cNvPr id="58" name="TextBox 23">
            <a:extLst>
              <a:ext uri="{FF2B5EF4-FFF2-40B4-BE49-F238E27FC236}">
                <a16:creationId xmlns:a16="http://schemas.microsoft.com/office/drawing/2014/main" id="{432D8BB8-3E53-4781-8B99-07F11765B8FB}"/>
              </a:ext>
            </a:extLst>
          </p:cNvPr>
          <p:cNvSpPr txBox="1"/>
          <p:nvPr/>
        </p:nvSpPr>
        <p:spPr>
          <a:xfrm>
            <a:off x="2666838" y="3426080"/>
            <a:ext cx="6802996" cy="475515"/>
          </a:xfrm>
          <a:prstGeom prst="rect">
            <a:avLst/>
          </a:prstGeom>
          <a:noFill/>
        </p:spPr>
        <p:txBody>
          <a:bodyPr wrap="square" rtlCol="0">
            <a:spAutoFit/>
          </a:bodyPr>
          <a:lstStyle/>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paste in this box, and select only the text. Your content to play here, or through your copy, paste in this box, and select only </a:t>
            </a:r>
          </a:p>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 text. Your content to play here, or through your copy, </a:t>
            </a:r>
            <a:r>
              <a:rPr lang="en-US" altLang="zh-CN" sz="820" dirty="0" err="1">
                <a:solidFill>
                  <a:schemeClr val="bg1">
                    <a:lumMod val="50000"/>
                  </a:schemeClr>
                </a:solidFill>
                <a:latin typeface="华文中宋" panose="02010600040101010101" pitchFamily="2" charset="-122"/>
                <a:ea typeface="华文中宋" panose="02010600040101010101" pitchFamily="2" charset="-122"/>
              </a:rPr>
              <a:t>aste</a:t>
            </a:r>
            <a:r>
              <a:rPr lang="en-US" altLang="zh-CN" sz="820" dirty="0">
                <a:solidFill>
                  <a:schemeClr val="bg1">
                    <a:lumMod val="50000"/>
                  </a:schemeClr>
                </a:solidFill>
                <a:latin typeface="华文中宋" panose="02010600040101010101" pitchFamily="2" charset="-122"/>
                <a:ea typeface="华文中宋" panose="02010600040101010101" pitchFamily="2" charset="-122"/>
              </a:rPr>
              <a:t> in this box, and select only the text. Your content to play here,</a:t>
            </a:r>
          </a:p>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paste in this box, and select only the text. Your content to play here, or through your copy, paste in this box, and select only</a:t>
            </a:r>
            <a:endParaRPr lang="zh-CN" altLang="en-US" sz="820" dirty="0">
              <a:solidFill>
                <a:schemeClr val="bg1">
                  <a:lumMod val="50000"/>
                </a:schemeClr>
              </a:solidFill>
              <a:latin typeface="华文中宋" panose="02010600040101010101" pitchFamily="2" charset="-122"/>
              <a:ea typeface="华文中宋" panose="02010600040101010101" pitchFamily="2" charset="-122"/>
            </a:endParaRPr>
          </a:p>
        </p:txBody>
      </p:sp>
      <p:sp>
        <p:nvSpPr>
          <p:cNvPr id="59" name="矩形 259">
            <a:extLst>
              <a:ext uri="{FF2B5EF4-FFF2-40B4-BE49-F238E27FC236}">
                <a16:creationId xmlns:a16="http://schemas.microsoft.com/office/drawing/2014/main" id="{1D6EBC92-2F3C-46D3-A772-CD85726E1BB8}"/>
              </a:ext>
            </a:extLst>
          </p:cNvPr>
          <p:cNvSpPr>
            <a:spLocks noChangeArrowheads="1"/>
          </p:cNvSpPr>
          <p:nvPr/>
        </p:nvSpPr>
        <p:spPr bwMode="auto">
          <a:xfrm>
            <a:off x="2776035" y="1802412"/>
            <a:ext cx="6890479"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4700" spc="2000" dirty="0">
                <a:solidFill>
                  <a:srgbClr val="656B87"/>
                </a:solidFill>
                <a:latin typeface="华文中宋" panose="02010600040101010101" pitchFamily="2" charset="-122"/>
                <a:ea typeface="华文中宋" panose="02010600040101010101" pitchFamily="2" charset="-122"/>
                <a:sym typeface="Calibri" panose="020F0502020204030204" pitchFamily="34" charset="0"/>
              </a:rPr>
              <a:t>POWERPOINT</a:t>
            </a:r>
            <a:endParaRPr lang="zh-CN" altLang="en-US" sz="4700" spc="2000" dirty="0">
              <a:solidFill>
                <a:srgbClr val="656B87"/>
              </a:solidFill>
              <a:latin typeface="华文中宋" panose="02010600040101010101" pitchFamily="2" charset="-122"/>
              <a:ea typeface="华文中宋" panose="02010600040101010101" pitchFamily="2" charset="-122"/>
              <a:sym typeface="Calibri" panose="020F0502020204030204" pitchFamily="34" charset="0"/>
            </a:endParaRPr>
          </a:p>
        </p:txBody>
      </p:sp>
      <p:cxnSp>
        <p:nvCxnSpPr>
          <p:cNvPr id="77" name="直接连接符 76">
            <a:extLst>
              <a:ext uri="{FF2B5EF4-FFF2-40B4-BE49-F238E27FC236}">
                <a16:creationId xmlns:a16="http://schemas.microsoft.com/office/drawing/2014/main" id="{0F00A22B-239F-446F-88CD-85A3877D83B3}"/>
              </a:ext>
            </a:extLst>
          </p:cNvPr>
          <p:cNvCxnSpPr>
            <a:cxnSpLocks/>
          </p:cNvCxnSpPr>
          <p:nvPr/>
        </p:nvCxnSpPr>
        <p:spPr>
          <a:xfrm>
            <a:off x="2911198" y="4020199"/>
            <a:ext cx="6292043"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8" name="椭圆 77">
            <a:extLst>
              <a:ext uri="{FF2B5EF4-FFF2-40B4-BE49-F238E27FC236}">
                <a16:creationId xmlns:a16="http://schemas.microsoft.com/office/drawing/2014/main" id="{A0DE4885-8A02-4956-9223-005E79CA0385}"/>
              </a:ext>
            </a:extLst>
          </p:cNvPr>
          <p:cNvSpPr/>
          <p:nvPr/>
        </p:nvSpPr>
        <p:spPr>
          <a:xfrm>
            <a:off x="2867760"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79" name="文本框 78">
            <a:extLst>
              <a:ext uri="{FF2B5EF4-FFF2-40B4-BE49-F238E27FC236}">
                <a16:creationId xmlns:a16="http://schemas.microsoft.com/office/drawing/2014/main" id="{71B9AE26-7E3C-4221-B9B8-60B8EA29E2AF}"/>
              </a:ext>
            </a:extLst>
          </p:cNvPr>
          <p:cNvSpPr txBox="1"/>
          <p:nvPr/>
        </p:nvSpPr>
        <p:spPr>
          <a:xfrm>
            <a:off x="3200402" y="4168027"/>
            <a:ext cx="1626047"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rPr>
              <a:t>SUBTITLE</a:t>
            </a:r>
          </a:p>
        </p:txBody>
      </p:sp>
      <p:sp>
        <p:nvSpPr>
          <p:cNvPr id="80" name="椭圆 79">
            <a:extLst>
              <a:ext uri="{FF2B5EF4-FFF2-40B4-BE49-F238E27FC236}">
                <a16:creationId xmlns:a16="http://schemas.microsoft.com/office/drawing/2014/main" id="{56B0AD3B-52EA-463A-966F-63155E6610A7}"/>
              </a:ext>
            </a:extLst>
          </p:cNvPr>
          <p:cNvSpPr/>
          <p:nvPr/>
        </p:nvSpPr>
        <p:spPr>
          <a:xfrm>
            <a:off x="5254544"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81" name="文本框 80">
            <a:extLst>
              <a:ext uri="{FF2B5EF4-FFF2-40B4-BE49-F238E27FC236}">
                <a16:creationId xmlns:a16="http://schemas.microsoft.com/office/drawing/2014/main" id="{2ECE2530-17E8-4175-B1A1-03C811B4DC78}"/>
              </a:ext>
            </a:extLst>
          </p:cNvPr>
          <p:cNvSpPr txBox="1"/>
          <p:nvPr/>
        </p:nvSpPr>
        <p:spPr>
          <a:xfrm>
            <a:off x="5587187" y="4168027"/>
            <a:ext cx="1618284"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sym typeface="+mn-ea"/>
              </a:rPr>
              <a:t>SUBTITLE</a:t>
            </a:r>
            <a:endParaRPr lang="en-US" altLang="zh-CN" sz="2000" dirty="0">
              <a:solidFill>
                <a:schemeClr val="bg1">
                  <a:lumMod val="50000"/>
                </a:schemeClr>
              </a:solidFill>
              <a:latin typeface="华文中宋" panose="02010600040101010101" pitchFamily="2" charset="-122"/>
              <a:ea typeface="华文中宋" panose="02010600040101010101" pitchFamily="2" charset="-122"/>
            </a:endParaRPr>
          </a:p>
        </p:txBody>
      </p:sp>
      <p:sp>
        <p:nvSpPr>
          <p:cNvPr id="82" name="椭圆 81">
            <a:extLst>
              <a:ext uri="{FF2B5EF4-FFF2-40B4-BE49-F238E27FC236}">
                <a16:creationId xmlns:a16="http://schemas.microsoft.com/office/drawing/2014/main" id="{5D289F83-08D4-4402-AE5F-20562B98FC34}"/>
              </a:ext>
            </a:extLst>
          </p:cNvPr>
          <p:cNvSpPr/>
          <p:nvPr/>
        </p:nvSpPr>
        <p:spPr>
          <a:xfrm>
            <a:off x="7498274"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83" name="文本框 82">
            <a:extLst>
              <a:ext uri="{FF2B5EF4-FFF2-40B4-BE49-F238E27FC236}">
                <a16:creationId xmlns:a16="http://schemas.microsoft.com/office/drawing/2014/main" id="{DE9F2F6D-AA47-47A4-8E98-89D391EA3429}"/>
              </a:ext>
            </a:extLst>
          </p:cNvPr>
          <p:cNvSpPr txBox="1"/>
          <p:nvPr/>
        </p:nvSpPr>
        <p:spPr>
          <a:xfrm>
            <a:off x="7830916" y="4168027"/>
            <a:ext cx="1626047"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sym typeface="+mn-ea"/>
              </a:rPr>
              <a:t>SUBTITLE</a:t>
            </a:r>
            <a:endParaRPr lang="en-US" altLang="zh-CN" sz="2000" dirty="0">
              <a:solidFill>
                <a:schemeClr val="bg1">
                  <a:lumMod val="50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14:presetBounceEnd="33333">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14:bounceEnd="33333">
                                          <p:cBhvr additive="base">
                                            <p:cTn id="13" dur="750" fill="hold"/>
                                            <p:tgtEl>
                                              <p:spTgt spid="57"/>
                                            </p:tgtEl>
                                            <p:attrNameLst>
                                              <p:attrName>ppt_x</p:attrName>
                                            </p:attrNameLst>
                                          </p:cBhvr>
                                          <p:tavLst>
                                            <p:tav tm="0">
                                              <p:val>
                                                <p:strVal val="#ppt_x"/>
                                              </p:val>
                                            </p:tav>
                                            <p:tav tm="100000">
                                              <p:val>
                                                <p:strVal val="#ppt_x"/>
                                              </p:val>
                                            </p:tav>
                                          </p:tavLst>
                                        </p:anim>
                                        <p:anim calcmode="lin" valueType="num" p14:bounceEnd="33333">
                                          <p:cBhvr additive="base">
                                            <p:cTn id="14" dur="750" fill="hold"/>
                                            <p:tgtEl>
                                              <p:spTgt spid="5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17"/>
                                      </p:stCondLst>
                                      <p:iterate type="lt">
                                        <p:tmPct val="30000"/>
                                      </p:iterate>
                                      <p:childTnLst>
                                        <p:set>
                                          <p:cBhvr>
                                            <p:cTn id="17" dur="1" fill="hold">
                                              <p:stCondLst>
                                                <p:cond delay="0"/>
                                              </p:stCondLst>
                                            </p:cTn>
                                            <p:tgtEl>
                                              <p:spTgt spid="58"/>
                                            </p:tgtEl>
                                            <p:attrNameLst>
                                              <p:attrName>style.visibility</p:attrName>
                                            </p:attrNameLst>
                                          </p:cBhvr>
                                          <p:to>
                                            <p:strVal val="visible"/>
                                          </p:to>
                                        </p:set>
                                        <p:animEffect transition="in" filter="wipe(left)">
                                          <p:cBhvr>
                                            <p:cTn id="18" dur="10"/>
                                            <p:tgtEl>
                                              <p:spTgt spid="58"/>
                                            </p:tgtEl>
                                          </p:cBhvr>
                                        </p:animEffect>
                                      </p:childTnLst>
                                    </p:cTn>
                                  </p:par>
                                </p:childTnLst>
                              </p:cTn>
                            </p:par>
                            <p:par>
                              <p:cTn id="19" fill="hold">
                                <p:stCondLst>
                                  <p:cond delay="2454"/>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9"/>
                                            </p:tgtEl>
                                            <p:attrNameLst>
                                              <p:attrName>ppt_y</p:attrName>
                                            </p:attrNameLst>
                                          </p:cBhvr>
                                          <p:tavLst>
                                            <p:tav tm="0">
                                              <p:val>
                                                <p:strVal val="#ppt_y"/>
                                              </p:val>
                                            </p:tav>
                                            <p:tav tm="100000">
                                              <p:val>
                                                <p:strVal val="#ppt_y"/>
                                              </p:val>
                                            </p:tav>
                                          </p:tavLst>
                                        </p:anim>
                                        <p:anim calcmode="lin" valueType="num">
                                          <p:cBhvr>
                                            <p:cTn id="24"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9"/>
                                            </p:tgtEl>
                                          </p:cBhvr>
                                        </p:animEffect>
                                      </p:childTnLst>
                                    </p:cTn>
                                  </p:par>
                                </p:childTnLst>
                              </p:cTn>
                            </p:par>
                            <p:par>
                              <p:cTn id="27" fill="hold">
                                <p:stCondLst>
                                  <p:cond delay="3404"/>
                                </p:stCondLst>
                                <p:childTnLst>
                                  <p:par>
                                    <p:cTn id="28" presetID="26" presetClass="emph" presetSubtype="0" fill="hold" grpId="1" nodeType="afterEffect">
                                      <p:stCondLst>
                                        <p:cond delay="0"/>
                                      </p:stCondLst>
                                      <p:iterate type="lt">
                                        <p:tmAbs val="0"/>
                                      </p:iterate>
                                      <p:childTnLst>
                                        <p:animEffect transition="out" filter="fade">
                                          <p:cBhvr>
                                            <p:cTn id="29" dur="500" tmFilter="0, 0; .2, .5; .8, .5; 1, 0"/>
                                            <p:tgtEl>
                                              <p:spTgt spid="59"/>
                                            </p:tgtEl>
                                          </p:cBhvr>
                                        </p:animEffect>
                                        <p:animScale>
                                          <p:cBhvr>
                                            <p:cTn id="30" dur="250" autoRev="1" fill="hold"/>
                                            <p:tgtEl>
                                              <p:spTgt spid="59"/>
                                            </p:tgtEl>
                                          </p:cBhvr>
                                          <p:by x="105000" y="105000"/>
                                        </p:animScale>
                                      </p:childTnLst>
                                    </p:cTn>
                                  </p:par>
                                </p:childTnLst>
                              </p:cTn>
                            </p:par>
                            <p:par>
                              <p:cTn id="31" fill="hold">
                                <p:stCondLst>
                                  <p:cond delay="3904"/>
                                </p:stCondLst>
                                <p:childTnLst>
                                  <p:par>
                                    <p:cTn id="32" presetID="16" presetClass="entr" presetSubtype="37" fill="hold"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arn(outVertical)">
                                          <p:cBhvr>
                                            <p:cTn id="34" dur="750"/>
                                            <p:tgtEl>
                                              <p:spTgt spid="77"/>
                                            </p:tgtEl>
                                          </p:cBhvr>
                                        </p:animEffect>
                                      </p:childTnLst>
                                    </p:cTn>
                                  </p:par>
                                </p:childTnLst>
                              </p:cTn>
                            </p:par>
                            <p:par>
                              <p:cTn id="35" fill="hold">
                                <p:stCondLst>
                                  <p:cond delay="4654"/>
                                </p:stCondLst>
                                <p:childTnLst>
                                  <p:par>
                                    <p:cTn id="36" presetID="53" presetClass="entr" presetSubtype="16"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p:cTn id="38" dur="750" fill="hold"/>
                                            <p:tgtEl>
                                              <p:spTgt spid="78"/>
                                            </p:tgtEl>
                                            <p:attrNameLst>
                                              <p:attrName>ppt_w</p:attrName>
                                            </p:attrNameLst>
                                          </p:cBhvr>
                                          <p:tavLst>
                                            <p:tav tm="0">
                                              <p:val>
                                                <p:fltVal val="0"/>
                                              </p:val>
                                            </p:tav>
                                            <p:tav tm="100000">
                                              <p:val>
                                                <p:strVal val="#ppt_w"/>
                                              </p:val>
                                            </p:tav>
                                          </p:tavLst>
                                        </p:anim>
                                        <p:anim calcmode="lin" valueType="num">
                                          <p:cBhvr>
                                            <p:cTn id="39" dur="750" fill="hold"/>
                                            <p:tgtEl>
                                              <p:spTgt spid="78"/>
                                            </p:tgtEl>
                                            <p:attrNameLst>
                                              <p:attrName>ppt_h</p:attrName>
                                            </p:attrNameLst>
                                          </p:cBhvr>
                                          <p:tavLst>
                                            <p:tav tm="0">
                                              <p:val>
                                                <p:fltVal val="0"/>
                                              </p:val>
                                            </p:tav>
                                            <p:tav tm="100000">
                                              <p:val>
                                                <p:strVal val="#ppt_h"/>
                                              </p:val>
                                            </p:tav>
                                          </p:tavLst>
                                        </p:anim>
                                        <p:animEffect transition="in" filter="fade">
                                          <p:cBhvr>
                                            <p:cTn id="40" dur="750"/>
                                            <p:tgtEl>
                                              <p:spTgt spid="7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750"/>
                                            <p:tgtEl>
                                              <p:spTgt spid="7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 calcmode="lin" valueType="num">
                                          <p:cBhvr>
                                            <p:cTn id="46" dur="750" fill="hold"/>
                                            <p:tgtEl>
                                              <p:spTgt spid="80"/>
                                            </p:tgtEl>
                                            <p:attrNameLst>
                                              <p:attrName>ppt_w</p:attrName>
                                            </p:attrNameLst>
                                          </p:cBhvr>
                                          <p:tavLst>
                                            <p:tav tm="0">
                                              <p:val>
                                                <p:fltVal val="0"/>
                                              </p:val>
                                            </p:tav>
                                            <p:tav tm="100000">
                                              <p:val>
                                                <p:strVal val="#ppt_w"/>
                                              </p:val>
                                            </p:tav>
                                          </p:tavLst>
                                        </p:anim>
                                        <p:anim calcmode="lin" valueType="num">
                                          <p:cBhvr>
                                            <p:cTn id="47" dur="750" fill="hold"/>
                                            <p:tgtEl>
                                              <p:spTgt spid="80"/>
                                            </p:tgtEl>
                                            <p:attrNameLst>
                                              <p:attrName>ppt_h</p:attrName>
                                            </p:attrNameLst>
                                          </p:cBhvr>
                                          <p:tavLst>
                                            <p:tav tm="0">
                                              <p:val>
                                                <p:fltVal val="0"/>
                                              </p:val>
                                            </p:tav>
                                            <p:tav tm="100000">
                                              <p:val>
                                                <p:strVal val="#ppt_h"/>
                                              </p:val>
                                            </p:tav>
                                          </p:tavLst>
                                        </p:anim>
                                        <p:animEffect transition="in" filter="fade">
                                          <p:cBhvr>
                                            <p:cTn id="48" dur="750"/>
                                            <p:tgtEl>
                                              <p:spTgt spid="8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750"/>
                                            <p:tgtEl>
                                              <p:spTgt spid="8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750" fill="hold"/>
                                            <p:tgtEl>
                                              <p:spTgt spid="82"/>
                                            </p:tgtEl>
                                            <p:attrNameLst>
                                              <p:attrName>ppt_w</p:attrName>
                                            </p:attrNameLst>
                                          </p:cBhvr>
                                          <p:tavLst>
                                            <p:tav tm="0">
                                              <p:val>
                                                <p:fltVal val="0"/>
                                              </p:val>
                                            </p:tav>
                                            <p:tav tm="100000">
                                              <p:val>
                                                <p:strVal val="#ppt_w"/>
                                              </p:val>
                                            </p:tav>
                                          </p:tavLst>
                                        </p:anim>
                                        <p:anim calcmode="lin" valueType="num">
                                          <p:cBhvr>
                                            <p:cTn id="55" dur="750" fill="hold"/>
                                            <p:tgtEl>
                                              <p:spTgt spid="82"/>
                                            </p:tgtEl>
                                            <p:attrNameLst>
                                              <p:attrName>ppt_h</p:attrName>
                                            </p:attrNameLst>
                                          </p:cBhvr>
                                          <p:tavLst>
                                            <p:tav tm="0">
                                              <p:val>
                                                <p:fltVal val="0"/>
                                              </p:val>
                                            </p:tav>
                                            <p:tav tm="100000">
                                              <p:val>
                                                <p:strVal val="#ppt_h"/>
                                              </p:val>
                                            </p:tav>
                                          </p:tavLst>
                                        </p:anim>
                                        <p:animEffect transition="in" filter="fade">
                                          <p:cBhvr>
                                            <p:cTn id="56" dur="750"/>
                                            <p:tgtEl>
                                              <p:spTgt spid="8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60" repeatCount="indefinite" fill="hold" display="0">
                      <p:stCondLst>
                        <p:cond delay="indefinite"/>
                      </p:stCondLst>
                      <p:endCondLst>
                        <p:cond evt="onStopAudio" delay="0">
                          <p:tgtEl>
                            <p:sldTgt/>
                          </p:tgtEl>
                        </p:cond>
                      </p:endCondLst>
                    </p:cTn>
                    <p:tgtEl>
                      <p:spTgt spid="9"/>
                    </p:tgtEl>
                  </p:cMediaNode>
                </p:audio>
              </p:childTnLst>
            </p:cTn>
          </p:par>
        </p:tnLst>
        <p:bldLst>
          <p:bldP spid="57" grpId="0"/>
          <p:bldP spid="58" grpId="0"/>
          <p:bldP spid="59" grpId="0"/>
          <p:bldP spid="59" grpId="1"/>
          <p:bldP spid="78" grpId="0" animBg="1"/>
          <p:bldP spid="79" grpId="0"/>
          <p:bldP spid="80" grpId="0" animBg="1"/>
          <p:bldP spid="81" grpId="0"/>
          <p:bldP spid="82" grpId="0" animBg="1"/>
          <p:bldP spid="8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750" fill="hold"/>
                                            <p:tgtEl>
                                              <p:spTgt spid="57"/>
                                            </p:tgtEl>
                                            <p:attrNameLst>
                                              <p:attrName>ppt_x</p:attrName>
                                            </p:attrNameLst>
                                          </p:cBhvr>
                                          <p:tavLst>
                                            <p:tav tm="0">
                                              <p:val>
                                                <p:strVal val="#ppt_x"/>
                                              </p:val>
                                            </p:tav>
                                            <p:tav tm="100000">
                                              <p:val>
                                                <p:strVal val="#ppt_x"/>
                                              </p:val>
                                            </p:tav>
                                          </p:tavLst>
                                        </p:anim>
                                        <p:anim calcmode="lin" valueType="num">
                                          <p:cBhvr additive="base">
                                            <p:cTn id="14" dur="750" fill="hold"/>
                                            <p:tgtEl>
                                              <p:spTgt spid="5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17"/>
                                      </p:stCondLst>
                                      <p:iterate type="lt">
                                        <p:tmPct val="30000"/>
                                      </p:iterate>
                                      <p:childTnLst>
                                        <p:set>
                                          <p:cBhvr>
                                            <p:cTn id="17" dur="1" fill="hold">
                                              <p:stCondLst>
                                                <p:cond delay="0"/>
                                              </p:stCondLst>
                                            </p:cTn>
                                            <p:tgtEl>
                                              <p:spTgt spid="58"/>
                                            </p:tgtEl>
                                            <p:attrNameLst>
                                              <p:attrName>style.visibility</p:attrName>
                                            </p:attrNameLst>
                                          </p:cBhvr>
                                          <p:to>
                                            <p:strVal val="visible"/>
                                          </p:to>
                                        </p:set>
                                        <p:animEffect transition="in" filter="wipe(left)">
                                          <p:cBhvr>
                                            <p:cTn id="18" dur="10"/>
                                            <p:tgtEl>
                                              <p:spTgt spid="58"/>
                                            </p:tgtEl>
                                          </p:cBhvr>
                                        </p:animEffect>
                                      </p:childTnLst>
                                    </p:cTn>
                                  </p:par>
                                </p:childTnLst>
                              </p:cTn>
                            </p:par>
                            <p:par>
                              <p:cTn id="19" fill="hold">
                                <p:stCondLst>
                                  <p:cond delay="2454"/>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9"/>
                                            </p:tgtEl>
                                            <p:attrNameLst>
                                              <p:attrName>ppt_y</p:attrName>
                                            </p:attrNameLst>
                                          </p:cBhvr>
                                          <p:tavLst>
                                            <p:tav tm="0">
                                              <p:val>
                                                <p:strVal val="#ppt_y"/>
                                              </p:val>
                                            </p:tav>
                                            <p:tav tm="100000">
                                              <p:val>
                                                <p:strVal val="#ppt_y"/>
                                              </p:val>
                                            </p:tav>
                                          </p:tavLst>
                                        </p:anim>
                                        <p:anim calcmode="lin" valueType="num">
                                          <p:cBhvr>
                                            <p:cTn id="24"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9"/>
                                            </p:tgtEl>
                                          </p:cBhvr>
                                        </p:animEffect>
                                      </p:childTnLst>
                                    </p:cTn>
                                  </p:par>
                                </p:childTnLst>
                              </p:cTn>
                            </p:par>
                            <p:par>
                              <p:cTn id="27" fill="hold">
                                <p:stCondLst>
                                  <p:cond delay="3404"/>
                                </p:stCondLst>
                                <p:childTnLst>
                                  <p:par>
                                    <p:cTn id="28" presetID="26" presetClass="emph" presetSubtype="0" fill="hold" grpId="1" nodeType="afterEffect">
                                      <p:stCondLst>
                                        <p:cond delay="0"/>
                                      </p:stCondLst>
                                      <p:iterate type="lt">
                                        <p:tmAbs val="0"/>
                                      </p:iterate>
                                      <p:childTnLst>
                                        <p:animEffect transition="out" filter="fade">
                                          <p:cBhvr>
                                            <p:cTn id="29" dur="500" tmFilter="0, 0; .2, .5; .8, .5; 1, 0"/>
                                            <p:tgtEl>
                                              <p:spTgt spid="59"/>
                                            </p:tgtEl>
                                          </p:cBhvr>
                                        </p:animEffect>
                                        <p:animScale>
                                          <p:cBhvr>
                                            <p:cTn id="30" dur="250" autoRev="1" fill="hold"/>
                                            <p:tgtEl>
                                              <p:spTgt spid="59"/>
                                            </p:tgtEl>
                                          </p:cBhvr>
                                          <p:by x="105000" y="105000"/>
                                        </p:animScale>
                                      </p:childTnLst>
                                    </p:cTn>
                                  </p:par>
                                </p:childTnLst>
                              </p:cTn>
                            </p:par>
                            <p:par>
                              <p:cTn id="31" fill="hold">
                                <p:stCondLst>
                                  <p:cond delay="3904"/>
                                </p:stCondLst>
                                <p:childTnLst>
                                  <p:par>
                                    <p:cTn id="32" presetID="16" presetClass="entr" presetSubtype="37" fill="hold"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arn(outVertical)">
                                          <p:cBhvr>
                                            <p:cTn id="34" dur="750"/>
                                            <p:tgtEl>
                                              <p:spTgt spid="77"/>
                                            </p:tgtEl>
                                          </p:cBhvr>
                                        </p:animEffect>
                                      </p:childTnLst>
                                    </p:cTn>
                                  </p:par>
                                </p:childTnLst>
                              </p:cTn>
                            </p:par>
                            <p:par>
                              <p:cTn id="35" fill="hold">
                                <p:stCondLst>
                                  <p:cond delay="4654"/>
                                </p:stCondLst>
                                <p:childTnLst>
                                  <p:par>
                                    <p:cTn id="36" presetID="53" presetClass="entr" presetSubtype="16"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p:cTn id="38" dur="750" fill="hold"/>
                                            <p:tgtEl>
                                              <p:spTgt spid="78"/>
                                            </p:tgtEl>
                                            <p:attrNameLst>
                                              <p:attrName>ppt_w</p:attrName>
                                            </p:attrNameLst>
                                          </p:cBhvr>
                                          <p:tavLst>
                                            <p:tav tm="0">
                                              <p:val>
                                                <p:fltVal val="0"/>
                                              </p:val>
                                            </p:tav>
                                            <p:tav tm="100000">
                                              <p:val>
                                                <p:strVal val="#ppt_w"/>
                                              </p:val>
                                            </p:tav>
                                          </p:tavLst>
                                        </p:anim>
                                        <p:anim calcmode="lin" valueType="num">
                                          <p:cBhvr>
                                            <p:cTn id="39" dur="750" fill="hold"/>
                                            <p:tgtEl>
                                              <p:spTgt spid="78"/>
                                            </p:tgtEl>
                                            <p:attrNameLst>
                                              <p:attrName>ppt_h</p:attrName>
                                            </p:attrNameLst>
                                          </p:cBhvr>
                                          <p:tavLst>
                                            <p:tav tm="0">
                                              <p:val>
                                                <p:fltVal val="0"/>
                                              </p:val>
                                            </p:tav>
                                            <p:tav tm="100000">
                                              <p:val>
                                                <p:strVal val="#ppt_h"/>
                                              </p:val>
                                            </p:tav>
                                          </p:tavLst>
                                        </p:anim>
                                        <p:animEffect transition="in" filter="fade">
                                          <p:cBhvr>
                                            <p:cTn id="40" dur="750"/>
                                            <p:tgtEl>
                                              <p:spTgt spid="7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750"/>
                                            <p:tgtEl>
                                              <p:spTgt spid="7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 calcmode="lin" valueType="num">
                                          <p:cBhvr>
                                            <p:cTn id="46" dur="750" fill="hold"/>
                                            <p:tgtEl>
                                              <p:spTgt spid="80"/>
                                            </p:tgtEl>
                                            <p:attrNameLst>
                                              <p:attrName>ppt_w</p:attrName>
                                            </p:attrNameLst>
                                          </p:cBhvr>
                                          <p:tavLst>
                                            <p:tav tm="0">
                                              <p:val>
                                                <p:fltVal val="0"/>
                                              </p:val>
                                            </p:tav>
                                            <p:tav tm="100000">
                                              <p:val>
                                                <p:strVal val="#ppt_w"/>
                                              </p:val>
                                            </p:tav>
                                          </p:tavLst>
                                        </p:anim>
                                        <p:anim calcmode="lin" valueType="num">
                                          <p:cBhvr>
                                            <p:cTn id="47" dur="750" fill="hold"/>
                                            <p:tgtEl>
                                              <p:spTgt spid="80"/>
                                            </p:tgtEl>
                                            <p:attrNameLst>
                                              <p:attrName>ppt_h</p:attrName>
                                            </p:attrNameLst>
                                          </p:cBhvr>
                                          <p:tavLst>
                                            <p:tav tm="0">
                                              <p:val>
                                                <p:fltVal val="0"/>
                                              </p:val>
                                            </p:tav>
                                            <p:tav tm="100000">
                                              <p:val>
                                                <p:strVal val="#ppt_h"/>
                                              </p:val>
                                            </p:tav>
                                          </p:tavLst>
                                        </p:anim>
                                        <p:animEffect transition="in" filter="fade">
                                          <p:cBhvr>
                                            <p:cTn id="48" dur="750"/>
                                            <p:tgtEl>
                                              <p:spTgt spid="8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750"/>
                                            <p:tgtEl>
                                              <p:spTgt spid="8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750" fill="hold"/>
                                            <p:tgtEl>
                                              <p:spTgt spid="82"/>
                                            </p:tgtEl>
                                            <p:attrNameLst>
                                              <p:attrName>ppt_w</p:attrName>
                                            </p:attrNameLst>
                                          </p:cBhvr>
                                          <p:tavLst>
                                            <p:tav tm="0">
                                              <p:val>
                                                <p:fltVal val="0"/>
                                              </p:val>
                                            </p:tav>
                                            <p:tav tm="100000">
                                              <p:val>
                                                <p:strVal val="#ppt_w"/>
                                              </p:val>
                                            </p:tav>
                                          </p:tavLst>
                                        </p:anim>
                                        <p:anim calcmode="lin" valueType="num">
                                          <p:cBhvr>
                                            <p:cTn id="55" dur="750" fill="hold"/>
                                            <p:tgtEl>
                                              <p:spTgt spid="82"/>
                                            </p:tgtEl>
                                            <p:attrNameLst>
                                              <p:attrName>ppt_h</p:attrName>
                                            </p:attrNameLst>
                                          </p:cBhvr>
                                          <p:tavLst>
                                            <p:tav tm="0">
                                              <p:val>
                                                <p:fltVal val="0"/>
                                              </p:val>
                                            </p:tav>
                                            <p:tav tm="100000">
                                              <p:val>
                                                <p:strVal val="#ppt_h"/>
                                              </p:val>
                                            </p:tav>
                                          </p:tavLst>
                                        </p:anim>
                                        <p:animEffect transition="in" filter="fade">
                                          <p:cBhvr>
                                            <p:cTn id="56" dur="750"/>
                                            <p:tgtEl>
                                              <p:spTgt spid="8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60" repeatCount="indefinite" fill="hold" display="0">
                      <p:stCondLst>
                        <p:cond delay="indefinite"/>
                      </p:stCondLst>
                      <p:endCondLst>
                        <p:cond evt="onStopAudio" delay="0">
                          <p:tgtEl>
                            <p:sldTgt/>
                          </p:tgtEl>
                        </p:cond>
                      </p:endCondLst>
                    </p:cTn>
                    <p:tgtEl>
                      <p:spTgt spid="9"/>
                    </p:tgtEl>
                  </p:cMediaNode>
                </p:audio>
              </p:childTnLst>
            </p:cTn>
          </p:par>
        </p:tnLst>
        <p:bldLst>
          <p:bldP spid="57" grpId="0"/>
          <p:bldP spid="58" grpId="0"/>
          <p:bldP spid="59" grpId="0"/>
          <p:bldP spid="59" grpId="1"/>
          <p:bldP spid="78" grpId="0" animBg="1"/>
          <p:bldP spid="79" grpId="0"/>
          <p:bldP spid="80" grpId="0" animBg="1"/>
          <p:bldP spid="81" grpId="0"/>
          <p:bldP spid="82" grpId="0" animBg="1"/>
          <p:bldP spid="8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AA6D958-27B1-4D59-9E3D-567FB40058ED}"/>
              </a:ext>
            </a:extLst>
          </p:cNvPr>
          <p:cNvGrpSpPr/>
          <p:nvPr/>
        </p:nvGrpSpPr>
        <p:grpSpPr>
          <a:xfrm flipH="1">
            <a:off x="1661167" y="1851811"/>
            <a:ext cx="4615560" cy="4036927"/>
            <a:chOff x="1535417" y="1526117"/>
            <a:chExt cx="5212200" cy="4503778"/>
          </a:xfrm>
        </p:grpSpPr>
        <p:sp>
          <p:nvSpPr>
            <p:cNvPr id="7" name="Rectangle 3">
              <a:extLst>
                <a:ext uri="{FF2B5EF4-FFF2-40B4-BE49-F238E27FC236}">
                  <a16:creationId xmlns:a16="http://schemas.microsoft.com/office/drawing/2014/main" id="{AF2DCE67-15BB-48BF-B291-12F870B5BCB3}"/>
                </a:ext>
              </a:extLst>
            </p:cNvPr>
            <p:cNvSpPr/>
            <p:nvPr/>
          </p:nvSpPr>
          <p:spPr>
            <a:xfrm>
              <a:off x="1535417" y="5140785"/>
              <a:ext cx="5212200" cy="889110"/>
            </a:xfrm>
            <a:prstGeom prst="rect">
              <a:avLst/>
            </a:prstGeom>
            <a:solidFill>
              <a:srgbClr val="656B87"/>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9" name="Subtitle 2">
              <a:extLst>
                <a:ext uri="{FF2B5EF4-FFF2-40B4-BE49-F238E27FC236}">
                  <a16:creationId xmlns:a16="http://schemas.microsoft.com/office/drawing/2014/main" id="{0739E03E-55CB-4212-A323-FC06F9091CC7}"/>
                </a:ext>
              </a:extLst>
            </p:cNvPr>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10" name="Rectangle 3">
              <a:extLst>
                <a:ext uri="{FF2B5EF4-FFF2-40B4-BE49-F238E27FC236}">
                  <a16:creationId xmlns:a16="http://schemas.microsoft.com/office/drawing/2014/main" id="{8232DDA4-F24E-47FE-AC94-75F9E14AC2FE}"/>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grpSp>
        <p:nvGrpSpPr>
          <p:cNvPr id="14" name="组合 13">
            <a:extLst>
              <a:ext uri="{FF2B5EF4-FFF2-40B4-BE49-F238E27FC236}">
                <a16:creationId xmlns:a16="http://schemas.microsoft.com/office/drawing/2014/main" id="{C0EF6CD9-9961-4517-8098-AE7AACC5A89A}"/>
              </a:ext>
            </a:extLst>
          </p:cNvPr>
          <p:cNvGrpSpPr/>
          <p:nvPr/>
        </p:nvGrpSpPr>
        <p:grpSpPr>
          <a:xfrm>
            <a:off x="6773251" y="1883606"/>
            <a:ext cx="4373719" cy="4030906"/>
            <a:chOff x="3238876" y="2221460"/>
            <a:chExt cx="2906947" cy="2679102"/>
          </a:xfrm>
        </p:grpSpPr>
        <p:sp>
          <p:nvSpPr>
            <p:cNvPr id="15" name="Freeform 46">
              <a:extLst>
                <a:ext uri="{FF2B5EF4-FFF2-40B4-BE49-F238E27FC236}">
                  <a16:creationId xmlns:a16="http://schemas.microsoft.com/office/drawing/2014/main" id="{AADBF61B-FE94-42F1-8DC9-15DF6C7E4C65}"/>
                </a:ext>
              </a:extLst>
            </p:cNvPr>
            <p:cNvSpPr>
              <a:spLocks noEditPoints="1"/>
            </p:cNvSpPr>
            <p:nvPr/>
          </p:nvSpPr>
          <p:spPr bwMode="auto">
            <a:xfrm>
              <a:off x="3238876" y="2221460"/>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56B87"/>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46">
              <a:extLst>
                <a:ext uri="{FF2B5EF4-FFF2-40B4-BE49-F238E27FC236}">
                  <a16:creationId xmlns:a16="http://schemas.microsoft.com/office/drawing/2014/main" id="{717E6C7D-4703-4A9B-AED8-17E2676605BC}"/>
                </a:ext>
              </a:extLst>
            </p:cNvPr>
            <p:cNvSpPr>
              <a:spLocks noEditPoints="1"/>
            </p:cNvSpPr>
            <p:nvPr/>
          </p:nvSpPr>
          <p:spPr bwMode="auto">
            <a:xfrm>
              <a:off x="3238876" y="295510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56B87"/>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6">
              <a:extLst>
                <a:ext uri="{FF2B5EF4-FFF2-40B4-BE49-F238E27FC236}">
                  <a16:creationId xmlns:a16="http://schemas.microsoft.com/office/drawing/2014/main" id="{C4A55B58-F9B5-4E9D-AC2C-8BECF570CF5B}"/>
                </a:ext>
              </a:extLst>
            </p:cNvPr>
            <p:cNvSpPr>
              <a:spLocks noEditPoints="1"/>
            </p:cNvSpPr>
            <p:nvPr/>
          </p:nvSpPr>
          <p:spPr bwMode="auto">
            <a:xfrm>
              <a:off x="3238876" y="3679311"/>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56B87"/>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46">
              <a:extLst>
                <a:ext uri="{FF2B5EF4-FFF2-40B4-BE49-F238E27FC236}">
                  <a16:creationId xmlns:a16="http://schemas.microsoft.com/office/drawing/2014/main" id="{5C5DDA38-0F36-42C6-BE3A-229850B97BF0}"/>
                </a:ext>
              </a:extLst>
            </p:cNvPr>
            <p:cNvSpPr>
              <a:spLocks noEditPoints="1"/>
            </p:cNvSpPr>
            <p:nvPr/>
          </p:nvSpPr>
          <p:spPr bwMode="auto">
            <a:xfrm>
              <a:off x="3238876" y="440352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56B87"/>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30">
              <a:extLst>
                <a:ext uri="{FF2B5EF4-FFF2-40B4-BE49-F238E27FC236}">
                  <a16:creationId xmlns:a16="http://schemas.microsoft.com/office/drawing/2014/main" id="{B69F7E8B-4BCD-4D7A-83E8-B1CBBF2EDF86}"/>
                </a:ext>
              </a:extLst>
            </p:cNvPr>
            <p:cNvGrpSpPr/>
            <p:nvPr/>
          </p:nvGrpSpPr>
          <p:grpSpPr>
            <a:xfrm>
              <a:off x="3848548" y="2223370"/>
              <a:ext cx="2297275" cy="361292"/>
              <a:chOff x="1270277" y="1233504"/>
              <a:chExt cx="3991310" cy="361180"/>
            </a:xfrm>
          </p:grpSpPr>
          <p:sp>
            <p:nvSpPr>
              <p:cNvPr id="29" name="Text Placeholder 3">
                <a:extLst>
                  <a:ext uri="{FF2B5EF4-FFF2-40B4-BE49-F238E27FC236}">
                    <a16:creationId xmlns:a16="http://schemas.microsoft.com/office/drawing/2014/main" id="{2ADE10A1-B5A4-4493-8A6A-4E4B936579CE}"/>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a:extLst>
                  <a:ext uri="{FF2B5EF4-FFF2-40B4-BE49-F238E27FC236}">
                    <a16:creationId xmlns:a16="http://schemas.microsoft.com/office/drawing/2014/main" id="{DE776E1A-988D-4673-8939-6C67D256A124}"/>
                  </a:ext>
                </a:extLst>
              </p:cNvPr>
              <p:cNvSpPr txBox="1"/>
              <p:nvPr/>
            </p:nvSpPr>
            <p:spPr>
              <a:xfrm>
                <a:off x="1270277" y="1471986"/>
                <a:ext cx="3991310" cy="1226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0" name="Group 30">
              <a:extLst>
                <a:ext uri="{FF2B5EF4-FFF2-40B4-BE49-F238E27FC236}">
                  <a16:creationId xmlns:a16="http://schemas.microsoft.com/office/drawing/2014/main" id="{10766793-7213-4220-B226-A4B4D11FF64D}"/>
                </a:ext>
              </a:extLst>
            </p:cNvPr>
            <p:cNvGrpSpPr/>
            <p:nvPr/>
          </p:nvGrpSpPr>
          <p:grpSpPr>
            <a:xfrm>
              <a:off x="3848548" y="2957012"/>
              <a:ext cx="2297275" cy="361292"/>
              <a:chOff x="1270277" y="1233504"/>
              <a:chExt cx="3991310" cy="361180"/>
            </a:xfrm>
          </p:grpSpPr>
          <p:sp>
            <p:nvSpPr>
              <p:cNvPr id="27" name="Text Placeholder 3">
                <a:extLst>
                  <a:ext uri="{FF2B5EF4-FFF2-40B4-BE49-F238E27FC236}">
                    <a16:creationId xmlns:a16="http://schemas.microsoft.com/office/drawing/2014/main" id="{8DBE0CAA-5F05-4AC9-AA28-377BFC756706}"/>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3">
                <a:extLst>
                  <a:ext uri="{FF2B5EF4-FFF2-40B4-BE49-F238E27FC236}">
                    <a16:creationId xmlns:a16="http://schemas.microsoft.com/office/drawing/2014/main" id="{0EA189F0-8190-43E0-B37C-A2275C576178}"/>
                  </a:ext>
                </a:extLst>
              </p:cNvPr>
              <p:cNvSpPr txBox="1"/>
              <p:nvPr/>
            </p:nvSpPr>
            <p:spPr>
              <a:xfrm>
                <a:off x="1270277" y="1471986"/>
                <a:ext cx="3991310" cy="1226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1" name="Group 30">
              <a:extLst>
                <a:ext uri="{FF2B5EF4-FFF2-40B4-BE49-F238E27FC236}">
                  <a16:creationId xmlns:a16="http://schemas.microsoft.com/office/drawing/2014/main" id="{E9553C2C-528F-45D1-9A8E-0AB3983344E3}"/>
                </a:ext>
              </a:extLst>
            </p:cNvPr>
            <p:cNvGrpSpPr/>
            <p:nvPr/>
          </p:nvGrpSpPr>
          <p:grpSpPr>
            <a:xfrm>
              <a:off x="3848548" y="3681223"/>
              <a:ext cx="2297275" cy="361290"/>
              <a:chOff x="1270277" y="1233505"/>
              <a:chExt cx="3991310" cy="361178"/>
            </a:xfrm>
          </p:grpSpPr>
          <p:sp>
            <p:nvSpPr>
              <p:cNvPr id="25" name="Text Placeholder 3">
                <a:extLst>
                  <a:ext uri="{FF2B5EF4-FFF2-40B4-BE49-F238E27FC236}">
                    <a16:creationId xmlns:a16="http://schemas.microsoft.com/office/drawing/2014/main" id="{1A688E84-2B4A-405C-BAD2-4512B2F59AFB}"/>
                  </a:ext>
                </a:extLst>
              </p:cNvPr>
              <p:cNvSpPr txBox="1"/>
              <p:nvPr/>
            </p:nvSpPr>
            <p:spPr>
              <a:xfrm>
                <a:off x="1270277" y="1233505"/>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3">
                <a:extLst>
                  <a:ext uri="{FF2B5EF4-FFF2-40B4-BE49-F238E27FC236}">
                    <a16:creationId xmlns:a16="http://schemas.microsoft.com/office/drawing/2014/main" id="{C79ADF8F-D5D8-43C0-8120-D2B7F0678177}"/>
                  </a:ext>
                </a:extLst>
              </p:cNvPr>
              <p:cNvSpPr txBox="1"/>
              <p:nvPr/>
            </p:nvSpPr>
            <p:spPr>
              <a:xfrm>
                <a:off x="1270277" y="1471985"/>
                <a:ext cx="3991310" cy="1226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2" name="Group 30">
              <a:extLst>
                <a:ext uri="{FF2B5EF4-FFF2-40B4-BE49-F238E27FC236}">
                  <a16:creationId xmlns:a16="http://schemas.microsoft.com/office/drawing/2014/main" id="{BADF3252-DE99-4180-BAF0-084B85BC5473}"/>
                </a:ext>
              </a:extLst>
            </p:cNvPr>
            <p:cNvGrpSpPr/>
            <p:nvPr/>
          </p:nvGrpSpPr>
          <p:grpSpPr>
            <a:xfrm>
              <a:off x="3848548" y="4405432"/>
              <a:ext cx="2297275" cy="361293"/>
              <a:chOff x="1270277" y="1233504"/>
              <a:chExt cx="3991310" cy="361181"/>
            </a:xfrm>
          </p:grpSpPr>
          <p:sp>
            <p:nvSpPr>
              <p:cNvPr id="23" name="Text Placeholder 3">
                <a:extLst>
                  <a:ext uri="{FF2B5EF4-FFF2-40B4-BE49-F238E27FC236}">
                    <a16:creationId xmlns:a16="http://schemas.microsoft.com/office/drawing/2014/main" id="{C221F34B-44E6-4917-9695-6D58EAA1D201}"/>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3">
                <a:extLst>
                  <a:ext uri="{FF2B5EF4-FFF2-40B4-BE49-F238E27FC236}">
                    <a16:creationId xmlns:a16="http://schemas.microsoft.com/office/drawing/2014/main" id="{EE0E72A7-A813-4D7F-A488-2C8DBC66535C}"/>
                  </a:ext>
                </a:extLst>
              </p:cNvPr>
              <p:cNvSpPr txBox="1"/>
              <p:nvPr/>
            </p:nvSpPr>
            <p:spPr>
              <a:xfrm>
                <a:off x="1270277" y="1471987"/>
                <a:ext cx="3991310" cy="1226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9024596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B7DEC2B-257F-45CB-B48E-2932CDFB63E1}"/>
              </a:ext>
            </a:extLst>
          </p:cNvPr>
          <p:cNvGrpSpPr/>
          <p:nvPr/>
        </p:nvGrpSpPr>
        <p:grpSpPr>
          <a:xfrm>
            <a:off x="1116176" y="2041560"/>
            <a:ext cx="10142371" cy="4005478"/>
            <a:chOff x="582776" y="1984410"/>
            <a:chExt cx="7476453" cy="2952639"/>
          </a:xfrm>
        </p:grpSpPr>
        <p:sp>
          <p:nvSpPr>
            <p:cNvPr id="7" name="Oval 34">
              <a:extLst>
                <a:ext uri="{FF2B5EF4-FFF2-40B4-BE49-F238E27FC236}">
                  <a16:creationId xmlns:a16="http://schemas.microsoft.com/office/drawing/2014/main" id="{091EA493-E89A-4637-A14A-C4DD0EC1FFD4}"/>
                </a:ext>
              </a:extLst>
            </p:cNvPr>
            <p:cNvSpPr/>
            <p:nvPr/>
          </p:nvSpPr>
          <p:spPr>
            <a:xfrm>
              <a:off x="5106590" y="1984410"/>
              <a:ext cx="2952639" cy="2952639"/>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6">
              <a:extLst>
                <a:ext uri="{FF2B5EF4-FFF2-40B4-BE49-F238E27FC236}">
                  <a16:creationId xmlns:a16="http://schemas.microsoft.com/office/drawing/2014/main" id="{DE7F6DB2-2BC9-4E16-AE45-7C6E2DBFBA4D}"/>
                </a:ext>
              </a:extLst>
            </p:cNvPr>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0" name="Rectangle 7">
              <a:extLst>
                <a:ext uri="{FF2B5EF4-FFF2-40B4-BE49-F238E27FC236}">
                  <a16:creationId xmlns:a16="http://schemas.microsoft.com/office/drawing/2014/main" id="{1ED4865E-437F-4F61-941C-405E2255FF5D}"/>
                </a:ext>
              </a:extLst>
            </p:cNvPr>
            <p:cNvSpPr/>
            <p:nvPr/>
          </p:nvSpPr>
          <p:spPr>
            <a:xfrm>
              <a:off x="588663" y="2485461"/>
              <a:ext cx="2897245" cy="157882"/>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dirty="0"/>
            </a:p>
          </p:txBody>
        </p:sp>
        <p:sp>
          <p:nvSpPr>
            <p:cNvPr id="14" name="Freeform 8">
              <a:extLst>
                <a:ext uri="{FF2B5EF4-FFF2-40B4-BE49-F238E27FC236}">
                  <a16:creationId xmlns:a16="http://schemas.microsoft.com/office/drawing/2014/main" id="{FE0F9768-40FD-4626-BBFA-19F01C7CC1B6}"/>
                </a:ext>
              </a:extLst>
            </p:cNvPr>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15" name="TextBox 10">
              <a:extLst>
                <a:ext uri="{FF2B5EF4-FFF2-40B4-BE49-F238E27FC236}">
                  <a16:creationId xmlns:a16="http://schemas.microsoft.com/office/drawing/2014/main" id="{CD9808DD-64B9-4ED4-9CBF-21A07278AEDE}"/>
                </a:ext>
              </a:extLst>
            </p:cNvPr>
            <p:cNvSpPr txBox="1"/>
            <p:nvPr/>
          </p:nvSpPr>
          <p:spPr>
            <a:xfrm>
              <a:off x="783388" y="2215392"/>
              <a:ext cx="1043637" cy="24956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加入标题描述</a:t>
              </a:r>
              <a:endParaRPr lang="id-ID"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TextBox 34">
              <a:extLst>
                <a:ext uri="{FF2B5EF4-FFF2-40B4-BE49-F238E27FC236}">
                  <a16:creationId xmlns:a16="http://schemas.microsoft.com/office/drawing/2014/main" id="{AAC4D8B9-7055-4BA6-8667-7B218C0A143F}"/>
                </a:ext>
              </a:extLst>
            </p:cNvPr>
            <p:cNvSpPr txBox="1"/>
            <p:nvPr/>
          </p:nvSpPr>
          <p:spPr>
            <a:xfrm>
              <a:off x="4496707" y="221539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7" name="Rectangle 11">
              <a:extLst>
                <a:ext uri="{FF2B5EF4-FFF2-40B4-BE49-F238E27FC236}">
                  <a16:creationId xmlns:a16="http://schemas.microsoft.com/office/drawing/2014/main" id="{47DAF3F0-C620-45BF-80BA-A8545C54CEA3}"/>
                </a:ext>
              </a:extLst>
            </p:cNvPr>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8" name="Rectangle 12">
              <a:extLst>
                <a:ext uri="{FF2B5EF4-FFF2-40B4-BE49-F238E27FC236}">
                  <a16:creationId xmlns:a16="http://schemas.microsoft.com/office/drawing/2014/main" id="{545814F0-21C7-4831-B930-609BEB8E148D}"/>
                </a:ext>
              </a:extLst>
            </p:cNvPr>
            <p:cNvSpPr/>
            <p:nvPr/>
          </p:nvSpPr>
          <p:spPr>
            <a:xfrm>
              <a:off x="588663" y="3144193"/>
              <a:ext cx="4002419" cy="15938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9" name="TextBox 38">
              <a:extLst>
                <a:ext uri="{FF2B5EF4-FFF2-40B4-BE49-F238E27FC236}">
                  <a16:creationId xmlns:a16="http://schemas.microsoft.com/office/drawing/2014/main" id="{4D4EE067-FF74-4B40-AAF8-E9823CCA76F7}"/>
                </a:ext>
              </a:extLst>
            </p:cNvPr>
            <p:cNvSpPr txBox="1"/>
            <p:nvPr/>
          </p:nvSpPr>
          <p:spPr>
            <a:xfrm>
              <a:off x="783388" y="2875622"/>
              <a:ext cx="1043637" cy="24956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0" name="TextBox 39">
              <a:extLst>
                <a:ext uri="{FF2B5EF4-FFF2-40B4-BE49-F238E27FC236}">
                  <a16:creationId xmlns:a16="http://schemas.microsoft.com/office/drawing/2014/main" id="{0F69B899-660F-4B07-82A9-0B616D0B9F85}"/>
                </a:ext>
              </a:extLst>
            </p:cNvPr>
            <p:cNvSpPr txBox="1"/>
            <p:nvPr/>
          </p:nvSpPr>
          <p:spPr>
            <a:xfrm>
              <a:off x="4496707" y="287562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21" name="Rectangle 15">
              <a:extLst>
                <a:ext uri="{FF2B5EF4-FFF2-40B4-BE49-F238E27FC236}">
                  <a16:creationId xmlns:a16="http://schemas.microsoft.com/office/drawing/2014/main" id="{2321C98C-6C1F-4F2B-8F94-DA63DA0B25B0}"/>
                </a:ext>
              </a:extLst>
            </p:cNvPr>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2" name="Rectangle 16">
              <a:extLst>
                <a:ext uri="{FF2B5EF4-FFF2-40B4-BE49-F238E27FC236}">
                  <a16:creationId xmlns:a16="http://schemas.microsoft.com/office/drawing/2014/main" id="{7EA43100-DEC0-43FA-8B92-014C3C6769E6}"/>
                </a:ext>
              </a:extLst>
            </p:cNvPr>
            <p:cNvSpPr/>
            <p:nvPr/>
          </p:nvSpPr>
          <p:spPr>
            <a:xfrm>
              <a:off x="588661" y="3804424"/>
              <a:ext cx="3567800" cy="15938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3" name="TextBox 43">
              <a:extLst>
                <a:ext uri="{FF2B5EF4-FFF2-40B4-BE49-F238E27FC236}">
                  <a16:creationId xmlns:a16="http://schemas.microsoft.com/office/drawing/2014/main" id="{98C53CEE-BB6E-4BFB-B644-24A4EB1BE3A2}"/>
                </a:ext>
              </a:extLst>
            </p:cNvPr>
            <p:cNvSpPr txBox="1"/>
            <p:nvPr/>
          </p:nvSpPr>
          <p:spPr>
            <a:xfrm>
              <a:off x="783388" y="3535852"/>
              <a:ext cx="1043637" cy="24956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4" name="TextBox 44">
              <a:extLst>
                <a:ext uri="{FF2B5EF4-FFF2-40B4-BE49-F238E27FC236}">
                  <a16:creationId xmlns:a16="http://schemas.microsoft.com/office/drawing/2014/main" id="{CABB75F0-9930-43B4-9C27-CE0D1D84A97E}"/>
                </a:ext>
              </a:extLst>
            </p:cNvPr>
            <p:cNvSpPr txBox="1"/>
            <p:nvPr/>
          </p:nvSpPr>
          <p:spPr>
            <a:xfrm>
              <a:off x="4496707" y="353585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5" name="Rectangle 19">
              <a:extLst>
                <a:ext uri="{FF2B5EF4-FFF2-40B4-BE49-F238E27FC236}">
                  <a16:creationId xmlns:a16="http://schemas.microsoft.com/office/drawing/2014/main" id="{A853D6AC-BFCE-4135-8DC1-E1B154632311}"/>
                </a:ext>
              </a:extLst>
            </p:cNvPr>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6" name="Rectangle 20">
              <a:extLst>
                <a:ext uri="{FF2B5EF4-FFF2-40B4-BE49-F238E27FC236}">
                  <a16:creationId xmlns:a16="http://schemas.microsoft.com/office/drawing/2014/main" id="{6B3E295C-AE6C-4BFA-BDB9-9AE07CA60F8E}"/>
                </a:ext>
              </a:extLst>
            </p:cNvPr>
            <p:cNvSpPr/>
            <p:nvPr/>
          </p:nvSpPr>
          <p:spPr>
            <a:xfrm>
              <a:off x="588663" y="4464655"/>
              <a:ext cx="2186776" cy="15938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7" name="TextBox 48">
              <a:extLst>
                <a:ext uri="{FF2B5EF4-FFF2-40B4-BE49-F238E27FC236}">
                  <a16:creationId xmlns:a16="http://schemas.microsoft.com/office/drawing/2014/main" id="{2907B376-2C30-44BC-A006-292726879228}"/>
                </a:ext>
              </a:extLst>
            </p:cNvPr>
            <p:cNvSpPr txBox="1"/>
            <p:nvPr/>
          </p:nvSpPr>
          <p:spPr>
            <a:xfrm>
              <a:off x="783388" y="4196082"/>
              <a:ext cx="1043637" cy="24956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8" name="TextBox 49">
              <a:extLst>
                <a:ext uri="{FF2B5EF4-FFF2-40B4-BE49-F238E27FC236}">
                  <a16:creationId xmlns:a16="http://schemas.microsoft.com/office/drawing/2014/main" id="{2166ABCF-067A-4ED3-BCD7-98901312E585}"/>
                </a:ext>
              </a:extLst>
            </p:cNvPr>
            <p:cNvSpPr txBox="1"/>
            <p:nvPr/>
          </p:nvSpPr>
          <p:spPr>
            <a:xfrm>
              <a:off x="4496707" y="419608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29" name="Group 23">
              <a:extLst>
                <a:ext uri="{FF2B5EF4-FFF2-40B4-BE49-F238E27FC236}">
                  <a16:creationId xmlns:a16="http://schemas.microsoft.com/office/drawing/2014/main" id="{6E7E3C2A-C2D2-4A20-BFF6-E6DF1A4FC51F}"/>
                </a:ext>
              </a:extLst>
            </p:cNvPr>
            <p:cNvGrpSpPr/>
            <p:nvPr/>
          </p:nvGrpSpPr>
          <p:grpSpPr>
            <a:xfrm>
              <a:off x="616465" y="2879838"/>
              <a:ext cx="130405" cy="199020"/>
              <a:chOff x="6553" y="1835403"/>
              <a:chExt cx="576263" cy="879476"/>
            </a:xfrm>
            <a:solidFill>
              <a:schemeClr val="bg1">
                <a:lumMod val="50000"/>
              </a:schemeClr>
            </a:solidFill>
          </p:grpSpPr>
          <p:sp>
            <p:nvSpPr>
              <p:cNvPr id="35" name="Freeform 30">
                <a:extLst>
                  <a:ext uri="{FF2B5EF4-FFF2-40B4-BE49-F238E27FC236}">
                    <a16:creationId xmlns:a16="http://schemas.microsoft.com/office/drawing/2014/main" id="{7F9C4727-5C21-4F8C-88B5-11BCD3F3F0CB}"/>
                  </a:ext>
                </a:extLst>
              </p:cNvPr>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6" name="Freeform 31">
                <a:extLst>
                  <a:ext uri="{FF2B5EF4-FFF2-40B4-BE49-F238E27FC236}">
                    <a16:creationId xmlns:a16="http://schemas.microsoft.com/office/drawing/2014/main" id="{12A774B6-D974-4AAF-A6F4-294C019C854A}"/>
                  </a:ext>
                </a:extLst>
              </p:cNvPr>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7" name="Line 52">
                <a:extLst>
                  <a:ext uri="{FF2B5EF4-FFF2-40B4-BE49-F238E27FC236}">
                    <a16:creationId xmlns:a16="http://schemas.microsoft.com/office/drawing/2014/main" id="{CAE01243-D0CA-45A1-BC84-1517975F60FC}"/>
                  </a:ext>
                </a:extLst>
              </p:cNvPr>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8" name="Oval 33">
                <a:extLst>
                  <a:ext uri="{FF2B5EF4-FFF2-40B4-BE49-F238E27FC236}">
                    <a16:creationId xmlns:a16="http://schemas.microsoft.com/office/drawing/2014/main" id="{683EC7D9-8104-4261-ABD0-1A1F89DF66AE}"/>
                  </a:ext>
                </a:extLst>
              </p:cNvPr>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grpSp>
          <p:nvGrpSpPr>
            <p:cNvPr id="30" name="Group 24">
              <a:extLst>
                <a:ext uri="{FF2B5EF4-FFF2-40B4-BE49-F238E27FC236}">
                  <a16:creationId xmlns:a16="http://schemas.microsoft.com/office/drawing/2014/main" id="{2A2566C1-E8BB-4F54-84E5-228E6D9D2763}"/>
                </a:ext>
              </a:extLst>
            </p:cNvPr>
            <p:cNvGrpSpPr/>
            <p:nvPr/>
          </p:nvGrpSpPr>
          <p:grpSpPr>
            <a:xfrm>
              <a:off x="582776" y="3539436"/>
              <a:ext cx="189785" cy="184900"/>
              <a:chOff x="-58217" y="2261763"/>
              <a:chExt cx="801688" cy="781051"/>
            </a:xfrm>
            <a:solidFill>
              <a:schemeClr val="bg1">
                <a:lumMod val="50000"/>
              </a:schemeClr>
            </a:solidFill>
          </p:grpSpPr>
          <p:sp>
            <p:nvSpPr>
              <p:cNvPr id="33" name="Freeform 28">
                <a:extLst>
                  <a:ext uri="{FF2B5EF4-FFF2-40B4-BE49-F238E27FC236}">
                    <a16:creationId xmlns:a16="http://schemas.microsoft.com/office/drawing/2014/main" id="{02D28430-1BB8-453B-8CB4-EDB94D12CEA6}"/>
                  </a:ext>
                </a:extLst>
              </p:cNvPr>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4" name="Freeform 29">
                <a:extLst>
                  <a:ext uri="{FF2B5EF4-FFF2-40B4-BE49-F238E27FC236}">
                    <a16:creationId xmlns:a16="http://schemas.microsoft.com/office/drawing/2014/main" id="{A6B25C5A-AE39-4821-B108-51E2B2BFACD1}"/>
                  </a:ext>
                </a:extLst>
              </p:cNvPr>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31" name="Freeform 25">
              <a:extLst>
                <a:ext uri="{FF2B5EF4-FFF2-40B4-BE49-F238E27FC236}">
                  <a16:creationId xmlns:a16="http://schemas.microsoft.com/office/drawing/2014/main" id="{ECCA34A7-9A01-4EAB-BC49-236303BD9383}"/>
                </a:ext>
              </a:extLst>
            </p:cNvPr>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2" name="Rectangle 26">
              <a:extLst>
                <a:ext uri="{FF2B5EF4-FFF2-40B4-BE49-F238E27FC236}">
                  <a16:creationId xmlns:a16="http://schemas.microsoft.com/office/drawing/2014/main" id="{C3334739-F4EF-4E7C-8EAF-8AED2B447168}"/>
                </a:ext>
              </a:extLst>
            </p:cNvPr>
            <p:cNvSpPr/>
            <p:nvPr/>
          </p:nvSpPr>
          <p:spPr>
            <a:xfrm>
              <a:off x="5209782" y="2794795"/>
              <a:ext cx="2728513" cy="1699550"/>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p>
            <a:p>
              <a:pPr algn="ctr">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974597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AutoShape 9">
            <a:extLst>
              <a:ext uri="{FF2B5EF4-FFF2-40B4-BE49-F238E27FC236}">
                <a16:creationId xmlns:a16="http://schemas.microsoft.com/office/drawing/2014/main" id="{833E6CCD-B290-4970-A63C-2AB103CBC55F}"/>
              </a:ext>
            </a:extLst>
          </p:cNvPr>
          <p:cNvSpPr>
            <a:spLocks noChangeArrowheads="1"/>
          </p:cNvSpPr>
          <p:nvPr/>
        </p:nvSpPr>
        <p:spPr bwMode="auto">
          <a:xfrm rot="16200000" flipH="1">
            <a:off x="3338220" y="3501008"/>
            <a:ext cx="2068252" cy="1189532"/>
          </a:xfrm>
          <a:prstGeom prst="chevron">
            <a:avLst>
              <a:gd name="adj" fmla="val 25780"/>
            </a:avLst>
          </a:prstGeom>
          <a:solidFill>
            <a:srgbClr val="656B87"/>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7" name="AutoShape 10">
            <a:extLst>
              <a:ext uri="{FF2B5EF4-FFF2-40B4-BE49-F238E27FC236}">
                <a16:creationId xmlns:a16="http://schemas.microsoft.com/office/drawing/2014/main" id="{C84CC615-8A4F-41E9-94EB-5FE17D600EA3}"/>
              </a:ext>
            </a:extLst>
          </p:cNvPr>
          <p:cNvSpPr>
            <a:spLocks noChangeArrowheads="1"/>
          </p:cNvSpPr>
          <p:nvPr/>
        </p:nvSpPr>
        <p:spPr bwMode="auto">
          <a:xfrm rot="16200000">
            <a:off x="1389618" y="3501008"/>
            <a:ext cx="2068252" cy="1189532"/>
          </a:xfrm>
          <a:prstGeom prst="homePlate">
            <a:avLst>
              <a:gd name="adj" fmla="val 30492"/>
            </a:avLst>
          </a:prstGeom>
          <a:solidFill>
            <a:srgbClr val="656B87"/>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9" name="AutoShape 11">
            <a:extLst>
              <a:ext uri="{FF2B5EF4-FFF2-40B4-BE49-F238E27FC236}">
                <a16:creationId xmlns:a16="http://schemas.microsoft.com/office/drawing/2014/main" id="{3424E7F6-9735-4255-87E2-D1F99A7575A9}"/>
              </a:ext>
            </a:extLst>
          </p:cNvPr>
          <p:cNvSpPr>
            <a:spLocks noChangeArrowheads="1"/>
          </p:cNvSpPr>
          <p:nvPr/>
        </p:nvSpPr>
        <p:spPr bwMode="auto">
          <a:xfrm rot="16200000">
            <a:off x="5286821" y="3501008"/>
            <a:ext cx="2068252" cy="1189532"/>
          </a:xfrm>
          <a:prstGeom prst="chevron">
            <a:avLst>
              <a:gd name="adj" fmla="val 25780"/>
            </a:avLst>
          </a:prstGeom>
          <a:solidFill>
            <a:srgbClr val="656B87"/>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NO.3</a:t>
            </a:r>
          </a:p>
        </p:txBody>
      </p:sp>
      <p:sp>
        <p:nvSpPr>
          <p:cNvPr id="10" name="AutoShape 12">
            <a:extLst>
              <a:ext uri="{FF2B5EF4-FFF2-40B4-BE49-F238E27FC236}">
                <a16:creationId xmlns:a16="http://schemas.microsoft.com/office/drawing/2014/main" id="{36426BE7-5C94-4AB3-A043-D1A514527ECF}"/>
              </a:ext>
            </a:extLst>
          </p:cNvPr>
          <p:cNvSpPr>
            <a:spLocks noChangeArrowheads="1"/>
          </p:cNvSpPr>
          <p:nvPr/>
        </p:nvSpPr>
        <p:spPr bwMode="auto">
          <a:xfrm rot="16200000" flipH="1">
            <a:off x="7233523" y="3501008"/>
            <a:ext cx="2068254" cy="1189532"/>
          </a:xfrm>
          <a:prstGeom prst="chevron">
            <a:avLst>
              <a:gd name="adj" fmla="val 25780"/>
            </a:avLst>
          </a:prstGeom>
          <a:solidFill>
            <a:srgbClr val="656B87"/>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NO.4</a:t>
            </a:r>
          </a:p>
        </p:txBody>
      </p:sp>
      <p:sp>
        <p:nvSpPr>
          <p:cNvPr id="14" name="AutoShape 13">
            <a:extLst>
              <a:ext uri="{FF2B5EF4-FFF2-40B4-BE49-F238E27FC236}">
                <a16:creationId xmlns:a16="http://schemas.microsoft.com/office/drawing/2014/main" id="{A383C509-1CE5-4877-A93E-02DC22C5346A}"/>
              </a:ext>
            </a:extLst>
          </p:cNvPr>
          <p:cNvSpPr>
            <a:spLocks noChangeArrowheads="1"/>
          </p:cNvSpPr>
          <p:nvPr/>
        </p:nvSpPr>
        <p:spPr bwMode="auto">
          <a:xfrm rot="16200000">
            <a:off x="9140342" y="3501008"/>
            <a:ext cx="2068254" cy="1189532"/>
          </a:xfrm>
          <a:prstGeom prst="chevron">
            <a:avLst>
              <a:gd name="adj" fmla="val 25780"/>
            </a:avLst>
          </a:prstGeom>
          <a:solidFill>
            <a:srgbClr val="656B87"/>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NO.5</a:t>
            </a:r>
          </a:p>
        </p:txBody>
      </p:sp>
      <p:sp>
        <p:nvSpPr>
          <p:cNvPr id="15" name="TextBox 13">
            <a:extLst>
              <a:ext uri="{FF2B5EF4-FFF2-40B4-BE49-F238E27FC236}">
                <a16:creationId xmlns:a16="http://schemas.microsoft.com/office/drawing/2014/main" id="{CB5A8C56-F7F2-4A38-A958-C3E8DC455554}"/>
              </a:ext>
            </a:extLst>
          </p:cNvPr>
          <p:cNvSpPr txBox="1"/>
          <p:nvPr/>
        </p:nvSpPr>
        <p:spPr>
          <a:xfrm>
            <a:off x="1348392" y="206648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a:extLst>
              <a:ext uri="{FF2B5EF4-FFF2-40B4-BE49-F238E27FC236}">
                <a16:creationId xmlns:a16="http://schemas.microsoft.com/office/drawing/2014/main" id="{F37E843C-ACE7-4CF5-BC98-73647A3FA4EA}"/>
              </a:ext>
            </a:extLst>
          </p:cNvPr>
          <p:cNvSpPr txBox="1"/>
          <p:nvPr/>
        </p:nvSpPr>
        <p:spPr>
          <a:xfrm>
            <a:off x="1352473" y="235238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Box 13">
            <a:extLst>
              <a:ext uri="{FF2B5EF4-FFF2-40B4-BE49-F238E27FC236}">
                <a16:creationId xmlns:a16="http://schemas.microsoft.com/office/drawing/2014/main" id="{604C7D8F-9185-4F59-BB1B-266461299176}"/>
              </a:ext>
            </a:extLst>
          </p:cNvPr>
          <p:cNvSpPr txBox="1"/>
          <p:nvPr/>
        </p:nvSpPr>
        <p:spPr>
          <a:xfrm>
            <a:off x="5245595" y="206648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a:extLst>
              <a:ext uri="{FF2B5EF4-FFF2-40B4-BE49-F238E27FC236}">
                <a16:creationId xmlns:a16="http://schemas.microsoft.com/office/drawing/2014/main" id="{7585687C-5C58-46FE-8E7E-B9B9FF3A2D5C}"/>
              </a:ext>
            </a:extLst>
          </p:cNvPr>
          <p:cNvSpPr txBox="1"/>
          <p:nvPr/>
        </p:nvSpPr>
        <p:spPr>
          <a:xfrm>
            <a:off x="5249676" y="235238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3">
            <a:extLst>
              <a:ext uri="{FF2B5EF4-FFF2-40B4-BE49-F238E27FC236}">
                <a16:creationId xmlns:a16="http://schemas.microsoft.com/office/drawing/2014/main" id="{2EA76C7B-480F-4038-A823-F88C9E5E1437}"/>
              </a:ext>
            </a:extLst>
          </p:cNvPr>
          <p:cNvSpPr txBox="1"/>
          <p:nvPr/>
        </p:nvSpPr>
        <p:spPr>
          <a:xfrm>
            <a:off x="8914346" y="206648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a:extLst>
              <a:ext uri="{FF2B5EF4-FFF2-40B4-BE49-F238E27FC236}">
                <a16:creationId xmlns:a16="http://schemas.microsoft.com/office/drawing/2014/main" id="{CBD64B74-C71B-44EB-B447-22D18FB0E80F}"/>
              </a:ext>
            </a:extLst>
          </p:cNvPr>
          <p:cNvSpPr txBox="1"/>
          <p:nvPr/>
        </p:nvSpPr>
        <p:spPr>
          <a:xfrm>
            <a:off x="8918427" y="235238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Box 13">
            <a:extLst>
              <a:ext uri="{FF2B5EF4-FFF2-40B4-BE49-F238E27FC236}">
                <a16:creationId xmlns:a16="http://schemas.microsoft.com/office/drawing/2014/main" id="{76D40CCE-FF3F-497F-9381-DAB8160EF133}"/>
              </a:ext>
            </a:extLst>
          </p:cNvPr>
          <p:cNvSpPr txBox="1"/>
          <p:nvPr/>
        </p:nvSpPr>
        <p:spPr>
          <a:xfrm>
            <a:off x="6963697" y="530592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a16="http://schemas.microsoft.com/office/drawing/2014/main" id="{7F8FBA93-65CB-439A-84AC-66AFD475BB2E}"/>
              </a:ext>
            </a:extLst>
          </p:cNvPr>
          <p:cNvSpPr txBox="1"/>
          <p:nvPr/>
        </p:nvSpPr>
        <p:spPr>
          <a:xfrm>
            <a:off x="6967778" y="5591828"/>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Box 13">
            <a:extLst>
              <a:ext uri="{FF2B5EF4-FFF2-40B4-BE49-F238E27FC236}">
                <a16:creationId xmlns:a16="http://schemas.microsoft.com/office/drawing/2014/main" id="{7B3C280D-69A6-48F3-8AC5-4C6581EAFA0F}"/>
              </a:ext>
            </a:extLst>
          </p:cNvPr>
          <p:cNvSpPr txBox="1"/>
          <p:nvPr/>
        </p:nvSpPr>
        <p:spPr>
          <a:xfrm>
            <a:off x="3068392" y="530592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a:extLst>
              <a:ext uri="{FF2B5EF4-FFF2-40B4-BE49-F238E27FC236}">
                <a16:creationId xmlns:a16="http://schemas.microsoft.com/office/drawing/2014/main" id="{1FB3B1C2-2021-4CD0-AB7C-F38BF2AED452}"/>
              </a:ext>
            </a:extLst>
          </p:cNvPr>
          <p:cNvSpPr txBox="1"/>
          <p:nvPr/>
        </p:nvSpPr>
        <p:spPr>
          <a:xfrm>
            <a:off x="3072473" y="5591828"/>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0543863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300" fill="hold"/>
                                        <p:tgtEl>
                                          <p:spTgt spid="7"/>
                                        </p:tgtEl>
                                        <p:attrNameLst>
                                          <p:attrName>ppt_x</p:attrName>
                                        </p:attrNameLst>
                                      </p:cBhvr>
                                      <p:tavLst>
                                        <p:tav tm="0">
                                          <p:val>
                                            <p:strVal val="0-#ppt_w/2"/>
                                          </p:val>
                                        </p:tav>
                                        <p:tav tm="100000">
                                          <p:val>
                                            <p:strVal val="#ppt_x"/>
                                          </p:val>
                                        </p:tav>
                                      </p:tavLst>
                                    </p:anim>
                                    <p:anim calcmode="lin" valueType="num">
                                      <p:cBhvr additive="base">
                                        <p:cTn id="12" dur="3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0-#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300" fill="hold"/>
                                        <p:tgtEl>
                                          <p:spTgt spid="14"/>
                                        </p:tgtEl>
                                        <p:attrNameLst>
                                          <p:attrName>ppt_x</p:attrName>
                                        </p:attrNameLst>
                                      </p:cBhvr>
                                      <p:tavLst>
                                        <p:tav tm="0">
                                          <p:val>
                                            <p:strVal val="0-#ppt_w/2"/>
                                          </p:val>
                                        </p:tav>
                                        <p:tav tm="100000">
                                          <p:val>
                                            <p:strVal val="#ppt_x"/>
                                          </p:val>
                                        </p:tav>
                                      </p:tavLst>
                                    </p:anim>
                                    <p:anim calcmode="lin" valueType="num">
                                      <p:cBhvr additive="base">
                                        <p:cTn id="32" dur="3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fill="hold"/>
                                        <p:tgtEl>
                                          <p:spTgt spid="17"/>
                                        </p:tgtEl>
                                        <p:attrNameLst>
                                          <p:attrName>ppt_x</p:attrName>
                                        </p:attrNameLst>
                                      </p:cBhvr>
                                      <p:tavLst>
                                        <p:tav tm="0">
                                          <p:val>
                                            <p:strVal val="#ppt_x"/>
                                          </p:val>
                                        </p:tav>
                                        <p:tav tm="100000">
                                          <p:val>
                                            <p:strVal val="#ppt_x"/>
                                          </p:val>
                                        </p:tav>
                                      </p:tavLst>
                                    </p:anim>
                                    <p:anim calcmode="lin" valueType="num">
                                      <p:cBhvr additive="base">
                                        <p:cTn id="47" dur="25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250" fill="hold"/>
                                        <p:tgtEl>
                                          <p:spTgt spid="18"/>
                                        </p:tgtEl>
                                        <p:attrNameLst>
                                          <p:attrName>ppt_x</p:attrName>
                                        </p:attrNameLst>
                                      </p:cBhvr>
                                      <p:tavLst>
                                        <p:tav tm="0">
                                          <p:val>
                                            <p:strVal val="#ppt_x"/>
                                          </p:val>
                                        </p:tav>
                                        <p:tav tm="100000">
                                          <p:val>
                                            <p:strVal val="#ppt_x"/>
                                          </p:val>
                                        </p:tav>
                                      </p:tavLst>
                                    </p:anim>
                                    <p:anim calcmode="lin" valueType="num">
                                      <p:cBhvr additive="base">
                                        <p:cTn id="52" dur="25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250" fill="hold"/>
                                        <p:tgtEl>
                                          <p:spTgt spid="19"/>
                                        </p:tgtEl>
                                        <p:attrNameLst>
                                          <p:attrName>ppt_x</p:attrName>
                                        </p:attrNameLst>
                                      </p:cBhvr>
                                      <p:tavLst>
                                        <p:tav tm="0">
                                          <p:val>
                                            <p:strVal val="#ppt_x"/>
                                          </p:val>
                                        </p:tav>
                                        <p:tav tm="100000">
                                          <p:val>
                                            <p:strVal val="#ppt_x"/>
                                          </p:val>
                                        </p:tav>
                                      </p:tavLst>
                                    </p:anim>
                                    <p:anim calcmode="lin" valueType="num">
                                      <p:cBhvr additive="base">
                                        <p:cTn id="57" dur="250" fill="hold"/>
                                        <p:tgtEl>
                                          <p:spTgt spid="19"/>
                                        </p:tgtEl>
                                        <p:attrNameLst>
                                          <p:attrName>ppt_y</p:attrName>
                                        </p:attrNameLst>
                                      </p:cBhvr>
                                      <p:tavLst>
                                        <p:tav tm="0">
                                          <p:val>
                                            <p:strVal val="1+#ppt_h/2"/>
                                          </p:val>
                                        </p:tav>
                                        <p:tav tm="100000">
                                          <p:val>
                                            <p:strVal val="#ppt_y"/>
                                          </p:val>
                                        </p:tav>
                                      </p:tavLst>
                                    </p:anim>
                                  </p:childTnLst>
                                </p:cTn>
                              </p:par>
                            </p:childTnLst>
                          </p:cTn>
                        </p:par>
                        <p:par>
                          <p:cTn id="58" fill="hold">
                            <p:stCondLst>
                              <p:cond delay="3250"/>
                            </p:stCondLst>
                            <p:childTnLst>
                              <p:par>
                                <p:cTn id="59" presetID="2" presetClass="entr" presetSubtype="4"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50" fill="hold"/>
                                        <p:tgtEl>
                                          <p:spTgt spid="20"/>
                                        </p:tgtEl>
                                        <p:attrNameLst>
                                          <p:attrName>ppt_x</p:attrName>
                                        </p:attrNameLst>
                                      </p:cBhvr>
                                      <p:tavLst>
                                        <p:tav tm="0">
                                          <p:val>
                                            <p:strVal val="#ppt_x"/>
                                          </p:val>
                                        </p:tav>
                                        <p:tav tm="100000">
                                          <p:val>
                                            <p:strVal val="#ppt_x"/>
                                          </p:val>
                                        </p:tav>
                                      </p:tavLst>
                                    </p:anim>
                                    <p:anim calcmode="lin" valueType="num">
                                      <p:cBhvr additive="base">
                                        <p:cTn id="62" dur="250" fill="hold"/>
                                        <p:tgtEl>
                                          <p:spTgt spid="2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250" fill="hold"/>
                                        <p:tgtEl>
                                          <p:spTgt spid="21"/>
                                        </p:tgtEl>
                                        <p:attrNameLst>
                                          <p:attrName>ppt_x</p:attrName>
                                        </p:attrNameLst>
                                      </p:cBhvr>
                                      <p:tavLst>
                                        <p:tav tm="0">
                                          <p:val>
                                            <p:strVal val="#ppt_x"/>
                                          </p:val>
                                        </p:tav>
                                        <p:tav tm="100000">
                                          <p:val>
                                            <p:strVal val="#ppt_x"/>
                                          </p:val>
                                        </p:tav>
                                      </p:tavLst>
                                    </p:anim>
                                    <p:anim calcmode="lin" valueType="num">
                                      <p:cBhvr additive="base">
                                        <p:cTn id="67" dur="250" fill="hold"/>
                                        <p:tgtEl>
                                          <p:spTgt spid="21"/>
                                        </p:tgtEl>
                                        <p:attrNameLst>
                                          <p:attrName>ppt_y</p:attrName>
                                        </p:attrNameLst>
                                      </p:cBhvr>
                                      <p:tavLst>
                                        <p:tav tm="0">
                                          <p:val>
                                            <p:strVal val="1+#ppt_h/2"/>
                                          </p:val>
                                        </p:tav>
                                        <p:tav tm="100000">
                                          <p:val>
                                            <p:strVal val="#ppt_y"/>
                                          </p:val>
                                        </p:tav>
                                      </p:tavLst>
                                    </p:anim>
                                  </p:childTnLst>
                                </p:cTn>
                              </p:par>
                            </p:childTnLst>
                          </p:cTn>
                        </p:par>
                        <p:par>
                          <p:cTn id="68" fill="hold">
                            <p:stCondLst>
                              <p:cond delay="3750"/>
                            </p:stCondLst>
                            <p:childTnLst>
                              <p:par>
                                <p:cTn id="69" presetID="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250" fill="hold"/>
                                        <p:tgtEl>
                                          <p:spTgt spid="22"/>
                                        </p:tgtEl>
                                        <p:attrNameLst>
                                          <p:attrName>ppt_x</p:attrName>
                                        </p:attrNameLst>
                                      </p:cBhvr>
                                      <p:tavLst>
                                        <p:tav tm="0">
                                          <p:val>
                                            <p:strVal val="#ppt_x"/>
                                          </p:val>
                                        </p:tav>
                                        <p:tav tm="100000">
                                          <p:val>
                                            <p:strVal val="#ppt_x"/>
                                          </p:val>
                                        </p:tav>
                                      </p:tavLst>
                                    </p:anim>
                                    <p:anim calcmode="lin" valueType="num">
                                      <p:cBhvr additive="base">
                                        <p:cTn id="72" dur="250" fill="hold"/>
                                        <p:tgtEl>
                                          <p:spTgt spid="22"/>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ppt_x"/>
                                          </p:val>
                                        </p:tav>
                                        <p:tav tm="100000">
                                          <p:val>
                                            <p:strVal val="#ppt_x"/>
                                          </p:val>
                                        </p:tav>
                                      </p:tavLst>
                                    </p:anim>
                                    <p:anim calcmode="lin" valueType="num">
                                      <p:cBhvr additive="base">
                                        <p:cTn id="77" dur="250" fill="hold"/>
                                        <p:tgtEl>
                                          <p:spTgt spid="23"/>
                                        </p:tgtEl>
                                        <p:attrNameLst>
                                          <p:attrName>ppt_y</p:attrName>
                                        </p:attrNameLst>
                                      </p:cBhvr>
                                      <p:tavLst>
                                        <p:tav tm="0">
                                          <p:val>
                                            <p:strVal val="1+#ppt_h/2"/>
                                          </p:val>
                                        </p:tav>
                                        <p:tav tm="100000">
                                          <p:val>
                                            <p:strVal val="#ppt_y"/>
                                          </p:val>
                                        </p:tav>
                                      </p:tavLst>
                                    </p:anim>
                                  </p:childTnLst>
                                </p:cTn>
                              </p:par>
                            </p:childTnLst>
                          </p:cTn>
                        </p:par>
                        <p:par>
                          <p:cTn id="78" fill="hold">
                            <p:stCondLst>
                              <p:cond delay="4250"/>
                            </p:stCondLst>
                            <p:childTnLst>
                              <p:par>
                                <p:cTn id="79" presetID="2" presetClass="entr" presetSubtype="4"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250" fill="hold"/>
                                        <p:tgtEl>
                                          <p:spTgt spid="24"/>
                                        </p:tgtEl>
                                        <p:attrNameLst>
                                          <p:attrName>ppt_x</p:attrName>
                                        </p:attrNameLst>
                                      </p:cBhvr>
                                      <p:tavLst>
                                        <p:tav tm="0">
                                          <p:val>
                                            <p:strVal val="#ppt_x"/>
                                          </p:val>
                                        </p:tav>
                                        <p:tav tm="100000">
                                          <p:val>
                                            <p:strVal val="#ppt_x"/>
                                          </p:val>
                                        </p:tav>
                                      </p:tavLst>
                                    </p:anim>
                                    <p:anim calcmode="lin" valueType="num">
                                      <p:cBhvr additive="base">
                                        <p:cTn id="82" dur="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文本框 5">
            <a:extLst>
              <a:ext uri="{FF2B5EF4-FFF2-40B4-BE49-F238E27FC236}">
                <a16:creationId xmlns:a16="http://schemas.microsoft.com/office/drawing/2014/main" id="{82CDF31D-B128-4CB0-9FAE-B9443AD30342}"/>
              </a:ext>
            </a:extLst>
          </p:cNvPr>
          <p:cNvSpPr txBox="1"/>
          <p:nvPr/>
        </p:nvSpPr>
        <p:spPr>
          <a:xfrm>
            <a:off x="1926281" y="2372795"/>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1</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6">
            <a:extLst>
              <a:ext uri="{FF2B5EF4-FFF2-40B4-BE49-F238E27FC236}">
                <a16:creationId xmlns:a16="http://schemas.microsoft.com/office/drawing/2014/main" id="{FD4D8020-C9F6-473A-B1DF-7DC8C56C73C8}"/>
              </a:ext>
            </a:extLst>
          </p:cNvPr>
          <p:cNvSpPr/>
          <p:nvPr/>
        </p:nvSpPr>
        <p:spPr>
          <a:xfrm>
            <a:off x="2031963" y="3432382"/>
            <a:ext cx="1955800" cy="3600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8F6D282-7229-4113-8C2B-E8F4917E5904}"/>
              </a:ext>
            </a:extLst>
          </p:cNvPr>
          <p:cNvSpPr txBox="1"/>
          <p:nvPr/>
        </p:nvSpPr>
        <p:spPr>
          <a:xfrm>
            <a:off x="1935806" y="4459330"/>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4</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文本框 9">
            <a:extLst>
              <a:ext uri="{FF2B5EF4-FFF2-40B4-BE49-F238E27FC236}">
                <a16:creationId xmlns:a16="http://schemas.microsoft.com/office/drawing/2014/main" id="{DD5175F2-F483-46E5-BD1A-35D803E2DB49}"/>
              </a:ext>
            </a:extLst>
          </p:cNvPr>
          <p:cNvSpPr txBox="1"/>
          <p:nvPr/>
        </p:nvSpPr>
        <p:spPr>
          <a:xfrm>
            <a:off x="8300159" y="2408795"/>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2</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13">
            <a:extLst>
              <a:ext uri="{FF2B5EF4-FFF2-40B4-BE49-F238E27FC236}">
                <a16:creationId xmlns:a16="http://schemas.microsoft.com/office/drawing/2014/main" id="{0A86897A-C6DB-47A7-B5BE-BCCB34D3647E}"/>
              </a:ext>
            </a:extLst>
          </p:cNvPr>
          <p:cNvSpPr txBox="1"/>
          <p:nvPr/>
        </p:nvSpPr>
        <p:spPr>
          <a:xfrm>
            <a:off x="8272858" y="4436723"/>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3</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id="{516912AF-9420-4B99-B23F-B57903896541}"/>
              </a:ext>
            </a:extLst>
          </p:cNvPr>
          <p:cNvSpPr/>
          <p:nvPr/>
        </p:nvSpPr>
        <p:spPr>
          <a:xfrm>
            <a:off x="8337097" y="3468382"/>
            <a:ext cx="1955800" cy="3600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F38C4284-CD50-497E-8485-1A47713E3FC3}"/>
              </a:ext>
            </a:extLst>
          </p:cNvPr>
          <p:cNvSpPr/>
          <p:nvPr/>
        </p:nvSpPr>
        <p:spPr>
          <a:xfrm>
            <a:off x="2031963" y="5564399"/>
            <a:ext cx="1955800" cy="3600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0953692E-6398-4682-85AD-5375669B6D45}"/>
              </a:ext>
            </a:extLst>
          </p:cNvPr>
          <p:cNvSpPr/>
          <p:nvPr/>
        </p:nvSpPr>
        <p:spPr>
          <a:xfrm>
            <a:off x="8300271" y="5541792"/>
            <a:ext cx="1955800" cy="36000"/>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4215CA37-DD52-4785-BF97-18A2E9D4632A}"/>
              </a:ext>
            </a:extLst>
          </p:cNvPr>
          <p:cNvGrpSpPr/>
          <p:nvPr/>
        </p:nvGrpSpPr>
        <p:grpSpPr>
          <a:xfrm>
            <a:off x="4455465" y="2161717"/>
            <a:ext cx="3585472" cy="3828416"/>
            <a:chOff x="4340898" y="1673495"/>
            <a:chExt cx="3861733" cy="4123398"/>
          </a:xfrm>
        </p:grpSpPr>
        <p:grpSp>
          <p:nvGrpSpPr>
            <p:cNvPr id="19" name="Group 59">
              <a:extLst>
                <a:ext uri="{FF2B5EF4-FFF2-40B4-BE49-F238E27FC236}">
                  <a16:creationId xmlns:a16="http://schemas.microsoft.com/office/drawing/2014/main" id="{DC2FB520-8C09-4235-8BCD-344CFDD3CFD0}"/>
                </a:ext>
              </a:extLst>
            </p:cNvPr>
            <p:cNvGrpSpPr/>
            <p:nvPr/>
          </p:nvGrpSpPr>
          <p:grpSpPr>
            <a:xfrm>
              <a:off x="5765677" y="3231133"/>
              <a:ext cx="1008934" cy="1011625"/>
              <a:chOff x="4004877" y="2411833"/>
              <a:chExt cx="1139957" cy="1143000"/>
            </a:xfrm>
          </p:grpSpPr>
          <p:sp>
            <p:nvSpPr>
              <p:cNvPr id="44" name="Oval 13">
                <a:extLst>
                  <a:ext uri="{FF2B5EF4-FFF2-40B4-BE49-F238E27FC236}">
                    <a16:creationId xmlns:a16="http://schemas.microsoft.com/office/drawing/2014/main" id="{15B9C01B-5BDD-46E6-BABA-6B7985F8EB2E}"/>
                  </a:ext>
                </a:extLst>
              </p:cNvPr>
              <p:cNvSpPr/>
              <p:nvPr/>
            </p:nvSpPr>
            <p:spPr bwMode="auto">
              <a:xfrm>
                <a:off x="4004877" y="2411833"/>
                <a:ext cx="1139957" cy="1143000"/>
              </a:xfrm>
              <a:prstGeom prst="ellipse">
                <a:avLst/>
              </a:prstGeom>
              <a:solidFill>
                <a:srgbClr val="656B87"/>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52">
                <a:extLst>
                  <a:ext uri="{FF2B5EF4-FFF2-40B4-BE49-F238E27FC236}">
                    <a16:creationId xmlns:a16="http://schemas.microsoft.com/office/drawing/2014/main" id="{005DD80E-076B-42EF-AA02-45EFFC5F26D1}"/>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Down Arrow 15">
              <a:extLst>
                <a:ext uri="{FF2B5EF4-FFF2-40B4-BE49-F238E27FC236}">
                  <a16:creationId xmlns:a16="http://schemas.microsoft.com/office/drawing/2014/main" id="{6885FAB7-0140-407C-A74D-4945E34F768A}"/>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1" name="Down Arrow 19">
              <a:extLst>
                <a:ext uri="{FF2B5EF4-FFF2-40B4-BE49-F238E27FC236}">
                  <a16:creationId xmlns:a16="http://schemas.microsoft.com/office/drawing/2014/main" id="{36E9041E-EDAA-42FB-B1E4-3E5C55352987}"/>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2" name="Down Arrow 44">
              <a:extLst>
                <a:ext uri="{FF2B5EF4-FFF2-40B4-BE49-F238E27FC236}">
                  <a16:creationId xmlns:a16="http://schemas.microsoft.com/office/drawing/2014/main" id="{EB343EC5-FFD6-4BC2-8EC7-CC6D300869C8}"/>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3" name="Down Arrow 47">
              <a:extLst>
                <a:ext uri="{FF2B5EF4-FFF2-40B4-BE49-F238E27FC236}">
                  <a16:creationId xmlns:a16="http://schemas.microsoft.com/office/drawing/2014/main" id="{A83CDC7A-F340-4A43-86DF-CE213EBCBB1F}"/>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4" name="Down Arrow 55">
              <a:extLst>
                <a:ext uri="{FF2B5EF4-FFF2-40B4-BE49-F238E27FC236}">
                  <a16:creationId xmlns:a16="http://schemas.microsoft.com/office/drawing/2014/main" id="{3AEC2C75-3192-42B9-8C6B-453FBA1E8BDA}"/>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5" name="Down Arrow 56">
              <a:extLst>
                <a:ext uri="{FF2B5EF4-FFF2-40B4-BE49-F238E27FC236}">
                  <a16:creationId xmlns:a16="http://schemas.microsoft.com/office/drawing/2014/main" id="{10446F0B-E260-4C60-890B-0BAF00393055}"/>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84">
              <a:extLst>
                <a:ext uri="{FF2B5EF4-FFF2-40B4-BE49-F238E27FC236}">
                  <a16:creationId xmlns:a16="http://schemas.microsoft.com/office/drawing/2014/main" id="{13F5F43F-9CAB-4B63-9A0F-6BDAF8F27375}"/>
                </a:ext>
              </a:extLst>
            </p:cNvPr>
            <p:cNvGrpSpPr/>
            <p:nvPr/>
          </p:nvGrpSpPr>
          <p:grpSpPr>
            <a:xfrm>
              <a:off x="5751872" y="1673495"/>
              <a:ext cx="1062673" cy="1063559"/>
              <a:chOff x="3307763" y="1427226"/>
              <a:chExt cx="648499" cy="649042"/>
            </a:xfrm>
          </p:grpSpPr>
          <p:sp>
            <p:nvSpPr>
              <p:cNvPr id="42" name="Oval 76">
                <a:extLst>
                  <a:ext uri="{FF2B5EF4-FFF2-40B4-BE49-F238E27FC236}">
                    <a16:creationId xmlns:a16="http://schemas.microsoft.com/office/drawing/2014/main" id="{6A125419-29A3-400D-9308-8C1D8722A74D}"/>
                  </a:ext>
                </a:extLst>
              </p:cNvPr>
              <p:cNvSpPr>
                <a:spLocks noChangeAspect="1"/>
              </p:cNvSpPr>
              <p:nvPr/>
            </p:nvSpPr>
            <p:spPr>
              <a:xfrm>
                <a:off x="3307763" y="1427226"/>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77">
                <a:extLst>
                  <a:ext uri="{FF2B5EF4-FFF2-40B4-BE49-F238E27FC236}">
                    <a16:creationId xmlns:a16="http://schemas.microsoft.com/office/drawing/2014/main" id="{F86E4BCA-1776-4C50-A5A1-D9C752F33048}"/>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88">
              <a:extLst>
                <a:ext uri="{FF2B5EF4-FFF2-40B4-BE49-F238E27FC236}">
                  <a16:creationId xmlns:a16="http://schemas.microsoft.com/office/drawing/2014/main" id="{D383620D-6639-4239-96E5-2C20C18660F2}"/>
                </a:ext>
              </a:extLst>
            </p:cNvPr>
            <p:cNvGrpSpPr/>
            <p:nvPr/>
          </p:nvGrpSpPr>
          <p:grpSpPr>
            <a:xfrm>
              <a:off x="7129592" y="3914776"/>
              <a:ext cx="1062673" cy="1063559"/>
              <a:chOff x="3365370" y="3682819"/>
              <a:chExt cx="648499" cy="649042"/>
            </a:xfrm>
          </p:grpSpPr>
          <p:sp>
            <p:nvSpPr>
              <p:cNvPr id="40" name="Oval 64">
                <a:extLst>
                  <a:ext uri="{FF2B5EF4-FFF2-40B4-BE49-F238E27FC236}">
                    <a16:creationId xmlns:a16="http://schemas.microsoft.com/office/drawing/2014/main" id="{08F78C0D-8F49-4A6B-A12C-60BA8996C0F2}"/>
                  </a:ext>
                </a:extLst>
              </p:cNvPr>
              <p:cNvSpPr>
                <a:spLocks noChangeAspect="1"/>
              </p:cNvSpPr>
              <p:nvPr/>
            </p:nvSpPr>
            <p:spPr>
              <a:xfrm>
                <a:off x="3365370" y="3682819"/>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83">
                <a:extLst>
                  <a:ext uri="{FF2B5EF4-FFF2-40B4-BE49-F238E27FC236}">
                    <a16:creationId xmlns:a16="http://schemas.microsoft.com/office/drawing/2014/main" id="{FFCA8A28-F627-4112-8C4A-9B59AEEF2816}"/>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87">
              <a:extLst>
                <a:ext uri="{FF2B5EF4-FFF2-40B4-BE49-F238E27FC236}">
                  <a16:creationId xmlns:a16="http://schemas.microsoft.com/office/drawing/2014/main" id="{62B354F0-CDD5-48EC-A4D3-BECAD4357395}"/>
                </a:ext>
              </a:extLst>
            </p:cNvPr>
            <p:cNvGrpSpPr/>
            <p:nvPr/>
          </p:nvGrpSpPr>
          <p:grpSpPr>
            <a:xfrm>
              <a:off x="4354126" y="2519698"/>
              <a:ext cx="1062673" cy="1063559"/>
              <a:chOff x="5187738" y="3682819"/>
              <a:chExt cx="648499" cy="649042"/>
            </a:xfrm>
          </p:grpSpPr>
          <p:sp>
            <p:nvSpPr>
              <p:cNvPr id="38" name="Oval 73">
                <a:extLst>
                  <a:ext uri="{FF2B5EF4-FFF2-40B4-BE49-F238E27FC236}">
                    <a16:creationId xmlns:a16="http://schemas.microsoft.com/office/drawing/2014/main" id="{3332C34D-7A45-4E87-8D39-B18B8CA026DB}"/>
                  </a:ext>
                </a:extLst>
              </p:cNvPr>
              <p:cNvSpPr>
                <a:spLocks noChangeAspect="1"/>
              </p:cNvSpPr>
              <p:nvPr/>
            </p:nvSpPr>
            <p:spPr>
              <a:xfrm>
                <a:off x="5187738" y="3682819"/>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7">
                <a:extLst>
                  <a:ext uri="{FF2B5EF4-FFF2-40B4-BE49-F238E27FC236}">
                    <a16:creationId xmlns:a16="http://schemas.microsoft.com/office/drawing/2014/main" id="{5FEADC11-E6B7-49F5-B812-B0C5B96AA714}"/>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85">
              <a:extLst>
                <a:ext uri="{FF2B5EF4-FFF2-40B4-BE49-F238E27FC236}">
                  <a16:creationId xmlns:a16="http://schemas.microsoft.com/office/drawing/2014/main" id="{7A42FEDD-DDBC-4CB5-9C2F-FBFA16E2BF47}"/>
                </a:ext>
              </a:extLst>
            </p:cNvPr>
            <p:cNvGrpSpPr/>
            <p:nvPr/>
          </p:nvGrpSpPr>
          <p:grpSpPr>
            <a:xfrm>
              <a:off x="5746473" y="4733334"/>
              <a:ext cx="1062673" cy="1063559"/>
              <a:chOff x="5187738" y="1415796"/>
              <a:chExt cx="648499" cy="649042"/>
            </a:xfrm>
          </p:grpSpPr>
          <p:sp>
            <p:nvSpPr>
              <p:cNvPr id="36" name="Oval 67">
                <a:extLst>
                  <a:ext uri="{FF2B5EF4-FFF2-40B4-BE49-F238E27FC236}">
                    <a16:creationId xmlns:a16="http://schemas.microsoft.com/office/drawing/2014/main" id="{CF89B1C3-5B4A-4FB7-9C5C-4C9CF6134EB7}"/>
                  </a:ext>
                </a:extLst>
              </p:cNvPr>
              <p:cNvSpPr>
                <a:spLocks noChangeAspect="1"/>
              </p:cNvSpPr>
              <p:nvPr/>
            </p:nvSpPr>
            <p:spPr>
              <a:xfrm>
                <a:off x="5187738" y="1415796"/>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53">
                <a:extLst>
                  <a:ext uri="{FF2B5EF4-FFF2-40B4-BE49-F238E27FC236}">
                    <a16:creationId xmlns:a16="http://schemas.microsoft.com/office/drawing/2014/main" id="{C6917F6E-3A1D-4760-9A4E-25D8F1445D3E}"/>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86">
              <a:extLst>
                <a:ext uri="{FF2B5EF4-FFF2-40B4-BE49-F238E27FC236}">
                  <a16:creationId xmlns:a16="http://schemas.microsoft.com/office/drawing/2014/main" id="{3B084C77-8854-4397-8D18-82B9F355AA6B}"/>
                </a:ext>
              </a:extLst>
            </p:cNvPr>
            <p:cNvGrpSpPr/>
            <p:nvPr/>
          </p:nvGrpSpPr>
          <p:grpSpPr>
            <a:xfrm>
              <a:off x="4340898" y="3914776"/>
              <a:ext cx="1062673" cy="1063559"/>
              <a:chOff x="5648594" y="2472338"/>
              <a:chExt cx="648499" cy="649042"/>
            </a:xfrm>
          </p:grpSpPr>
          <p:sp>
            <p:nvSpPr>
              <p:cNvPr id="34" name="Oval 70">
                <a:extLst>
                  <a:ext uri="{FF2B5EF4-FFF2-40B4-BE49-F238E27FC236}">
                    <a16:creationId xmlns:a16="http://schemas.microsoft.com/office/drawing/2014/main" id="{F3A473E6-BAAD-476A-8E5D-6A3C7A51C3F4}"/>
                  </a:ext>
                </a:extLst>
              </p:cNvPr>
              <p:cNvSpPr>
                <a:spLocks noChangeAspect="1"/>
              </p:cNvSpPr>
              <p:nvPr/>
            </p:nvSpPr>
            <p:spPr>
              <a:xfrm>
                <a:off x="5648594" y="2472338"/>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57">
                <a:extLst>
                  <a:ext uri="{FF2B5EF4-FFF2-40B4-BE49-F238E27FC236}">
                    <a16:creationId xmlns:a16="http://schemas.microsoft.com/office/drawing/2014/main" id="{B41FFC83-4AF2-4CB0-A234-E6A18648D5CE}"/>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83">
              <a:extLst>
                <a:ext uri="{FF2B5EF4-FFF2-40B4-BE49-F238E27FC236}">
                  <a16:creationId xmlns:a16="http://schemas.microsoft.com/office/drawing/2014/main" id="{FE1C1525-03D7-41D7-B058-24B628F4FAF2}"/>
                </a:ext>
              </a:extLst>
            </p:cNvPr>
            <p:cNvGrpSpPr/>
            <p:nvPr/>
          </p:nvGrpSpPr>
          <p:grpSpPr>
            <a:xfrm>
              <a:off x="7139958" y="2514814"/>
              <a:ext cx="1062673" cy="1063559"/>
              <a:chOff x="2886238" y="2472339"/>
              <a:chExt cx="648499" cy="649042"/>
            </a:xfrm>
          </p:grpSpPr>
          <p:sp>
            <p:nvSpPr>
              <p:cNvPr id="32" name="Oval 61">
                <a:extLst>
                  <a:ext uri="{FF2B5EF4-FFF2-40B4-BE49-F238E27FC236}">
                    <a16:creationId xmlns:a16="http://schemas.microsoft.com/office/drawing/2014/main" id="{95C8DA71-09BF-4051-9AED-261D32DA513A}"/>
                  </a:ext>
                </a:extLst>
              </p:cNvPr>
              <p:cNvSpPr>
                <a:spLocks noChangeAspect="1"/>
              </p:cNvSpPr>
              <p:nvPr/>
            </p:nvSpPr>
            <p:spPr>
              <a:xfrm>
                <a:off x="2886238" y="2472339"/>
                <a:ext cx="648499" cy="649042"/>
              </a:xfrm>
              <a:prstGeom prst="ellipse">
                <a:avLst/>
              </a:prstGeom>
              <a:solidFill>
                <a:srgbClr val="656B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65">
                <a:extLst>
                  <a:ext uri="{FF2B5EF4-FFF2-40B4-BE49-F238E27FC236}">
                    <a16:creationId xmlns:a16="http://schemas.microsoft.com/office/drawing/2014/main" id="{9150CF4A-3F2B-45C8-BC73-2868DF569EDD}"/>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2775397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ppt_x"/>
                                          </p:val>
                                        </p:tav>
                                        <p:tav tm="100000">
                                          <p:val>
                                            <p:strVal val="#ppt_x"/>
                                          </p:val>
                                        </p:tav>
                                      </p:tavLst>
                                    </p:anim>
                                    <p:anim calcmode="lin" valueType="num">
                                      <p:cBhvr additive="base">
                                        <p:cTn id="11" dur="10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ppt_x"/>
                                          </p:val>
                                        </p:tav>
                                        <p:tav tm="100000">
                                          <p:val>
                                            <p:strVal val="#ppt_x"/>
                                          </p:val>
                                        </p:tav>
                                      </p:tavLst>
                                    </p:anim>
                                    <p:anim calcmode="lin" valueType="num">
                                      <p:cBhvr additive="base">
                                        <p:cTn id="15" dur="10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ppt_x"/>
                                          </p:val>
                                        </p:tav>
                                        <p:tav tm="100000">
                                          <p:val>
                                            <p:strVal val="#ppt_x"/>
                                          </p:val>
                                        </p:tav>
                                      </p:tavLst>
                                    </p:anim>
                                    <p:anim calcmode="lin" valueType="num">
                                      <p:cBhvr additive="base">
                                        <p:cTn id="19" dur="10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ppt_x"/>
                                          </p:val>
                                        </p:tav>
                                        <p:tav tm="100000">
                                          <p:val>
                                            <p:strVal val="#ppt_x"/>
                                          </p:val>
                                        </p:tav>
                                      </p:tavLst>
                                    </p:anim>
                                    <p:anim calcmode="lin" valueType="num">
                                      <p:cBhvr additive="base">
                                        <p:cTn id="23" dur="10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fill="hold"/>
                                        <p:tgtEl>
                                          <p:spTgt spid="15"/>
                                        </p:tgtEl>
                                        <p:attrNameLst>
                                          <p:attrName>ppt_x</p:attrName>
                                        </p:attrNameLst>
                                      </p:cBhvr>
                                      <p:tavLst>
                                        <p:tav tm="0">
                                          <p:val>
                                            <p:strVal val="#ppt_x"/>
                                          </p:val>
                                        </p:tav>
                                        <p:tav tm="100000">
                                          <p:val>
                                            <p:strVal val="#ppt_x"/>
                                          </p:val>
                                        </p:tav>
                                      </p:tavLst>
                                    </p:anim>
                                    <p:anim calcmode="lin" valueType="num">
                                      <p:cBhvr additive="base">
                                        <p:cTn id="31" dur="10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ppt_x"/>
                                          </p:val>
                                        </p:tav>
                                        <p:tav tm="100000">
                                          <p:val>
                                            <p:strVal val="#ppt_x"/>
                                          </p:val>
                                        </p:tav>
                                      </p:tavLst>
                                    </p:anim>
                                    <p:anim calcmode="lin" valueType="num">
                                      <p:cBhvr additive="base">
                                        <p:cTn id="35" dur="10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1000" fill="hold"/>
                                        <p:tgtEl>
                                          <p:spTgt spid="17"/>
                                        </p:tgtEl>
                                        <p:attrNameLst>
                                          <p:attrName>ppt_x</p:attrName>
                                        </p:attrNameLst>
                                      </p:cBhvr>
                                      <p:tavLst>
                                        <p:tav tm="0">
                                          <p:val>
                                            <p:strVal val="#ppt_x"/>
                                          </p:val>
                                        </p:tav>
                                        <p:tav tm="100000">
                                          <p:val>
                                            <p:strVal val="#ppt_x"/>
                                          </p:val>
                                        </p:tav>
                                      </p:tavLst>
                                    </p:anim>
                                    <p:anim calcmode="lin" valueType="num">
                                      <p:cBhvr additive="base">
                                        <p:cTn id="39" dur="1000" fill="hold"/>
                                        <p:tgtEl>
                                          <p:spTgt spid="17"/>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p:bldP spid="14" grpId="0"/>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D6FC20C-FD90-4285-9C6A-46BD48DA8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CF039466-340D-4D07-BEA2-B193958592A1}"/>
              </a:ext>
            </a:extLst>
          </p:cNvPr>
          <p:cNvSpPr/>
          <p:nvPr/>
        </p:nvSpPr>
        <p:spPr>
          <a:xfrm>
            <a:off x="3678615" y="2118896"/>
            <a:ext cx="861774" cy="2333331"/>
          </a:xfrm>
          <a:prstGeom prst="rect">
            <a:avLst/>
          </a:prstGeom>
        </p:spPr>
        <p:txBody>
          <a:bodyPr vert="eaVert" wrap="none">
            <a:spAutoFit/>
          </a:bodyPr>
          <a:lstStyle/>
          <a:p>
            <a:pPr algn="ctr"/>
            <a:r>
              <a:rPr lang="zh-CN" altLang="en-US" sz="4400" dirty="0">
                <a:solidFill>
                  <a:srgbClr val="656B87"/>
                </a:solidFill>
                <a:latin typeface="华文中宋" panose="02010600040101010101" pitchFamily="2" charset="-122"/>
                <a:ea typeface="华文中宋" panose="02010600040101010101" pitchFamily="2" charset="-122"/>
              </a:rPr>
              <a:t>第三章</a:t>
            </a:r>
          </a:p>
        </p:txBody>
      </p:sp>
      <p:cxnSp>
        <p:nvCxnSpPr>
          <p:cNvPr id="13" name="直接连接符 12">
            <a:extLst>
              <a:ext uri="{FF2B5EF4-FFF2-40B4-BE49-F238E27FC236}">
                <a16:creationId xmlns:a16="http://schemas.microsoft.com/office/drawing/2014/main" id="{89C0056C-EC48-42C4-BE53-432A16DEECF5}"/>
              </a:ext>
            </a:extLst>
          </p:cNvPr>
          <p:cNvCxnSpPr>
            <a:cxnSpLocks/>
          </p:cNvCxnSpPr>
          <p:nvPr/>
        </p:nvCxnSpPr>
        <p:spPr>
          <a:xfrm flipV="1">
            <a:off x="4690296" y="1640115"/>
            <a:ext cx="0" cy="3318607"/>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1">
            <a:extLst>
              <a:ext uri="{FF2B5EF4-FFF2-40B4-BE49-F238E27FC236}">
                <a16:creationId xmlns:a16="http://schemas.microsoft.com/office/drawing/2014/main" id="{0486E043-35B4-493B-95A2-0BE72F3A43E3}"/>
              </a:ext>
            </a:extLst>
          </p:cNvPr>
          <p:cNvSpPr txBox="1"/>
          <p:nvPr/>
        </p:nvSpPr>
        <p:spPr>
          <a:xfrm>
            <a:off x="4988676" y="3536608"/>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nvGrpSpPr>
          <p:cNvPr id="2" name="组合 1">
            <a:extLst>
              <a:ext uri="{FF2B5EF4-FFF2-40B4-BE49-F238E27FC236}">
                <a16:creationId xmlns:a16="http://schemas.microsoft.com/office/drawing/2014/main" id="{E03D8A41-0EC0-4E91-9230-24A51C744048}"/>
              </a:ext>
            </a:extLst>
          </p:cNvPr>
          <p:cNvGrpSpPr/>
          <p:nvPr/>
        </p:nvGrpSpPr>
        <p:grpSpPr>
          <a:xfrm>
            <a:off x="4949588" y="2796540"/>
            <a:ext cx="3462891" cy="647700"/>
            <a:chOff x="5757309" y="1727020"/>
            <a:chExt cx="2498376" cy="535234"/>
          </a:xfrm>
        </p:grpSpPr>
        <p:sp>
          <p:nvSpPr>
            <p:cNvPr id="16" name="Rectangle 12">
              <a:extLst>
                <a:ext uri="{FF2B5EF4-FFF2-40B4-BE49-F238E27FC236}">
                  <a16:creationId xmlns:a16="http://schemas.microsoft.com/office/drawing/2014/main" id="{CA6F8AF0-2C2A-4ED0-BF44-23B78CC028B9}"/>
                </a:ext>
              </a:extLst>
            </p:cNvPr>
            <p:cNvSpPr>
              <a:spLocks noChangeArrowheads="1"/>
            </p:cNvSpPr>
            <p:nvPr/>
          </p:nvSpPr>
          <p:spPr bwMode="auto">
            <a:xfrm>
              <a:off x="5757309" y="1727020"/>
              <a:ext cx="2498376"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FBC550F5-26AE-4183-BB7A-CA0781967AE4}"/>
                </a:ext>
              </a:extLst>
            </p:cNvPr>
            <p:cNvSpPr txBox="1">
              <a:spLocks noChangeArrowheads="1"/>
            </p:cNvSpPr>
            <p:nvPr/>
          </p:nvSpPr>
          <p:spPr bwMode="auto">
            <a:xfrm>
              <a:off x="5844576" y="1754676"/>
              <a:ext cx="2341015" cy="464145"/>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600" dirty="0">
                  <a:solidFill>
                    <a:srgbClr val="656B87"/>
                  </a:solidFill>
                  <a:latin typeface="华文中宋" panose="02010600040101010101" pitchFamily="2" charset="-122"/>
                  <a:ea typeface="华文中宋" panose="02010600040101010101" pitchFamily="2" charset="-122"/>
                </a:rPr>
                <a:t>成功项目展示</a:t>
              </a:r>
            </a:p>
          </p:txBody>
        </p:sp>
      </p:grpSp>
    </p:spTree>
    <p:extLst>
      <p:ext uri="{BB962C8B-B14F-4D97-AF65-F5344CB8AC3E}">
        <p14:creationId xmlns:p14="http://schemas.microsoft.com/office/powerpoint/2010/main" val="21649926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Horizontal)">
                                      <p:cBhvr>
                                        <p:cTn id="11" dur="750"/>
                                        <p:tgtEl>
                                          <p:spTgt spid="13"/>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750"/>
                                        <p:tgtEl>
                                          <p:spTgt spid="2"/>
                                        </p:tgtEl>
                                      </p:cBhvr>
                                    </p:animEffect>
                                  </p:childTnLst>
                                </p:cTn>
                              </p:par>
                            </p:childTnLst>
                          </p:cTn>
                        </p:par>
                        <p:par>
                          <p:cTn id="21" fill="hold">
                            <p:stCondLst>
                              <p:cond delay="2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5BA7ED8-6050-4192-94FA-305CE8EDDC70}"/>
              </a:ext>
            </a:extLst>
          </p:cNvPr>
          <p:cNvGrpSpPr/>
          <p:nvPr/>
        </p:nvGrpSpPr>
        <p:grpSpPr>
          <a:xfrm>
            <a:off x="1686883" y="1808996"/>
            <a:ext cx="5117143" cy="4262175"/>
            <a:chOff x="5973507" y="1584869"/>
            <a:chExt cx="6171677" cy="5140520"/>
          </a:xfrm>
        </p:grpSpPr>
        <p:sp>
          <p:nvSpPr>
            <p:cNvPr id="7" name="矩形 6">
              <a:extLst>
                <a:ext uri="{FF2B5EF4-FFF2-40B4-BE49-F238E27FC236}">
                  <a16:creationId xmlns:a16="http://schemas.microsoft.com/office/drawing/2014/main" id="{CDE21934-0789-4238-906E-453A23C4548C}"/>
                </a:ext>
              </a:extLst>
            </p:cNvPr>
            <p:cNvSpPr/>
            <p:nvPr/>
          </p:nvSpPr>
          <p:spPr>
            <a:xfrm>
              <a:off x="5973507" y="5637978"/>
              <a:ext cx="5751960" cy="1054384"/>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9" name="Rectangle 24">
              <a:extLst>
                <a:ext uri="{FF2B5EF4-FFF2-40B4-BE49-F238E27FC236}">
                  <a16:creationId xmlns:a16="http://schemas.microsoft.com/office/drawing/2014/main" id="{2B12E4FA-1BC6-4E7C-89B3-78585F571C90}"/>
                </a:ext>
              </a:extLst>
            </p:cNvPr>
            <p:cNvSpPr>
              <a:spLocks noChangeArrowheads="1"/>
            </p:cNvSpPr>
            <p:nvPr/>
          </p:nvSpPr>
          <p:spPr bwMode="auto">
            <a:xfrm>
              <a:off x="6118902" y="5945863"/>
              <a:ext cx="6026282" cy="77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0" name="矩形 9">
              <a:extLst>
                <a:ext uri="{FF2B5EF4-FFF2-40B4-BE49-F238E27FC236}">
                  <a16:creationId xmlns:a16="http://schemas.microsoft.com/office/drawing/2014/main" id="{21A7FAAF-15F9-48B8-8E43-72EFA67C5570}"/>
                </a:ext>
              </a:extLst>
            </p:cNvPr>
            <p:cNvSpPr/>
            <p:nvPr/>
          </p:nvSpPr>
          <p:spPr>
            <a:xfrm>
              <a:off x="5973507" y="1584869"/>
              <a:ext cx="5751960" cy="389257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nvGrpSpPr>
          <p:cNvPr id="14" name="组合 13">
            <a:extLst>
              <a:ext uri="{FF2B5EF4-FFF2-40B4-BE49-F238E27FC236}">
                <a16:creationId xmlns:a16="http://schemas.microsoft.com/office/drawing/2014/main" id="{AEF4744F-F539-4B0B-B8B3-EDC89F24CD4F}"/>
              </a:ext>
            </a:extLst>
          </p:cNvPr>
          <p:cNvGrpSpPr/>
          <p:nvPr/>
        </p:nvGrpSpPr>
        <p:grpSpPr>
          <a:xfrm>
            <a:off x="6905374" y="1808996"/>
            <a:ext cx="3978213" cy="4167064"/>
            <a:chOff x="3070870" y="1777450"/>
            <a:chExt cx="6480720" cy="4578127"/>
          </a:xfrm>
        </p:grpSpPr>
        <p:sp>
          <p:nvSpPr>
            <p:cNvPr id="15" name="TextBox 5">
              <a:extLst>
                <a:ext uri="{FF2B5EF4-FFF2-40B4-BE49-F238E27FC236}">
                  <a16:creationId xmlns:a16="http://schemas.microsoft.com/office/drawing/2014/main" id="{B4A7CAF7-61A6-4F6F-A758-1814EAD72839}"/>
                </a:ext>
              </a:extLst>
            </p:cNvPr>
            <p:cNvSpPr txBox="1"/>
            <p:nvPr/>
          </p:nvSpPr>
          <p:spPr>
            <a:xfrm>
              <a:off x="3247628" y="1945923"/>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6" name="直接连接符 15">
              <a:extLst>
                <a:ext uri="{FF2B5EF4-FFF2-40B4-BE49-F238E27FC236}">
                  <a16:creationId xmlns:a16="http://schemas.microsoft.com/office/drawing/2014/main" id="{3BF82463-B802-4527-8867-410190CF8F13}"/>
                </a:ext>
              </a:extLst>
            </p:cNvPr>
            <p:cNvCxnSpPr/>
            <p:nvPr/>
          </p:nvCxnSpPr>
          <p:spPr>
            <a:xfrm>
              <a:off x="3070870" y="1777450"/>
              <a:ext cx="0" cy="1365044"/>
            </a:xfrm>
            <a:prstGeom prst="line">
              <a:avLst/>
            </a:prstGeom>
            <a:ln>
              <a:solidFill>
                <a:srgbClr val="656B87"/>
              </a:solidFill>
            </a:ln>
          </p:spPr>
          <p:style>
            <a:lnRef idx="1">
              <a:schemeClr val="accent1"/>
            </a:lnRef>
            <a:fillRef idx="0">
              <a:schemeClr val="accent1"/>
            </a:fillRef>
            <a:effectRef idx="0">
              <a:schemeClr val="accent1"/>
            </a:effectRef>
            <a:fontRef idx="minor">
              <a:schemeClr val="tx1"/>
            </a:fontRef>
          </p:style>
        </p:cxnSp>
        <p:sp>
          <p:nvSpPr>
            <p:cNvPr id="17" name="TextBox 8">
              <a:extLst>
                <a:ext uri="{FF2B5EF4-FFF2-40B4-BE49-F238E27FC236}">
                  <a16:creationId xmlns:a16="http://schemas.microsoft.com/office/drawing/2014/main" id="{8D07AAEC-EF16-4F80-AB58-6D73FBC198EF}"/>
                </a:ext>
              </a:extLst>
            </p:cNvPr>
            <p:cNvSpPr txBox="1"/>
            <p:nvPr/>
          </p:nvSpPr>
          <p:spPr>
            <a:xfrm>
              <a:off x="3247628" y="3549230"/>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8" name="直接连接符 17">
              <a:extLst>
                <a:ext uri="{FF2B5EF4-FFF2-40B4-BE49-F238E27FC236}">
                  <a16:creationId xmlns:a16="http://schemas.microsoft.com/office/drawing/2014/main" id="{9B938068-FF88-4792-ACCB-97C0B3C65DFF}"/>
                </a:ext>
              </a:extLst>
            </p:cNvPr>
            <p:cNvCxnSpPr/>
            <p:nvPr/>
          </p:nvCxnSpPr>
          <p:spPr>
            <a:xfrm>
              <a:off x="3070870" y="3360119"/>
              <a:ext cx="0" cy="1365044"/>
            </a:xfrm>
            <a:prstGeom prst="line">
              <a:avLst/>
            </a:prstGeom>
            <a:ln>
              <a:solidFill>
                <a:srgbClr val="656B87"/>
              </a:solidFill>
            </a:ln>
          </p:spPr>
          <p:style>
            <a:lnRef idx="1">
              <a:schemeClr val="accent1"/>
            </a:lnRef>
            <a:fillRef idx="0">
              <a:schemeClr val="accent1"/>
            </a:fillRef>
            <a:effectRef idx="0">
              <a:schemeClr val="accent1"/>
            </a:effectRef>
            <a:fontRef idx="minor">
              <a:schemeClr val="tx1"/>
            </a:fontRef>
          </p:style>
        </p:cxnSp>
        <p:sp>
          <p:nvSpPr>
            <p:cNvPr id="19" name="TextBox 11">
              <a:extLst>
                <a:ext uri="{FF2B5EF4-FFF2-40B4-BE49-F238E27FC236}">
                  <a16:creationId xmlns:a16="http://schemas.microsoft.com/office/drawing/2014/main" id="{2C98D13A-F5C4-444F-A4DC-F051E9F4448F}"/>
                </a:ext>
              </a:extLst>
            </p:cNvPr>
            <p:cNvSpPr txBox="1"/>
            <p:nvPr/>
          </p:nvSpPr>
          <p:spPr>
            <a:xfrm>
              <a:off x="3247628" y="5159006"/>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bg1">
                      <a:lumMod val="50000"/>
                    </a:schemeClr>
                  </a:solidFill>
                  <a:latin typeface="微软雅黑" pitchFamily="34" charset="-122"/>
                  <a:ea typeface="微软雅黑" pitchFamily="34" charset="-122"/>
                </a:rPr>
                <a:t>文字。</a:t>
              </a:r>
            </a:p>
          </p:txBody>
        </p:sp>
        <p:cxnSp>
          <p:nvCxnSpPr>
            <p:cNvPr id="20" name="直接连接符 19">
              <a:extLst>
                <a:ext uri="{FF2B5EF4-FFF2-40B4-BE49-F238E27FC236}">
                  <a16:creationId xmlns:a16="http://schemas.microsoft.com/office/drawing/2014/main" id="{0FC9DB2B-42DD-4BBF-9937-8A5F4B3D3EE4}"/>
                </a:ext>
              </a:extLst>
            </p:cNvPr>
            <p:cNvCxnSpPr/>
            <p:nvPr/>
          </p:nvCxnSpPr>
          <p:spPr>
            <a:xfrm>
              <a:off x="3070870" y="4990533"/>
              <a:ext cx="0" cy="1365044"/>
            </a:xfrm>
            <a:prstGeom prst="line">
              <a:avLst/>
            </a:prstGeom>
            <a:ln>
              <a:solidFill>
                <a:srgbClr val="656B8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79044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aphicFrame>
        <p:nvGraphicFramePr>
          <p:cNvPr id="6" name="Chart 1">
            <a:extLst>
              <a:ext uri="{FF2B5EF4-FFF2-40B4-BE49-F238E27FC236}">
                <a16:creationId xmlns:a16="http://schemas.microsoft.com/office/drawing/2014/main" id="{4D435435-6298-410E-BAE1-EE351527194F}"/>
              </a:ext>
            </a:extLst>
          </p:cNvPr>
          <p:cNvGraphicFramePr>
            <a:graphicFrameLocks/>
          </p:cNvGraphicFramePr>
          <p:nvPr>
            <p:extLst>
              <p:ext uri="{D42A27DB-BD31-4B8C-83A1-F6EECF244321}">
                <p14:modId xmlns:p14="http://schemas.microsoft.com/office/powerpoint/2010/main" val="560656278"/>
              </p:ext>
            </p:extLst>
          </p:nvPr>
        </p:nvGraphicFramePr>
        <p:xfrm>
          <a:off x="6186347" y="2011057"/>
          <a:ext cx="5149584" cy="3915530"/>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7">
            <a:extLst>
              <a:ext uri="{FF2B5EF4-FFF2-40B4-BE49-F238E27FC236}">
                <a16:creationId xmlns:a16="http://schemas.microsoft.com/office/drawing/2014/main" id="{3EC57A05-AC4F-4A00-8472-F294738A505D}"/>
              </a:ext>
            </a:extLst>
          </p:cNvPr>
          <p:cNvGrpSpPr/>
          <p:nvPr/>
        </p:nvGrpSpPr>
        <p:grpSpPr>
          <a:xfrm flipH="1">
            <a:off x="1239855" y="2011057"/>
            <a:ext cx="4668792" cy="3915530"/>
            <a:chOff x="7845714" y="1736884"/>
            <a:chExt cx="3501814" cy="1942035"/>
          </a:xfrm>
        </p:grpSpPr>
        <p:grpSp>
          <p:nvGrpSpPr>
            <p:cNvPr id="9" name="Group 35">
              <a:extLst>
                <a:ext uri="{FF2B5EF4-FFF2-40B4-BE49-F238E27FC236}">
                  <a16:creationId xmlns:a16="http://schemas.microsoft.com/office/drawing/2014/main" id="{E5FD1914-8684-42D2-8AA3-98F099981589}"/>
                </a:ext>
              </a:extLst>
            </p:cNvPr>
            <p:cNvGrpSpPr/>
            <p:nvPr/>
          </p:nvGrpSpPr>
          <p:grpSpPr>
            <a:xfrm>
              <a:off x="7845714" y="1736884"/>
              <a:ext cx="3501814" cy="1942035"/>
              <a:chOff x="7541909" y="1631854"/>
              <a:chExt cx="4046955" cy="1942035"/>
            </a:xfrm>
          </p:grpSpPr>
          <p:sp>
            <p:nvSpPr>
              <p:cNvPr id="14" name="Rectangle 29">
                <a:extLst>
                  <a:ext uri="{FF2B5EF4-FFF2-40B4-BE49-F238E27FC236}">
                    <a16:creationId xmlns:a16="http://schemas.microsoft.com/office/drawing/2014/main" id="{CE1E9ED9-CCA3-4F28-A58B-0AC120C37106}"/>
                  </a:ext>
                </a:extLst>
              </p:cNvPr>
              <p:cNvSpPr/>
              <p:nvPr/>
            </p:nvSpPr>
            <p:spPr>
              <a:xfrm>
                <a:off x="7541909" y="1631854"/>
                <a:ext cx="4046955" cy="1942035"/>
              </a:xfrm>
              <a:prstGeom prst="rect">
                <a:avLst/>
              </a:prstGeom>
              <a:noFill/>
              <a:ln w="28575">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33">
                <a:extLst>
                  <a:ext uri="{FF2B5EF4-FFF2-40B4-BE49-F238E27FC236}">
                    <a16:creationId xmlns:a16="http://schemas.microsoft.com/office/drawing/2014/main" id="{7125161D-A494-4ECB-B45F-0AA7DC9550AF}"/>
                  </a:ext>
                </a:extLst>
              </p:cNvPr>
              <p:cNvSpPr/>
              <p:nvPr/>
            </p:nvSpPr>
            <p:spPr>
              <a:xfrm>
                <a:off x="7541909" y="1631854"/>
                <a:ext cx="4046955" cy="435299"/>
              </a:xfrm>
              <a:prstGeom prst="rect">
                <a:avLst/>
              </a:prstGeom>
              <a:solidFill>
                <a:srgbClr val="656B87"/>
              </a:solidFill>
              <a:ln>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34">
              <a:extLst>
                <a:ext uri="{FF2B5EF4-FFF2-40B4-BE49-F238E27FC236}">
                  <a16:creationId xmlns:a16="http://schemas.microsoft.com/office/drawing/2014/main" id="{1AC36B6E-3292-4819-A26E-815F14A18EF1}"/>
                </a:ext>
              </a:extLst>
            </p:cNvPr>
            <p:cNvSpPr/>
            <p:nvPr/>
          </p:nvSpPr>
          <p:spPr>
            <a:xfrm>
              <a:off x="8039405" y="2409023"/>
              <a:ext cx="3133230" cy="961706"/>
            </a:xfrm>
            <a:prstGeom prst="rect">
              <a:avLst/>
            </a:prstGeom>
            <a:ln>
              <a:noFill/>
            </a:ln>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8671521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8BCB550-88A9-472F-9257-C98101749541}"/>
              </a:ext>
            </a:extLst>
          </p:cNvPr>
          <p:cNvGrpSpPr/>
          <p:nvPr/>
        </p:nvGrpSpPr>
        <p:grpSpPr>
          <a:xfrm flipH="1">
            <a:off x="6687607" y="1973050"/>
            <a:ext cx="4019112" cy="4360310"/>
            <a:chOff x="3067050" y="1333813"/>
            <a:chExt cx="3814763" cy="4138612"/>
          </a:xfrm>
          <a:solidFill>
            <a:srgbClr val="656B87"/>
          </a:solidFill>
        </p:grpSpPr>
        <p:sp>
          <p:nvSpPr>
            <p:cNvPr id="7" name="Oval 4">
              <a:extLst>
                <a:ext uri="{FF2B5EF4-FFF2-40B4-BE49-F238E27FC236}">
                  <a16:creationId xmlns:a16="http://schemas.microsoft.com/office/drawing/2014/main" id="{18A9EEEA-900B-45D1-812C-6272868BA973}"/>
                </a:ext>
              </a:extLst>
            </p:cNvPr>
            <p:cNvSpPr>
              <a:spLocks noChangeArrowheads="1"/>
            </p:cNvSpPr>
            <p:nvPr/>
          </p:nvSpPr>
          <p:spPr bwMode="auto">
            <a:xfrm>
              <a:off x="3370263" y="1665600"/>
              <a:ext cx="3249612" cy="3273425"/>
            </a:xfrm>
            <a:prstGeom prst="ellipse">
              <a:avLst/>
            </a:prstGeom>
            <a:noFill/>
            <a:ln w="12700">
              <a:solidFill>
                <a:schemeClr val="bg1">
                  <a:lumMod val="50000"/>
                </a:schemeClr>
              </a:solidFill>
              <a:prstDash val="dash"/>
              <a:bevel/>
              <a:headEnd/>
              <a:tailEnd/>
            </a:ln>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000">
                <a:solidFill>
                  <a:srgbClr val="000000"/>
                </a:solidFill>
                <a:latin typeface="Impact" pitchFamily="34" charset="0"/>
                <a:ea typeface="微软雅黑" pitchFamily="34" charset="-122"/>
                <a:sym typeface="Impact" pitchFamily="34" charset="0"/>
              </a:endParaRPr>
            </a:p>
          </p:txBody>
        </p:sp>
        <p:sp>
          <p:nvSpPr>
            <p:cNvPr id="9" name="Oval 5">
              <a:extLst>
                <a:ext uri="{FF2B5EF4-FFF2-40B4-BE49-F238E27FC236}">
                  <a16:creationId xmlns:a16="http://schemas.microsoft.com/office/drawing/2014/main" id="{B320C983-2D37-4AA0-AD9D-176BE697DD5A}"/>
                </a:ext>
              </a:extLst>
            </p:cNvPr>
            <p:cNvSpPr>
              <a:spLocks noChangeArrowheads="1"/>
            </p:cNvSpPr>
            <p:nvPr/>
          </p:nvSpPr>
          <p:spPr bwMode="auto">
            <a:xfrm>
              <a:off x="3067050" y="1906900"/>
              <a:ext cx="1106488"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添加文本</a:t>
              </a:r>
              <a:r>
                <a:rPr lang="en-US" altLang="zh-CN" sz="1400">
                  <a:solidFill>
                    <a:schemeClr val="bg1"/>
                  </a:solidFill>
                  <a:latin typeface="Impact" pitchFamily="34" charset="0"/>
                  <a:ea typeface="微软雅黑" pitchFamily="34" charset="-122"/>
                  <a:sym typeface="Impact" pitchFamily="34" charset="0"/>
                </a:rPr>
                <a:t>3</a:t>
              </a:r>
              <a:endParaRPr lang="zh-CN" altLang="en-US" sz="1400">
                <a:solidFill>
                  <a:schemeClr val="bg1"/>
                </a:solidFill>
                <a:latin typeface="Impact" pitchFamily="34" charset="0"/>
                <a:ea typeface="微软雅黑" pitchFamily="34" charset="-122"/>
                <a:sym typeface="Impact" pitchFamily="34" charset="0"/>
              </a:endParaRPr>
            </a:p>
          </p:txBody>
        </p:sp>
        <p:sp>
          <p:nvSpPr>
            <p:cNvPr id="10" name="Oval 6">
              <a:extLst>
                <a:ext uri="{FF2B5EF4-FFF2-40B4-BE49-F238E27FC236}">
                  <a16:creationId xmlns:a16="http://schemas.microsoft.com/office/drawing/2014/main" id="{CE1B7AB9-90B8-4F47-9BC1-BEAFFC7B04AE}"/>
                </a:ext>
              </a:extLst>
            </p:cNvPr>
            <p:cNvSpPr>
              <a:spLocks noChangeArrowheads="1"/>
            </p:cNvSpPr>
            <p:nvPr/>
          </p:nvSpPr>
          <p:spPr bwMode="auto">
            <a:xfrm>
              <a:off x="5775325" y="1906900"/>
              <a:ext cx="1106488"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添加文本</a:t>
              </a:r>
              <a:r>
                <a:rPr lang="en-US" altLang="zh-CN" sz="1400">
                  <a:solidFill>
                    <a:schemeClr val="bg1"/>
                  </a:solidFill>
                  <a:latin typeface="Impact" pitchFamily="34" charset="0"/>
                  <a:ea typeface="微软雅黑" pitchFamily="34" charset="-122"/>
                  <a:sym typeface="Impact" pitchFamily="34" charset="0"/>
                </a:rPr>
                <a:t>1</a:t>
              </a:r>
              <a:endParaRPr lang="zh-CN" altLang="en-US" sz="1400">
                <a:solidFill>
                  <a:schemeClr val="bg1"/>
                </a:solidFill>
                <a:latin typeface="Impact" pitchFamily="34" charset="0"/>
                <a:ea typeface="微软雅黑" pitchFamily="34" charset="-122"/>
                <a:sym typeface="Impact" pitchFamily="34" charset="0"/>
              </a:endParaRPr>
            </a:p>
          </p:txBody>
        </p:sp>
        <p:sp>
          <p:nvSpPr>
            <p:cNvPr id="14" name="Oval 7">
              <a:extLst>
                <a:ext uri="{FF2B5EF4-FFF2-40B4-BE49-F238E27FC236}">
                  <a16:creationId xmlns:a16="http://schemas.microsoft.com/office/drawing/2014/main" id="{BF0643C8-3BC9-4412-96CF-40C3B7D5A426}"/>
                </a:ext>
              </a:extLst>
            </p:cNvPr>
            <p:cNvSpPr>
              <a:spLocks noChangeArrowheads="1"/>
            </p:cNvSpPr>
            <p:nvPr/>
          </p:nvSpPr>
          <p:spPr bwMode="auto">
            <a:xfrm>
              <a:off x="4470400" y="4358000"/>
              <a:ext cx="1108075"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添加文本</a:t>
              </a:r>
              <a:r>
                <a:rPr lang="en-US" altLang="zh-CN" sz="1400">
                  <a:solidFill>
                    <a:schemeClr val="bg1"/>
                  </a:solidFill>
                  <a:latin typeface="Impact" pitchFamily="34" charset="0"/>
                  <a:ea typeface="微软雅黑" pitchFamily="34" charset="-122"/>
                  <a:sym typeface="Impact" pitchFamily="34" charset="0"/>
                </a:rPr>
                <a:t>2</a:t>
              </a:r>
              <a:endParaRPr lang="zh-CN" altLang="en-US" sz="1400">
                <a:solidFill>
                  <a:schemeClr val="bg1"/>
                </a:solidFill>
                <a:latin typeface="Impact" pitchFamily="34" charset="0"/>
                <a:ea typeface="微软雅黑" pitchFamily="34" charset="-122"/>
                <a:sym typeface="Impact" pitchFamily="34" charset="0"/>
              </a:endParaRPr>
            </a:p>
          </p:txBody>
        </p:sp>
        <p:sp>
          <p:nvSpPr>
            <p:cNvPr id="15" name="Oval 8">
              <a:extLst>
                <a:ext uri="{FF2B5EF4-FFF2-40B4-BE49-F238E27FC236}">
                  <a16:creationId xmlns:a16="http://schemas.microsoft.com/office/drawing/2014/main" id="{9D3584C3-4B41-4031-B6DF-33C42241E884}"/>
                </a:ext>
              </a:extLst>
            </p:cNvPr>
            <p:cNvSpPr>
              <a:spLocks noChangeArrowheads="1"/>
            </p:cNvSpPr>
            <p:nvPr/>
          </p:nvSpPr>
          <p:spPr bwMode="auto">
            <a:xfrm>
              <a:off x="4600575" y="1333813"/>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文本</a:t>
              </a:r>
              <a:r>
                <a:rPr lang="en-US" altLang="zh-CN" sz="1400">
                  <a:solidFill>
                    <a:schemeClr val="bg1"/>
                  </a:solidFill>
                  <a:latin typeface="Impact" pitchFamily="34" charset="0"/>
                  <a:ea typeface="微软雅黑" pitchFamily="34" charset="-122"/>
                  <a:sym typeface="Impact" pitchFamily="34" charset="0"/>
                </a:rPr>
                <a:t>1</a:t>
              </a:r>
              <a:endParaRPr lang="zh-CN" altLang="en-US" sz="1400">
                <a:solidFill>
                  <a:schemeClr val="bg1"/>
                </a:solidFill>
                <a:latin typeface="Impact" pitchFamily="34" charset="0"/>
                <a:ea typeface="微软雅黑" pitchFamily="34" charset="-122"/>
                <a:sym typeface="Impact" pitchFamily="34" charset="0"/>
              </a:endParaRPr>
            </a:p>
          </p:txBody>
        </p:sp>
        <p:sp>
          <p:nvSpPr>
            <p:cNvPr id="16" name="Oval 9">
              <a:extLst>
                <a:ext uri="{FF2B5EF4-FFF2-40B4-BE49-F238E27FC236}">
                  <a16:creationId xmlns:a16="http://schemas.microsoft.com/office/drawing/2014/main" id="{8D402993-82A6-4C39-AA21-6B0FB9646939}"/>
                </a:ext>
              </a:extLst>
            </p:cNvPr>
            <p:cNvSpPr>
              <a:spLocks noChangeArrowheads="1"/>
            </p:cNvSpPr>
            <p:nvPr/>
          </p:nvSpPr>
          <p:spPr bwMode="auto">
            <a:xfrm>
              <a:off x="6011863" y="3646800"/>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文本</a:t>
              </a:r>
              <a:r>
                <a:rPr lang="en-US" altLang="zh-CN" sz="1400">
                  <a:solidFill>
                    <a:schemeClr val="bg1"/>
                  </a:solidFill>
                  <a:latin typeface="Impact" pitchFamily="34" charset="0"/>
                  <a:ea typeface="微软雅黑" pitchFamily="34" charset="-122"/>
                  <a:sym typeface="Impact" pitchFamily="34" charset="0"/>
                </a:rPr>
                <a:t>2</a:t>
              </a:r>
              <a:endParaRPr lang="zh-CN" altLang="en-US" sz="1400">
                <a:solidFill>
                  <a:schemeClr val="bg1"/>
                </a:solidFill>
                <a:latin typeface="Impact" pitchFamily="34" charset="0"/>
                <a:ea typeface="微软雅黑" pitchFamily="34" charset="-122"/>
                <a:sym typeface="Impact" pitchFamily="34" charset="0"/>
              </a:endParaRPr>
            </a:p>
          </p:txBody>
        </p:sp>
        <p:sp>
          <p:nvSpPr>
            <p:cNvPr id="17" name="Oval 10">
              <a:extLst>
                <a:ext uri="{FF2B5EF4-FFF2-40B4-BE49-F238E27FC236}">
                  <a16:creationId xmlns:a16="http://schemas.microsoft.com/office/drawing/2014/main" id="{C2D2853D-4701-461E-A210-7A90C5220014}"/>
                </a:ext>
              </a:extLst>
            </p:cNvPr>
            <p:cNvSpPr>
              <a:spLocks noChangeArrowheads="1"/>
            </p:cNvSpPr>
            <p:nvPr/>
          </p:nvSpPr>
          <p:spPr bwMode="auto">
            <a:xfrm>
              <a:off x="3181350" y="3683313"/>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chemeClr val="bg1"/>
                  </a:solidFill>
                  <a:latin typeface="Impact" pitchFamily="34" charset="0"/>
                  <a:ea typeface="微软雅黑" pitchFamily="34" charset="-122"/>
                  <a:sym typeface="Impact" pitchFamily="34" charset="0"/>
                </a:rPr>
                <a:t>文本</a:t>
              </a:r>
              <a:r>
                <a:rPr lang="en-US" altLang="zh-CN" sz="1400">
                  <a:solidFill>
                    <a:schemeClr val="bg1"/>
                  </a:solidFill>
                  <a:latin typeface="Impact" pitchFamily="34" charset="0"/>
                  <a:ea typeface="微软雅黑" pitchFamily="34" charset="-122"/>
                  <a:sym typeface="Impact" pitchFamily="34" charset="0"/>
                </a:rPr>
                <a:t>3</a:t>
              </a:r>
              <a:endParaRPr lang="zh-CN" altLang="en-US" sz="1400">
                <a:solidFill>
                  <a:schemeClr val="bg1"/>
                </a:solidFill>
                <a:latin typeface="Impact" pitchFamily="34" charset="0"/>
                <a:ea typeface="微软雅黑" pitchFamily="34" charset="-122"/>
                <a:sym typeface="Impact" pitchFamily="34" charset="0"/>
              </a:endParaRPr>
            </a:p>
          </p:txBody>
        </p:sp>
        <p:cxnSp>
          <p:nvCxnSpPr>
            <p:cNvPr id="18" name="AutoShape 11">
              <a:extLst>
                <a:ext uri="{FF2B5EF4-FFF2-40B4-BE49-F238E27FC236}">
                  <a16:creationId xmlns:a16="http://schemas.microsoft.com/office/drawing/2014/main" id="{216F4E8D-8ECB-45D0-8366-735C1E25A815}"/>
                </a:ext>
              </a:extLst>
            </p:cNvPr>
            <p:cNvCxnSpPr>
              <a:cxnSpLocks noChangeShapeType="1"/>
            </p:cNvCxnSpPr>
            <p:nvPr/>
          </p:nvCxnSpPr>
          <p:spPr bwMode="auto">
            <a:xfrm flipH="1" flipV="1">
              <a:off x="5014913" y="3899213"/>
              <a:ext cx="9525" cy="441325"/>
            </a:xfrm>
            <a:prstGeom prst="straightConnector1">
              <a:avLst/>
            </a:prstGeom>
            <a:grpFill/>
            <a:ln w="9525">
              <a:solidFill>
                <a:schemeClr val="bg1">
                  <a:lumMod val="50000"/>
                </a:schemeClr>
              </a:solidFill>
              <a:bevel/>
              <a:headEnd/>
              <a:tailEnd/>
            </a:ln>
            <a:extLst/>
          </p:spPr>
        </p:cxnSp>
        <p:cxnSp>
          <p:nvCxnSpPr>
            <p:cNvPr id="19" name="AutoShape 12">
              <a:extLst>
                <a:ext uri="{FF2B5EF4-FFF2-40B4-BE49-F238E27FC236}">
                  <a16:creationId xmlns:a16="http://schemas.microsoft.com/office/drawing/2014/main" id="{60E545F3-4976-450F-A7E5-D0911974DD89}"/>
                </a:ext>
              </a:extLst>
            </p:cNvPr>
            <p:cNvCxnSpPr>
              <a:cxnSpLocks noChangeShapeType="1"/>
            </p:cNvCxnSpPr>
            <p:nvPr/>
          </p:nvCxnSpPr>
          <p:spPr bwMode="auto">
            <a:xfrm flipH="1">
              <a:off x="5537200" y="2878450"/>
              <a:ext cx="398463" cy="106363"/>
            </a:xfrm>
            <a:prstGeom prst="straightConnector1">
              <a:avLst/>
            </a:prstGeom>
            <a:grpFill/>
            <a:ln w="9525">
              <a:solidFill>
                <a:schemeClr val="bg1">
                  <a:lumMod val="50000"/>
                </a:schemeClr>
              </a:solidFill>
              <a:bevel/>
              <a:headEnd/>
              <a:tailEnd/>
            </a:ln>
            <a:extLst/>
          </p:spPr>
        </p:cxnSp>
        <p:cxnSp>
          <p:nvCxnSpPr>
            <p:cNvPr id="20" name="AutoShape 13">
              <a:extLst>
                <a:ext uri="{FF2B5EF4-FFF2-40B4-BE49-F238E27FC236}">
                  <a16:creationId xmlns:a16="http://schemas.microsoft.com/office/drawing/2014/main" id="{F1BDA2FD-3706-45A6-B2B5-FD49D8437376}"/>
                </a:ext>
              </a:extLst>
            </p:cNvPr>
            <p:cNvCxnSpPr>
              <a:cxnSpLocks noChangeShapeType="1"/>
            </p:cNvCxnSpPr>
            <p:nvPr/>
          </p:nvCxnSpPr>
          <p:spPr bwMode="auto">
            <a:xfrm>
              <a:off x="3989450" y="2842825"/>
              <a:ext cx="479425" cy="106363"/>
            </a:xfrm>
            <a:prstGeom prst="straightConnector1">
              <a:avLst/>
            </a:prstGeom>
            <a:grpFill/>
            <a:ln w="9525">
              <a:solidFill>
                <a:schemeClr val="bg1">
                  <a:lumMod val="50000"/>
                </a:schemeClr>
              </a:solidFill>
              <a:bevel/>
              <a:headEnd/>
              <a:tailEnd/>
            </a:ln>
            <a:extLst/>
          </p:spPr>
        </p:cxnSp>
        <p:sp>
          <p:nvSpPr>
            <p:cNvPr id="21" name="Oval 16">
              <a:extLst>
                <a:ext uri="{FF2B5EF4-FFF2-40B4-BE49-F238E27FC236}">
                  <a16:creationId xmlns:a16="http://schemas.microsoft.com/office/drawing/2014/main" id="{0B39E017-9495-4236-8E18-A1081C843379}"/>
                </a:ext>
              </a:extLst>
            </p:cNvPr>
            <p:cNvSpPr>
              <a:spLocks noChangeArrowheads="1"/>
            </p:cNvSpPr>
            <p:nvPr/>
          </p:nvSpPr>
          <p:spPr bwMode="auto">
            <a:xfrm>
              <a:off x="4283075" y="2511738"/>
              <a:ext cx="1425575" cy="1404937"/>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b="1">
                  <a:solidFill>
                    <a:schemeClr val="bg1"/>
                  </a:solidFill>
                  <a:latin typeface="Impact" pitchFamily="34" charset="0"/>
                  <a:ea typeface="微软雅黑" pitchFamily="34" charset="-122"/>
                  <a:sym typeface="Impact" pitchFamily="34" charset="0"/>
                </a:rPr>
                <a:t>标题</a:t>
              </a:r>
              <a:endParaRPr lang="zh-CN" altLang="en-US" sz="2000" b="1">
                <a:solidFill>
                  <a:schemeClr val="bg1"/>
                </a:solidFill>
                <a:latin typeface="Impact" pitchFamily="34" charset="0"/>
                <a:ea typeface="微软雅黑" pitchFamily="34" charset="-122"/>
                <a:sym typeface="Impact" pitchFamily="34" charset="0"/>
              </a:endParaRPr>
            </a:p>
          </p:txBody>
        </p:sp>
      </p:grpSp>
      <p:sp>
        <p:nvSpPr>
          <p:cNvPr id="22" name="TextBox 54">
            <a:extLst>
              <a:ext uri="{FF2B5EF4-FFF2-40B4-BE49-F238E27FC236}">
                <a16:creationId xmlns:a16="http://schemas.microsoft.com/office/drawing/2014/main" id="{39DFC901-72E9-4DCD-9BD1-A84C337D34D9}"/>
              </a:ext>
            </a:extLst>
          </p:cNvPr>
          <p:cNvSpPr txBox="1"/>
          <p:nvPr/>
        </p:nvSpPr>
        <p:spPr>
          <a:xfrm>
            <a:off x="1508612" y="2850243"/>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23" name="Rectangle 19">
            <a:extLst>
              <a:ext uri="{FF2B5EF4-FFF2-40B4-BE49-F238E27FC236}">
                <a16:creationId xmlns:a16="http://schemas.microsoft.com/office/drawing/2014/main" id="{AEC1F063-AD1E-404A-855B-587BF63F8E65}"/>
              </a:ext>
            </a:extLst>
          </p:cNvPr>
          <p:cNvSpPr/>
          <p:nvPr/>
        </p:nvSpPr>
        <p:spPr>
          <a:xfrm>
            <a:off x="1989701" y="2932668"/>
            <a:ext cx="3925109" cy="51178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24" name="TextBox 56">
            <a:extLst>
              <a:ext uri="{FF2B5EF4-FFF2-40B4-BE49-F238E27FC236}">
                <a16:creationId xmlns:a16="http://schemas.microsoft.com/office/drawing/2014/main" id="{C57F2A95-53DB-4B08-8C21-6DA975652BEA}"/>
              </a:ext>
            </a:extLst>
          </p:cNvPr>
          <p:cNvSpPr txBox="1"/>
          <p:nvPr/>
        </p:nvSpPr>
        <p:spPr>
          <a:xfrm>
            <a:off x="1508612" y="3813227"/>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25" name="Rectangle 19">
            <a:extLst>
              <a:ext uri="{FF2B5EF4-FFF2-40B4-BE49-F238E27FC236}">
                <a16:creationId xmlns:a16="http://schemas.microsoft.com/office/drawing/2014/main" id="{B927D503-4A1C-43AF-B6C1-ADEC04C5739B}"/>
              </a:ext>
            </a:extLst>
          </p:cNvPr>
          <p:cNvSpPr/>
          <p:nvPr/>
        </p:nvSpPr>
        <p:spPr>
          <a:xfrm>
            <a:off x="1989701" y="3895654"/>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26" name="TextBox 58">
            <a:extLst>
              <a:ext uri="{FF2B5EF4-FFF2-40B4-BE49-F238E27FC236}">
                <a16:creationId xmlns:a16="http://schemas.microsoft.com/office/drawing/2014/main" id="{43A9F97F-3F8B-4206-A854-4B66B4A0E030}"/>
              </a:ext>
            </a:extLst>
          </p:cNvPr>
          <p:cNvSpPr txBox="1"/>
          <p:nvPr/>
        </p:nvSpPr>
        <p:spPr>
          <a:xfrm>
            <a:off x="1508612" y="4777032"/>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27" name="Rectangle 19">
            <a:extLst>
              <a:ext uri="{FF2B5EF4-FFF2-40B4-BE49-F238E27FC236}">
                <a16:creationId xmlns:a16="http://schemas.microsoft.com/office/drawing/2014/main" id="{253B3B36-FE23-4AD8-A808-04986D774179}"/>
              </a:ext>
            </a:extLst>
          </p:cNvPr>
          <p:cNvSpPr/>
          <p:nvPr/>
        </p:nvSpPr>
        <p:spPr>
          <a:xfrm>
            <a:off x="1989701" y="4859458"/>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cxnSp>
        <p:nvCxnSpPr>
          <p:cNvPr id="28" name="直接连接符 27">
            <a:extLst>
              <a:ext uri="{FF2B5EF4-FFF2-40B4-BE49-F238E27FC236}">
                <a16:creationId xmlns:a16="http://schemas.microsoft.com/office/drawing/2014/main" id="{3D3E17EF-BC44-4950-9769-F52F97005648}"/>
              </a:ext>
            </a:extLst>
          </p:cNvPr>
          <p:cNvCxnSpPr/>
          <p:nvPr/>
        </p:nvCxnSpPr>
        <p:spPr>
          <a:xfrm>
            <a:off x="1655992" y="376276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C339DBD4-3EA8-4DD4-8DA5-F65A6924CCA3}"/>
              </a:ext>
            </a:extLst>
          </p:cNvPr>
          <p:cNvCxnSpPr/>
          <p:nvPr/>
        </p:nvCxnSpPr>
        <p:spPr>
          <a:xfrm>
            <a:off x="1655992" y="4673410"/>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圆角矩形 6">
            <a:extLst>
              <a:ext uri="{FF2B5EF4-FFF2-40B4-BE49-F238E27FC236}">
                <a16:creationId xmlns:a16="http://schemas.microsoft.com/office/drawing/2014/main" id="{47B51C08-6B7E-47AC-BB4C-DADD84CA0966}"/>
              </a:ext>
            </a:extLst>
          </p:cNvPr>
          <p:cNvSpPr>
            <a:spLocks noChangeArrowheads="1"/>
          </p:cNvSpPr>
          <p:nvPr/>
        </p:nvSpPr>
        <p:spPr bwMode="auto">
          <a:xfrm>
            <a:off x="1595407" y="2108641"/>
            <a:ext cx="2471738" cy="461963"/>
          </a:xfrm>
          <a:prstGeom prst="roundRect">
            <a:avLst>
              <a:gd name="adj" fmla="val 16667"/>
            </a:avLst>
          </a:prstGeom>
          <a:solidFill>
            <a:srgbClr val="656B8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 name="文本框 7">
            <a:extLst>
              <a:ext uri="{FF2B5EF4-FFF2-40B4-BE49-F238E27FC236}">
                <a16:creationId xmlns:a16="http://schemas.microsoft.com/office/drawing/2014/main" id="{30466B38-408B-4F04-9C4A-F4995ABF02E4}"/>
              </a:ext>
            </a:extLst>
          </p:cNvPr>
          <p:cNvSpPr txBox="1">
            <a:spLocks noChangeArrowheads="1"/>
          </p:cNvSpPr>
          <p:nvPr/>
        </p:nvSpPr>
        <p:spPr bwMode="auto">
          <a:xfrm>
            <a:off x="1800472" y="2156266"/>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58">
            <a:extLst>
              <a:ext uri="{FF2B5EF4-FFF2-40B4-BE49-F238E27FC236}">
                <a16:creationId xmlns:a16="http://schemas.microsoft.com/office/drawing/2014/main" id="{02FD2446-2E23-46CE-AB37-C090DBE6F009}"/>
              </a:ext>
            </a:extLst>
          </p:cNvPr>
          <p:cNvSpPr txBox="1"/>
          <p:nvPr/>
        </p:nvSpPr>
        <p:spPr>
          <a:xfrm>
            <a:off x="1508610" y="5696232"/>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4.</a:t>
            </a:r>
            <a:endParaRPr lang="id-ID" sz="4300" dirty="0">
              <a:solidFill>
                <a:schemeClr val="bg1">
                  <a:lumMod val="50000"/>
                </a:schemeClr>
              </a:solidFill>
              <a:latin typeface="+mj-lt"/>
            </a:endParaRPr>
          </a:p>
        </p:txBody>
      </p:sp>
      <p:sp>
        <p:nvSpPr>
          <p:cNvPr id="33" name="Rectangle 19">
            <a:extLst>
              <a:ext uri="{FF2B5EF4-FFF2-40B4-BE49-F238E27FC236}">
                <a16:creationId xmlns:a16="http://schemas.microsoft.com/office/drawing/2014/main" id="{34821B9E-F1E5-4B85-A978-9720291B7774}"/>
              </a:ext>
            </a:extLst>
          </p:cNvPr>
          <p:cNvSpPr/>
          <p:nvPr/>
        </p:nvSpPr>
        <p:spPr>
          <a:xfrm>
            <a:off x="1989699" y="5778658"/>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cxnSp>
        <p:nvCxnSpPr>
          <p:cNvPr id="34" name="直接连接符 33">
            <a:extLst>
              <a:ext uri="{FF2B5EF4-FFF2-40B4-BE49-F238E27FC236}">
                <a16:creationId xmlns:a16="http://schemas.microsoft.com/office/drawing/2014/main" id="{34185DCF-792A-4CF1-BB98-9AA80B4A2FF7}"/>
              </a:ext>
            </a:extLst>
          </p:cNvPr>
          <p:cNvCxnSpPr/>
          <p:nvPr/>
        </p:nvCxnSpPr>
        <p:spPr>
          <a:xfrm>
            <a:off x="1655990" y="5637214"/>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18982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ppt_y</p:attrName>
                                        </p:attrNameLst>
                                      </p:cBhvr>
                                      <p:tavLst>
                                        <p:tav tm="0">
                                          <p:val>
                                            <p:strVal val="#ppt_y+#ppt_h*1.125000"/>
                                          </p:val>
                                        </p:tav>
                                        <p:tav tm="100000">
                                          <p:val>
                                            <p:strVal val="#ppt_y"/>
                                          </p:val>
                                        </p:tav>
                                      </p:tavLst>
                                    </p:anim>
                                    <p:animEffect transition="in" filter="wipe(up)">
                                      <p:cBhvr>
                                        <p:cTn id="22" dur="500"/>
                                        <p:tgtEl>
                                          <p:spTgt spid="23"/>
                                        </p:tgtEl>
                                      </p:cBhvr>
                                    </p:animEffect>
                                  </p:childTnLst>
                                </p:cTn>
                              </p:par>
                            </p:childTnLst>
                          </p:cTn>
                        </p:par>
                        <p:par>
                          <p:cTn id="23" fill="hold">
                            <p:stCondLst>
                              <p:cond delay="2500"/>
                            </p:stCondLst>
                            <p:childTnLst>
                              <p:par>
                                <p:cTn id="24" presetID="12" presetClass="entr" presetSubtype="4"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childTnLst>
                          </p:cTn>
                        </p:par>
                        <p:par>
                          <p:cTn id="37" fill="hold">
                            <p:stCondLst>
                              <p:cond delay="4000"/>
                            </p:stCondLst>
                            <p:childTnLst>
                              <p:par>
                                <p:cTn id="38" presetID="1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ppt_y</p:attrName>
                                        </p:attrNameLst>
                                      </p:cBhvr>
                                      <p:tavLst>
                                        <p:tav tm="0">
                                          <p:val>
                                            <p:strVal val="#ppt_y+#ppt_h*1.125000"/>
                                          </p:val>
                                        </p:tav>
                                        <p:tav tm="100000">
                                          <p:val>
                                            <p:strVal val="#ppt_y"/>
                                          </p:val>
                                        </p:tav>
                                      </p:tavLst>
                                    </p:anim>
                                    <p:animEffect transition="in" filter="wipe(up)">
                                      <p:cBhvr>
                                        <p:cTn id="41" dur="500"/>
                                        <p:tgtEl>
                                          <p:spTgt spid="29"/>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500"/>
                                        <p:tgtEl>
                                          <p:spTgt spid="26"/>
                                        </p:tgtEl>
                                      </p:cBhvr>
                                    </p:animEffect>
                                  </p:childTnLst>
                                </p:cTn>
                              </p:par>
                            </p:childTnLst>
                          </p:cTn>
                        </p:par>
                        <p:par>
                          <p:cTn id="46" fill="hold">
                            <p:stCondLst>
                              <p:cond delay="5000"/>
                            </p:stCondLst>
                            <p:childTnLst>
                              <p:par>
                                <p:cTn id="47" presetID="12" presetClass="entr" presetSubtype="4"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p:tgtEl>
                                          <p:spTgt spid="27"/>
                                        </p:tgtEl>
                                        <p:attrNameLst>
                                          <p:attrName>ppt_y</p:attrName>
                                        </p:attrNameLst>
                                      </p:cBhvr>
                                      <p:tavLst>
                                        <p:tav tm="0">
                                          <p:val>
                                            <p:strVal val="#ppt_y+#ppt_h*1.125000"/>
                                          </p:val>
                                        </p:tav>
                                        <p:tav tm="100000">
                                          <p:val>
                                            <p:strVal val="#ppt_y"/>
                                          </p:val>
                                        </p:tav>
                                      </p:tavLst>
                                    </p:anim>
                                    <p:animEffect transition="in" filter="wipe(up)">
                                      <p:cBhvr>
                                        <p:cTn id="50" dur="500"/>
                                        <p:tgtEl>
                                          <p:spTgt spid="27"/>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250"/>
                                        <p:tgtEl>
                                          <p:spTgt spid="30"/>
                                        </p:tgtEl>
                                      </p:cBhvr>
                                    </p:animEffect>
                                    <p:anim calcmode="lin" valueType="num">
                                      <p:cBhvr>
                                        <p:cTn id="55" dur="250" fill="hold"/>
                                        <p:tgtEl>
                                          <p:spTgt spid="30"/>
                                        </p:tgtEl>
                                        <p:attrNameLst>
                                          <p:attrName>ppt_x</p:attrName>
                                        </p:attrNameLst>
                                      </p:cBhvr>
                                      <p:tavLst>
                                        <p:tav tm="0">
                                          <p:val>
                                            <p:strVal val="#ppt_x"/>
                                          </p:val>
                                        </p:tav>
                                        <p:tav tm="100000">
                                          <p:val>
                                            <p:strVal val="#ppt_x"/>
                                          </p:val>
                                        </p:tav>
                                      </p:tavLst>
                                    </p:anim>
                                    <p:anim calcmode="lin" valueType="num">
                                      <p:cBhvr>
                                        <p:cTn id="56" dur="250" fill="hold"/>
                                        <p:tgtEl>
                                          <p:spTgt spid="30"/>
                                        </p:tgtEl>
                                        <p:attrNameLst>
                                          <p:attrName>ppt_y</p:attrName>
                                        </p:attrNameLst>
                                      </p:cBhvr>
                                      <p:tavLst>
                                        <p:tav tm="0">
                                          <p:val>
                                            <p:strVal val="#ppt_y+.1"/>
                                          </p:val>
                                        </p:tav>
                                        <p:tav tm="100000">
                                          <p:val>
                                            <p:strVal val="#ppt_y"/>
                                          </p:val>
                                        </p:tav>
                                      </p:tavLst>
                                    </p:anim>
                                  </p:childTnLst>
                                </p:cTn>
                              </p:par>
                            </p:childTnLst>
                          </p:cTn>
                        </p:par>
                        <p:par>
                          <p:cTn id="57" fill="hold">
                            <p:stCondLst>
                              <p:cond delay="5750"/>
                            </p:stCondLst>
                            <p:childTnLst>
                              <p:par>
                                <p:cTn id="58" presetID="42" presetClass="entr" presetSubtype="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250"/>
                                        <p:tgtEl>
                                          <p:spTgt spid="31"/>
                                        </p:tgtEl>
                                      </p:cBhvr>
                                    </p:animEffect>
                                    <p:anim calcmode="lin" valueType="num">
                                      <p:cBhvr>
                                        <p:cTn id="61" dur="250" fill="hold"/>
                                        <p:tgtEl>
                                          <p:spTgt spid="31"/>
                                        </p:tgtEl>
                                        <p:attrNameLst>
                                          <p:attrName>ppt_x</p:attrName>
                                        </p:attrNameLst>
                                      </p:cBhvr>
                                      <p:tavLst>
                                        <p:tav tm="0">
                                          <p:val>
                                            <p:strVal val="#ppt_x"/>
                                          </p:val>
                                        </p:tav>
                                        <p:tav tm="100000">
                                          <p:val>
                                            <p:strVal val="#ppt_x"/>
                                          </p:val>
                                        </p:tav>
                                      </p:tavLst>
                                    </p:anim>
                                    <p:anim calcmode="lin" valueType="num">
                                      <p:cBhvr>
                                        <p:cTn id="62" dur="250" fill="hold"/>
                                        <p:tgtEl>
                                          <p:spTgt spid="31"/>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2" presetClass="entr" presetSubtype="4"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p:tgtEl>
                                          <p:spTgt spid="34"/>
                                        </p:tgtEl>
                                        <p:attrNameLst>
                                          <p:attrName>ppt_y</p:attrName>
                                        </p:attrNameLst>
                                      </p:cBhvr>
                                      <p:tavLst>
                                        <p:tav tm="0">
                                          <p:val>
                                            <p:strVal val="#ppt_y+#ppt_h*1.125000"/>
                                          </p:val>
                                        </p:tav>
                                        <p:tav tm="100000">
                                          <p:val>
                                            <p:strVal val="#ppt_y"/>
                                          </p:val>
                                        </p:tav>
                                      </p:tavLst>
                                    </p:anim>
                                    <p:animEffect transition="in" filter="wipe(up)">
                                      <p:cBhvr>
                                        <p:cTn id="67" dur="500"/>
                                        <p:tgtEl>
                                          <p:spTgt spid="34"/>
                                        </p:tgtEl>
                                      </p:cBhvr>
                                    </p:animEffect>
                                  </p:childTnLst>
                                </p:cTn>
                              </p:par>
                            </p:childTnLst>
                          </p:cTn>
                        </p:par>
                        <p:par>
                          <p:cTn id="68" fill="hold">
                            <p:stCondLst>
                              <p:cond delay="6500"/>
                            </p:stCondLst>
                            <p:childTnLst>
                              <p:par>
                                <p:cTn id="69" presetID="14" presetClass="entr" presetSubtype="1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randombar(horizontal)">
                                      <p:cBhvr>
                                        <p:cTn id="71" dur="500"/>
                                        <p:tgtEl>
                                          <p:spTgt spid="32"/>
                                        </p:tgtEl>
                                      </p:cBhvr>
                                    </p:animEffect>
                                  </p:childTnLst>
                                </p:cTn>
                              </p:par>
                            </p:childTnLst>
                          </p:cTn>
                        </p:par>
                        <p:par>
                          <p:cTn id="72" fill="hold">
                            <p:stCondLst>
                              <p:cond delay="7000"/>
                            </p:stCondLst>
                            <p:childTnLst>
                              <p:par>
                                <p:cTn id="73" presetID="12" presetClass="entr" presetSubtype="4"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p:tgtEl>
                                          <p:spTgt spid="33"/>
                                        </p:tgtEl>
                                        <p:attrNameLst>
                                          <p:attrName>ppt_y</p:attrName>
                                        </p:attrNameLst>
                                      </p:cBhvr>
                                      <p:tavLst>
                                        <p:tav tm="0">
                                          <p:val>
                                            <p:strVal val="#ppt_y+#ppt_h*1.125000"/>
                                          </p:val>
                                        </p:tav>
                                        <p:tav tm="100000">
                                          <p:val>
                                            <p:strVal val="#ppt_y"/>
                                          </p:val>
                                        </p:tav>
                                      </p:tavLst>
                                    </p:anim>
                                    <p:animEffect transition="in" filter="wipe(up)">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0" grpId="0" animBg="1"/>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B0F72799-A809-4D50-979C-6E633B6AB4AB}"/>
              </a:ext>
            </a:extLst>
          </p:cNvPr>
          <p:cNvCxnSpPr/>
          <p:nvPr/>
        </p:nvCxnSpPr>
        <p:spPr>
          <a:xfrm>
            <a:off x="3402647" y="2092757"/>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1D90603E-839B-4C02-A3BC-5E592F27EC71}"/>
              </a:ext>
            </a:extLst>
          </p:cNvPr>
          <p:cNvCxnSpPr/>
          <p:nvPr/>
        </p:nvCxnSpPr>
        <p:spPr>
          <a:xfrm>
            <a:off x="4253694" y="2092757"/>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E5A55954-F5B7-44E3-A964-CE7C1D03638F}"/>
              </a:ext>
            </a:extLst>
          </p:cNvPr>
          <p:cNvCxnSpPr/>
          <p:nvPr/>
        </p:nvCxnSpPr>
        <p:spPr>
          <a:xfrm>
            <a:off x="5104742" y="2092757"/>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2D2D4E3-F177-4633-8339-945117007B96}"/>
              </a:ext>
            </a:extLst>
          </p:cNvPr>
          <p:cNvCxnSpPr/>
          <p:nvPr/>
        </p:nvCxnSpPr>
        <p:spPr>
          <a:xfrm>
            <a:off x="5955790" y="2092757"/>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4" name="矩形 7">
            <a:extLst>
              <a:ext uri="{FF2B5EF4-FFF2-40B4-BE49-F238E27FC236}">
                <a16:creationId xmlns:a16="http://schemas.microsoft.com/office/drawing/2014/main" id="{1C918070-6CFA-45E1-B77D-76E1D877AD06}"/>
              </a:ext>
            </a:extLst>
          </p:cNvPr>
          <p:cNvSpPr/>
          <p:nvPr/>
        </p:nvSpPr>
        <p:spPr>
          <a:xfrm>
            <a:off x="2145129" y="4881269"/>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AEA266"/>
          </a:solidFill>
          <a:ln w="38100" cap="sq">
            <a:solidFill>
              <a:srgbClr val="656B87"/>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5" name="组合 14">
            <a:extLst>
              <a:ext uri="{FF2B5EF4-FFF2-40B4-BE49-F238E27FC236}">
                <a16:creationId xmlns:a16="http://schemas.microsoft.com/office/drawing/2014/main" id="{0783981C-3FA0-4AE7-ABC7-115EDCB495F8}"/>
              </a:ext>
            </a:extLst>
          </p:cNvPr>
          <p:cNvGrpSpPr/>
          <p:nvPr/>
        </p:nvGrpSpPr>
        <p:grpSpPr>
          <a:xfrm>
            <a:off x="2145128" y="2202329"/>
            <a:ext cx="5760450" cy="368414"/>
            <a:chOff x="1741140" y="1087140"/>
            <a:chExt cx="5759450" cy="368300"/>
          </a:xfrm>
          <a:solidFill>
            <a:srgbClr val="656B87"/>
          </a:solidFill>
        </p:grpSpPr>
        <p:sp>
          <p:nvSpPr>
            <p:cNvPr id="16" name="文本框 1344">
              <a:extLst>
                <a:ext uri="{FF2B5EF4-FFF2-40B4-BE49-F238E27FC236}">
                  <a16:creationId xmlns:a16="http://schemas.microsoft.com/office/drawing/2014/main" id="{10289CCC-2F5C-4ED7-B4D2-7935EE091132}"/>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100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grpSp>
          <p:nvGrpSpPr>
            <p:cNvPr id="17" name="组合 16">
              <a:extLst>
                <a:ext uri="{FF2B5EF4-FFF2-40B4-BE49-F238E27FC236}">
                  <a16:creationId xmlns:a16="http://schemas.microsoft.com/office/drawing/2014/main" id="{09C63F51-F88F-4554-857D-648159D62B03}"/>
                </a:ext>
              </a:extLst>
            </p:cNvPr>
            <p:cNvGrpSpPr/>
            <p:nvPr/>
          </p:nvGrpSpPr>
          <p:grpSpPr>
            <a:xfrm>
              <a:off x="1741140" y="1131590"/>
              <a:ext cx="4700588" cy="260350"/>
              <a:chOff x="1741140" y="1131590"/>
              <a:chExt cx="4700588" cy="260350"/>
            </a:xfrm>
            <a:grpFill/>
          </p:grpSpPr>
          <p:sp>
            <p:nvSpPr>
              <p:cNvPr id="18" name="同侧圆角矩形 9">
                <a:extLst>
                  <a:ext uri="{FF2B5EF4-FFF2-40B4-BE49-F238E27FC236}">
                    <a16:creationId xmlns:a16="http://schemas.microsoft.com/office/drawing/2014/main" id="{81871114-2B5A-4A0F-934C-513011083C5B}"/>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9" name="任意多边形 10">
                <a:extLst>
                  <a:ext uri="{FF2B5EF4-FFF2-40B4-BE49-F238E27FC236}">
                    <a16:creationId xmlns:a16="http://schemas.microsoft.com/office/drawing/2014/main" id="{EAC9770D-1B5B-4304-BE65-4FC762B18891}"/>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A</a:t>
                </a:r>
                <a:endParaRPr lang="zh-CN" altLang="en-US" dirty="0">
                  <a:solidFill>
                    <a:schemeClr val="bg1"/>
                  </a:solidFill>
                  <a:latin typeface="Impact" panose="020B0806030902050204" pitchFamily="34" charset="0"/>
                </a:endParaRPr>
              </a:p>
            </p:txBody>
          </p:sp>
        </p:grpSp>
      </p:grpSp>
      <p:grpSp>
        <p:nvGrpSpPr>
          <p:cNvPr id="20" name="组合 19">
            <a:extLst>
              <a:ext uri="{FF2B5EF4-FFF2-40B4-BE49-F238E27FC236}">
                <a16:creationId xmlns:a16="http://schemas.microsoft.com/office/drawing/2014/main" id="{B7DEF163-D337-437A-B79C-F904FC065916}"/>
              </a:ext>
            </a:extLst>
          </p:cNvPr>
          <p:cNvGrpSpPr/>
          <p:nvPr/>
        </p:nvGrpSpPr>
        <p:grpSpPr>
          <a:xfrm>
            <a:off x="2145128" y="2583446"/>
            <a:ext cx="5760450" cy="368414"/>
            <a:chOff x="1741140" y="1468140"/>
            <a:chExt cx="5759450" cy="368300"/>
          </a:xfrm>
          <a:solidFill>
            <a:srgbClr val="656B87"/>
          </a:solidFill>
        </p:grpSpPr>
        <p:sp>
          <p:nvSpPr>
            <p:cNvPr id="21" name="文本框 367">
              <a:extLst>
                <a:ext uri="{FF2B5EF4-FFF2-40B4-BE49-F238E27FC236}">
                  <a16:creationId xmlns:a16="http://schemas.microsoft.com/office/drawing/2014/main" id="{532EBC1B-438F-438E-A3AB-11F7548864E0}"/>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88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2" name="同侧圆角矩形 13">
              <a:extLst>
                <a:ext uri="{FF2B5EF4-FFF2-40B4-BE49-F238E27FC236}">
                  <a16:creationId xmlns:a16="http://schemas.microsoft.com/office/drawing/2014/main" id="{77DB0DD4-678D-47AA-BA4A-7B485E9D3F3E}"/>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3" name="任意多边形 14">
              <a:extLst>
                <a:ext uri="{FF2B5EF4-FFF2-40B4-BE49-F238E27FC236}">
                  <a16:creationId xmlns:a16="http://schemas.microsoft.com/office/drawing/2014/main" id="{E0B9B981-4D8F-4C5E-B09E-339500560D9E}"/>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B</a:t>
              </a:r>
              <a:endParaRPr lang="zh-CN" altLang="en-US" dirty="0">
                <a:solidFill>
                  <a:schemeClr val="bg1"/>
                </a:solidFill>
                <a:latin typeface="Impact" panose="020B0806030902050204" pitchFamily="34" charset="0"/>
              </a:endParaRPr>
            </a:p>
          </p:txBody>
        </p:sp>
      </p:grpSp>
      <p:grpSp>
        <p:nvGrpSpPr>
          <p:cNvPr id="24" name="组合 23">
            <a:extLst>
              <a:ext uri="{FF2B5EF4-FFF2-40B4-BE49-F238E27FC236}">
                <a16:creationId xmlns:a16="http://schemas.microsoft.com/office/drawing/2014/main" id="{7FCD066C-0E0F-4DFE-BE4F-35CE469B2161}"/>
              </a:ext>
            </a:extLst>
          </p:cNvPr>
          <p:cNvGrpSpPr/>
          <p:nvPr/>
        </p:nvGrpSpPr>
        <p:grpSpPr>
          <a:xfrm>
            <a:off x="2145128" y="2964564"/>
            <a:ext cx="5760450" cy="368414"/>
            <a:chOff x="1741140" y="1849140"/>
            <a:chExt cx="5759450" cy="368300"/>
          </a:xfrm>
          <a:solidFill>
            <a:srgbClr val="656B87"/>
          </a:solidFill>
        </p:grpSpPr>
        <p:sp>
          <p:nvSpPr>
            <p:cNvPr id="25" name="文本框 369">
              <a:extLst>
                <a:ext uri="{FF2B5EF4-FFF2-40B4-BE49-F238E27FC236}">
                  <a16:creationId xmlns:a16="http://schemas.microsoft.com/office/drawing/2014/main" id="{F7012FBB-D5AB-44DF-B857-2072CD7191E2}"/>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75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6" name="同侧圆角矩形 17">
              <a:extLst>
                <a:ext uri="{FF2B5EF4-FFF2-40B4-BE49-F238E27FC236}">
                  <a16:creationId xmlns:a16="http://schemas.microsoft.com/office/drawing/2014/main" id="{2D93A1CF-33FE-4E57-AC47-23DD843365E1}"/>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7" name="任意多边形 18">
              <a:extLst>
                <a:ext uri="{FF2B5EF4-FFF2-40B4-BE49-F238E27FC236}">
                  <a16:creationId xmlns:a16="http://schemas.microsoft.com/office/drawing/2014/main" id="{8708F6DC-73C7-4464-813F-DB7EF9313C9C}"/>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C</a:t>
              </a:r>
              <a:endParaRPr lang="zh-CN" altLang="en-US" dirty="0">
                <a:solidFill>
                  <a:schemeClr val="bg1"/>
                </a:solidFill>
                <a:latin typeface="Impact" panose="020B0806030902050204" pitchFamily="34" charset="0"/>
              </a:endParaRPr>
            </a:p>
          </p:txBody>
        </p:sp>
      </p:grpSp>
      <p:grpSp>
        <p:nvGrpSpPr>
          <p:cNvPr id="28" name="组合 27">
            <a:extLst>
              <a:ext uri="{FF2B5EF4-FFF2-40B4-BE49-F238E27FC236}">
                <a16:creationId xmlns:a16="http://schemas.microsoft.com/office/drawing/2014/main" id="{7EA9E526-5C32-474F-A324-E08B55F20D00}"/>
              </a:ext>
            </a:extLst>
          </p:cNvPr>
          <p:cNvGrpSpPr/>
          <p:nvPr/>
        </p:nvGrpSpPr>
        <p:grpSpPr>
          <a:xfrm>
            <a:off x="2145128" y="3345682"/>
            <a:ext cx="5760450" cy="368414"/>
            <a:chOff x="1741140" y="2230140"/>
            <a:chExt cx="5759450" cy="368300"/>
          </a:xfrm>
          <a:solidFill>
            <a:srgbClr val="656B87"/>
          </a:solidFill>
        </p:grpSpPr>
        <p:sp>
          <p:nvSpPr>
            <p:cNvPr id="29" name="文本框 371">
              <a:extLst>
                <a:ext uri="{FF2B5EF4-FFF2-40B4-BE49-F238E27FC236}">
                  <a16:creationId xmlns:a16="http://schemas.microsoft.com/office/drawing/2014/main" id="{6EF30C23-927C-40F5-B2E0-35894ADD1B26}"/>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58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0" name="同侧圆角矩形 21">
              <a:extLst>
                <a:ext uri="{FF2B5EF4-FFF2-40B4-BE49-F238E27FC236}">
                  <a16:creationId xmlns:a16="http://schemas.microsoft.com/office/drawing/2014/main" id="{FBB48AA4-3356-4FBC-ACAE-F3F92ED43719}"/>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1" name="任意多边形 22">
              <a:extLst>
                <a:ext uri="{FF2B5EF4-FFF2-40B4-BE49-F238E27FC236}">
                  <a16:creationId xmlns:a16="http://schemas.microsoft.com/office/drawing/2014/main" id="{E3D62B64-BC60-40FB-A66B-CD0C9D1DB9A3}"/>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D</a:t>
              </a:r>
              <a:endParaRPr lang="zh-CN" altLang="en-US" dirty="0">
                <a:solidFill>
                  <a:schemeClr val="bg1"/>
                </a:solidFill>
                <a:latin typeface="Impact" panose="020B0806030902050204" pitchFamily="34" charset="0"/>
              </a:endParaRPr>
            </a:p>
          </p:txBody>
        </p:sp>
      </p:grpSp>
      <p:grpSp>
        <p:nvGrpSpPr>
          <p:cNvPr id="32" name="组合 31">
            <a:extLst>
              <a:ext uri="{FF2B5EF4-FFF2-40B4-BE49-F238E27FC236}">
                <a16:creationId xmlns:a16="http://schemas.microsoft.com/office/drawing/2014/main" id="{07A93FF2-B953-4B14-A37E-7B46B847B741}"/>
              </a:ext>
            </a:extLst>
          </p:cNvPr>
          <p:cNvGrpSpPr/>
          <p:nvPr/>
        </p:nvGrpSpPr>
        <p:grpSpPr>
          <a:xfrm>
            <a:off x="2145128" y="3726799"/>
            <a:ext cx="5760450" cy="368414"/>
            <a:chOff x="1741140" y="2611140"/>
            <a:chExt cx="5759450" cy="368300"/>
          </a:xfrm>
          <a:solidFill>
            <a:srgbClr val="656B87"/>
          </a:solidFill>
        </p:grpSpPr>
        <p:sp>
          <p:nvSpPr>
            <p:cNvPr id="33" name="文本框 373">
              <a:extLst>
                <a:ext uri="{FF2B5EF4-FFF2-40B4-BE49-F238E27FC236}">
                  <a16:creationId xmlns:a16="http://schemas.microsoft.com/office/drawing/2014/main" id="{76063A65-D965-4957-8B32-A348F4E4EAE7}"/>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45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4" name="同侧圆角矩形 25">
              <a:extLst>
                <a:ext uri="{FF2B5EF4-FFF2-40B4-BE49-F238E27FC236}">
                  <a16:creationId xmlns:a16="http://schemas.microsoft.com/office/drawing/2014/main" id="{C2FC9A99-E20E-4560-8CE1-8C3195B874B0}"/>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5" name="任意多边形 26">
              <a:extLst>
                <a:ext uri="{FF2B5EF4-FFF2-40B4-BE49-F238E27FC236}">
                  <a16:creationId xmlns:a16="http://schemas.microsoft.com/office/drawing/2014/main" id="{4B5765B1-B56C-4F80-998A-CBC8EEE042B3}"/>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E</a:t>
              </a:r>
              <a:endParaRPr lang="zh-CN" altLang="en-US" dirty="0">
                <a:solidFill>
                  <a:schemeClr val="bg1"/>
                </a:solidFill>
                <a:latin typeface="Impact" panose="020B0806030902050204" pitchFamily="34" charset="0"/>
              </a:endParaRPr>
            </a:p>
          </p:txBody>
        </p:sp>
      </p:grpSp>
      <p:grpSp>
        <p:nvGrpSpPr>
          <p:cNvPr id="36" name="组合 35">
            <a:extLst>
              <a:ext uri="{FF2B5EF4-FFF2-40B4-BE49-F238E27FC236}">
                <a16:creationId xmlns:a16="http://schemas.microsoft.com/office/drawing/2014/main" id="{759CE61B-4F5A-4376-B82A-EC379913B74D}"/>
              </a:ext>
            </a:extLst>
          </p:cNvPr>
          <p:cNvGrpSpPr/>
          <p:nvPr/>
        </p:nvGrpSpPr>
        <p:grpSpPr>
          <a:xfrm>
            <a:off x="2145128" y="4107917"/>
            <a:ext cx="5760450" cy="368414"/>
            <a:chOff x="1741140" y="2992140"/>
            <a:chExt cx="5759450" cy="368300"/>
          </a:xfrm>
          <a:solidFill>
            <a:srgbClr val="656B87"/>
          </a:solidFill>
        </p:grpSpPr>
        <p:sp>
          <p:nvSpPr>
            <p:cNvPr id="37" name="文本框 375">
              <a:extLst>
                <a:ext uri="{FF2B5EF4-FFF2-40B4-BE49-F238E27FC236}">
                  <a16:creationId xmlns:a16="http://schemas.microsoft.com/office/drawing/2014/main" id="{32150232-5BDC-44CD-875A-8863D94EE1DB}"/>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30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8" name="同侧圆角矩形 29">
              <a:extLst>
                <a:ext uri="{FF2B5EF4-FFF2-40B4-BE49-F238E27FC236}">
                  <a16:creationId xmlns:a16="http://schemas.microsoft.com/office/drawing/2014/main" id="{95E04B18-AE97-4051-8AAC-14A00AE06A69}"/>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9" name="任意多边形 30">
              <a:extLst>
                <a:ext uri="{FF2B5EF4-FFF2-40B4-BE49-F238E27FC236}">
                  <a16:creationId xmlns:a16="http://schemas.microsoft.com/office/drawing/2014/main" id="{3F5B41F5-FD33-45C9-B14F-442D91FA6FC2}"/>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F</a:t>
              </a:r>
              <a:endParaRPr lang="zh-CN" altLang="en-US" dirty="0">
                <a:solidFill>
                  <a:schemeClr val="bg1"/>
                </a:solidFill>
                <a:latin typeface="Impact" panose="020B0806030902050204" pitchFamily="34" charset="0"/>
              </a:endParaRPr>
            </a:p>
          </p:txBody>
        </p:sp>
      </p:grpSp>
      <p:sp>
        <p:nvSpPr>
          <p:cNvPr id="40" name="矩形 39">
            <a:extLst>
              <a:ext uri="{FF2B5EF4-FFF2-40B4-BE49-F238E27FC236}">
                <a16:creationId xmlns:a16="http://schemas.microsoft.com/office/drawing/2014/main" id="{1A7A5EC2-8E62-4717-A537-FF27580E494A}"/>
              </a:ext>
            </a:extLst>
          </p:cNvPr>
          <p:cNvSpPr/>
          <p:nvPr/>
        </p:nvSpPr>
        <p:spPr>
          <a:xfrm>
            <a:off x="2095660" y="5003258"/>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C5EF464E-82BC-419E-A68D-67FF76BF8185}"/>
              </a:ext>
            </a:extLst>
          </p:cNvPr>
          <p:cNvGrpSpPr/>
          <p:nvPr/>
        </p:nvGrpSpPr>
        <p:grpSpPr>
          <a:xfrm>
            <a:off x="8455715" y="1963028"/>
            <a:ext cx="1972886" cy="3573414"/>
            <a:chOff x="1726173" y="1841912"/>
            <a:chExt cx="2485289" cy="4501513"/>
          </a:xfrm>
        </p:grpSpPr>
        <p:sp>
          <p:nvSpPr>
            <p:cNvPr id="42" name="椭圆 41">
              <a:extLst>
                <a:ext uri="{FF2B5EF4-FFF2-40B4-BE49-F238E27FC236}">
                  <a16:creationId xmlns:a16="http://schemas.microsoft.com/office/drawing/2014/main" id="{9D651184-7CFA-4B56-AE62-D4D2157A69AB}"/>
                </a:ext>
              </a:extLst>
            </p:cNvPr>
            <p:cNvSpPr/>
            <p:nvPr/>
          </p:nvSpPr>
          <p:spPr>
            <a:xfrm>
              <a:off x="1726173" y="3858136"/>
              <a:ext cx="2485289" cy="2485289"/>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3" name="TextBox 9">
              <a:extLst>
                <a:ext uri="{FF2B5EF4-FFF2-40B4-BE49-F238E27FC236}">
                  <a16:creationId xmlns:a16="http://schemas.microsoft.com/office/drawing/2014/main" id="{895890C2-2821-4BB4-BCBD-7FFC4072B316}"/>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4" name="椭圆 43">
              <a:extLst>
                <a:ext uri="{FF2B5EF4-FFF2-40B4-BE49-F238E27FC236}">
                  <a16:creationId xmlns:a16="http://schemas.microsoft.com/office/drawing/2014/main" id="{8BE1A08C-B6C4-4948-9842-1E179652C794}"/>
                </a:ext>
              </a:extLst>
            </p:cNvPr>
            <p:cNvSpPr/>
            <p:nvPr/>
          </p:nvSpPr>
          <p:spPr>
            <a:xfrm>
              <a:off x="1726173" y="1841912"/>
              <a:ext cx="2485289" cy="2485289"/>
            </a:xfrm>
            <a:prstGeom prst="ellipse">
              <a:avLst/>
            </a:prstGeom>
            <a:solidFill>
              <a:srgbClr val="656B8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Shape">
              <a:extLst>
                <a:ext uri="{FF2B5EF4-FFF2-40B4-BE49-F238E27FC236}">
                  <a16:creationId xmlns:a16="http://schemas.microsoft.com/office/drawing/2014/main" id="{C96AECA2-36FC-433D-90E9-383B02D5B72D}"/>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35511937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par>
                                <p:cTn id="14" presetID="2" presetClass="entr" presetSubtype="2"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1+#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1+#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D6FC20C-FD90-4285-9C6A-46BD48DA8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CF039466-340D-4D07-BEA2-B193958592A1}"/>
              </a:ext>
            </a:extLst>
          </p:cNvPr>
          <p:cNvSpPr/>
          <p:nvPr/>
        </p:nvSpPr>
        <p:spPr>
          <a:xfrm>
            <a:off x="3678615" y="2118896"/>
            <a:ext cx="861774" cy="2333331"/>
          </a:xfrm>
          <a:prstGeom prst="rect">
            <a:avLst/>
          </a:prstGeom>
        </p:spPr>
        <p:txBody>
          <a:bodyPr vert="eaVert" wrap="none">
            <a:spAutoFit/>
          </a:bodyPr>
          <a:lstStyle/>
          <a:p>
            <a:pPr algn="ctr"/>
            <a:r>
              <a:rPr lang="zh-CN" altLang="en-US" sz="4400" dirty="0">
                <a:solidFill>
                  <a:srgbClr val="656B87"/>
                </a:solidFill>
                <a:latin typeface="华文中宋" panose="02010600040101010101" pitchFamily="2" charset="-122"/>
                <a:ea typeface="华文中宋" panose="02010600040101010101" pitchFamily="2" charset="-122"/>
              </a:rPr>
              <a:t>第四章</a:t>
            </a:r>
          </a:p>
        </p:txBody>
      </p:sp>
      <p:cxnSp>
        <p:nvCxnSpPr>
          <p:cNvPr id="13" name="直接连接符 12">
            <a:extLst>
              <a:ext uri="{FF2B5EF4-FFF2-40B4-BE49-F238E27FC236}">
                <a16:creationId xmlns:a16="http://schemas.microsoft.com/office/drawing/2014/main" id="{89C0056C-EC48-42C4-BE53-432A16DEECF5}"/>
              </a:ext>
            </a:extLst>
          </p:cNvPr>
          <p:cNvCxnSpPr>
            <a:cxnSpLocks/>
          </p:cNvCxnSpPr>
          <p:nvPr/>
        </p:nvCxnSpPr>
        <p:spPr>
          <a:xfrm flipV="1">
            <a:off x="4690296" y="1640115"/>
            <a:ext cx="0" cy="3318607"/>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1">
            <a:extLst>
              <a:ext uri="{FF2B5EF4-FFF2-40B4-BE49-F238E27FC236}">
                <a16:creationId xmlns:a16="http://schemas.microsoft.com/office/drawing/2014/main" id="{0486E043-35B4-493B-95A2-0BE72F3A43E3}"/>
              </a:ext>
            </a:extLst>
          </p:cNvPr>
          <p:cNvSpPr txBox="1"/>
          <p:nvPr/>
        </p:nvSpPr>
        <p:spPr>
          <a:xfrm>
            <a:off x="4988676" y="3536608"/>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nvGrpSpPr>
          <p:cNvPr id="2" name="组合 1">
            <a:extLst>
              <a:ext uri="{FF2B5EF4-FFF2-40B4-BE49-F238E27FC236}">
                <a16:creationId xmlns:a16="http://schemas.microsoft.com/office/drawing/2014/main" id="{E03D8A41-0EC0-4E91-9230-24A51C744048}"/>
              </a:ext>
            </a:extLst>
          </p:cNvPr>
          <p:cNvGrpSpPr/>
          <p:nvPr/>
        </p:nvGrpSpPr>
        <p:grpSpPr>
          <a:xfrm>
            <a:off x="4949588" y="2796540"/>
            <a:ext cx="3462891" cy="647700"/>
            <a:chOff x="5757309" y="1727020"/>
            <a:chExt cx="2498376" cy="535234"/>
          </a:xfrm>
        </p:grpSpPr>
        <p:sp>
          <p:nvSpPr>
            <p:cNvPr id="16" name="Rectangle 12">
              <a:extLst>
                <a:ext uri="{FF2B5EF4-FFF2-40B4-BE49-F238E27FC236}">
                  <a16:creationId xmlns:a16="http://schemas.microsoft.com/office/drawing/2014/main" id="{CA6F8AF0-2C2A-4ED0-BF44-23B78CC028B9}"/>
                </a:ext>
              </a:extLst>
            </p:cNvPr>
            <p:cNvSpPr>
              <a:spLocks noChangeArrowheads="1"/>
            </p:cNvSpPr>
            <p:nvPr/>
          </p:nvSpPr>
          <p:spPr bwMode="auto">
            <a:xfrm>
              <a:off x="5757309" y="1727020"/>
              <a:ext cx="2498376"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FBC550F5-26AE-4183-BB7A-CA0781967AE4}"/>
                </a:ext>
              </a:extLst>
            </p:cNvPr>
            <p:cNvSpPr txBox="1">
              <a:spLocks noChangeArrowheads="1"/>
            </p:cNvSpPr>
            <p:nvPr/>
          </p:nvSpPr>
          <p:spPr bwMode="auto">
            <a:xfrm>
              <a:off x="5844576" y="1754676"/>
              <a:ext cx="2341015" cy="464145"/>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600" dirty="0">
                  <a:solidFill>
                    <a:srgbClr val="656B87"/>
                  </a:solidFill>
                  <a:latin typeface="华文中宋" panose="02010600040101010101" pitchFamily="2" charset="-122"/>
                  <a:ea typeface="华文中宋" panose="02010600040101010101" pitchFamily="2" charset="-122"/>
                </a:rPr>
                <a:t>明年工作计划</a:t>
              </a:r>
            </a:p>
          </p:txBody>
        </p:sp>
      </p:grpSp>
    </p:spTree>
    <p:extLst>
      <p:ext uri="{BB962C8B-B14F-4D97-AF65-F5344CB8AC3E}">
        <p14:creationId xmlns:p14="http://schemas.microsoft.com/office/powerpoint/2010/main" val="18594474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Horizontal)">
                                      <p:cBhvr>
                                        <p:cTn id="11" dur="750"/>
                                        <p:tgtEl>
                                          <p:spTgt spid="13"/>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750"/>
                                        <p:tgtEl>
                                          <p:spTgt spid="2"/>
                                        </p:tgtEl>
                                      </p:cBhvr>
                                    </p:animEffect>
                                  </p:childTnLst>
                                </p:cTn>
                              </p:par>
                            </p:childTnLst>
                          </p:cTn>
                        </p:par>
                        <p:par>
                          <p:cTn id="21" fill="hold">
                            <p:stCondLst>
                              <p:cond delay="2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2CCA0299-D953-40E3-AC98-57570761F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B4EEE904-B461-48F8-AB5F-60EC768BD2CB}"/>
              </a:ext>
            </a:extLst>
          </p:cNvPr>
          <p:cNvGrpSpPr/>
          <p:nvPr/>
        </p:nvGrpSpPr>
        <p:grpSpPr>
          <a:xfrm>
            <a:off x="5005571" y="1727020"/>
            <a:ext cx="3250114" cy="3173646"/>
            <a:chOff x="4627028" y="2060603"/>
            <a:chExt cx="2915905" cy="3173646"/>
          </a:xfrm>
        </p:grpSpPr>
        <p:sp>
          <p:nvSpPr>
            <p:cNvPr id="36" name="Rectangle 12">
              <a:extLst>
                <a:ext uri="{FF2B5EF4-FFF2-40B4-BE49-F238E27FC236}">
                  <a16:creationId xmlns:a16="http://schemas.microsoft.com/office/drawing/2014/main" id="{2F405629-5C99-4C57-B475-034AE2779388}"/>
                </a:ext>
              </a:extLst>
            </p:cNvPr>
            <p:cNvSpPr>
              <a:spLocks noChangeArrowheads="1"/>
            </p:cNvSpPr>
            <p:nvPr/>
          </p:nvSpPr>
          <p:spPr bwMode="auto">
            <a:xfrm>
              <a:off x="5301465" y="2060603"/>
              <a:ext cx="2241468"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dirty="0">
                <a:solidFill>
                  <a:schemeClr val="bg1"/>
                </a:solidFill>
                <a:latin typeface="华文中宋" panose="02010600040101010101" pitchFamily="2" charset="-122"/>
                <a:ea typeface="华文中宋" panose="02010600040101010101" pitchFamily="2" charset="-122"/>
              </a:endParaRPr>
            </a:p>
          </p:txBody>
        </p:sp>
        <p:sp>
          <p:nvSpPr>
            <p:cNvPr id="37" name="Rectangle 12">
              <a:extLst>
                <a:ext uri="{FF2B5EF4-FFF2-40B4-BE49-F238E27FC236}">
                  <a16:creationId xmlns:a16="http://schemas.microsoft.com/office/drawing/2014/main" id="{8E93CD81-D727-4307-9984-E7C71AE8741A}"/>
                </a:ext>
              </a:extLst>
            </p:cNvPr>
            <p:cNvSpPr>
              <a:spLocks noChangeArrowheads="1"/>
            </p:cNvSpPr>
            <p:nvPr/>
          </p:nvSpPr>
          <p:spPr bwMode="auto">
            <a:xfrm>
              <a:off x="5301465" y="2947707"/>
              <a:ext cx="2241468"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38" name="Rectangle 12">
              <a:extLst>
                <a:ext uri="{FF2B5EF4-FFF2-40B4-BE49-F238E27FC236}">
                  <a16:creationId xmlns:a16="http://schemas.microsoft.com/office/drawing/2014/main" id="{59103940-5805-4856-9FCE-95CB61E39151}"/>
                </a:ext>
              </a:extLst>
            </p:cNvPr>
            <p:cNvSpPr>
              <a:spLocks noChangeArrowheads="1"/>
            </p:cNvSpPr>
            <p:nvPr/>
          </p:nvSpPr>
          <p:spPr bwMode="auto">
            <a:xfrm>
              <a:off x="5291063" y="3823494"/>
              <a:ext cx="2241468"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39" name="Rectangle 12">
              <a:extLst>
                <a:ext uri="{FF2B5EF4-FFF2-40B4-BE49-F238E27FC236}">
                  <a16:creationId xmlns:a16="http://schemas.microsoft.com/office/drawing/2014/main" id="{60C2DA80-3B48-4464-8AFE-61925F1D9978}"/>
                </a:ext>
              </a:extLst>
            </p:cNvPr>
            <p:cNvSpPr>
              <a:spLocks noChangeArrowheads="1"/>
            </p:cNvSpPr>
            <p:nvPr/>
          </p:nvSpPr>
          <p:spPr bwMode="auto">
            <a:xfrm>
              <a:off x="5291063" y="4699015"/>
              <a:ext cx="2241468"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dirty="0">
                <a:solidFill>
                  <a:schemeClr val="bg1"/>
                </a:solidFill>
                <a:latin typeface="华文中宋" panose="02010600040101010101" pitchFamily="2" charset="-122"/>
                <a:ea typeface="华文中宋" panose="02010600040101010101" pitchFamily="2" charset="-122"/>
              </a:endParaRPr>
            </a:p>
          </p:txBody>
        </p:sp>
        <p:sp>
          <p:nvSpPr>
            <p:cNvPr id="40" name="Rectangle 12">
              <a:extLst>
                <a:ext uri="{FF2B5EF4-FFF2-40B4-BE49-F238E27FC236}">
                  <a16:creationId xmlns:a16="http://schemas.microsoft.com/office/drawing/2014/main" id="{1157064B-C3B7-4A48-BD6F-351450AB88FF}"/>
                </a:ext>
              </a:extLst>
            </p:cNvPr>
            <p:cNvSpPr>
              <a:spLocks noChangeArrowheads="1"/>
            </p:cNvSpPr>
            <p:nvPr/>
          </p:nvSpPr>
          <p:spPr bwMode="auto">
            <a:xfrm>
              <a:off x="4628757" y="2060603"/>
              <a:ext cx="522368" cy="535234"/>
            </a:xfrm>
            <a:prstGeom prst="rect">
              <a:avLst/>
            </a:prstGeom>
            <a:solidFill>
              <a:srgbClr val="656B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41" name="Rectangle 12">
              <a:extLst>
                <a:ext uri="{FF2B5EF4-FFF2-40B4-BE49-F238E27FC236}">
                  <a16:creationId xmlns:a16="http://schemas.microsoft.com/office/drawing/2014/main" id="{DDC67D1D-BB19-4E78-9D6B-A4196ED91AFE}"/>
                </a:ext>
              </a:extLst>
            </p:cNvPr>
            <p:cNvSpPr>
              <a:spLocks noChangeArrowheads="1"/>
            </p:cNvSpPr>
            <p:nvPr/>
          </p:nvSpPr>
          <p:spPr bwMode="auto">
            <a:xfrm>
              <a:off x="4627028" y="2947707"/>
              <a:ext cx="522368" cy="535234"/>
            </a:xfrm>
            <a:prstGeom prst="rect">
              <a:avLst/>
            </a:prstGeom>
            <a:solidFill>
              <a:srgbClr val="656B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42" name="Rectangle 12">
              <a:extLst>
                <a:ext uri="{FF2B5EF4-FFF2-40B4-BE49-F238E27FC236}">
                  <a16:creationId xmlns:a16="http://schemas.microsoft.com/office/drawing/2014/main" id="{52CA3358-888F-49BF-B5BA-0006CBBF4EFA}"/>
                </a:ext>
              </a:extLst>
            </p:cNvPr>
            <p:cNvSpPr>
              <a:spLocks noChangeArrowheads="1"/>
            </p:cNvSpPr>
            <p:nvPr/>
          </p:nvSpPr>
          <p:spPr bwMode="auto">
            <a:xfrm>
              <a:off x="4627028" y="3823494"/>
              <a:ext cx="522368" cy="535234"/>
            </a:xfrm>
            <a:prstGeom prst="rect">
              <a:avLst/>
            </a:prstGeom>
            <a:solidFill>
              <a:srgbClr val="656B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43" name="Rectangle 12">
              <a:extLst>
                <a:ext uri="{FF2B5EF4-FFF2-40B4-BE49-F238E27FC236}">
                  <a16:creationId xmlns:a16="http://schemas.microsoft.com/office/drawing/2014/main" id="{627B402F-2D46-46BA-A511-EF839B308331}"/>
                </a:ext>
              </a:extLst>
            </p:cNvPr>
            <p:cNvSpPr>
              <a:spLocks noChangeArrowheads="1"/>
            </p:cNvSpPr>
            <p:nvPr/>
          </p:nvSpPr>
          <p:spPr bwMode="auto">
            <a:xfrm>
              <a:off x="4627028" y="4699015"/>
              <a:ext cx="522368" cy="535234"/>
            </a:xfrm>
            <a:prstGeom prst="rect">
              <a:avLst/>
            </a:prstGeom>
            <a:solidFill>
              <a:srgbClr val="656B87"/>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华文中宋" panose="02010600040101010101" pitchFamily="2" charset="-122"/>
                <a:ea typeface="华文中宋" panose="02010600040101010101" pitchFamily="2" charset="-122"/>
              </a:endParaRPr>
            </a:p>
          </p:txBody>
        </p:sp>
        <p:sp>
          <p:nvSpPr>
            <p:cNvPr id="44" name="TextBox 105">
              <a:extLst>
                <a:ext uri="{FF2B5EF4-FFF2-40B4-BE49-F238E27FC236}">
                  <a16:creationId xmlns:a16="http://schemas.microsoft.com/office/drawing/2014/main" id="{D0B3A626-3378-4248-85CA-F7869E16FE0F}"/>
                </a:ext>
              </a:extLst>
            </p:cNvPr>
            <p:cNvSpPr txBox="1">
              <a:spLocks noChangeArrowheads="1"/>
            </p:cNvSpPr>
            <p:nvPr/>
          </p:nvSpPr>
          <p:spPr bwMode="auto">
            <a:xfrm>
              <a:off x="5581951" y="2128199"/>
              <a:ext cx="1686024" cy="377008"/>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656B87"/>
                  </a:solidFill>
                  <a:latin typeface="华文中宋" panose="02010600040101010101" pitchFamily="2" charset="-122"/>
                  <a:ea typeface="华文中宋" panose="02010600040101010101" pitchFamily="2" charset="-122"/>
                </a:rPr>
                <a:t>年度工作概述</a:t>
              </a:r>
            </a:p>
          </p:txBody>
        </p:sp>
        <p:sp>
          <p:nvSpPr>
            <p:cNvPr id="45" name="TextBox 106">
              <a:extLst>
                <a:ext uri="{FF2B5EF4-FFF2-40B4-BE49-F238E27FC236}">
                  <a16:creationId xmlns:a16="http://schemas.microsoft.com/office/drawing/2014/main" id="{006FDAD8-CDA7-40AA-9795-C1A1B70F1478}"/>
                </a:ext>
              </a:extLst>
            </p:cNvPr>
            <p:cNvSpPr txBox="1">
              <a:spLocks noChangeArrowheads="1"/>
            </p:cNvSpPr>
            <p:nvPr/>
          </p:nvSpPr>
          <p:spPr bwMode="auto">
            <a:xfrm>
              <a:off x="4706999" y="2091558"/>
              <a:ext cx="322692" cy="5001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中宋" panose="02010600040101010101" pitchFamily="2" charset="-122"/>
                  <a:ea typeface="华文中宋" panose="02010600040101010101" pitchFamily="2" charset="-122"/>
                </a:rPr>
                <a:t>1</a:t>
              </a:r>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46" name="TextBox 108">
              <a:extLst>
                <a:ext uri="{FF2B5EF4-FFF2-40B4-BE49-F238E27FC236}">
                  <a16:creationId xmlns:a16="http://schemas.microsoft.com/office/drawing/2014/main" id="{7BFA7E93-7761-4755-B4B5-5EAAEFF74B36}"/>
                </a:ext>
              </a:extLst>
            </p:cNvPr>
            <p:cNvSpPr txBox="1">
              <a:spLocks noChangeArrowheads="1"/>
            </p:cNvSpPr>
            <p:nvPr/>
          </p:nvSpPr>
          <p:spPr bwMode="auto">
            <a:xfrm>
              <a:off x="5581951" y="3026023"/>
              <a:ext cx="1504865" cy="377008"/>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656B87"/>
                  </a:solidFill>
                  <a:latin typeface="华文中宋" panose="02010600040101010101" pitchFamily="2" charset="-122"/>
                  <a:ea typeface="华文中宋" panose="02010600040101010101" pitchFamily="2" charset="-122"/>
                </a:rPr>
                <a:t>工作完成情况</a:t>
              </a:r>
            </a:p>
          </p:txBody>
        </p:sp>
        <p:sp>
          <p:nvSpPr>
            <p:cNvPr id="47" name="TextBox 109">
              <a:extLst>
                <a:ext uri="{FF2B5EF4-FFF2-40B4-BE49-F238E27FC236}">
                  <a16:creationId xmlns:a16="http://schemas.microsoft.com/office/drawing/2014/main" id="{A5B5B7EA-015D-4580-88EE-98528562F6BE}"/>
                </a:ext>
              </a:extLst>
            </p:cNvPr>
            <p:cNvSpPr txBox="1">
              <a:spLocks noChangeArrowheads="1"/>
            </p:cNvSpPr>
            <p:nvPr/>
          </p:nvSpPr>
          <p:spPr bwMode="auto">
            <a:xfrm>
              <a:off x="4706997" y="2993145"/>
              <a:ext cx="322692" cy="5001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中宋" panose="02010600040101010101" pitchFamily="2" charset="-122"/>
                  <a:ea typeface="华文中宋" panose="02010600040101010101" pitchFamily="2" charset="-122"/>
                </a:rPr>
                <a:t>2</a:t>
              </a:r>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48" name="TextBox 115">
              <a:extLst>
                <a:ext uri="{FF2B5EF4-FFF2-40B4-BE49-F238E27FC236}">
                  <a16:creationId xmlns:a16="http://schemas.microsoft.com/office/drawing/2014/main" id="{47E403C6-326F-47C5-8CEF-6522DB894C88}"/>
                </a:ext>
              </a:extLst>
            </p:cNvPr>
            <p:cNvSpPr txBox="1">
              <a:spLocks noChangeArrowheads="1"/>
            </p:cNvSpPr>
            <p:nvPr/>
          </p:nvSpPr>
          <p:spPr bwMode="auto">
            <a:xfrm>
              <a:off x="5580225" y="3876055"/>
              <a:ext cx="1504865" cy="377008"/>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656B87"/>
                  </a:solidFill>
                  <a:latin typeface="华文中宋" panose="02010600040101010101" pitchFamily="2" charset="-122"/>
                  <a:ea typeface="华文中宋" panose="02010600040101010101" pitchFamily="2" charset="-122"/>
                </a:rPr>
                <a:t>成功项目展示</a:t>
              </a:r>
            </a:p>
          </p:txBody>
        </p:sp>
        <p:sp>
          <p:nvSpPr>
            <p:cNvPr id="49" name="TextBox 116">
              <a:extLst>
                <a:ext uri="{FF2B5EF4-FFF2-40B4-BE49-F238E27FC236}">
                  <a16:creationId xmlns:a16="http://schemas.microsoft.com/office/drawing/2014/main" id="{5EE8DFDF-FA81-47FE-9AD8-32BC3E4D8D08}"/>
                </a:ext>
              </a:extLst>
            </p:cNvPr>
            <p:cNvSpPr txBox="1">
              <a:spLocks noChangeArrowheads="1"/>
            </p:cNvSpPr>
            <p:nvPr/>
          </p:nvSpPr>
          <p:spPr bwMode="auto">
            <a:xfrm>
              <a:off x="4705269" y="3854448"/>
              <a:ext cx="322692" cy="5001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中宋" panose="02010600040101010101" pitchFamily="2" charset="-122"/>
                  <a:ea typeface="华文中宋" panose="02010600040101010101" pitchFamily="2" charset="-122"/>
                </a:rPr>
                <a:t>3</a:t>
              </a:r>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50" name="TextBox 117">
              <a:extLst>
                <a:ext uri="{FF2B5EF4-FFF2-40B4-BE49-F238E27FC236}">
                  <a16:creationId xmlns:a16="http://schemas.microsoft.com/office/drawing/2014/main" id="{2671413D-5082-42C1-BBD2-C62AA172C19D}"/>
                </a:ext>
              </a:extLst>
            </p:cNvPr>
            <p:cNvSpPr txBox="1">
              <a:spLocks noChangeArrowheads="1"/>
            </p:cNvSpPr>
            <p:nvPr/>
          </p:nvSpPr>
          <p:spPr bwMode="auto">
            <a:xfrm>
              <a:off x="5580225" y="4752009"/>
              <a:ext cx="1504865" cy="377008"/>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656B87"/>
                  </a:solidFill>
                  <a:latin typeface="华文中宋" panose="02010600040101010101" pitchFamily="2" charset="-122"/>
                  <a:ea typeface="华文中宋" panose="02010600040101010101" pitchFamily="2" charset="-122"/>
                </a:rPr>
                <a:t>未来目标规划</a:t>
              </a:r>
            </a:p>
          </p:txBody>
        </p:sp>
        <p:sp>
          <p:nvSpPr>
            <p:cNvPr id="51" name="TextBox 118">
              <a:extLst>
                <a:ext uri="{FF2B5EF4-FFF2-40B4-BE49-F238E27FC236}">
                  <a16:creationId xmlns:a16="http://schemas.microsoft.com/office/drawing/2014/main" id="{A7877E4F-9BD5-4858-BB6D-25A6EFC4D29A}"/>
                </a:ext>
              </a:extLst>
            </p:cNvPr>
            <p:cNvSpPr txBox="1">
              <a:spLocks noChangeArrowheads="1"/>
            </p:cNvSpPr>
            <p:nvPr/>
          </p:nvSpPr>
          <p:spPr bwMode="auto">
            <a:xfrm>
              <a:off x="4705269" y="4699015"/>
              <a:ext cx="322692" cy="5001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中宋" panose="02010600040101010101" pitchFamily="2" charset="-122"/>
                  <a:ea typeface="华文中宋" panose="02010600040101010101" pitchFamily="2" charset="-122"/>
                </a:rPr>
                <a:t>4</a:t>
              </a:r>
              <a:endParaRPr lang="zh-CN" altLang="en-US" sz="2800" dirty="0">
                <a:solidFill>
                  <a:schemeClr val="bg1"/>
                </a:solidFill>
                <a:latin typeface="华文中宋" panose="02010600040101010101" pitchFamily="2" charset="-122"/>
                <a:ea typeface="华文中宋" panose="02010600040101010101" pitchFamily="2" charset="-122"/>
              </a:endParaRPr>
            </a:p>
          </p:txBody>
        </p:sp>
      </p:grpSp>
      <p:sp>
        <p:nvSpPr>
          <p:cNvPr id="52" name="矩形 51">
            <a:extLst>
              <a:ext uri="{FF2B5EF4-FFF2-40B4-BE49-F238E27FC236}">
                <a16:creationId xmlns:a16="http://schemas.microsoft.com/office/drawing/2014/main" id="{EA2B4364-EA9F-41D7-9E5D-50084AEC8231}"/>
              </a:ext>
            </a:extLst>
          </p:cNvPr>
          <p:cNvSpPr/>
          <p:nvPr/>
        </p:nvSpPr>
        <p:spPr>
          <a:xfrm>
            <a:off x="3678615" y="2118896"/>
            <a:ext cx="861774" cy="2333331"/>
          </a:xfrm>
          <a:prstGeom prst="rect">
            <a:avLst/>
          </a:prstGeom>
        </p:spPr>
        <p:txBody>
          <a:bodyPr vert="eaVert" wrap="none">
            <a:spAutoFit/>
          </a:bodyPr>
          <a:lstStyle/>
          <a:p>
            <a:pPr algn="ctr"/>
            <a:r>
              <a:rPr lang="zh-CN" altLang="en-US" sz="4400" dirty="0">
                <a:solidFill>
                  <a:srgbClr val="656B87"/>
                </a:solidFill>
                <a:latin typeface="华文中宋" panose="02010600040101010101" pitchFamily="2" charset="-122"/>
                <a:ea typeface="华文中宋" panose="02010600040101010101" pitchFamily="2" charset="-122"/>
              </a:rPr>
              <a:t>主目录</a:t>
            </a:r>
          </a:p>
        </p:txBody>
      </p:sp>
      <p:cxnSp>
        <p:nvCxnSpPr>
          <p:cNvPr id="96" name="直接连接符 95">
            <a:extLst>
              <a:ext uri="{FF2B5EF4-FFF2-40B4-BE49-F238E27FC236}">
                <a16:creationId xmlns:a16="http://schemas.microsoft.com/office/drawing/2014/main" id="{1DA6E76F-E5EF-40FC-87C6-EBCB52AEABB8}"/>
              </a:ext>
            </a:extLst>
          </p:cNvPr>
          <p:cNvCxnSpPr>
            <a:cxnSpLocks/>
          </p:cNvCxnSpPr>
          <p:nvPr/>
        </p:nvCxnSpPr>
        <p:spPr>
          <a:xfrm flipV="1">
            <a:off x="4690296" y="1640115"/>
            <a:ext cx="0" cy="3318607"/>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barn(inHorizontal)">
                                      <p:cBhvr>
                                        <p:cTn id="11" dur="750"/>
                                        <p:tgtEl>
                                          <p:spTgt spid="96"/>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圆角矩形 7">
            <a:extLst>
              <a:ext uri="{FF2B5EF4-FFF2-40B4-BE49-F238E27FC236}">
                <a16:creationId xmlns:a16="http://schemas.microsoft.com/office/drawing/2014/main" id="{AA8CD379-080E-471C-A762-BA72DAA469AA}"/>
              </a:ext>
            </a:extLst>
          </p:cNvPr>
          <p:cNvSpPr/>
          <p:nvPr/>
        </p:nvSpPr>
        <p:spPr>
          <a:xfrm>
            <a:off x="6484526" y="5054400"/>
            <a:ext cx="4377097" cy="798880"/>
          </a:xfrm>
          <a:prstGeom prst="roundRect">
            <a:avLst>
              <a:gd name="adj" fmla="val 0"/>
            </a:avLst>
          </a:prstGeom>
          <a:solidFill>
            <a:srgbClr val="656B8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alibri"/>
              <a:ea typeface="宋体" panose="02010600030101010101" pitchFamily="2" charset="-122"/>
            </a:endParaRPr>
          </a:p>
        </p:txBody>
      </p:sp>
      <p:sp>
        <p:nvSpPr>
          <p:cNvPr id="7" name="TextBox 13">
            <a:extLst>
              <a:ext uri="{FF2B5EF4-FFF2-40B4-BE49-F238E27FC236}">
                <a16:creationId xmlns:a16="http://schemas.microsoft.com/office/drawing/2014/main" id="{EBFA66FD-67EA-4A69-9745-F7FF30895014}"/>
              </a:ext>
            </a:extLst>
          </p:cNvPr>
          <p:cNvSpPr txBox="1"/>
          <p:nvPr/>
        </p:nvSpPr>
        <p:spPr>
          <a:xfrm>
            <a:off x="7518360" y="5269174"/>
            <a:ext cx="2309427"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单击此处添加标题</a:t>
            </a:r>
          </a:p>
        </p:txBody>
      </p:sp>
      <p:sp>
        <p:nvSpPr>
          <p:cNvPr id="9" name="圆角矩形 7">
            <a:extLst>
              <a:ext uri="{FF2B5EF4-FFF2-40B4-BE49-F238E27FC236}">
                <a16:creationId xmlns:a16="http://schemas.microsoft.com/office/drawing/2014/main" id="{CABE37FA-EF8A-4FB1-851C-BBE0327CAA94}"/>
              </a:ext>
            </a:extLst>
          </p:cNvPr>
          <p:cNvSpPr/>
          <p:nvPr/>
        </p:nvSpPr>
        <p:spPr>
          <a:xfrm>
            <a:off x="6484526" y="1944542"/>
            <a:ext cx="4377097" cy="3075435"/>
          </a:xfrm>
          <a:prstGeom prst="roundRect">
            <a:avLst>
              <a:gd name="adj" fmla="val 0"/>
            </a:avLst>
          </a:prstGeom>
          <a:blipFill dpi="0" rotWithShape="1">
            <a:blip r:embed="rId3"/>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矩形 1">
            <a:extLst>
              <a:ext uri="{FF2B5EF4-FFF2-40B4-BE49-F238E27FC236}">
                <a16:creationId xmlns:a16="http://schemas.microsoft.com/office/drawing/2014/main" id="{DEA44BAA-1D00-4A95-B505-936172C60EF9}"/>
              </a:ext>
            </a:extLst>
          </p:cNvPr>
          <p:cNvSpPr>
            <a:spLocks noChangeArrowheads="1"/>
          </p:cNvSpPr>
          <p:nvPr/>
        </p:nvSpPr>
        <p:spPr bwMode="auto">
          <a:xfrm>
            <a:off x="1268078" y="2542280"/>
            <a:ext cx="4465620" cy="3032532"/>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en-US"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endParaRPr lang="zh-CN" altLang="zh-CN" sz="1800" dirty="0">
              <a:solidFill>
                <a:schemeClr val="bg1">
                  <a:lumMod val="50000"/>
                </a:schemeClr>
              </a:solidFill>
              <a:latin typeface="微软雅黑" pitchFamily="34" charset="-122"/>
              <a:ea typeface="微软雅黑" pitchFamily="34" charset="-122"/>
            </a:endParaRPr>
          </a:p>
        </p:txBody>
      </p:sp>
      <p:sp>
        <p:nvSpPr>
          <p:cNvPr id="14" name="L 形 13">
            <a:extLst>
              <a:ext uri="{FF2B5EF4-FFF2-40B4-BE49-F238E27FC236}">
                <a16:creationId xmlns:a16="http://schemas.microsoft.com/office/drawing/2014/main" id="{17D9E852-ED30-4D23-AB9A-3FAAC06F3B0B}"/>
              </a:ext>
            </a:extLst>
          </p:cNvPr>
          <p:cNvSpPr/>
          <p:nvPr/>
        </p:nvSpPr>
        <p:spPr>
          <a:xfrm rot="5400000">
            <a:off x="1121092" y="2455700"/>
            <a:ext cx="457385" cy="407148"/>
          </a:xfrm>
          <a:prstGeom prst="corner">
            <a:avLst>
              <a:gd name="adj1" fmla="val 25014"/>
              <a:gd name="adj2" fmla="val 23544"/>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5" name="L 形 14">
            <a:extLst>
              <a:ext uri="{FF2B5EF4-FFF2-40B4-BE49-F238E27FC236}">
                <a16:creationId xmlns:a16="http://schemas.microsoft.com/office/drawing/2014/main" id="{7ED2FAA2-071D-472F-ABB8-466DD2DD809A}"/>
              </a:ext>
            </a:extLst>
          </p:cNvPr>
          <p:cNvSpPr/>
          <p:nvPr/>
        </p:nvSpPr>
        <p:spPr>
          <a:xfrm rot="16200000">
            <a:off x="5165001" y="4813860"/>
            <a:ext cx="457385" cy="407148"/>
          </a:xfrm>
          <a:prstGeom prst="corner">
            <a:avLst>
              <a:gd name="adj1" fmla="val 25014"/>
              <a:gd name="adj2" fmla="val 23544"/>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extLst>
      <p:ext uri="{BB962C8B-B14F-4D97-AF65-F5344CB8AC3E}">
        <p14:creationId xmlns:p14="http://schemas.microsoft.com/office/powerpoint/2010/main" val="17339535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 presetClass="entr" presetSubtype="9"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Rectangle 22">
            <a:extLst>
              <a:ext uri="{FF2B5EF4-FFF2-40B4-BE49-F238E27FC236}">
                <a16:creationId xmlns:a16="http://schemas.microsoft.com/office/drawing/2014/main" id="{1508FA3A-A374-4304-9628-9CD8A7886AC3}"/>
              </a:ext>
            </a:extLst>
          </p:cNvPr>
          <p:cNvSpPr/>
          <p:nvPr/>
        </p:nvSpPr>
        <p:spPr>
          <a:xfrm>
            <a:off x="5926363" y="2308136"/>
            <a:ext cx="5575100" cy="1815882"/>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Box 22">
            <a:extLst>
              <a:ext uri="{FF2B5EF4-FFF2-40B4-BE49-F238E27FC236}">
                <a16:creationId xmlns:a16="http://schemas.microsoft.com/office/drawing/2014/main" id="{DA173F94-0DA7-41A3-9768-E8FFACFD1113}"/>
              </a:ext>
            </a:extLst>
          </p:cNvPr>
          <p:cNvSpPr txBox="1"/>
          <p:nvPr/>
        </p:nvSpPr>
        <p:spPr>
          <a:xfrm>
            <a:off x="6008374" y="1807155"/>
            <a:ext cx="1443157" cy="374571"/>
          </a:xfrm>
          <a:prstGeom prst="roundRect">
            <a:avLst>
              <a:gd name="adj" fmla="val 0"/>
            </a:avLst>
          </a:prstGeom>
          <a:solidFill>
            <a:srgbClr val="656B87"/>
          </a:solidFill>
        </p:spPr>
        <p:txBody>
          <a:bodyPr wrap="none" rtlCol="0">
            <a:spAutoFit/>
          </a:bodyPr>
          <a:lstStyle/>
          <a:p>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26">
            <a:extLst>
              <a:ext uri="{FF2B5EF4-FFF2-40B4-BE49-F238E27FC236}">
                <a16:creationId xmlns:a16="http://schemas.microsoft.com/office/drawing/2014/main" id="{9A6EED30-9DCE-4C27-BA27-C8FB4F5103C4}"/>
              </a:ext>
            </a:extLst>
          </p:cNvPr>
          <p:cNvSpPr/>
          <p:nvPr/>
        </p:nvSpPr>
        <p:spPr>
          <a:xfrm>
            <a:off x="5926363" y="3953141"/>
            <a:ext cx="4836590" cy="224676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0" name="Group 26">
            <a:extLst>
              <a:ext uri="{FF2B5EF4-FFF2-40B4-BE49-F238E27FC236}">
                <a16:creationId xmlns:a16="http://schemas.microsoft.com/office/drawing/2014/main" id="{3A5FA1AF-43F8-47FC-9C35-CDDB8D331D20}"/>
              </a:ext>
            </a:extLst>
          </p:cNvPr>
          <p:cNvGrpSpPr/>
          <p:nvPr/>
        </p:nvGrpSpPr>
        <p:grpSpPr>
          <a:xfrm>
            <a:off x="1475639" y="1966671"/>
            <a:ext cx="4134996" cy="3970578"/>
            <a:chOff x="1931489" y="2379662"/>
            <a:chExt cx="3473450" cy="3335338"/>
          </a:xfrm>
          <a:solidFill>
            <a:srgbClr val="4FC34E"/>
          </a:solidFill>
        </p:grpSpPr>
        <p:sp>
          <p:nvSpPr>
            <p:cNvPr id="14" name="Freeform 5">
              <a:extLst>
                <a:ext uri="{FF2B5EF4-FFF2-40B4-BE49-F238E27FC236}">
                  <a16:creationId xmlns:a16="http://schemas.microsoft.com/office/drawing/2014/main" id="{9F794984-3E83-4ECB-82FE-9DE3B7845B20}"/>
                </a:ext>
              </a:extLst>
            </p:cNvPr>
            <p:cNvSpPr>
              <a:spLocks/>
            </p:cNvSpPr>
            <p:nvPr/>
          </p:nvSpPr>
          <p:spPr bwMode="auto">
            <a:xfrm>
              <a:off x="3458664" y="237966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4F12ECB-FA57-49DE-ACD2-6D8B847D4FC8}"/>
                </a:ext>
              </a:extLst>
            </p:cNvPr>
            <p:cNvSpPr>
              <a:spLocks/>
            </p:cNvSpPr>
            <p:nvPr/>
          </p:nvSpPr>
          <p:spPr bwMode="auto">
            <a:xfrm>
              <a:off x="2936377" y="237966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solidFill>
              <a:srgbClr val="656B8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8F21AD6-3832-4356-B7C4-189F25B40BC4}"/>
                </a:ext>
              </a:extLst>
            </p:cNvPr>
            <p:cNvSpPr>
              <a:spLocks/>
            </p:cNvSpPr>
            <p:nvPr/>
          </p:nvSpPr>
          <p:spPr bwMode="auto">
            <a:xfrm>
              <a:off x="4249239" y="335915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A58E969F-7893-467D-8EDE-4A814E8E9106}"/>
                </a:ext>
              </a:extLst>
            </p:cNvPr>
            <p:cNvSpPr>
              <a:spLocks/>
            </p:cNvSpPr>
            <p:nvPr/>
          </p:nvSpPr>
          <p:spPr bwMode="auto">
            <a:xfrm>
              <a:off x="3912689" y="322421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solidFill>
              <a:srgbClr val="656B8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0E6ACDD6-02B9-44EC-A046-B75FED4C3185}"/>
                </a:ext>
              </a:extLst>
            </p:cNvPr>
            <p:cNvSpPr>
              <a:spLocks/>
            </p:cNvSpPr>
            <p:nvPr/>
          </p:nvSpPr>
          <p:spPr bwMode="auto">
            <a:xfrm>
              <a:off x="1931489" y="322738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B5A5643E-8ED6-4FFC-9D11-CB5F9CEBD75C}"/>
                </a:ext>
              </a:extLst>
            </p:cNvPr>
            <p:cNvSpPr>
              <a:spLocks/>
            </p:cNvSpPr>
            <p:nvPr/>
          </p:nvSpPr>
          <p:spPr bwMode="auto">
            <a:xfrm>
              <a:off x="1931489" y="335915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solidFill>
              <a:srgbClr val="656B8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A6071992-38A2-4E95-867F-0650DB498B2F}"/>
                </a:ext>
              </a:extLst>
            </p:cNvPr>
            <p:cNvSpPr>
              <a:spLocks/>
            </p:cNvSpPr>
            <p:nvPr/>
          </p:nvSpPr>
          <p:spPr bwMode="auto">
            <a:xfrm>
              <a:off x="2469652" y="416560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3">
              <a:extLst>
                <a:ext uri="{FF2B5EF4-FFF2-40B4-BE49-F238E27FC236}">
                  <a16:creationId xmlns:a16="http://schemas.microsoft.com/office/drawing/2014/main" id="{52124DF2-2F6D-4E80-A344-9BAB24A2B969}"/>
                </a:ext>
              </a:extLst>
            </p:cNvPr>
            <p:cNvSpPr>
              <a:spLocks/>
            </p:cNvSpPr>
            <p:nvPr/>
          </p:nvSpPr>
          <p:spPr bwMode="auto">
            <a:xfrm>
              <a:off x="3452314" y="472281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2">
              <a:extLst>
                <a:ext uri="{FF2B5EF4-FFF2-40B4-BE49-F238E27FC236}">
                  <a16:creationId xmlns:a16="http://schemas.microsoft.com/office/drawing/2014/main" id="{CD0CD720-159B-4778-8CDD-F003E2D8242E}"/>
                </a:ext>
              </a:extLst>
            </p:cNvPr>
            <p:cNvSpPr>
              <a:spLocks/>
            </p:cNvSpPr>
            <p:nvPr/>
          </p:nvSpPr>
          <p:spPr bwMode="auto">
            <a:xfrm>
              <a:off x="2469652" y="472598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solidFill>
              <a:srgbClr val="656B8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id="{356870E4-9CCD-4FAB-97DB-C79FF8AFE911}"/>
                </a:ext>
              </a:extLst>
            </p:cNvPr>
            <p:cNvSpPr>
              <a:spLocks/>
            </p:cNvSpPr>
            <p:nvPr/>
          </p:nvSpPr>
          <p:spPr bwMode="auto">
            <a:xfrm>
              <a:off x="4255589" y="414813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solidFill>
              <a:srgbClr val="656B8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585383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50"/>
                                        <p:tgtEl>
                                          <p:spTgt spid="6"/>
                                        </p:tgtEl>
                                      </p:cBhvr>
                                    </p:animEffect>
                                    <p:anim calcmode="lin" valueType="num">
                                      <p:cBhvr>
                                        <p:cTn id="11" dur="750" fill="hold"/>
                                        <p:tgtEl>
                                          <p:spTgt spid="6"/>
                                        </p:tgtEl>
                                        <p:attrNameLst>
                                          <p:attrName>ppt_x</p:attrName>
                                        </p:attrNameLst>
                                      </p:cBhvr>
                                      <p:tavLst>
                                        <p:tav tm="0">
                                          <p:val>
                                            <p:strVal val="#ppt_x"/>
                                          </p:val>
                                        </p:tav>
                                        <p:tav tm="100000">
                                          <p:val>
                                            <p:strVal val="#ppt_x"/>
                                          </p:val>
                                        </p:tav>
                                      </p:tavLst>
                                    </p:anim>
                                    <p:anim calcmode="lin" valueType="num">
                                      <p:cBhvr>
                                        <p:cTn id="12" dur="75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750"/>
                            </p:stCondLst>
                            <p:childTnLst>
                              <p:par>
                                <p:cTn id="24" presetID="42"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250"/>
                                        <p:tgtEl>
                                          <p:spTgt spid="10"/>
                                        </p:tgtEl>
                                      </p:cBhvr>
                                    </p:animEffect>
                                    <p:anim calcmode="lin" valueType="num">
                                      <p:cBhvr>
                                        <p:cTn id="27" dur="250" fill="hold"/>
                                        <p:tgtEl>
                                          <p:spTgt spid="10"/>
                                        </p:tgtEl>
                                        <p:attrNameLst>
                                          <p:attrName>ppt_x</p:attrName>
                                        </p:attrNameLst>
                                      </p:cBhvr>
                                      <p:tavLst>
                                        <p:tav tm="0">
                                          <p:val>
                                            <p:strVal val="#ppt_x"/>
                                          </p:val>
                                        </p:tav>
                                        <p:tav tm="100000">
                                          <p:val>
                                            <p:strVal val="#ppt_x"/>
                                          </p:val>
                                        </p:tav>
                                      </p:tavLst>
                                    </p:anim>
                                    <p:anim calcmode="lin" valueType="num">
                                      <p:cBhvr>
                                        <p:cTn id="28"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104F5C9-D83A-469F-9DF7-461DE78DA520}"/>
              </a:ext>
            </a:extLst>
          </p:cNvPr>
          <p:cNvGrpSpPr/>
          <p:nvPr/>
        </p:nvGrpSpPr>
        <p:grpSpPr>
          <a:xfrm>
            <a:off x="886175" y="2089223"/>
            <a:ext cx="5050763" cy="3861086"/>
            <a:chOff x="4771203" y="1548539"/>
            <a:chExt cx="5756827" cy="4400842"/>
          </a:xfrm>
        </p:grpSpPr>
        <p:sp>
          <p:nvSpPr>
            <p:cNvPr id="7" name="AutoShape 5">
              <a:extLst>
                <a:ext uri="{FF2B5EF4-FFF2-40B4-BE49-F238E27FC236}">
                  <a16:creationId xmlns:a16="http://schemas.microsoft.com/office/drawing/2014/main" id="{93148975-EF6F-4326-8CB8-33894C563747}"/>
                </a:ext>
              </a:extLst>
            </p:cNvPr>
            <p:cNvSpPr>
              <a:spLocks noChangeArrowheads="1"/>
            </p:cNvSpPr>
            <p:nvPr/>
          </p:nvSpPr>
          <p:spPr bwMode="auto">
            <a:xfrm rot="10800000">
              <a:off x="5360412" y="3871617"/>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56B87"/>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9" name="AutoShape 3">
              <a:extLst>
                <a:ext uri="{FF2B5EF4-FFF2-40B4-BE49-F238E27FC236}">
                  <a16:creationId xmlns:a16="http://schemas.microsoft.com/office/drawing/2014/main" id="{C491F5A1-846D-4252-A2D0-20CD52AA9547}"/>
                </a:ext>
              </a:extLst>
            </p:cNvPr>
            <p:cNvSpPr>
              <a:spLocks noChangeArrowheads="1"/>
            </p:cNvSpPr>
            <p:nvPr/>
          </p:nvSpPr>
          <p:spPr bwMode="auto">
            <a:xfrm rot="10800000">
              <a:off x="6424242" y="2497021"/>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56B87"/>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10" name="AutoShape 6">
              <a:extLst>
                <a:ext uri="{FF2B5EF4-FFF2-40B4-BE49-F238E27FC236}">
                  <a16:creationId xmlns:a16="http://schemas.microsoft.com/office/drawing/2014/main" id="{A4663FB0-0CDE-4468-BBE3-FA9B79A60CBA}"/>
                </a:ext>
              </a:extLst>
            </p:cNvPr>
            <p:cNvSpPr>
              <a:spLocks noChangeArrowheads="1"/>
            </p:cNvSpPr>
            <p:nvPr/>
          </p:nvSpPr>
          <p:spPr bwMode="auto">
            <a:xfrm>
              <a:off x="6697217" y="1600355"/>
              <a:ext cx="914245" cy="778296"/>
            </a:xfrm>
            <a:prstGeom prst="triangle">
              <a:avLst>
                <a:gd name="adj" fmla="val 50000"/>
              </a:avLst>
            </a:prstGeom>
            <a:solidFill>
              <a:srgbClr val="656B87"/>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14" name="AutoShape 4">
              <a:extLst>
                <a:ext uri="{FF2B5EF4-FFF2-40B4-BE49-F238E27FC236}">
                  <a16:creationId xmlns:a16="http://schemas.microsoft.com/office/drawing/2014/main" id="{59C22BCC-A44E-49C4-BCA9-75C008A701C4}"/>
                </a:ext>
              </a:extLst>
            </p:cNvPr>
            <p:cNvSpPr>
              <a:spLocks noChangeArrowheads="1"/>
            </p:cNvSpPr>
            <p:nvPr/>
          </p:nvSpPr>
          <p:spPr bwMode="auto">
            <a:xfrm rot="10800000">
              <a:off x="5987732" y="3066687"/>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56B87"/>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15" name="AutoShape 5">
              <a:extLst>
                <a:ext uri="{FF2B5EF4-FFF2-40B4-BE49-F238E27FC236}">
                  <a16:creationId xmlns:a16="http://schemas.microsoft.com/office/drawing/2014/main" id="{D4F6BA42-D1C8-4BC6-B369-D4CF68D0E7E3}"/>
                </a:ext>
              </a:extLst>
            </p:cNvPr>
            <p:cNvSpPr>
              <a:spLocks noChangeArrowheads="1"/>
            </p:cNvSpPr>
            <p:nvPr/>
          </p:nvSpPr>
          <p:spPr bwMode="auto">
            <a:xfrm rot="10800000">
              <a:off x="4771203" y="5006044"/>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656B87"/>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16" name="直接连接符 15">
              <a:extLst>
                <a:ext uri="{FF2B5EF4-FFF2-40B4-BE49-F238E27FC236}">
                  <a16:creationId xmlns:a16="http://schemas.microsoft.com/office/drawing/2014/main" id="{BB84FDD2-E1CF-4035-9B16-0A6627707B0F}"/>
                </a:ext>
              </a:extLst>
            </p:cNvPr>
            <p:cNvCxnSpPr>
              <a:cxnSpLocks/>
            </p:cNvCxnSpPr>
            <p:nvPr/>
          </p:nvCxnSpPr>
          <p:spPr>
            <a:xfrm>
              <a:off x="7188893" y="2027540"/>
              <a:ext cx="3339137"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a:extLst>
                <a:ext uri="{FF2B5EF4-FFF2-40B4-BE49-F238E27FC236}">
                  <a16:creationId xmlns:a16="http://schemas.microsoft.com/office/drawing/2014/main" id="{28D7A5F3-9E24-4373-8042-210F765432CD}"/>
                </a:ext>
              </a:extLst>
            </p:cNvPr>
            <p:cNvCxnSpPr>
              <a:cxnSpLocks/>
            </p:cNvCxnSpPr>
            <p:nvPr/>
          </p:nvCxnSpPr>
          <p:spPr>
            <a:xfrm>
              <a:off x="7174321" y="2699351"/>
              <a:ext cx="3353709"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a:extLst>
                <a:ext uri="{FF2B5EF4-FFF2-40B4-BE49-F238E27FC236}">
                  <a16:creationId xmlns:a16="http://schemas.microsoft.com/office/drawing/2014/main" id="{DE3AF906-D7D0-49F1-9E40-71B887CD3DFE}"/>
                </a:ext>
              </a:extLst>
            </p:cNvPr>
            <p:cNvCxnSpPr>
              <a:cxnSpLocks/>
            </p:cNvCxnSpPr>
            <p:nvPr/>
          </p:nvCxnSpPr>
          <p:spPr>
            <a:xfrm>
              <a:off x="7188893" y="3396359"/>
              <a:ext cx="3339137"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a16="http://schemas.microsoft.com/office/drawing/2014/main" id="{29BECC65-A37B-49EE-BB9B-08E8DF365E96}"/>
                </a:ext>
              </a:extLst>
            </p:cNvPr>
            <p:cNvCxnSpPr>
              <a:cxnSpLocks/>
            </p:cNvCxnSpPr>
            <p:nvPr/>
          </p:nvCxnSpPr>
          <p:spPr>
            <a:xfrm>
              <a:off x="7154341" y="4416382"/>
              <a:ext cx="3373688"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56775794-6D5F-42F3-9253-8DE80D10F115}"/>
                </a:ext>
              </a:extLst>
            </p:cNvPr>
            <p:cNvCxnSpPr>
              <a:cxnSpLocks/>
            </p:cNvCxnSpPr>
            <p:nvPr/>
          </p:nvCxnSpPr>
          <p:spPr>
            <a:xfrm>
              <a:off x="7154341" y="5426244"/>
              <a:ext cx="3373688"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1" name="TextBox 28">
              <a:extLst>
                <a:ext uri="{FF2B5EF4-FFF2-40B4-BE49-F238E27FC236}">
                  <a16:creationId xmlns:a16="http://schemas.microsoft.com/office/drawing/2014/main" id="{2A7F8CA8-B51B-44A1-A6CF-3359DC59E501}"/>
                </a:ext>
              </a:extLst>
            </p:cNvPr>
            <p:cNvSpPr txBox="1"/>
            <p:nvPr/>
          </p:nvSpPr>
          <p:spPr>
            <a:xfrm>
              <a:off x="9320899" y="4932740"/>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2" name="TextBox 30">
              <a:extLst>
                <a:ext uri="{FF2B5EF4-FFF2-40B4-BE49-F238E27FC236}">
                  <a16:creationId xmlns:a16="http://schemas.microsoft.com/office/drawing/2014/main" id="{B5F9038F-B718-4DC9-AAF0-AB8EB6E469BC}"/>
                </a:ext>
              </a:extLst>
            </p:cNvPr>
            <p:cNvSpPr txBox="1"/>
            <p:nvPr/>
          </p:nvSpPr>
          <p:spPr>
            <a:xfrm>
              <a:off x="9320899" y="3938091"/>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3" name="TextBox 36">
              <a:extLst>
                <a:ext uri="{FF2B5EF4-FFF2-40B4-BE49-F238E27FC236}">
                  <a16:creationId xmlns:a16="http://schemas.microsoft.com/office/drawing/2014/main" id="{0F6936C3-6194-434E-9A68-50F7343ADCFB}"/>
                </a:ext>
              </a:extLst>
            </p:cNvPr>
            <p:cNvSpPr txBox="1"/>
            <p:nvPr/>
          </p:nvSpPr>
          <p:spPr>
            <a:xfrm>
              <a:off x="9320899" y="2928074"/>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4" name="TextBox 38">
              <a:extLst>
                <a:ext uri="{FF2B5EF4-FFF2-40B4-BE49-F238E27FC236}">
                  <a16:creationId xmlns:a16="http://schemas.microsoft.com/office/drawing/2014/main" id="{F2A7C7AD-FBE0-4BFB-BE1D-A7BF2F1EA452}"/>
                </a:ext>
              </a:extLst>
            </p:cNvPr>
            <p:cNvSpPr txBox="1"/>
            <p:nvPr/>
          </p:nvSpPr>
          <p:spPr>
            <a:xfrm>
              <a:off x="9320899" y="2241833"/>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5" name="TextBox 40">
              <a:extLst>
                <a:ext uri="{FF2B5EF4-FFF2-40B4-BE49-F238E27FC236}">
                  <a16:creationId xmlns:a16="http://schemas.microsoft.com/office/drawing/2014/main" id="{61B04204-CCD3-40C4-8E86-1CE23BFFF943}"/>
                </a:ext>
              </a:extLst>
            </p:cNvPr>
            <p:cNvSpPr txBox="1"/>
            <p:nvPr/>
          </p:nvSpPr>
          <p:spPr>
            <a:xfrm>
              <a:off x="9320899" y="1548539"/>
              <a:ext cx="1169002" cy="389578"/>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itchFamily="34" charset="-122"/>
                  <a:ea typeface="微软雅黑" pitchFamily="34" charset="-122"/>
                </a:rPr>
                <a:t>添加标题</a:t>
              </a:r>
            </a:p>
          </p:txBody>
        </p:sp>
      </p:grpSp>
      <p:sp>
        <p:nvSpPr>
          <p:cNvPr id="26" name="文本框 29">
            <a:extLst>
              <a:ext uri="{FF2B5EF4-FFF2-40B4-BE49-F238E27FC236}">
                <a16:creationId xmlns:a16="http://schemas.microsoft.com/office/drawing/2014/main" id="{ED98FC88-6922-4282-AF98-FBB90730B4E9}"/>
              </a:ext>
            </a:extLst>
          </p:cNvPr>
          <p:cNvSpPr txBox="1"/>
          <p:nvPr/>
        </p:nvSpPr>
        <p:spPr>
          <a:xfrm>
            <a:off x="7158728" y="2309420"/>
            <a:ext cx="3945828" cy="400110"/>
          </a:xfrm>
          <a:prstGeom prst="rect">
            <a:avLst/>
          </a:prstGeom>
          <a:noFill/>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2000" dirty="0">
              <a:solidFill>
                <a:srgbClr val="7C6285"/>
              </a:solidFill>
              <a:latin typeface="微软雅黑" panose="020B0503020204020204" pitchFamily="34" charset="-122"/>
              <a:ea typeface="微软雅黑" panose="020B0503020204020204" pitchFamily="34" charset="-122"/>
            </a:endParaRPr>
          </a:p>
        </p:txBody>
      </p:sp>
      <p:sp>
        <p:nvSpPr>
          <p:cNvPr id="27" name="文本框 30">
            <a:extLst>
              <a:ext uri="{FF2B5EF4-FFF2-40B4-BE49-F238E27FC236}">
                <a16:creationId xmlns:a16="http://schemas.microsoft.com/office/drawing/2014/main" id="{70B9EFAB-B9CE-498E-BACE-8458D67BE2D7}"/>
              </a:ext>
            </a:extLst>
          </p:cNvPr>
          <p:cNvSpPr txBox="1"/>
          <p:nvPr/>
        </p:nvSpPr>
        <p:spPr>
          <a:xfrm>
            <a:off x="7158728" y="2999097"/>
            <a:ext cx="4545324" cy="2123658"/>
          </a:xfrm>
          <a:prstGeom prst="rect">
            <a:avLst/>
          </a:prstGeom>
          <a:noFill/>
          <a:effectLst/>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8881287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50"/>
                                        <p:tgtEl>
                                          <p:spTgt spid="26"/>
                                        </p:tgtEl>
                                      </p:cBhvr>
                                    </p:animEffect>
                                    <p:anim calcmode="lin" valueType="num">
                                      <p:cBhvr>
                                        <p:cTn id="18" dur="250" fill="hold"/>
                                        <p:tgtEl>
                                          <p:spTgt spid="26"/>
                                        </p:tgtEl>
                                        <p:attrNameLst>
                                          <p:attrName>ppt_x</p:attrName>
                                        </p:attrNameLst>
                                      </p:cBhvr>
                                      <p:tavLst>
                                        <p:tav tm="0">
                                          <p:val>
                                            <p:strVal val="#ppt_x"/>
                                          </p:val>
                                        </p:tav>
                                        <p:tav tm="100000">
                                          <p:val>
                                            <p:strVal val="#ppt_x"/>
                                          </p:val>
                                        </p:tav>
                                      </p:tavLst>
                                    </p:anim>
                                    <p:anim calcmode="lin" valueType="num">
                                      <p:cBhvr>
                                        <p:cTn id="19" dur="25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anim calcmode="lin" valueType="num">
                                      <p:cBhvr>
                                        <p:cTn id="24" dur="250" fill="hold"/>
                                        <p:tgtEl>
                                          <p:spTgt spid="27"/>
                                        </p:tgtEl>
                                        <p:attrNameLst>
                                          <p:attrName>ppt_x</p:attrName>
                                        </p:attrNameLst>
                                      </p:cBhvr>
                                      <p:tavLst>
                                        <p:tav tm="0">
                                          <p:val>
                                            <p:strVal val="#ppt_x"/>
                                          </p:val>
                                        </p:tav>
                                        <p:tav tm="100000">
                                          <p:val>
                                            <p:strVal val="#ppt_x"/>
                                          </p:val>
                                        </p:tav>
                                      </p:tavLst>
                                    </p:anim>
                                    <p:anim calcmode="lin" valueType="num">
                                      <p:cBhvr>
                                        <p:cTn id="25"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107612B-C04B-40CB-AACB-A6A6F3CE538F}"/>
              </a:ext>
            </a:extLst>
          </p:cNvPr>
          <p:cNvGrpSpPr/>
          <p:nvPr/>
        </p:nvGrpSpPr>
        <p:grpSpPr>
          <a:xfrm>
            <a:off x="943565" y="2547116"/>
            <a:ext cx="6345690" cy="3210888"/>
            <a:chOff x="1009424" y="2194153"/>
            <a:chExt cx="7281862" cy="3684587"/>
          </a:xfrm>
        </p:grpSpPr>
        <p:sp>
          <p:nvSpPr>
            <p:cNvPr id="7" name="矩形 1">
              <a:extLst>
                <a:ext uri="{FF2B5EF4-FFF2-40B4-BE49-F238E27FC236}">
                  <a16:creationId xmlns:a16="http://schemas.microsoft.com/office/drawing/2014/main" id="{8EE8F124-ECF7-4DA4-8BA6-846D8AEC20DC}"/>
                </a:ext>
              </a:extLst>
            </p:cNvPr>
            <p:cNvSpPr>
              <a:spLocks/>
            </p:cNvSpPr>
            <p:nvPr/>
          </p:nvSpPr>
          <p:spPr bwMode="auto">
            <a:xfrm>
              <a:off x="3435124" y="4159478"/>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656B8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9" name="矩形 5">
              <a:extLst>
                <a:ext uri="{FF2B5EF4-FFF2-40B4-BE49-F238E27FC236}">
                  <a16:creationId xmlns:a16="http://schemas.microsoft.com/office/drawing/2014/main" id="{F5BB1B28-EC1E-4718-A79A-71209E1C0285}"/>
                </a:ext>
              </a:extLst>
            </p:cNvPr>
            <p:cNvSpPr>
              <a:spLocks/>
            </p:cNvSpPr>
            <p:nvPr/>
          </p:nvSpPr>
          <p:spPr bwMode="auto">
            <a:xfrm>
              <a:off x="4549549" y="3570515"/>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656B8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10" name="矩形 6">
              <a:extLst>
                <a:ext uri="{FF2B5EF4-FFF2-40B4-BE49-F238E27FC236}">
                  <a16:creationId xmlns:a16="http://schemas.microsoft.com/office/drawing/2014/main" id="{636C8D07-31C8-44FE-9120-BC521567C947}"/>
                </a:ext>
              </a:extLst>
            </p:cNvPr>
            <p:cNvSpPr>
              <a:spLocks/>
            </p:cNvSpPr>
            <p:nvPr/>
          </p:nvSpPr>
          <p:spPr bwMode="auto">
            <a:xfrm>
              <a:off x="5663974" y="2981553"/>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656B8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4" name="矩形 7">
              <a:extLst>
                <a:ext uri="{FF2B5EF4-FFF2-40B4-BE49-F238E27FC236}">
                  <a16:creationId xmlns:a16="http://schemas.microsoft.com/office/drawing/2014/main" id="{78F25273-207A-4259-ADA5-CE37361C1A03}"/>
                </a:ext>
              </a:extLst>
            </p:cNvPr>
            <p:cNvSpPr>
              <a:spLocks/>
            </p:cNvSpPr>
            <p:nvPr/>
          </p:nvSpPr>
          <p:spPr bwMode="auto">
            <a:xfrm>
              <a:off x="6779986" y="2394178"/>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656B87"/>
            </a:solidFill>
            <a:ln w="28575" cap="flat" cmpd="sng">
              <a:noFill/>
              <a:prstDash val="dash"/>
              <a:miter lim="800000"/>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cxnSp>
          <p:nvCxnSpPr>
            <p:cNvPr id="15" name="直接连接符 7">
              <a:extLst>
                <a:ext uri="{FF2B5EF4-FFF2-40B4-BE49-F238E27FC236}">
                  <a16:creationId xmlns:a16="http://schemas.microsoft.com/office/drawing/2014/main" id="{8EAF30CD-BC36-4423-B102-F9E0F053BEB5}"/>
                </a:ext>
              </a:extLst>
            </p:cNvPr>
            <p:cNvCxnSpPr>
              <a:cxnSpLocks noChangeShapeType="1"/>
            </p:cNvCxnSpPr>
            <p:nvPr/>
          </p:nvCxnSpPr>
          <p:spPr bwMode="auto">
            <a:xfrm flipH="1">
              <a:off x="1450749" y="5878740"/>
              <a:ext cx="6840537" cy="0"/>
            </a:xfrm>
            <a:prstGeom prst="line">
              <a:avLst/>
            </a:prstGeom>
            <a:noFill/>
            <a:ln w="28575" cmpd="sng">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Group 7">
              <a:extLst>
                <a:ext uri="{FF2B5EF4-FFF2-40B4-BE49-F238E27FC236}">
                  <a16:creationId xmlns:a16="http://schemas.microsoft.com/office/drawing/2014/main" id="{362ABD16-B549-4023-9C19-B7C2338201F6}"/>
                </a:ext>
              </a:extLst>
            </p:cNvPr>
            <p:cNvGrpSpPr>
              <a:grpSpLocks/>
            </p:cNvGrpSpPr>
            <p:nvPr/>
          </p:nvGrpSpPr>
          <p:grpSpPr bwMode="auto">
            <a:xfrm>
              <a:off x="1009424" y="2638653"/>
              <a:ext cx="6129337" cy="1828800"/>
              <a:chOff x="0" y="0"/>
              <a:chExt cx="6130558" cy="1828800"/>
            </a:xfrm>
          </p:grpSpPr>
          <p:cxnSp>
            <p:nvCxnSpPr>
              <p:cNvPr id="21" name="直接连接符 9">
                <a:extLst>
                  <a:ext uri="{FF2B5EF4-FFF2-40B4-BE49-F238E27FC236}">
                    <a16:creationId xmlns:a16="http://schemas.microsoft.com/office/drawing/2014/main" id="{6FB6B87F-18AD-4C5F-ABA8-0B153BF04C93}"/>
                  </a:ext>
                </a:extLst>
              </p:cNvPr>
              <p:cNvCxnSpPr>
                <a:cxnSpLocks noChangeShapeType="1"/>
              </p:cNvCxnSpPr>
              <p:nvPr/>
            </p:nvCxnSpPr>
            <p:spPr bwMode="auto">
              <a:xfrm>
                <a:off x="81886" y="0"/>
                <a:ext cx="604867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10">
                <a:extLst>
                  <a:ext uri="{FF2B5EF4-FFF2-40B4-BE49-F238E27FC236}">
                    <a16:creationId xmlns:a16="http://schemas.microsoft.com/office/drawing/2014/main" id="{6540F5EC-FD88-4E39-99FD-A26AB1F067F1}"/>
                  </a:ext>
                </a:extLst>
              </p:cNvPr>
              <p:cNvCxnSpPr>
                <a:cxnSpLocks noChangeShapeType="1"/>
              </p:cNvCxnSpPr>
              <p:nvPr/>
            </p:nvCxnSpPr>
            <p:spPr bwMode="auto">
              <a:xfrm>
                <a:off x="54591" y="609600"/>
                <a:ext cx="4923839"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11">
                <a:extLst>
                  <a:ext uri="{FF2B5EF4-FFF2-40B4-BE49-F238E27FC236}">
                    <a16:creationId xmlns:a16="http://schemas.microsoft.com/office/drawing/2014/main" id="{EC07D53F-A946-441E-B650-1E6CAB47397A}"/>
                  </a:ext>
                </a:extLst>
              </p:cNvPr>
              <p:cNvCxnSpPr>
                <a:cxnSpLocks noChangeShapeType="1"/>
              </p:cNvCxnSpPr>
              <p:nvPr/>
            </p:nvCxnSpPr>
            <p:spPr bwMode="auto">
              <a:xfrm>
                <a:off x="0" y="1219200"/>
                <a:ext cx="3862306"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12">
                <a:extLst>
                  <a:ext uri="{FF2B5EF4-FFF2-40B4-BE49-F238E27FC236}">
                    <a16:creationId xmlns:a16="http://schemas.microsoft.com/office/drawing/2014/main" id="{E7C2A53D-8154-4CC4-879F-F464EFE0FDBA}"/>
                  </a:ext>
                </a:extLst>
              </p:cNvPr>
              <p:cNvCxnSpPr>
                <a:cxnSpLocks noChangeShapeType="1"/>
              </p:cNvCxnSpPr>
              <p:nvPr/>
            </p:nvCxnSpPr>
            <p:spPr bwMode="auto">
              <a:xfrm>
                <a:off x="0" y="1828800"/>
                <a:ext cx="274618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TextBox 13">
              <a:extLst>
                <a:ext uri="{FF2B5EF4-FFF2-40B4-BE49-F238E27FC236}">
                  <a16:creationId xmlns:a16="http://schemas.microsoft.com/office/drawing/2014/main" id="{AA2CC513-B597-4A75-B519-BE15AC7DB0E2}"/>
                </a:ext>
              </a:extLst>
            </p:cNvPr>
            <p:cNvSpPr txBox="1">
              <a:spLocks noChangeArrowheads="1"/>
            </p:cNvSpPr>
            <p:nvPr/>
          </p:nvSpPr>
          <p:spPr bwMode="auto">
            <a:xfrm>
              <a:off x="1057049" y="21941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4">
              <a:extLst>
                <a:ext uri="{FF2B5EF4-FFF2-40B4-BE49-F238E27FC236}">
                  <a16:creationId xmlns:a16="http://schemas.microsoft.com/office/drawing/2014/main" id="{1B208111-2BDB-41B6-A4B2-A4CC602E0A37}"/>
                </a:ext>
              </a:extLst>
            </p:cNvPr>
            <p:cNvSpPr txBox="1">
              <a:spLocks noChangeArrowheads="1"/>
            </p:cNvSpPr>
            <p:nvPr/>
          </p:nvSpPr>
          <p:spPr bwMode="auto">
            <a:xfrm>
              <a:off x="1057049" y="2821214"/>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5">
              <a:extLst>
                <a:ext uri="{FF2B5EF4-FFF2-40B4-BE49-F238E27FC236}">
                  <a16:creationId xmlns:a16="http://schemas.microsoft.com/office/drawing/2014/main" id="{F73672DC-7637-43B8-A80B-B1F8E407727A}"/>
                </a:ext>
              </a:extLst>
            </p:cNvPr>
            <p:cNvSpPr txBox="1">
              <a:spLocks noChangeArrowheads="1"/>
            </p:cNvSpPr>
            <p:nvPr/>
          </p:nvSpPr>
          <p:spPr bwMode="auto">
            <a:xfrm>
              <a:off x="1057049" y="34768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Box 16">
              <a:extLst>
                <a:ext uri="{FF2B5EF4-FFF2-40B4-BE49-F238E27FC236}">
                  <a16:creationId xmlns:a16="http://schemas.microsoft.com/office/drawing/2014/main" id="{1317877D-6E2A-4BC8-B7EC-C67F5FC8FA5E}"/>
                </a:ext>
              </a:extLst>
            </p:cNvPr>
            <p:cNvSpPr txBox="1">
              <a:spLocks noChangeArrowheads="1"/>
            </p:cNvSpPr>
            <p:nvPr/>
          </p:nvSpPr>
          <p:spPr bwMode="auto">
            <a:xfrm>
              <a:off x="1057049" y="40229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25" name="品 2">
            <a:extLst>
              <a:ext uri="{FF2B5EF4-FFF2-40B4-BE49-F238E27FC236}">
                <a16:creationId xmlns:a16="http://schemas.microsoft.com/office/drawing/2014/main" id="{8B2B9E3C-92CD-4F6F-9FFF-0DC044559859}"/>
              </a:ext>
            </a:extLst>
          </p:cNvPr>
          <p:cNvSpPr>
            <a:spLocks noChangeArrowheads="1"/>
          </p:cNvSpPr>
          <p:nvPr/>
        </p:nvSpPr>
        <p:spPr bwMode="auto">
          <a:xfrm>
            <a:off x="7430860" y="2237215"/>
            <a:ext cx="4078449" cy="3520789"/>
          </a:xfrm>
          <a:prstGeom prst="rect">
            <a:avLst/>
          </a:prstGeom>
          <a:noFill/>
          <a:ln w="12700">
            <a:solidFill>
              <a:srgbClr val="656B87"/>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6" name="15">
            <a:extLst>
              <a:ext uri="{FF2B5EF4-FFF2-40B4-BE49-F238E27FC236}">
                <a16:creationId xmlns:a16="http://schemas.microsoft.com/office/drawing/2014/main" id="{739F45A7-013D-4396-915D-93207DF0844B}"/>
              </a:ext>
            </a:extLst>
          </p:cNvPr>
          <p:cNvSpPr>
            <a:spLocks noChangeArrowheads="1"/>
          </p:cNvSpPr>
          <p:nvPr>
            <p:custDataLst>
              <p:tags r:id="rId1"/>
            </p:custDataLst>
          </p:nvPr>
        </p:nvSpPr>
        <p:spPr bwMode="auto">
          <a:xfrm>
            <a:off x="7562128" y="2960974"/>
            <a:ext cx="3808499" cy="189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12">
            <a:extLst>
              <a:ext uri="{FF2B5EF4-FFF2-40B4-BE49-F238E27FC236}">
                <a16:creationId xmlns:a16="http://schemas.microsoft.com/office/drawing/2014/main" id="{B9038F0E-EEF1-4748-B781-B341755BE57B}"/>
              </a:ext>
            </a:extLst>
          </p:cNvPr>
          <p:cNvSpPr>
            <a:spLocks noChangeArrowheads="1"/>
          </p:cNvSpPr>
          <p:nvPr>
            <p:custDataLst>
              <p:tags r:id="rId2"/>
            </p:custDataLst>
          </p:nvPr>
        </p:nvSpPr>
        <p:spPr bwMode="auto">
          <a:xfrm>
            <a:off x="7562128" y="2521438"/>
            <a:ext cx="380849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55496907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anim calcmode="lin" valueType="num">
                                      <p:cBhvr>
                                        <p:cTn id="12" dur="500" fill="hold"/>
                                        <p:tgtEl>
                                          <p:spTgt spid="25"/>
                                        </p:tgtEl>
                                        <p:attrNameLst>
                                          <p:attrName>ppt_x</p:attrName>
                                        </p:attrNameLst>
                                      </p:cBhvr>
                                      <p:tavLst>
                                        <p:tav tm="0">
                                          <p:val>
                                            <p:strVal val="#ppt_x"/>
                                          </p:val>
                                        </p:tav>
                                        <p:tav tm="100000">
                                          <p:val>
                                            <p:strVal val="#ppt_x"/>
                                          </p:val>
                                        </p:tav>
                                      </p:tavLst>
                                    </p:anim>
                                    <p:anim calcmode="lin" valueType="num">
                                      <p:cBhvr>
                                        <p:cTn id="13" dur="5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86F8E91-6CB2-47BD-80CC-1D8629C6B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7">
            <a:extLst>
              <a:ext uri="{FF2B5EF4-FFF2-40B4-BE49-F238E27FC236}">
                <a16:creationId xmlns:a16="http://schemas.microsoft.com/office/drawing/2014/main" id="{5F81DB86-1C24-46C9-BEAD-3B6D804CEC37}"/>
              </a:ext>
            </a:extLst>
          </p:cNvPr>
          <p:cNvSpPr txBox="1">
            <a:spLocks noChangeArrowheads="1"/>
          </p:cNvSpPr>
          <p:nvPr/>
        </p:nvSpPr>
        <p:spPr bwMode="auto">
          <a:xfrm>
            <a:off x="2667970" y="2440564"/>
            <a:ext cx="68018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000" dirty="0">
                <a:solidFill>
                  <a:srgbClr val="656B87"/>
                </a:solidFill>
                <a:latin typeface="华文中宋" panose="02010600040101010101" pitchFamily="2" charset="-122"/>
                <a:ea typeface="华文中宋" panose="02010600040101010101" pitchFamily="2" charset="-122"/>
              </a:rPr>
              <a:t>谢谢观看</a:t>
            </a:r>
            <a:r>
              <a:rPr lang="en-US" altLang="zh-CN" sz="6000" dirty="0">
                <a:solidFill>
                  <a:srgbClr val="656B87"/>
                </a:solidFill>
                <a:latin typeface="华文中宋" panose="02010600040101010101" pitchFamily="2" charset="-122"/>
                <a:ea typeface="华文中宋" panose="02010600040101010101" pitchFamily="2" charset="-122"/>
              </a:rPr>
              <a:t>/</a:t>
            </a:r>
            <a:r>
              <a:rPr lang="zh-CN" altLang="en-US" sz="6000" dirty="0">
                <a:solidFill>
                  <a:srgbClr val="656B87"/>
                </a:solidFill>
                <a:latin typeface="华文中宋" panose="02010600040101010101" pitchFamily="2" charset="-122"/>
                <a:ea typeface="华文中宋" panose="02010600040101010101" pitchFamily="2" charset="-122"/>
              </a:rPr>
              <a:t>欢迎下载</a:t>
            </a:r>
            <a:endParaRPr lang="en-US" altLang="zh-CN" sz="6000" dirty="0">
              <a:solidFill>
                <a:srgbClr val="656B87"/>
              </a:solidFill>
              <a:latin typeface="华文中宋" panose="02010600040101010101" pitchFamily="2" charset="-122"/>
              <a:ea typeface="华文中宋" panose="02010600040101010101" pitchFamily="2" charset="-122"/>
            </a:endParaRPr>
          </a:p>
        </p:txBody>
      </p:sp>
      <p:sp>
        <p:nvSpPr>
          <p:cNvPr id="14" name="TextBox 23">
            <a:extLst>
              <a:ext uri="{FF2B5EF4-FFF2-40B4-BE49-F238E27FC236}">
                <a16:creationId xmlns:a16="http://schemas.microsoft.com/office/drawing/2014/main" id="{48138C62-A654-4EE1-8427-78761CED3F33}"/>
              </a:ext>
            </a:extLst>
          </p:cNvPr>
          <p:cNvSpPr txBox="1"/>
          <p:nvPr/>
        </p:nvSpPr>
        <p:spPr>
          <a:xfrm>
            <a:off x="2666838" y="3426080"/>
            <a:ext cx="6802996" cy="475515"/>
          </a:xfrm>
          <a:prstGeom prst="rect">
            <a:avLst/>
          </a:prstGeom>
          <a:noFill/>
        </p:spPr>
        <p:txBody>
          <a:bodyPr wrap="square" rtlCol="0">
            <a:spAutoFit/>
          </a:bodyPr>
          <a:lstStyle/>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paste in this box, and select only the text. Your content to play here, or through your copy, paste in this box, and select only </a:t>
            </a:r>
          </a:p>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 text. Your content to play here, or through your copy, </a:t>
            </a:r>
            <a:r>
              <a:rPr lang="en-US" altLang="zh-CN" sz="820" dirty="0" err="1">
                <a:solidFill>
                  <a:schemeClr val="bg1">
                    <a:lumMod val="50000"/>
                  </a:schemeClr>
                </a:solidFill>
                <a:latin typeface="华文中宋" panose="02010600040101010101" pitchFamily="2" charset="-122"/>
                <a:ea typeface="华文中宋" panose="02010600040101010101" pitchFamily="2" charset="-122"/>
              </a:rPr>
              <a:t>aste</a:t>
            </a:r>
            <a:r>
              <a:rPr lang="en-US" altLang="zh-CN" sz="820" dirty="0">
                <a:solidFill>
                  <a:schemeClr val="bg1">
                    <a:lumMod val="50000"/>
                  </a:schemeClr>
                </a:solidFill>
                <a:latin typeface="华文中宋" panose="02010600040101010101" pitchFamily="2" charset="-122"/>
                <a:ea typeface="华文中宋" panose="02010600040101010101" pitchFamily="2" charset="-122"/>
              </a:rPr>
              <a:t> in this box, and select only the text. Your content to play here,</a:t>
            </a:r>
          </a:p>
          <a:p>
            <a:pPr algn="ctr"/>
            <a:r>
              <a:rPr lang="en-US" altLang="zh-CN" sz="820" dirty="0">
                <a:solidFill>
                  <a:schemeClr val="bg1">
                    <a:lumMod val="50000"/>
                  </a:schemeClr>
                </a:solidFill>
                <a:latin typeface="华文中宋" panose="02010600040101010101" pitchFamily="2" charset="-122"/>
                <a:ea typeface="华文中宋" panose="02010600040101010101" pitchFamily="2" charset="-122"/>
              </a:rPr>
              <a:t>paste in this box, and select only the text. Your content to play here, or through your copy, paste in this box, and select only</a:t>
            </a:r>
            <a:endParaRPr lang="zh-CN" altLang="en-US" sz="820" dirty="0">
              <a:solidFill>
                <a:schemeClr val="bg1">
                  <a:lumMod val="50000"/>
                </a:schemeClr>
              </a:solidFill>
              <a:latin typeface="华文中宋" panose="02010600040101010101" pitchFamily="2" charset="-122"/>
              <a:ea typeface="华文中宋" panose="02010600040101010101" pitchFamily="2" charset="-122"/>
            </a:endParaRPr>
          </a:p>
        </p:txBody>
      </p:sp>
      <p:sp>
        <p:nvSpPr>
          <p:cNvPr id="15" name="矩形 259">
            <a:extLst>
              <a:ext uri="{FF2B5EF4-FFF2-40B4-BE49-F238E27FC236}">
                <a16:creationId xmlns:a16="http://schemas.microsoft.com/office/drawing/2014/main" id="{127A051C-541D-45B8-803E-B18493973C51}"/>
              </a:ext>
            </a:extLst>
          </p:cNvPr>
          <p:cNvSpPr>
            <a:spLocks noChangeArrowheads="1"/>
          </p:cNvSpPr>
          <p:nvPr/>
        </p:nvSpPr>
        <p:spPr bwMode="auto">
          <a:xfrm>
            <a:off x="2776035" y="1802412"/>
            <a:ext cx="6890479"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4700" spc="2000" dirty="0">
                <a:solidFill>
                  <a:srgbClr val="656B87"/>
                </a:solidFill>
                <a:latin typeface="华文中宋" panose="02010600040101010101" pitchFamily="2" charset="-122"/>
                <a:ea typeface="华文中宋" panose="02010600040101010101" pitchFamily="2" charset="-122"/>
                <a:sym typeface="Calibri" panose="020F0502020204030204" pitchFamily="34" charset="0"/>
              </a:rPr>
              <a:t>POWERPOINT</a:t>
            </a:r>
            <a:endParaRPr lang="zh-CN" altLang="en-US" sz="4700" spc="2000" dirty="0">
              <a:solidFill>
                <a:srgbClr val="656B87"/>
              </a:solidFill>
              <a:latin typeface="华文中宋" panose="02010600040101010101" pitchFamily="2" charset="-122"/>
              <a:ea typeface="华文中宋" panose="02010600040101010101" pitchFamily="2" charset="-122"/>
              <a:sym typeface="Calibri" panose="020F0502020204030204" pitchFamily="34" charset="0"/>
            </a:endParaRPr>
          </a:p>
        </p:txBody>
      </p:sp>
      <p:cxnSp>
        <p:nvCxnSpPr>
          <p:cNvPr id="16" name="直接连接符 15">
            <a:extLst>
              <a:ext uri="{FF2B5EF4-FFF2-40B4-BE49-F238E27FC236}">
                <a16:creationId xmlns:a16="http://schemas.microsoft.com/office/drawing/2014/main" id="{96AFBC0E-5915-4B5F-9541-4D175800BE96}"/>
              </a:ext>
            </a:extLst>
          </p:cNvPr>
          <p:cNvCxnSpPr>
            <a:cxnSpLocks/>
          </p:cNvCxnSpPr>
          <p:nvPr/>
        </p:nvCxnSpPr>
        <p:spPr>
          <a:xfrm>
            <a:off x="2911198" y="4020199"/>
            <a:ext cx="6292043"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7E9F74DC-F33B-4B2D-92B1-80835CF06D14}"/>
              </a:ext>
            </a:extLst>
          </p:cNvPr>
          <p:cNvSpPr/>
          <p:nvPr/>
        </p:nvSpPr>
        <p:spPr>
          <a:xfrm>
            <a:off x="2867760"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18" name="文本框 17">
            <a:extLst>
              <a:ext uri="{FF2B5EF4-FFF2-40B4-BE49-F238E27FC236}">
                <a16:creationId xmlns:a16="http://schemas.microsoft.com/office/drawing/2014/main" id="{7D6EC282-01AE-4D92-BF2B-D510896E1F20}"/>
              </a:ext>
            </a:extLst>
          </p:cNvPr>
          <p:cNvSpPr txBox="1"/>
          <p:nvPr/>
        </p:nvSpPr>
        <p:spPr>
          <a:xfrm>
            <a:off x="3200402" y="4168027"/>
            <a:ext cx="1626047"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rPr>
              <a:t>SUBTITLE</a:t>
            </a:r>
          </a:p>
        </p:txBody>
      </p:sp>
      <p:sp>
        <p:nvSpPr>
          <p:cNvPr id="19" name="椭圆 18">
            <a:extLst>
              <a:ext uri="{FF2B5EF4-FFF2-40B4-BE49-F238E27FC236}">
                <a16:creationId xmlns:a16="http://schemas.microsoft.com/office/drawing/2014/main" id="{FB17CBD6-9D2B-4320-B62B-FDBA7FA4C30F}"/>
              </a:ext>
            </a:extLst>
          </p:cNvPr>
          <p:cNvSpPr/>
          <p:nvPr/>
        </p:nvSpPr>
        <p:spPr>
          <a:xfrm>
            <a:off x="5254544"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20" name="文本框 19">
            <a:extLst>
              <a:ext uri="{FF2B5EF4-FFF2-40B4-BE49-F238E27FC236}">
                <a16:creationId xmlns:a16="http://schemas.microsoft.com/office/drawing/2014/main" id="{231DA46A-BBB0-4280-B243-EC3D93461A45}"/>
              </a:ext>
            </a:extLst>
          </p:cNvPr>
          <p:cNvSpPr txBox="1"/>
          <p:nvPr/>
        </p:nvSpPr>
        <p:spPr>
          <a:xfrm>
            <a:off x="5587187" y="4168027"/>
            <a:ext cx="1618284"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sym typeface="+mn-ea"/>
              </a:rPr>
              <a:t>SUBTITLE</a:t>
            </a:r>
            <a:endParaRPr lang="en-US" altLang="zh-CN" sz="2000" dirty="0">
              <a:solidFill>
                <a:schemeClr val="bg1">
                  <a:lumMod val="50000"/>
                </a:schemeClr>
              </a:solidFill>
              <a:latin typeface="华文中宋" panose="02010600040101010101" pitchFamily="2" charset="-122"/>
              <a:ea typeface="华文中宋" panose="02010600040101010101" pitchFamily="2" charset="-122"/>
            </a:endParaRPr>
          </a:p>
        </p:txBody>
      </p:sp>
      <p:sp>
        <p:nvSpPr>
          <p:cNvPr id="21" name="椭圆 20">
            <a:extLst>
              <a:ext uri="{FF2B5EF4-FFF2-40B4-BE49-F238E27FC236}">
                <a16:creationId xmlns:a16="http://schemas.microsoft.com/office/drawing/2014/main" id="{0F4F6B1E-2BCF-465E-B7E2-72149394B761}"/>
              </a:ext>
            </a:extLst>
          </p:cNvPr>
          <p:cNvSpPr/>
          <p:nvPr/>
        </p:nvSpPr>
        <p:spPr>
          <a:xfrm>
            <a:off x="7498274" y="4228449"/>
            <a:ext cx="277936" cy="277936"/>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22" name="文本框 21">
            <a:extLst>
              <a:ext uri="{FF2B5EF4-FFF2-40B4-BE49-F238E27FC236}">
                <a16:creationId xmlns:a16="http://schemas.microsoft.com/office/drawing/2014/main" id="{661EE909-FEF7-4D50-ADD7-5D8C6DAB81E8}"/>
              </a:ext>
            </a:extLst>
          </p:cNvPr>
          <p:cNvSpPr txBox="1"/>
          <p:nvPr/>
        </p:nvSpPr>
        <p:spPr>
          <a:xfrm>
            <a:off x="7830916" y="4168027"/>
            <a:ext cx="1626047" cy="400110"/>
          </a:xfrm>
          <a:prstGeom prst="rect">
            <a:avLst/>
          </a:prstGeom>
          <a:noFill/>
        </p:spPr>
        <p:txBody>
          <a:bodyPr wrap="square" rtlCol="0">
            <a:spAutoFit/>
          </a:bodyPr>
          <a:lstStyle/>
          <a:p>
            <a:r>
              <a:rPr lang="en-US" altLang="zh-CN" sz="2000" dirty="0">
                <a:solidFill>
                  <a:schemeClr val="bg1">
                    <a:lumMod val="50000"/>
                  </a:schemeClr>
                </a:solidFill>
                <a:latin typeface="华文中宋" panose="02010600040101010101" pitchFamily="2" charset="-122"/>
                <a:ea typeface="华文中宋" panose="02010600040101010101" pitchFamily="2" charset="-122"/>
                <a:sym typeface="+mn-ea"/>
              </a:rPr>
              <a:t>SUBTITLE</a:t>
            </a:r>
            <a:endParaRPr lang="en-US" altLang="zh-CN" sz="2000" dirty="0">
              <a:solidFill>
                <a:schemeClr val="bg1">
                  <a:lumMod val="50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14:presetBounceEnd="33333">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33333">
                                          <p:cBhvr additive="base">
                                            <p:cTn id="11" dur="750" fill="hold"/>
                                            <p:tgtEl>
                                              <p:spTgt spid="13"/>
                                            </p:tgtEl>
                                            <p:attrNameLst>
                                              <p:attrName>ppt_x</p:attrName>
                                            </p:attrNameLst>
                                          </p:cBhvr>
                                          <p:tavLst>
                                            <p:tav tm="0">
                                              <p:val>
                                                <p:strVal val="#ppt_x"/>
                                              </p:val>
                                            </p:tav>
                                            <p:tav tm="100000">
                                              <p:val>
                                                <p:strVal val="#ppt_x"/>
                                              </p:val>
                                            </p:tav>
                                          </p:tavLst>
                                        </p:anim>
                                        <p:anim calcmode="lin" valueType="num" p14:bounceEnd="33333">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17"/>
                                      </p:stCondLst>
                                      <p:iterate type="lt">
                                        <p:tmPct val="30000"/>
                                      </p:iterate>
                                      <p:childTnLst>
                                        <p:set>
                                          <p:cBhvr>
                                            <p:cTn id="15" dur="1" fill="hold">
                                              <p:stCondLst>
                                                <p:cond delay="0"/>
                                              </p:stCondLst>
                                            </p:cTn>
                                            <p:tgtEl>
                                              <p:spTgt spid="14"/>
                                            </p:tgtEl>
                                            <p:attrNameLst>
                                              <p:attrName>style.visibility</p:attrName>
                                            </p:attrNameLst>
                                          </p:cBhvr>
                                          <p:to>
                                            <p:strVal val="visible"/>
                                          </p:to>
                                        </p:set>
                                        <p:animEffect transition="in" filter="wipe(left)">
                                          <p:cBhvr>
                                            <p:cTn id="16" dur="10"/>
                                            <p:tgtEl>
                                              <p:spTgt spid="14"/>
                                            </p:tgtEl>
                                          </p:cBhvr>
                                        </p:animEffect>
                                      </p:childTnLst>
                                    </p:cTn>
                                  </p:par>
                                </p:childTnLst>
                              </p:cTn>
                            </p:par>
                            <p:par>
                              <p:cTn id="17" fill="hold">
                                <p:stCondLst>
                                  <p:cond delay="2454"/>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childTnLst>
                              </p:cTn>
                            </p:par>
                            <p:par>
                              <p:cTn id="25" fill="hold">
                                <p:stCondLst>
                                  <p:cond delay="3404"/>
                                </p:stCondLst>
                                <p:childTnLst>
                                  <p:par>
                                    <p:cTn id="26" presetID="26" presetClass="emph" presetSubtype="0" fill="hold" grpId="1" nodeType="afterEffect">
                                      <p:stCondLst>
                                        <p:cond delay="0"/>
                                      </p:stCondLst>
                                      <p:iterate type="lt">
                                        <p:tmAbs val="0"/>
                                      </p:iterate>
                                      <p:childTnLst>
                                        <p:animEffect transition="out" filter="fade">
                                          <p:cBhvr>
                                            <p:cTn id="27" dur="500" tmFilter="0, 0; .2, .5; .8, .5; 1, 0"/>
                                            <p:tgtEl>
                                              <p:spTgt spid="15"/>
                                            </p:tgtEl>
                                          </p:cBhvr>
                                        </p:animEffect>
                                        <p:animScale>
                                          <p:cBhvr>
                                            <p:cTn id="28" dur="250" autoRev="1" fill="hold"/>
                                            <p:tgtEl>
                                              <p:spTgt spid="15"/>
                                            </p:tgtEl>
                                          </p:cBhvr>
                                          <p:by x="105000" y="105000"/>
                                        </p:animScale>
                                      </p:childTnLst>
                                    </p:cTn>
                                  </p:par>
                                </p:childTnLst>
                              </p:cTn>
                            </p:par>
                            <p:par>
                              <p:cTn id="29" fill="hold">
                                <p:stCondLst>
                                  <p:cond delay="3904"/>
                                </p:stCondLst>
                                <p:childTnLst>
                                  <p:par>
                                    <p:cTn id="30" presetID="16" presetClass="entr" presetSubtype="37"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Vertical)">
                                          <p:cBhvr>
                                            <p:cTn id="32" dur="750"/>
                                            <p:tgtEl>
                                              <p:spTgt spid="16"/>
                                            </p:tgtEl>
                                          </p:cBhvr>
                                        </p:animEffect>
                                      </p:childTnLst>
                                    </p:cTn>
                                  </p:par>
                                </p:childTnLst>
                              </p:cTn>
                            </p:par>
                            <p:par>
                              <p:cTn id="33" fill="hold">
                                <p:stCondLst>
                                  <p:cond delay="4654"/>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750" fill="hold"/>
                                            <p:tgtEl>
                                              <p:spTgt spid="17"/>
                                            </p:tgtEl>
                                            <p:attrNameLst>
                                              <p:attrName>ppt_w</p:attrName>
                                            </p:attrNameLst>
                                          </p:cBhvr>
                                          <p:tavLst>
                                            <p:tav tm="0">
                                              <p:val>
                                                <p:fltVal val="0"/>
                                              </p:val>
                                            </p:tav>
                                            <p:tav tm="100000">
                                              <p:val>
                                                <p:strVal val="#ppt_w"/>
                                              </p:val>
                                            </p:tav>
                                          </p:tavLst>
                                        </p:anim>
                                        <p:anim calcmode="lin" valueType="num">
                                          <p:cBhvr>
                                            <p:cTn id="37" dur="750" fill="hold"/>
                                            <p:tgtEl>
                                              <p:spTgt spid="17"/>
                                            </p:tgtEl>
                                            <p:attrNameLst>
                                              <p:attrName>ppt_h</p:attrName>
                                            </p:attrNameLst>
                                          </p:cBhvr>
                                          <p:tavLst>
                                            <p:tav tm="0">
                                              <p:val>
                                                <p:fltVal val="0"/>
                                              </p:val>
                                            </p:tav>
                                            <p:tav tm="100000">
                                              <p:val>
                                                <p:strVal val="#ppt_h"/>
                                              </p:val>
                                            </p:tav>
                                          </p:tavLst>
                                        </p:anim>
                                        <p:animEffect transition="in" filter="fade">
                                          <p:cBhvr>
                                            <p:cTn id="38" dur="75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750"/>
                                            <p:tgtEl>
                                              <p:spTgt spid="1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750" fill="hold"/>
                                            <p:tgtEl>
                                              <p:spTgt spid="19"/>
                                            </p:tgtEl>
                                            <p:attrNameLst>
                                              <p:attrName>ppt_w</p:attrName>
                                            </p:attrNameLst>
                                          </p:cBhvr>
                                          <p:tavLst>
                                            <p:tav tm="0">
                                              <p:val>
                                                <p:fltVal val="0"/>
                                              </p:val>
                                            </p:tav>
                                            <p:tav tm="100000">
                                              <p:val>
                                                <p:strVal val="#ppt_w"/>
                                              </p:val>
                                            </p:tav>
                                          </p:tavLst>
                                        </p:anim>
                                        <p:anim calcmode="lin" valueType="num">
                                          <p:cBhvr>
                                            <p:cTn id="45" dur="750" fill="hold"/>
                                            <p:tgtEl>
                                              <p:spTgt spid="19"/>
                                            </p:tgtEl>
                                            <p:attrNameLst>
                                              <p:attrName>ppt_h</p:attrName>
                                            </p:attrNameLst>
                                          </p:cBhvr>
                                          <p:tavLst>
                                            <p:tav tm="0">
                                              <p:val>
                                                <p:fltVal val="0"/>
                                              </p:val>
                                            </p:tav>
                                            <p:tav tm="100000">
                                              <p:val>
                                                <p:strVal val="#ppt_h"/>
                                              </p:val>
                                            </p:tav>
                                          </p:tavLst>
                                        </p:anim>
                                        <p:animEffect transition="in" filter="fade">
                                          <p:cBhvr>
                                            <p:cTn id="46" dur="75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75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750" fill="hold"/>
                                            <p:tgtEl>
                                              <p:spTgt spid="21"/>
                                            </p:tgtEl>
                                            <p:attrNameLst>
                                              <p:attrName>ppt_w</p:attrName>
                                            </p:attrNameLst>
                                          </p:cBhvr>
                                          <p:tavLst>
                                            <p:tav tm="0">
                                              <p:val>
                                                <p:fltVal val="0"/>
                                              </p:val>
                                            </p:tav>
                                            <p:tav tm="100000">
                                              <p:val>
                                                <p:strVal val="#ppt_w"/>
                                              </p:val>
                                            </p:tav>
                                          </p:tavLst>
                                        </p:anim>
                                        <p:anim calcmode="lin" valueType="num">
                                          <p:cBhvr>
                                            <p:cTn id="53" dur="750" fill="hold"/>
                                            <p:tgtEl>
                                              <p:spTgt spid="21"/>
                                            </p:tgtEl>
                                            <p:attrNameLst>
                                              <p:attrName>ppt_h</p:attrName>
                                            </p:attrNameLst>
                                          </p:cBhvr>
                                          <p:tavLst>
                                            <p:tav tm="0">
                                              <p:val>
                                                <p:fltVal val="0"/>
                                              </p:val>
                                            </p:tav>
                                            <p:tav tm="100000">
                                              <p:val>
                                                <p:strVal val="#ppt_h"/>
                                              </p:val>
                                            </p:tav>
                                          </p:tavLst>
                                        </p:anim>
                                        <p:animEffect transition="in" filter="fade">
                                          <p:cBhvr>
                                            <p:cTn id="54" dur="75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5" grpId="1"/>
          <p:bldP spid="17" grpId="0" animBg="1"/>
          <p:bldP spid="18" grpId="0"/>
          <p:bldP spid="19" grpId="0" animBg="1"/>
          <p:bldP spid="20" grpId="0"/>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17"/>
                                      </p:stCondLst>
                                      <p:iterate type="lt">
                                        <p:tmPct val="30000"/>
                                      </p:iterate>
                                      <p:childTnLst>
                                        <p:set>
                                          <p:cBhvr>
                                            <p:cTn id="15" dur="1" fill="hold">
                                              <p:stCondLst>
                                                <p:cond delay="0"/>
                                              </p:stCondLst>
                                            </p:cTn>
                                            <p:tgtEl>
                                              <p:spTgt spid="14"/>
                                            </p:tgtEl>
                                            <p:attrNameLst>
                                              <p:attrName>style.visibility</p:attrName>
                                            </p:attrNameLst>
                                          </p:cBhvr>
                                          <p:to>
                                            <p:strVal val="visible"/>
                                          </p:to>
                                        </p:set>
                                        <p:animEffect transition="in" filter="wipe(left)">
                                          <p:cBhvr>
                                            <p:cTn id="16" dur="10"/>
                                            <p:tgtEl>
                                              <p:spTgt spid="14"/>
                                            </p:tgtEl>
                                          </p:cBhvr>
                                        </p:animEffect>
                                      </p:childTnLst>
                                    </p:cTn>
                                  </p:par>
                                </p:childTnLst>
                              </p:cTn>
                            </p:par>
                            <p:par>
                              <p:cTn id="17" fill="hold">
                                <p:stCondLst>
                                  <p:cond delay="2454"/>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childTnLst>
                              </p:cTn>
                            </p:par>
                            <p:par>
                              <p:cTn id="25" fill="hold">
                                <p:stCondLst>
                                  <p:cond delay="3404"/>
                                </p:stCondLst>
                                <p:childTnLst>
                                  <p:par>
                                    <p:cTn id="26" presetID="26" presetClass="emph" presetSubtype="0" fill="hold" grpId="1" nodeType="afterEffect">
                                      <p:stCondLst>
                                        <p:cond delay="0"/>
                                      </p:stCondLst>
                                      <p:iterate type="lt">
                                        <p:tmAbs val="0"/>
                                      </p:iterate>
                                      <p:childTnLst>
                                        <p:animEffect transition="out" filter="fade">
                                          <p:cBhvr>
                                            <p:cTn id="27" dur="500" tmFilter="0, 0; .2, .5; .8, .5; 1, 0"/>
                                            <p:tgtEl>
                                              <p:spTgt spid="15"/>
                                            </p:tgtEl>
                                          </p:cBhvr>
                                        </p:animEffect>
                                        <p:animScale>
                                          <p:cBhvr>
                                            <p:cTn id="28" dur="250" autoRev="1" fill="hold"/>
                                            <p:tgtEl>
                                              <p:spTgt spid="15"/>
                                            </p:tgtEl>
                                          </p:cBhvr>
                                          <p:by x="105000" y="105000"/>
                                        </p:animScale>
                                      </p:childTnLst>
                                    </p:cTn>
                                  </p:par>
                                </p:childTnLst>
                              </p:cTn>
                            </p:par>
                            <p:par>
                              <p:cTn id="29" fill="hold">
                                <p:stCondLst>
                                  <p:cond delay="3904"/>
                                </p:stCondLst>
                                <p:childTnLst>
                                  <p:par>
                                    <p:cTn id="30" presetID="16" presetClass="entr" presetSubtype="37"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Vertical)">
                                          <p:cBhvr>
                                            <p:cTn id="32" dur="750"/>
                                            <p:tgtEl>
                                              <p:spTgt spid="16"/>
                                            </p:tgtEl>
                                          </p:cBhvr>
                                        </p:animEffect>
                                      </p:childTnLst>
                                    </p:cTn>
                                  </p:par>
                                </p:childTnLst>
                              </p:cTn>
                            </p:par>
                            <p:par>
                              <p:cTn id="33" fill="hold">
                                <p:stCondLst>
                                  <p:cond delay="4654"/>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750" fill="hold"/>
                                            <p:tgtEl>
                                              <p:spTgt spid="17"/>
                                            </p:tgtEl>
                                            <p:attrNameLst>
                                              <p:attrName>ppt_w</p:attrName>
                                            </p:attrNameLst>
                                          </p:cBhvr>
                                          <p:tavLst>
                                            <p:tav tm="0">
                                              <p:val>
                                                <p:fltVal val="0"/>
                                              </p:val>
                                            </p:tav>
                                            <p:tav tm="100000">
                                              <p:val>
                                                <p:strVal val="#ppt_w"/>
                                              </p:val>
                                            </p:tav>
                                          </p:tavLst>
                                        </p:anim>
                                        <p:anim calcmode="lin" valueType="num">
                                          <p:cBhvr>
                                            <p:cTn id="37" dur="750" fill="hold"/>
                                            <p:tgtEl>
                                              <p:spTgt spid="17"/>
                                            </p:tgtEl>
                                            <p:attrNameLst>
                                              <p:attrName>ppt_h</p:attrName>
                                            </p:attrNameLst>
                                          </p:cBhvr>
                                          <p:tavLst>
                                            <p:tav tm="0">
                                              <p:val>
                                                <p:fltVal val="0"/>
                                              </p:val>
                                            </p:tav>
                                            <p:tav tm="100000">
                                              <p:val>
                                                <p:strVal val="#ppt_h"/>
                                              </p:val>
                                            </p:tav>
                                          </p:tavLst>
                                        </p:anim>
                                        <p:animEffect transition="in" filter="fade">
                                          <p:cBhvr>
                                            <p:cTn id="38" dur="75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750"/>
                                            <p:tgtEl>
                                              <p:spTgt spid="1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750" fill="hold"/>
                                            <p:tgtEl>
                                              <p:spTgt spid="19"/>
                                            </p:tgtEl>
                                            <p:attrNameLst>
                                              <p:attrName>ppt_w</p:attrName>
                                            </p:attrNameLst>
                                          </p:cBhvr>
                                          <p:tavLst>
                                            <p:tav tm="0">
                                              <p:val>
                                                <p:fltVal val="0"/>
                                              </p:val>
                                            </p:tav>
                                            <p:tav tm="100000">
                                              <p:val>
                                                <p:strVal val="#ppt_w"/>
                                              </p:val>
                                            </p:tav>
                                          </p:tavLst>
                                        </p:anim>
                                        <p:anim calcmode="lin" valueType="num">
                                          <p:cBhvr>
                                            <p:cTn id="45" dur="750" fill="hold"/>
                                            <p:tgtEl>
                                              <p:spTgt spid="19"/>
                                            </p:tgtEl>
                                            <p:attrNameLst>
                                              <p:attrName>ppt_h</p:attrName>
                                            </p:attrNameLst>
                                          </p:cBhvr>
                                          <p:tavLst>
                                            <p:tav tm="0">
                                              <p:val>
                                                <p:fltVal val="0"/>
                                              </p:val>
                                            </p:tav>
                                            <p:tav tm="100000">
                                              <p:val>
                                                <p:strVal val="#ppt_h"/>
                                              </p:val>
                                            </p:tav>
                                          </p:tavLst>
                                        </p:anim>
                                        <p:animEffect transition="in" filter="fade">
                                          <p:cBhvr>
                                            <p:cTn id="46" dur="75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75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750" fill="hold"/>
                                            <p:tgtEl>
                                              <p:spTgt spid="21"/>
                                            </p:tgtEl>
                                            <p:attrNameLst>
                                              <p:attrName>ppt_w</p:attrName>
                                            </p:attrNameLst>
                                          </p:cBhvr>
                                          <p:tavLst>
                                            <p:tav tm="0">
                                              <p:val>
                                                <p:fltVal val="0"/>
                                              </p:val>
                                            </p:tav>
                                            <p:tav tm="100000">
                                              <p:val>
                                                <p:strVal val="#ppt_w"/>
                                              </p:val>
                                            </p:tav>
                                          </p:tavLst>
                                        </p:anim>
                                        <p:anim calcmode="lin" valueType="num">
                                          <p:cBhvr>
                                            <p:cTn id="53" dur="750" fill="hold"/>
                                            <p:tgtEl>
                                              <p:spTgt spid="21"/>
                                            </p:tgtEl>
                                            <p:attrNameLst>
                                              <p:attrName>ppt_h</p:attrName>
                                            </p:attrNameLst>
                                          </p:cBhvr>
                                          <p:tavLst>
                                            <p:tav tm="0">
                                              <p:val>
                                                <p:fltVal val="0"/>
                                              </p:val>
                                            </p:tav>
                                            <p:tav tm="100000">
                                              <p:val>
                                                <p:strVal val="#ppt_h"/>
                                              </p:val>
                                            </p:tav>
                                          </p:tavLst>
                                        </p:anim>
                                        <p:animEffect transition="in" filter="fade">
                                          <p:cBhvr>
                                            <p:cTn id="54" dur="75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5" grpId="1"/>
          <p:bldP spid="17" grpId="0" animBg="1"/>
          <p:bldP spid="18" grpId="0"/>
          <p:bldP spid="19" grpId="0" animBg="1"/>
          <p:bldP spid="20" grpId="0"/>
          <p:bldP spid="21" grpId="0" animBg="1"/>
          <p:bldP spid="2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D6FC20C-FD90-4285-9C6A-46BD48DA8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CF039466-340D-4D07-BEA2-B193958592A1}"/>
              </a:ext>
            </a:extLst>
          </p:cNvPr>
          <p:cNvSpPr/>
          <p:nvPr/>
        </p:nvSpPr>
        <p:spPr>
          <a:xfrm>
            <a:off x="3678615" y="2118895"/>
            <a:ext cx="861774" cy="2333332"/>
          </a:xfrm>
          <a:prstGeom prst="rect">
            <a:avLst/>
          </a:prstGeom>
        </p:spPr>
        <p:txBody>
          <a:bodyPr vert="eaVert" wrap="none">
            <a:spAutoFit/>
          </a:bodyPr>
          <a:lstStyle/>
          <a:p>
            <a:pPr algn="ctr"/>
            <a:r>
              <a:rPr lang="zh-CN" altLang="en-US" sz="4400" dirty="0">
                <a:solidFill>
                  <a:srgbClr val="656B87"/>
                </a:solidFill>
                <a:latin typeface="华文中宋" panose="02010600040101010101" pitchFamily="2" charset="-122"/>
                <a:ea typeface="华文中宋" panose="02010600040101010101" pitchFamily="2" charset="-122"/>
              </a:rPr>
              <a:t>第一章</a:t>
            </a:r>
          </a:p>
        </p:txBody>
      </p:sp>
      <p:cxnSp>
        <p:nvCxnSpPr>
          <p:cNvPr id="13" name="直接连接符 12">
            <a:extLst>
              <a:ext uri="{FF2B5EF4-FFF2-40B4-BE49-F238E27FC236}">
                <a16:creationId xmlns:a16="http://schemas.microsoft.com/office/drawing/2014/main" id="{89C0056C-EC48-42C4-BE53-432A16DEECF5}"/>
              </a:ext>
            </a:extLst>
          </p:cNvPr>
          <p:cNvCxnSpPr>
            <a:cxnSpLocks/>
          </p:cNvCxnSpPr>
          <p:nvPr/>
        </p:nvCxnSpPr>
        <p:spPr>
          <a:xfrm flipV="1">
            <a:off x="4690296" y="1640115"/>
            <a:ext cx="0" cy="3318607"/>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1">
            <a:extLst>
              <a:ext uri="{FF2B5EF4-FFF2-40B4-BE49-F238E27FC236}">
                <a16:creationId xmlns:a16="http://schemas.microsoft.com/office/drawing/2014/main" id="{0486E043-35B4-493B-95A2-0BE72F3A43E3}"/>
              </a:ext>
            </a:extLst>
          </p:cNvPr>
          <p:cNvSpPr txBox="1"/>
          <p:nvPr/>
        </p:nvSpPr>
        <p:spPr>
          <a:xfrm>
            <a:off x="4988676" y="3536608"/>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nvGrpSpPr>
          <p:cNvPr id="2" name="组合 1">
            <a:extLst>
              <a:ext uri="{FF2B5EF4-FFF2-40B4-BE49-F238E27FC236}">
                <a16:creationId xmlns:a16="http://schemas.microsoft.com/office/drawing/2014/main" id="{E03D8A41-0EC0-4E91-9230-24A51C744048}"/>
              </a:ext>
            </a:extLst>
          </p:cNvPr>
          <p:cNvGrpSpPr/>
          <p:nvPr/>
        </p:nvGrpSpPr>
        <p:grpSpPr>
          <a:xfrm>
            <a:off x="4949588" y="2796540"/>
            <a:ext cx="3462891" cy="647700"/>
            <a:chOff x="5757309" y="1727020"/>
            <a:chExt cx="2498376" cy="535234"/>
          </a:xfrm>
        </p:grpSpPr>
        <p:sp>
          <p:nvSpPr>
            <p:cNvPr id="16" name="Rectangle 12">
              <a:extLst>
                <a:ext uri="{FF2B5EF4-FFF2-40B4-BE49-F238E27FC236}">
                  <a16:creationId xmlns:a16="http://schemas.microsoft.com/office/drawing/2014/main" id="{CA6F8AF0-2C2A-4ED0-BF44-23B78CC028B9}"/>
                </a:ext>
              </a:extLst>
            </p:cNvPr>
            <p:cNvSpPr>
              <a:spLocks noChangeArrowheads="1"/>
            </p:cNvSpPr>
            <p:nvPr/>
          </p:nvSpPr>
          <p:spPr bwMode="auto">
            <a:xfrm>
              <a:off x="5757309" y="1727020"/>
              <a:ext cx="2498376"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FBC550F5-26AE-4183-BB7A-CA0781967AE4}"/>
                </a:ext>
              </a:extLst>
            </p:cNvPr>
            <p:cNvSpPr txBox="1">
              <a:spLocks noChangeArrowheads="1"/>
            </p:cNvSpPr>
            <p:nvPr/>
          </p:nvSpPr>
          <p:spPr bwMode="auto">
            <a:xfrm>
              <a:off x="5844576" y="1754676"/>
              <a:ext cx="2341015" cy="464145"/>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600" dirty="0">
                  <a:solidFill>
                    <a:srgbClr val="656B87"/>
                  </a:solidFill>
                  <a:latin typeface="华文中宋" panose="02010600040101010101" pitchFamily="2" charset="-122"/>
                  <a:ea typeface="华文中宋" panose="02010600040101010101" pitchFamily="2" charset="-122"/>
                </a:rPr>
                <a:t>年度工作概述</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Horizontal)">
                                      <p:cBhvr>
                                        <p:cTn id="11" dur="750"/>
                                        <p:tgtEl>
                                          <p:spTgt spid="13"/>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750"/>
                                        <p:tgtEl>
                                          <p:spTgt spid="2"/>
                                        </p:tgtEl>
                                      </p:cBhvr>
                                    </p:animEffect>
                                  </p:childTnLst>
                                </p:cTn>
                              </p:par>
                            </p:childTnLst>
                          </p:cTn>
                        </p:par>
                        <p:par>
                          <p:cTn id="21" fill="hold">
                            <p:stCondLst>
                              <p:cond delay="2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E0AA9D3-F860-4550-B948-5C79AC5E1709}"/>
              </a:ext>
            </a:extLst>
          </p:cNvPr>
          <p:cNvGrpSpPr/>
          <p:nvPr/>
        </p:nvGrpSpPr>
        <p:grpSpPr>
          <a:xfrm>
            <a:off x="1575169" y="1875486"/>
            <a:ext cx="4494080" cy="4157393"/>
            <a:chOff x="733621" y="1419919"/>
            <a:chExt cx="5212200" cy="4538172"/>
          </a:xfrm>
        </p:grpSpPr>
        <p:sp>
          <p:nvSpPr>
            <p:cNvPr id="7" name="Rectangle 3">
              <a:extLst>
                <a:ext uri="{FF2B5EF4-FFF2-40B4-BE49-F238E27FC236}">
                  <a16:creationId xmlns:a16="http://schemas.microsoft.com/office/drawing/2014/main" id="{7CF79A24-E938-4086-9601-FDC3214C7284}"/>
                </a:ext>
              </a:extLst>
            </p:cNvPr>
            <p:cNvSpPr/>
            <p:nvPr/>
          </p:nvSpPr>
          <p:spPr>
            <a:xfrm>
              <a:off x="733621" y="4632910"/>
              <a:ext cx="5212200" cy="1325181"/>
            </a:xfrm>
            <a:prstGeom prst="rect">
              <a:avLst/>
            </a:prstGeom>
            <a:solidFill>
              <a:srgbClr val="656B87"/>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9" name="Subtitle 2">
              <a:extLst>
                <a:ext uri="{FF2B5EF4-FFF2-40B4-BE49-F238E27FC236}">
                  <a16:creationId xmlns:a16="http://schemas.microsoft.com/office/drawing/2014/main" id="{2623F4F5-80A0-41CE-A13D-6796AAF2E63A}"/>
                </a:ext>
              </a:extLst>
            </p:cNvPr>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400" dirty="0">
                <a:solidFill>
                  <a:schemeClr val="bg1"/>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26FB4439-86FA-4134-A742-789700BFD99D}"/>
                </a:ext>
              </a:extLst>
            </p:cNvPr>
            <p:cNvSpPr/>
            <p:nvPr/>
          </p:nvSpPr>
          <p:spPr bwMode="auto">
            <a:xfrm>
              <a:off x="733621" y="1419919"/>
              <a:ext cx="5204100" cy="3143676"/>
            </a:xfrm>
            <a:prstGeom prst="rect">
              <a:avLst/>
            </a:prstGeom>
            <a:blipFill dpi="0" rotWithShape="1">
              <a:blip r:embed="rId3"/>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lumMod val="50000"/>
                  </a:schemeClr>
                </a:solidFill>
              </a:endParaRPr>
            </a:p>
          </p:txBody>
        </p:sp>
      </p:grpSp>
      <p:sp>
        <p:nvSpPr>
          <p:cNvPr id="14" name="Subtitle 2">
            <a:extLst>
              <a:ext uri="{FF2B5EF4-FFF2-40B4-BE49-F238E27FC236}">
                <a16:creationId xmlns:a16="http://schemas.microsoft.com/office/drawing/2014/main" id="{EAC53BEC-9322-4323-8E09-220076AE9040}"/>
              </a:ext>
            </a:extLst>
          </p:cNvPr>
          <p:cNvSpPr txBox="1">
            <a:spLocks/>
          </p:cNvSpPr>
          <p:nvPr/>
        </p:nvSpPr>
        <p:spPr>
          <a:xfrm>
            <a:off x="7517532" y="4345372"/>
            <a:ext cx="3601304" cy="5253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rPr>
              <a:t>单击此处可编辑内容，根据您的需要自由拉伸文本框大小单击此处可编辑内容，根据您的需要自由拉伸文本框大小</a:t>
            </a: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a:p>
            <a:pPr lvl="0" algn="l" defTabSz="914400">
              <a:lnSpc>
                <a:spcPct val="100000"/>
              </a:lnSpc>
              <a:spcBef>
                <a:spcPts val="0"/>
              </a:spcBef>
            </a:pP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5">
            <a:extLst>
              <a:ext uri="{FF2B5EF4-FFF2-40B4-BE49-F238E27FC236}">
                <a16:creationId xmlns:a16="http://schemas.microsoft.com/office/drawing/2014/main" id="{F13BB5B2-2E9C-4018-A25D-607B2E4807CC}"/>
              </a:ext>
            </a:extLst>
          </p:cNvPr>
          <p:cNvSpPr txBox="1"/>
          <p:nvPr/>
        </p:nvSpPr>
        <p:spPr>
          <a:xfrm>
            <a:off x="7551643" y="4113536"/>
            <a:ext cx="954107" cy="246221"/>
          </a:xfrm>
          <a:prstGeom prst="rect">
            <a:avLst/>
          </a:prstGeom>
          <a:noFill/>
        </p:spPr>
        <p:txBody>
          <a:bodyPr wrap="none" rtlCol="0" anchor="ctr" anchorCtr="0">
            <a:spAutoFit/>
          </a:bodyPr>
          <a:lstStyle/>
          <a:p>
            <a:r>
              <a:rPr lang="zh-CN" altLang="en-US" sz="1000" dirty="0">
                <a:solidFill>
                  <a:schemeClr val="bg1">
                    <a:lumMod val="50000"/>
                  </a:schemeClr>
                </a:solidFill>
                <a:latin typeface="Montserrat" charset="0"/>
                <a:ea typeface="Montserrat" charset="0"/>
                <a:cs typeface="Montserrat" charset="0"/>
              </a:rPr>
              <a:t>加入标题描述</a:t>
            </a:r>
            <a:endParaRPr lang="en-US" altLang="zh-CN" sz="1000" dirty="0">
              <a:solidFill>
                <a:schemeClr val="bg1">
                  <a:lumMod val="50000"/>
                </a:schemeClr>
              </a:solidFill>
              <a:latin typeface="Montserrat" charset="0"/>
              <a:ea typeface="Montserrat" charset="0"/>
              <a:cs typeface="Montserrat" charset="0"/>
            </a:endParaRPr>
          </a:p>
        </p:txBody>
      </p:sp>
      <p:sp>
        <p:nvSpPr>
          <p:cNvPr id="16" name="Subtitle 2">
            <a:extLst>
              <a:ext uri="{FF2B5EF4-FFF2-40B4-BE49-F238E27FC236}">
                <a16:creationId xmlns:a16="http://schemas.microsoft.com/office/drawing/2014/main" id="{93E5C369-EA4C-46CB-ACA4-9DBC05137731}"/>
              </a:ext>
            </a:extLst>
          </p:cNvPr>
          <p:cNvSpPr txBox="1">
            <a:spLocks/>
          </p:cNvSpPr>
          <p:nvPr/>
        </p:nvSpPr>
        <p:spPr>
          <a:xfrm>
            <a:off x="7517532" y="2415857"/>
            <a:ext cx="3601304" cy="62078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l"/>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1">
            <a:extLst>
              <a:ext uri="{FF2B5EF4-FFF2-40B4-BE49-F238E27FC236}">
                <a16:creationId xmlns:a16="http://schemas.microsoft.com/office/drawing/2014/main" id="{77F6CDF6-245E-4F0B-8E09-43C809FFDDA5}"/>
              </a:ext>
            </a:extLst>
          </p:cNvPr>
          <p:cNvSpPr txBox="1"/>
          <p:nvPr/>
        </p:nvSpPr>
        <p:spPr>
          <a:xfrm>
            <a:off x="7551643" y="2184021"/>
            <a:ext cx="954107" cy="246221"/>
          </a:xfrm>
          <a:prstGeom prst="rect">
            <a:avLst/>
          </a:prstGeom>
          <a:noFill/>
        </p:spPr>
        <p:txBody>
          <a:bodyPr wrap="none" rtlCol="0" anchor="ctr" anchorCtr="0">
            <a:spAutoFit/>
          </a:bodyPr>
          <a:lstStyle/>
          <a:p>
            <a:r>
              <a:rPr lang="zh-CN" altLang="en-US" sz="1000" dirty="0">
                <a:solidFill>
                  <a:schemeClr val="bg1">
                    <a:lumMod val="50000"/>
                  </a:schemeClr>
                </a:solidFill>
                <a:latin typeface="Montserrat" charset="0"/>
                <a:ea typeface="Montserrat" charset="0"/>
                <a:cs typeface="Montserrat" charset="0"/>
              </a:rPr>
              <a:t>加入标题描述</a:t>
            </a:r>
            <a:endParaRPr lang="en-US" sz="1000" dirty="0">
              <a:solidFill>
                <a:schemeClr val="bg1">
                  <a:lumMod val="50000"/>
                </a:schemeClr>
              </a:solidFill>
              <a:latin typeface="Montserrat" charset="0"/>
              <a:ea typeface="Montserrat" charset="0"/>
              <a:cs typeface="Montserrat" charset="0"/>
            </a:endParaRPr>
          </a:p>
        </p:txBody>
      </p:sp>
      <p:sp>
        <p:nvSpPr>
          <p:cNvPr id="18" name="Subtitle 2">
            <a:extLst>
              <a:ext uri="{FF2B5EF4-FFF2-40B4-BE49-F238E27FC236}">
                <a16:creationId xmlns:a16="http://schemas.microsoft.com/office/drawing/2014/main" id="{B348E3A6-79BF-4EC8-A213-2481139CDB52}"/>
              </a:ext>
            </a:extLst>
          </p:cNvPr>
          <p:cNvSpPr txBox="1">
            <a:spLocks/>
          </p:cNvSpPr>
          <p:nvPr/>
        </p:nvSpPr>
        <p:spPr>
          <a:xfrm>
            <a:off x="7517532" y="3422253"/>
            <a:ext cx="3601304" cy="5253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rPr>
              <a:t>单击此处可编辑内容，根据您的需要自由拉伸文本框大小单击此处可编辑内容，根据您的需要自由拉伸文本框大小</a:t>
            </a: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a:p>
            <a:pPr lvl="0" algn="l" defTabSz="914400">
              <a:lnSpc>
                <a:spcPct val="100000"/>
              </a:lnSpc>
              <a:spcBef>
                <a:spcPts val="0"/>
              </a:spcBef>
            </a:pP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TextBox 30">
            <a:extLst>
              <a:ext uri="{FF2B5EF4-FFF2-40B4-BE49-F238E27FC236}">
                <a16:creationId xmlns:a16="http://schemas.microsoft.com/office/drawing/2014/main" id="{57EEF83A-39F9-4C17-99BB-7D322A787990}"/>
              </a:ext>
            </a:extLst>
          </p:cNvPr>
          <p:cNvSpPr txBox="1"/>
          <p:nvPr/>
        </p:nvSpPr>
        <p:spPr>
          <a:xfrm>
            <a:off x="7551643" y="3190417"/>
            <a:ext cx="954107" cy="246221"/>
          </a:xfrm>
          <a:prstGeom prst="rect">
            <a:avLst/>
          </a:prstGeom>
          <a:noFill/>
        </p:spPr>
        <p:txBody>
          <a:bodyPr wrap="none" rtlCol="0" anchor="ctr" anchorCtr="0">
            <a:spAutoFit/>
          </a:bodyPr>
          <a:lstStyle/>
          <a:p>
            <a:r>
              <a:rPr lang="zh-CN" altLang="en-US" sz="1000" dirty="0">
                <a:solidFill>
                  <a:schemeClr val="bg1">
                    <a:lumMod val="50000"/>
                  </a:schemeClr>
                </a:solidFill>
                <a:latin typeface="Montserrat" charset="0"/>
                <a:ea typeface="Montserrat" charset="0"/>
                <a:cs typeface="Montserrat" charset="0"/>
              </a:rPr>
              <a:t>加入标题描述</a:t>
            </a:r>
            <a:endParaRPr lang="en-US" altLang="zh-CN" sz="1000" dirty="0">
              <a:solidFill>
                <a:schemeClr val="bg1">
                  <a:lumMod val="50000"/>
                </a:schemeClr>
              </a:solidFill>
              <a:latin typeface="Montserrat" charset="0"/>
              <a:ea typeface="Montserrat" charset="0"/>
              <a:cs typeface="Montserrat" charset="0"/>
            </a:endParaRPr>
          </a:p>
        </p:txBody>
      </p:sp>
      <p:sp>
        <p:nvSpPr>
          <p:cNvPr id="20" name="TextBox 42">
            <a:extLst>
              <a:ext uri="{FF2B5EF4-FFF2-40B4-BE49-F238E27FC236}">
                <a16:creationId xmlns:a16="http://schemas.microsoft.com/office/drawing/2014/main" id="{137977AA-34A0-4C19-A094-58F99220549F}"/>
              </a:ext>
            </a:extLst>
          </p:cNvPr>
          <p:cNvSpPr txBox="1"/>
          <p:nvPr/>
        </p:nvSpPr>
        <p:spPr>
          <a:xfrm>
            <a:off x="6744069" y="2890607"/>
            <a:ext cx="712734" cy="1169551"/>
          </a:xfrm>
          <a:prstGeom prst="rect">
            <a:avLst/>
          </a:prstGeom>
          <a:noFill/>
        </p:spPr>
        <p:txBody>
          <a:bodyPr wrap="square" rtlCol="0">
            <a:spAutoFit/>
          </a:bodyPr>
          <a:lstStyle/>
          <a:p>
            <a:pPr algn="ctr"/>
            <a:r>
              <a:rPr lang="en-US" sz="7000" dirty="0">
                <a:solidFill>
                  <a:srgbClr val="656B87"/>
                </a:solidFill>
                <a:latin typeface="Source Sans Pro" charset="0"/>
                <a:ea typeface="Source Sans Pro" charset="0"/>
                <a:cs typeface="Source Sans Pro" charset="0"/>
              </a:rPr>
              <a:t>2</a:t>
            </a:r>
          </a:p>
        </p:txBody>
      </p:sp>
      <p:sp>
        <p:nvSpPr>
          <p:cNvPr id="21" name="TextBox 43">
            <a:extLst>
              <a:ext uri="{FF2B5EF4-FFF2-40B4-BE49-F238E27FC236}">
                <a16:creationId xmlns:a16="http://schemas.microsoft.com/office/drawing/2014/main" id="{AB43E7B5-3286-4799-A4C2-A82FC5717912}"/>
              </a:ext>
            </a:extLst>
          </p:cNvPr>
          <p:cNvSpPr txBox="1"/>
          <p:nvPr/>
        </p:nvSpPr>
        <p:spPr>
          <a:xfrm>
            <a:off x="6744069" y="3839126"/>
            <a:ext cx="712734" cy="1169551"/>
          </a:xfrm>
          <a:prstGeom prst="rect">
            <a:avLst/>
          </a:prstGeom>
          <a:noFill/>
        </p:spPr>
        <p:txBody>
          <a:bodyPr wrap="square" rtlCol="0">
            <a:spAutoFit/>
          </a:bodyPr>
          <a:lstStyle/>
          <a:p>
            <a:pPr algn="ctr"/>
            <a:r>
              <a:rPr lang="en-US" sz="7000" dirty="0">
                <a:solidFill>
                  <a:srgbClr val="656B87"/>
                </a:solidFill>
                <a:latin typeface="Source Sans Pro" charset="0"/>
                <a:ea typeface="Source Sans Pro" charset="0"/>
                <a:cs typeface="Source Sans Pro" charset="0"/>
              </a:rPr>
              <a:t>3</a:t>
            </a:r>
          </a:p>
        </p:txBody>
      </p:sp>
      <p:sp>
        <p:nvSpPr>
          <p:cNvPr id="22" name="TextBox 44">
            <a:extLst>
              <a:ext uri="{FF2B5EF4-FFF2-40B4-BE49-F238E27FC236}">
                <a16:creationId xmlns:a16="http://schemas.microsoft.com/office/drawing/2014/main" id="{6C5C3F9D-2F8E-49EF-B1C2-3AA3239389A1}"/>
              </a:ext>
            </a:extLst>
          </p:cNvPr>
          <p:cNvSpPr txBox="1"/>
          <p:nvPr/>
        </p:nvSpPr>
        <p:spPr>
          <a:xfrm>
            <a:off x="6744069" y="1930702"/>
            <a:ext cx="712734" cy="1169551"/>
          </a:xfrm>
          <a:prstGeom prst="rect">
            <a:avLst/>
          </a:prstGeom>
          <a:noFill/>
        </p:spPr>
        <p:txBody>
          <a:bodyPr wrap="square" rtlCol="0">
            <a:spAutoFit/>
          </a:bodyPr>
          <a:lstStyle/>
          <a:p>
            <a:pPr algn="ctr"/>
            <a:r>
              <a:rPr lang="en-US" sz="7000" dirty="0">
                <a:solidFill>
                  <a:srgbClr val="656B87"/>
                </a:solidFill>
                <a:latin typeface="Source Sans Pro" charset="0"/>
                <a:ea typeface="Source Sans Pro" charset="0"/>
                <a:cs typeface="Source Sans Pro" charset="0"/>
              </a:rPr>
              <a:t>1</a:t>
            </a:r>
          </a:p>
        </p:txBody>
      </p:sp>
      <p:sp>
        <p:nvSpPr>
          <p:cNvPr id="23" name="Subtitle 2">
            <a:extLst>
              <a:ext uri="{FF2B5EF4-FFF2-40B4-BE49-F238E27FC236}">
                <a16:creationId xmlns:a16="http://schemas.microsoft.com/office/drawing/2014/main" id="{CB85BA4E-A3D5-4CE2-BA23-8A8E1B6DB6C7}"/>
              </a:ext>
            </a:extLst>
          </p:cNvPr>
          <p:cNvSpPr txBox="1">
            <a:spLocks/>
          </p:cNvSpPr>
          <p:nvPr/>
        </p:nvSpPr>
        <p:spPr>
          <a:xfrm>
            <a:off x="7517532" y="5346421"/>
            <a:ext cx="3601304" cy="5253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rPr>
              <a:t>单击此处可编辑内容，根据您的需要自由拉伸文本框大小单击此处可编辑内容，根据您的需要自由拉伸文本框大小</a:t>
            </a: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a:p>
            <a:pPr lvl="0" algn="l" defTabSz="914400">
              <a:lnSpc>
                <a:spcPct val="100000"/>
              </a:lnSpc>
              <a:spcBef>
                <a:spcPts val="0"/>
              </a:spcBef>
            </a:pPr>
            <a:endParaRPr lang="en-US" altLang="zh-CN" sz="900" dirty="0">
              <a:solidFill>
                <a:srgbClr val="FFFFFF">
                  <a:lumMod val="50000"/>
                </a:srgb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TextBox 15">
            <a:extLst>
              <a:ext uri="{FF2B5EF4-FFF2-40B4-BE49-F238E27FC236}">
                <a16:creationId xmlns:a16="http://schemas.microsoft.com/office/drawing/2014/main" id="{71FE62BE-4F62-43EF-BCE1-86665B33040F}"/>
              </a:ext>
            </a:extLst>
          </p:cNvPr>
          <p:cNvSpPr txBox="1"/>
          <p:nvPr/>
        </p:nvSpPr>
        <p:spPr>
          <a:xfrm>
            <a:off x="7551643" y="5114585"/>
            <a:ext cx="954107" cy="246221"/>
          </a:xfrm>
          <a:prstGeom prst="rect">
            <a:avLst/>
          </a:prstGeom>
          <a:noFill/>
        </p:spPr>
        <p:txBody>
          <a:bodyPr wrap="none" rtlCol="0" anchor="ctr" anchorCtr="0">
            <a:spAutoFit/>
          </a:bodyPr>
          <a:lstStyle/>
          <a:p>
            <a:r>
              <a:rPr lang="zh-CN" altLang="en-US" sz="1000" dirty="0">
                <a:solidFill>
                  <a:schemeClr val="bg1">
                    <a:lumMod val="50000"/>
                  </a:schemeClr>
                </a:solidFill>
                <a:latin typeface="Montserrat" charset="0"/>
                <a:ea typeface="Montserrat" charset="0"/>
                <a:cs typeface="Montserrat" charset="0"/>
              </a:rPr>
              <a:t>加入标题描述</a:t>
            </a:r>
            <a:endParaRPr lang="en-US" altLang="zh-CN" sz="1000" dirty="0">
              <a:solidFill>
                <a:schemeClr val="bg1">
                  <a:lumMod val="50000"/>
                </a:schemeClr>
              </a:solidFill>
              <a:latin typeface="Montserrat" charset="0"/>
              <a:ea typeface="Montserrat" charset="0"/>
              <a:cs typeface="Montserrat" charset="0"/>
            </a:endParaRPr>
          </a:p>
        </p:txBody>
      </p:sp>
      <p:sp>
        <p:nvSpPr>
          <p:cNvPr id="25" name="TextBox 43">
            <a:extLst>
              <a:ext uri="{FF2B5EF4-FFF2-40B4-BE49-F238E27FC236}">
                <a16:creationId xmlns:a16="http://schemas.microsoft.com/office/drawing/2014/main" id="{0C218AC2-5401-4AAA-8EB3-79DEB115E1BC}"/>
              </a:ext>
            </a:extLst>
          </p:cNvPr>
          <p:cNvSpPr txBox="1"/>
          <p:nvPr/>
        </p:nvSpPr>
        <p:spPr>
          <a:xfrm>
            <a:off x="6744069" y="4840175"/>
            <a:ext cx="712734" cy="1169551"/>
          </a:xfrm>
          <a:prstGeom prst="rect">
            <a:avLst/>
          </a:prstGeom>
          <a:noFill/>
        </p:spPr>
        <p:txBody>
          <a:bodyPr wrap="square" rtlCol="0">
            <a:spAutoFit/>
          </a:bodyPr>
          <a:lstStyle/>
          <a:p>
            <a:pPr algn="ctr"/>
            <a:r>
              <a:rPr lang="en-US" sz="7000" dirty="0">
                <a:solidFill>
                  <a:srgbClr val="656B87"/>
                </a:solidFill>
                <a:latin typeface="Source Sans Pro" charset="0"/>
                <a:ea typeface="Source Sans Pro" charset="0"/>
                <a:cs typeface="Source Sans Pro" charset="0"/>
              </a:rPr>
              <a:t>4</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250" fill="hold"/>
                                        <p:tgtEl>
                                          <p:spTgt spid="14"/>
                                        </p:tgtEl>
                                        <p:attrNameLst>
                                          <p:attrName>ppt_x</p:attrName>
                                        </p:attrNameLst>
                                      </p:cBhvr>
                                      <p:tavLst>
                                        <p:tav tm="0">
                                          <p:val>
                                            <p:strVal val="#ppt_x"/>
                                          </p:val>
                                        </p:tav>
                                        <p:tav tm="100000">
                                          <p:val>
                                            <p:strVal val="#ppt_x"/>
                                          </p:val>
                                        </p:tav>
                                      </p:tavLst>
                                    </p:anim>
                                    <p:anim calcmode="lin" valueType="num">
                                      <p:cBhvr additive="base">
                                        <p:cTn id="17" dur="25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250" fill="hold"/>
                                        <p:tgtEl>
                                          <p:spTgt spid="15"/>
                                        </p:tgtEl>
                                        <p:attrNameLst>
                                          <p:attrName>ppt_x</p:attrName>
                                        </p:attrNameLst>
                                      </p:cBhvr>
                                      <p:tavLst>
                                        <p:tav tm="0">
                                          <p:val>
                                            <p:strVal val="#ppt_x"/>
                                          </p:val>
                                        </p:tav>
                                        <p:tav tm="100000">
                                          <p:val>
                                            <p:strVal val="#ppt_x"/>
                                          </p:val>
                                        </p:tav>
                                      </p:tavLst>
                                    </p:anim>
                                    <p:anim calcmode="lin" valueType="num">
                                      <p:cBhvr additive="base">
                                        <p:cTn id="22" dur="25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50" fill="hold"/>
                                        <p:tgtEl>
                                          <p:spTgt spid="16"/>
                                        </p:tgtEl>
                                        <p:attrNameLst>
                                          <p:attrName>ppt_x</p:attrName>
                                        </p:attrNameLst>
                                      </p:cBhvr>
                                      <p:tavLst>
                                        <p:tav tm="0">
                                          <p:val>
                                            <p:strVal val="#ppt_x"/>
                                          </p:val>
                                        </p:tav>
                                        <p:tav tm="100000">
                                          <p:val>
                                            <p:strVal val="#ppt_x"/>
                                          </p:val>
                                        </p:tav>
                                      </p:tavLst>
                                    </p:anim>
                                    <p:anim calcmode="lin" valueType="num">
                                      <p:cBhvr additive="base">
                                        <p:cTn id="27" dur="25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250" fill="hold"/>
                                        <p:tgtEl>
                                          <p:spTgt spid="17"/>
                                        </p:tgtEl>
                                        <p:attrNameLst>
                                          <p:attrName>ppt_x</p:attrName>
                                        </p:attrNameLst>
                                      </p:cBhvr>
                                      <p:tavLst>
                                        <p:tav tm="0">
                                          <p:val>
                                            <p:strVal val="#ppt_x"/>
                                          </p:val>
                                        </p:tav>
                                        <p:tav tm="100000">
                                          <p:val>
                                            <p:strVal val="#ppt_x"/>
                                          </p:val>
                                        </p:tav>
                                      </p:tavLst>
                                    </p:anim>
                                    <p:anim calcmode="lin" valueType="num">
                                      <p:cBhvr additive="base">
                                        <p:cTn id="32" dur="25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250" fill="hold"/>
                                        <p:tgtEl>
                                          <p:spTgt spid="18"/>
                                        </p:tgtEl>
                                        <p:attrNameLst>
                                          <p:attrName>ppt_x</p:attrName>
                                        </p:attrNameLst>
                                      </p:cBhvr>
                                      <p:tavLst>
                                        <p:tav tm="0">
                                          <p:val>
                                            <p:strVal val="#ppt_x"/>
                                          </p:val>
                                        </p:tav>
                                        <p:tav tm="100000">
                                          <p:val>
                                            <p:strVal val="#ppt_x"/>
                                          </p:val>
                                        </p:tav>
                                      </p:tavLst>
                                    </p:anim>
                                    <p:anim calcmode="lin" valueType="num">
                                      <p:cBhvr additive="base">
                                        <p:cTn id="37" dur="25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250" fill="hold"/>
                                        <p:tgtEl>
                                          <p:spTgt spid="19"/>
                                        </p:tgtEl>
                                        <p:attrNameLst>
                                          <p:attrName>ppt_x</p:attrName>
                                        </p:attrNameLst>
                                      </p:cBhvr>
                                      <p:tavLst>
                                        <p:tav tm="0">
                                          <p:val>
                                            <p:strVal val="#ppt_x"/>
                                          </p:val>
                                        </p:tav>
                                        <p:tav tm="100000">
                                          <p:val>
                                            <p:strVal val="#ppt_x"/>
                                          </p:val>
                                        </p:tav>
                                      </p:tavLst>
                                    </p:anim>
                                    <p:anim calcmode="lin" valueType="num">
                                      <p:cBhvr additive="base">
                                        <p:cTn id="42" dur="250" fill="hold"/>
                                        <p:tgtEl>
                                          <p:spTgt spid="19"/>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250" fill="hold"/>
                                        <p:tgtEl>
                                          <p:spTgt spid="20"/>
                                        </p:tgtEl>
                                        <p:attrNameLst>
                                          <p:attrName>ppt_x</p:attrName>
                                        </p:attrNameLst>
                                      </p:cBhvr>
                                      <p:tavLst>
                                        <p:tav tm="0">
                                          <p:val>
                                            <p:strVal val="#ppt_x"/>
                                          </p:val>
                                        </p:tav>
                                        <p:tav tm="100000">
                                          <p:val>
                                            <p:strVal val="#ppt_x"/>
                                          </p:val>
                                        </p:tav>
                                      </p:tavLst>
                                    </p:anim>
                                    <p:anim calcmode="lin" valueType="num">
                                      <p:cBhvr additive="base">
                                        <p:cTn id="47" dur="25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250" fill="hold"/>
                                        <p:tgtEl>
                                          <p:spTgt spid="21"/>
                                        </p:tgtEl>
                                        <p:attrNameLst>
                                          <p:attrName>ppt_x</p:attrName>
                                        </p:attrNameLst>
                                      </p:cBhvr>
                                      <p:tavLst>
                                        <p:tav tm="0">
                                          <p:val>
                                            <p:strVal val="#ppt_x"/>
                                          </p:val>
                                        </p:tav>
                                        <p:tav tm="100000">
                                          <p:val>
                                            <p:strVal val="#ppt_x"/>
                                          </p:val>
                                        </p:tav>
                                      </p:tavLst>
                                    </p:anim>
                                    <p:anim calcmode="lin" valueType="num">
                                      <p:cBhvr additive="base">
                                        <p:cTn id="52" dur="250" fill="hold"/>
                                        <p:tgtEl>
                                          <p:spTgt spid="21"/>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250" fill="hold"/>
                                        <p:tgtEl>
                                          <p:spTgt spid="22"/>
                                        </p:tgtEl>
                                        <p:attrNameLst>
                                          <p:attrName>ppt_x</p:attrName>
                                        </p:attrNameLst>
                                      </p:cBhvr>
                                      <p:tavLst>
                                        <p:tav tm="0">
                                          <p:val>
                                            <p:strVal val="#ppt_x"/>
                                          </p:val>
                                        </p:tav>
                                        <p:tav tm="100000">
                                          <p:val>
                                            <p:strVal val="#ppt_x"/>
                                          </p:val>
                                        </p:tav>
                                      </p:tavLst>
                                    </p:anim>
                                    <p:anim calcmode="lin" valueType="num">
                                      <p:cBhvr additive="base">
                                        <p:cTn id="57" dur="250" fill="hold"/>
                                        <p:tgtEl>
                                          <p:spTgt spid="22"/>
                                        </p:tgtEl>
                                        <p:attrNameLst>
                                          <p:attrName>ppt_y</p:attrName>
                                        </p:attrNameLst>
                                      </p:cBhvr>
                                      <p:tavLst>
                                        <p:tav tm="0">
                                          <p:val>
                                            <p:strVal val="1+#ppt_h/2"/>
                                          </p:val>
                                        </p:tav>
                                        <p:tav tm="100000">
                                          <p:val>
                                            <p:strVal val="#ppt_y"/>
                                          </p:val>
                                        </p:tav>
                                      </p:tavLst>
                                    </p:anim>
                                  </p:childTnLst>
                                </p:cTn>
                              </p:par>
                            </p:childTnLst>
                          </p:cTn>
                        </p:par>
                        <p:par>
                          <p:cTn id="58" fill="hold">
                            <p:stCondLst>
                              <p:cond delay="3250"/>
                            </p:stCondLst>
                            <p:childTnLst>
                              <p:par>
                                <p:cTn id="59" presetID="2" presetClass="entr" presetSubtype="4"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250" fill="hold"/>
                                        <p:tgtEl>
                                          <p:spTgt spid="23"/>
                                        </p:tgtEl>
                                        <p:attrNameLst>
                                          <p:attrName>ppt_x</p:attrName>
                                        </p:attrNameLst>
                                      </p:cBhvr>
                                      <p:tavLst>
                                        <p:tav tm="0">
                                          <p:val>
                                            <p:strVal val="#ppt_x"/>
                                          </p:val>
                                        </p:tav>
                                        <p:tav tm="100000">
                                          <p:val>
                                            <p:strVal val="#ppt_x"/>
                                          </p:val>
                                        </p:tav>
                                      </p:tavLst>
                                    </p:anim>
                                    <p:anim calcmode="lin" valueType="num">
                                      <p:cBhvr additive="base">
                                        <p:cTn id="62" dur="250" fill="hold"/>
                                        <p:tgtEl>
                                          <p:spTgt spid="23"/>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250" fill="hold"/>
                                        <p:tgtEl>
                                          <p:spTgt spid="24"/>
                                        </p:tgtEl>
                                        <p:attrNameLst>
                                          <p:attrName>ppt_x</p:attrName>
                                        </p:attrNameLst>
                                      </p:cBhvr>
                                      <p:tavLst>
                                        <p:tav tm="0">
                                          <p:val>
                                            <p:strVal val="#ppt_x"/>
                                          </p:val>
                                        </p:tav>
                                        <p:tav tm="100000">
                                          <p:val>
                                            <p:strVal val="#ppt_x"/>
                                          </p:val>
                                        </p:tav>
                                      </p:tavLst>
                                    </p:anim>
                                    <p:anim calcmode="lin" valueType="num">
                                      <p:cBhvr additive="base">
                                        <p:cTn id="67" dur="250" fill="hold"/>
                                        <p:tgtEl>
                                          <p:spTgt spid="24"/>
                                        </p:tgtEl>
                                        <p:attrNameLst>
                                          <p:attrName>ppt_y</p:attrName>
                                        </p:attrNameLst>
                                      </p:cBhvr>
                                      <p:tavLst>
                                        <p:tav tm="0">
                                          <p:val>
                                            <p:strVal val="1+#ppt_h/2"/>
                                          </p:val>
                                        </p:tav>
                                        <p:tav tm="100000">
                                          <p:val>
                                            <p:strVal val="#ppt_y"/>
                                          </p:val>
                                        </p:tav>
                                      </p:tavLst>
                                    </p:anim>
                                  </p:childTnLst>
                                </p:cTn>
                              </p:par>
                            </p:childTnLst>
                          </p:cTn>
                        </p:par>
                        <p:par>
                          <p:cTn id="68" fill="hold">
                            <p:stCondLst>
                              <p:cond delay="3750"/>
                            </p:stCondLst>
                            <p:childTnLst>
                              <p:par>
                                <p:cTn id="69" presetID="2" presetClass="entr" presetSubtype="4"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250" fill="hold"/>
                                        <p:tgtEl>
                                          <p:spTgt spid="25"/>
                                        </p:tgtEl>
                                        <p:attrNameLst>
                                          <p:attrName>ppt_x</p:attrName>
                                        </p:attrNameLst>
                                      </p:cBhvr>
                                      <p:tavLst>
                                        <p:tav tm="0">
                                          <p:val>
                                            <p:strVal val="#ppt_x"/>
                                          </p:val>
                                        </p:tav>
                                        <p:tav tm="100000">
                                          <p:val>
                                            <p:strVal val="#ppt_x"/>
                                          </p:val>
                                        </p:tav>
                                      </p:tavLst>
                                    </p:anim>
                                    <p:anim calcmode="lin" valueType="num">
                                      <p:cBhvr additive="base">
                                        <p:cTn id="72"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Group 149">
            <a:extLst>
              <a:ext uri="{FF2B5EF4-FFF2-40B4-BE49-F238E27FC236}">
                <a16:creationId xmlns:a16="http://schemas.microsoft.com/office/drawing/2014/main" id="{E8C4BD84-2ECC-466B-A5D3-011FDA8B7405}"/>
              </a:ext>
            </a:extLst>
          </p:cNvPr>
          <p:cNvGrpSpPr/>
          <p:nvPr/>
        </p:nvGrpSpPr>
        <p:grpSpPr>
          <a:xfrm>
            <a:off x="7915547" y="3119721"/>
            <a:ext cx="2786026" cy="920536"/>
            <a:chOff x="4597686" y="3155872"/>
            <a:chExt cx="2089715" cy="648153"/>
          </a:xfrm>
        </p:grpSpPr>
        <p:sp>
          <p:nvSpPr>
            <p:cNvPr id="7" name="TextBox 37">
              <a:extLst>
                <a:ext uri="{FF2B5EF4-FFF2-40B4-BE49-F238E27FC236}">
                  <a16:creationId xmlns:a16="http://schemas.microsoft.com/office/drawing/2014/main" id="{803B70E6-F4F8-4857-BD36-3F67A9AAF0C4}"/>
                </a:ext>
              </a:extLst>
            </p:cNvPr>
            <p:cNvSpPr txBox="1"/>
            <p:nvPr/>
          </p:nvSpPr>
          <p:spPr>
            <a:xfrm>
              <a:off x="4597686" y="3155872"/>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38">
              <a:extLst>
                <a:ext uri="{FF2B5EF4-FFF2-40B4-BE49-F238E27FC236}">
                  <a16:creationId xmlns:a16="http://schemas.microsoft.com/office/drawing/2014/main" id="{509743C1-1EE5-4058-886D-25B67898972B}"/>
                </a:ext>
              </a:extLst>
            </p:cNvPr>
            <p:cNvSpPr txBox="1"/>
            <p:nvPr/>
          </p:nvSpPr>
          <p:spPr>
            <a:xfrm>
              <a:off x="4597686" y="3348941"/>
              <a:ext cx="2089715" cy="455084"/>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a:p>
              <a:pPr lvl="0"/>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10" name="Group 155">
            <a:extLst>
              <a:ext uri="{FF2B5EF4-FFF2-40B4-BE49-F238E27FC236}">
                <a16:creationId xmlns:a16="http://schemas.microsoft.com/office/drawing/2014/main" id="{F0EA2B0A-A738-4A0E-B821-F3494DD08ACE}"/>
              </a:ext>
            </a:extLst>
          </p:cNvPr>
          <p:cNvGrpSpPr/>
          <p:nvPr/>
        </p:nvGrpSpPr>
        <p:grpSpPr>
          <a:xfrm>
            <a:off x="7915548" y="4103394"/>
            <a:ext cx="2713104" cy="920541"/>
            <a:chOff x="4597685" y="3914331"/>
            <a:chExt cx="2035018" cy="648155"/>
          </a:xfrm>
        </p:grpSpPr>
        <p:sp>
          <p:nvSpPr>
            <p:cNvPr id="14" name="TextBox 43">
              <a:extLst>
                <a:ext uri="{FF2B5EF4-FFF2-40B4-BE49-F238E27FC236}">
                  <a16:creationId xmlns:a16="http://schemas.microsoft.com/office/drawing/2014/main" id="{A21928F2-B305-4322-9B28-BD804AAFADEE}"/>
                </a:ext>
              </a:extLst>
            </p:cNvPr>
            <p:cNvSpPr txBox="1"/>
            <p:nvPr/>
          </p:nvSpPr>
          <p:spPr>
            <a:xfrm>
              <a:off x="4597686" y="3914331"/>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4">
              <a:extLst>
                <a:ext uri="{FF2B5EF4-FFF2-40B4-BE49-F238E27FC236}">
                  <a16:creationId xmlns:a16="http://schemas.microsoft.com/office/drawing/2014/main" id="{0F8D5854-99C1-42B3-932A-28E88DB20F3C}"/>
                </a:ext>
              </a:extLst>
            </p:cNvPr>
            <p:cNvSpPr txBox="1"/>
            <p:nvPr/>
          </p:nvSpPr>
          <p:spPr>
            <a:xfrm>
              <a:off x="4597685" y="4107403"/>
              <a:ext cx="2035018" cy="455083"/>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a:p>
              <a:pPr lvl="0"/>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16" name="Group 161">
            <a:extLst>
              <a:ext uri="{FF2B5EF4-FFF2-40B4-BE49-F238E27FC236}">
                <a16:creationId xmlns:a16="http://schemas.microsoft.com/office/drawing/2014/main" id="{7CC4AD90-88D4-416C-8CDB-124AAE187771}"/>
              </a:ext>
            </a:extLst>
          </p:cNvPr>
          <p:cNvGrpSpPr/>
          <p:nvPr/>
        </p:nvGrpSpPr>
        <p:grpSpPr>
          <a:xfrm>
            <a:off x="7915548" y="5114064"/>
            <a:ext cx="2713104" cy="920538"/>
            <a:chOff x="4597685" y="3914331"/>
            <a:chExt cx="2035018" cy="648152"/>
          </a:xfrm>
        </p:grpSpPr>
        <p:sp>
          <p:nvSpPr>
            <p:cNvPr id="17" name="TextBox 49">
              <a:extLst>
                <a:ext uri="{FF2B5EF4-FFF2-40B4-BE49-F238E27FC236}">
                  <a16:creationId xmlns:a16="http://schemas.microsoft.com/office/drawing/2014/main" id="{D97A61EE-15D8-43C5-AE84-79772713C0C0}"/>
                </a:ext>
              </a:extLst>
            </p:cNvPr>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50">
              <a:extLst>
                <a:ext uri="{FF2B5EF4-FFF2-40B4-BE49-F238E27FC236}">
                  <a16:creationId xmlns:a16="http://schemas.microsoft.com/office/drawing/2014/main" id="{101A76B5-F271-495F-9D5D-B0957D5C719B}"/>
                </a:ext>
              </a:extLst>
            </p:cNvPr>
            <p:cNvSpPr txBox="1"/>
            <p:nvPr/>
          </p:nvSpPr>
          <p:spPr>
            <a:xfrm>
              <a:off x="4597685" y="4107400"/>
              <a:ext cx="2035018" cy="455083"/>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a:p>
              <a:pPr lvl="0"/>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19" name="Group 170">
            <a:extLst>
              <a:ext uri="{FF2B5EF4-FFF2-40B4-BE49-F238E27FC236}">
                <a16:creationId xmlns:a16="http://schemas.microsoft.com/office/drawing/2014/main" id="{0E2CCF09-202B-4DD4-B082-BB41CCB9D172}"/>
              </a:ext>
            </a:extLst>
          </p:cNvPr>
          <p:cNvGrpSpPr/>
          <p:nvPr/>
        </p:nvGrpSpPr>
        <p:grpSpPr>
          <a:xfrm>
            <a:off x="7002702" y="3091322"/>
            <a:ext cx="666124" cy="647054"/>
            <a:chOff x="630683" y="3383511"/>
            <a:chExt cx="469021" cy="455593"/>
          </a:xfrm>
          <a:noFill/>
        </p:grpSpPr>
        <p:sp>
          <p:nvSpPr>
            <p:cNvPr id="20" name="Oval 171">
              <a:extLst>
                <a:ext uri="{FF2B5EF4-FFF2-40B4-BE49-F238E27FC236}">
                  <a16:creationId xmlns:a16="http://schemas.microsoft.com/office/drawing/2014/main" id="{5105F665-C67D-4306-A98F-05287CAFE0AA}"/>
                </a:ext>
              </a:extLst>
            </p:cNvPr>
            <p:cNvSpPr>
              <a:spLocks noChangeAspect="1"/>
            </p:cNvSpPr>
            <p:nvPr/>
          </p:nvSpPr>
          <p:spPr>
            <a:xfrm>
              <a:off x="630683" y="3383511"/>
              <a:ext cx="469021" cy="455593"/>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7">
              <a:extLst>
                <a:ext uri="{FF2B5EF4-FFF2-40B4-BE49-F238E27FC236}">
                  <a16:creationId xmlns:a16="http://schemas.microsoft.com/office/drawing/2014/main" id="{1DCA0A8E-791E-4D1C-A8EE-F266ADA4D5F5}"/>
                </a:ext>
              </a:extLst>
            </p:cNvPr>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73">
            <a:extLst>
              <a:ext uri="{FF2B5EF4-FFF2-40B4-BE49-F238E27FC236}">
                <a16:creationId xmlns:a16="http://schemas.microsoft.com/office/drawing/2014/main" id="{3CE0187C-53F5-416E-A0AE-8CDBB582CF23}"/>
              </a:ext>
            </a:extLst>
          </p:cNvPr>
          <p:cNvGrpSpPr/>
          <p:nvPr/>
        </p:nvGrpSpPr>
        <p:grpSpPr>
          <a:xfrm>
            <a:off x="7002702" y="5090348"/>
            <a:ext cx="666124" cy="647054"/>
            <a:chOff x="3428938" y="4190009"/>
            <a:chExt cx="469021" cy="455593"/>
          </a:xfrm>
          <a:noFill/>
        </p:grpSpPr>
        <p:sp>
          <p:nvSpPr>
            <p:cNvPr id="23" name="Oval 174">
              <a:extLst>
                <a:ext uri="{FF2B5EF4-FFF2-40B4-BE49-F238E27FC236}">
                  <a16:creationId xmlns:a16="http://schemas.microsoft.com/office/drawing/2014/main" id="{B41BD85C-8990-4963-ACFF-600C06D5F55A}"/>
                </a:ext>
              </a:extLst>
            </p:cNvPr>
            <p:cNvSpPr>
              <a:spLocks noChangeAspect="1"/>
            </p:cNvSpPr>
            <p:nvPr/>
          </p:nvSpPr>
          <p:spPr>
            <a:xfrm>
              <a:off x="3428938" y="4190009"/>
              <a:ext cx="469021" cy="455593"/>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83">
              <a:extLst>
                <a:ext uri="{FF2B5EF4-FFF2-40B4-BE49-F238E27FC236}">
                  <a16:creationId xmlns:a16="http://schemas.microsoft.com/office/drawing/2014/main" id="{29763FB7-8854-46CB-83A6-7A9B74BBA4C8}"/>
                </a:ext>
              </a:extLst>
            </p:cNvPr>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76">
            <a:extLst>
              <a:ext uri="{FF2B5EF4-FFF2-40B4-BE49-F238E27FC236}">
                <a16:creationId xmlns:a16="http://schemas.microsoft.com/office/drawing/2014/main" id="{8A094470-1C73-43D8-A732-FF9CF4F5C858}"/>
              </a:ext>
            </a:extLst>
          </p:cNvPr>
          <p:cNvGrpSpPr/>
          <p:nvPr/>
        </p:nvGrpSpPr>
        <p:grpSpPr>
          <a:xfrm>
            <a:off x="7002702" y="4119445"/>
            <a:ext cx="666124" cy="647054"/>
            <a:chOff x="6299532" y="3384456"/>
            <a:chExt cx="469021" cy="455593"/>
          </a:xfrm>
          <a:noFill/>
        </p:grpSpPr>
        <p:sp>
          <p:nvSpPr>
            <p:cNvPr id="26" name="Oval 177">
              <a:extLst>
                <a:ext uri="{FF2B5EF4-FFF2-40B4-BE49-F238E27FC236}">
                  <a16:creationId xmlns:a16="http://schemas.microsoft.com/office/drawing/2014/main" id="{00561E14-C160-46C1-BD09-0AD8F0829B93}"/>
                </a:ext>
              </a:extLst>
            </p:cNvPr>
            <p:cNvSpPr>
              <a:spLocks noChangeAspect="1"/>
            </p:cNvSpPr>
            <p:nvPr/>
          </p:nvSpPr>
          <p:spPr>
            <a:xfrm>
              <a:off x="6299532" y="3384456"/>
              <a:ext cx="469021" cy="455593"/>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36">
              <a:extLst>
                <a:ext uri="{FF2B5EF4-FFF2-40B4-BE49-F238E27FC236}">
                  <a16:creationId xmlns:a16="http://schemas.microsoft.com/office/drawing/2014/main" id="{6AF22537-0D90-4AD4-A60F-5D200EF83DB1}"/>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55">
            <a:extLst>
              <a:ext uri="{FF2B5EF4-FFF2-40B4-BE49-F238E27FC236}">
                <a16:creationId xmlns:a16="http://schemas.microsoft.com/office/drawing/2014/main" id="{56876CB9-65AC-453A-ACF0-212CE54BC598}"/>
              </a:ext>
            </a:extLst>
          </p:cNvPr>
          <p:cNvGrpSpPr/>
          <p:nvPr/>
        </p:nvGrpSpPr>
        <p:grpSpPr>
          <a:xfrm>
            <a:off x="7915547" y="2064662"/>
            <a:ext cx="2713104" cy="920539"/>
            <a:chOff x="4597685" y="3914331"/>
            <a:chExt cx="2035018" cy="648153"/>
          </a:xfrm>
        </p:grpSpPr>
        <p:sp>
          <p:nvSpPr>
            <p:cNvPr id="29" name="TextBox 43">
              <a:extLst>
                <a:ext uri="{FF2B5EF4-FFF2-40B4-BE49-F238E27FC236}">
                  <a16:creationId xmlns:a16="http://schemas.microsoft.com/office/drawing/2014/main" id="{9745D941-63EE-4E36-A2C5-5F52F4579166}"/>
                </a:ext>
              </a:extLst>
            </p:cNvPr>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44">
              <a:extLst>
                <a:ext uri="{FF2B5EF4-FFF2-40B4-BE49-F238E27FC236}">
                  <a16:creationId xmlns:a16="http://schemas.microsoft.com/office/drawing/2014/main" id="{46E16BFE-BB7F-45D1-933E-CC0D6DA6E2DF}"/>
                </a:ext>
              </a:extLst>
            </p:cNvPr>
            <p:cNvSpPr txBox="1"/>
            <p:nvPr/>
          </p:nvSpPr>
          <p:spPr>
            <a:xfrm>
              <a:off x="4597685" y="4107401"/>
              <a:ext cx="2035018" cy="455083"/>
            </a:xfrm>
            <a:prstGeom prst="rect">
              <a:avLst/>
            </a:prstGeom>
            <a:noFill/>
          </p:spPr>
          <p:txBody>
            <a:bodyPr wrap="square" lIns="0" tIns="0" rIns="0" bIns="0" rtlCol="0" anchor="t">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a:p>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31" name="Group 176">
            <a:extLst>
              <a:ext uri="{FF2B5EF4-FFF2-40B4-BE49-F238E27FC236}">
                <a16:creationId xmlns:a16="http://schemas.microsoft.com/office/drawing/2014/main" id="{FB2254C0-BF37-4E1C-A5D3-A92E901364F8}"/>
              </a:ext>
            </a:extLst>
          </p:cNvPr>
          <p:cNvGrpSpPr/>
          <p:nvPr/>
        </p:nvGrpSpPr>
        <p:grpSpPr>
          <a:xfrm>
            <a:off x="7002701" y="2080709"/>
            <a:ext cx="666124" cy="647054"/>
            <a:chOff x="6299532" y="3384456"/>
            <a:chExt cx="469021" cy="455593"/>
          </a:xfrm>
          <a:noFill/>
        </p:grpSpPr>
        <p:sp>
          <p:nvSpPr>
            <p:cNvPr id="32" name="Oval 177">
              <a:extLst>
                <a:ext uri="{FF2B5EF4-FFF2-40B4-BE49-F238E27FC236}">
                  <a16:creationId xmlns:a16="http://schemas.microsoft.com/office/drawing/2014/main" id="{D09FB9B8-FBE9-47FE-BA1A-786B0B6A5FE9}"/>
                </a:ext>
              </a:extLst>
            </p:cNvPr>
            <p:cNvSpPr>
              <a:spLocks noChangeAspect="1"/>
            </p:cNvSpPr>
            <p:nvPr/>
          </p:nvSpPr>
          <p:spPr>
            <a:xfrm>
              <a:off x="6299532" y="3384456"/>
              <a:ext cx="469021" cy="455593"/>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6">
              <a:extLst>
                <a:ext uri="{FF2B5EF4-FFF2-40B4-BE49-F238E27FC236}">
                  <a16:creationId xmlns:a16="http://schemas.microsoft.com/office/drawing/2014/main" id="{B866D6D6-E3E7-40E6-B215-F07F0D2E1C83}"/>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组合 33">
            <a:extLst>
              <a:ext uri="{FF2B5EF4-FFF2-40B4-BE49-F238E27FC236}">
                <a16:creationId xmlns:a16="http://schemas.microsoft.com/office/drawing/2014/main" id="{28601E09-5845-4FC9-A264-4C1A1843D813}"/>
              </a:ext>
            </a:extLst>
          </p:cNvPr>
          <p:cNvGrpSpPr/>
          <p:nvPr/>
        </p:nvGrpSpPr>
        <p:grpSpPr>
          <a:xfrm>
            <a:off x="1759326" y="1744145"/>
            <a:ext cx="4473156" cy="4387460"/>
            <a:chOff x="1311264" y="1939967"/>
            <a:chExt cx="2342633" cy="2297754"/>
          </a:xfrm>
        </p:grpSpPr>
        <p:sp>
          <p:nvSpPr>
            <p:cNvPr id="35" name="椭圆 34">
              <a:extLst>
                <a:ext uri="{FF2B5EF4-FFF2-40B4-BE49-F238E27FC236}">
                  <a16:creationId xmlns:a16="http://schemas.microsoft.com/office/drawing/2014/main" id="{F8A5B68B-1B14-4D61-A250-67498E1EE28C}"/>
                </a:ext>
              </a:extLst>
            </p:cNvPr>
            <p:cNvSpPr/>
            <p:nvPr/>
          </p:nvSpPr>
          <p:spPr>
            <a:xfrm>
              <a:off x="1311264" y="2189999"/>
              <a:ext cx="2072913" cy="2047722"/>
            </a:xfrm>
            <a:prstGeom prst="ellipse">
              <a:avLst/>
            </a:prstGeom>
            <a:noFill/>
            <a:ln w="57150" cap="flat" cmpd="sng" algn="ctr">
              <a:solidFill>
                <a:srgbClr val="656B87"/>
              </a:solidFill>
              <a:prstDash val="sysDot"/>
              <a:miter lim="800000"/>
            </a:ln>
            <a:effectLst/>
          </p:spPr>
          <p:txBody>
            <a:bodyPr anchor="ctr"/>
            <a:lstStyle/>
            <a:p>
              <a:pPr eaLnBrk="1" fontAlgn="auto" hangingPunct="1">
                <a:spcBef>
                  <a:spcPts val="0"/>
                </a:spcBef>
                <a:spcAft>
                  <a:spcPts val="0"/>
                </a:spcAft>
                <a:defRPr/>
              </a:pPr>
              <a:endParaRPr lang="zh-CN" altLang="en-US" sz="2800" kern="0" dirty="0">
                <a:solidFill>
                  <a:prstClr val="white"/>
                </a:solidFill>
                <a:latin typeface="Arial" panose="020B0604020202020204" pitchFamily="34" charset="0"/>
              </a:endParaRPr>
            </a:p>
          </p:txBody>
        </p:sp>
        <p:sp>
          <p:nvSpPr>
            <p:cNvPr id="36" name="椭圆 35">
              <a:extLst>
                <a:ext uri="{FF2B5EF4-FFF2-40B4-BE49-F238E27FC236}">
                  <a16:creationId xmlns:a16="http://schemas.microsoft.com/office/drawing/2014/main" id="{961B4D85-F4D3-4F49-ACB9-F59FB4C26836}"/>
                </a:ext>
              </a:extLst>
            </p:cNvPr>
            <p:cNvSpPr/>
            <p:nvPr/>
          </p:nvSpPr>
          <p:spPr>
            <a:xfrm>
              <a:off x="2938957" y="2294381"/>
              <a:ext cx="565457" cy="559883"/>
            </a:xfrm>
            <a:prstGeom prst="ellipse">
              <a:avLst/>
            </a:prstGeom>
            <a:solidFill>
              <a:srgbClr val="656B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pic>
          <p:nvPicPr>
            <p:cNvPr id="37" name="图片 29">
              <a:extLst>
                <a:ext uri="{FF2B5EF4-FFF2-40B4-BE49-F238E27FC236}">
                  <a16:creationId xmlns:a16="http://schemas.microsoft.com/office/drawing/2014/main" id="{CF908003-EAC1-4673-B1B7-34A8122C5271}"/>
                </a:ext>
              </a:extLst>
            </p:cNvPr>
            <p:cNvPicPr>
              <a:picLocks noChangeAspect="1"/>
            </p:cNvPicPr>
            <p:nvPr/>
          </p:nvPicPr>
          <p:blipFill>
            <a:blip r:embed="rId3"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椭圆 37">
              <a:extLst>
                <a:ext uri="{FF2B5EF4-FFF2-40B4-BE49-F238E27FC236}">
                  <a16:creationId xmlns:a16="http://schemas.microsoft.com/office/drawing/2014/main" id="{013800A3-769B-49AC-8BA6-E65C5044A081}"/>
                </a:ext>
              </a:extLst>
            </p:cNvPr>
            <p:cNvSpPr/>
            <p:nvPr/>
          </p:nvSpPr>
          <p:spPr>
            <a:xfrm>
              <a:off x="2310155" y="1939967"/>
              <a:ext cx="548405" cy="543035"/>
            </a:xfrm>
            <a:prstGeom prst="ellipse">
              <a:avLst/>
            </a:prstGeom>
            <a:solidFill>
              <a:srgbClr val="656B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dirty="0">
                <a:solidFill>
                  <a:prstClr val="white"/>
                </a:solidFill>
                <a:latin typeface="Calibri" panose="020F0502020204030204"/>
                <a:ea typeface="宋体" panose="02010600030101010101" pitchFamily="2" charset="-122"/>
              </a:endParaRPr>
            </a:p>
          </p:txBody>
        </p:sp>
        <p:pic>
          <p:nvPicPr>
            <p:cNvPr id="39" name="图片 32">
              <a:extLst>
                <a:ext uri="{FF2B5EF4-FFF2-40B4-BE49-F238E27FC236}">
                  <a16:creationId xmlns:a16="http://schemas.microsoft.com/office/drawing/2014/main" id="{9CC4D944-8867-49C9-893B-8DF1CA01D1F4}"/>
                </a:ext>
              </a:extLst>
            </p:cNvPr>
            <p:cNvPicPr>
              <a:picLocks noChangeAspect="1"/>
            </p:cNvPicPr>
            <p:nvPr/>
          </p:nvPicPr>
          <p:blipFill>
            <a:blip r:embed="rId4"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椭圆 39">
              <a:extLst>
                <a:ext uri="{FF2B5EF4-FFF2-40B4-BE49-F238E27FC236}">
                  <a16:creationId xmlns:a16="http://schemas.microsoft.com/office/drawing/2014/main" id="{43F623B9-702F-48E0-9101-3FB4BD6771EA}"/>
                </a:ext>
              </a:extLst>
            </p:cNvPr>
            <p:cNvSpPr/>
            <p:nvPr/>
          </p:nvSpPr>
          <p:spPr>
            <a:xfrm>
              <a:off x="3105492" y="2996053"/>
              <a:ext cx="548405" cy="541739"/>
            </a:xfrm>
            <a:prstGeom prst="ellipse">
              <a:avLst/>
            </a:prstGeom>
            <a:solidFill>
              <a:srgbClr val="656B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1" name="任意多边形 12">
              <a:extLst>
                <a:ext uri="{FF2B5EF4-FFF2-40B4-BE49-F238E27FC236}">
                  <a16:creationId xmlns:a16="http://schemas.microsoft.com/office/drawing/2014/main" id="{BD7A699F-E2E0-4273-B61E-1464D9921C4D}"/>
                </a:ext>
              </a:extLst>
            </p:cNvPr>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2" name="椭圆 41">
              <a:extLst>
                <a:ext uri="{FF2B5EF4-FFF2-40B4-BE49-F238E27FC236}">
                  <a16:creationId xmlns:a16="http://schemas.microsoft.com/office/drawing/2014/main" id="{DEB7E46A-5ADE-4FA0-AAD9-CAF967324986}"/>
                </a:ext>
              </a:extLst>
            </p:cNvPr>
            <p:cNvSpPr/>
            <p:nvPr/>
          </p:nvSpPr>
          <p:spPr>
            <a:xfrm>
              <a:off x="2879935" y="3715393"/>
              <a:ext cx="447382" cy="443241"/>
            </a:xfrm>
            <a:prstGeom prst="ellipse">
              <a:avLst/>
            </a:prstGeom>
            <a:solidFill>
              <a:srgbClr val="656B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dirty="0">
                <a:solidFill>
                  <a:prstClr val="white"/>
                </a:solidFill>
                <a:latin typeface="Calibri" panose="020F0502020204030204"/>
                <a:ea typeface="宋体" panose="02010600030101010101" pitchFamily="2" charset="-122"/>
              </a:endParaRPr>
            </a:p>
          </p:txBody>
        </p:sp>
        <p:sp>
          <p:nvSpPr>
            <p:cNvPr id="43" name="任意多边形 14">
              <a:extLst>
                <a:ext uri="{FF2B5EF4-FFF2-40B4-BE49-F238E27FC236}">
                  <a16:creationId xmlns:a16="http://schemas.microsoft.com/office/drawing/2014/main" id="{F8ED52B5-CB15-44C9-AD56-C6EFAFCA2E61}"/>
                </a:ext>
              </a:extLst>
            </p:cNvPr>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矩形 43">
              <a:extLst>
                <a:ext uri="{FF2B5EF4-FFF2-40B4-BE49-F238E27FC236}">
                  <a16:creationId xmlns:a16="http://schemas.microsoft.com/office/drawing/2014/main" id="{EC78E4AF-280B-4061-994E-47220D34B6F4}"/>
                </a:ext>
              </a:extLst>
            </p:cNvPr>
            <p:cNvSpPr/>
            <p:nvPr/>
          </p:nvSpPr>
          <p:spPr>
            <a:xfrm>
              <a:off x="1827385" y="2852617"/>
              <a:ext cx="633996" cy="693097"/>
            </a:xfrm>
            <a:prstGeom prst="rect">
              <a:avLst/>
            </a:prstGeom>
          </p:spPr>
          <p:txBody>
            <a:bodyPr wrap="none">
              <a:spAutoFit/>
            </a:bodyPr>
            <a:lstStyle/>
            <a:p>
              <a:pPr>
                <a:defRPr/>
              </a:pPr>
              <a:r>
                <a:rPr lang="zh-CN" altLang="en-US" sz="4000" kern="0" dirty="0">
                  <a:solidFill>
                    <a:schemeClr val="bg1">
                      <a:lumMod val="50000"/>
                    </a:schemeClr>
                  </a:solidFill>
                  <a:latin typeface="微软雅黑" panose="020B0503020204020204" pitchFamily="34" charset="-122"/>
                  <a:ea typeface="微软雅黑" panose="020B0503020204020204" pitchFamily="34" charset="-122"/>
                </a:rPr>
                <a:t>加入</a:t>
              </a:r>
              <a:endParaRPr lang="en-US" altLang="zh-CN" sz="40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4000" kern="0" dirty="0">
                  <a:solidFill>
                    <a:schemeClr val="bg1">
                      <a:lumMod val="50000"/>
                    </a:schemeClr>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32012699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0-#ppt_w/2"/>
                                          </p:val>
                                        </p:tav>
                                        <p:tav tm="100000">
                                          <p:val>
                                            <p:strVal val="#ppt_x"/>
                                          </p:val>
                                        </p:tav>
                                      </p:tavLst>
                                    </p:anim>
                                    <p:anim calcmode="lin" valueType="num">
                                      <p:cBhvr additive="base">
                                        <p:cTn id="12" dur="2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0-#ppt_w/2"/>
                                          </p:val>
                                        </p:tav>
                                        <p:tav tm="100000">
                                          <p:val>
                                            <p:strVal val="#ppt_x"/>
                                          </p:val>
                                        </p:tav>
                                      </p:tavLst>
                                    </p:anim>
                                    <p:anim calcmode="lin" valueType="num">
                                      <p:cBhvr additive="base">
                                        <p:cTn id="17" dur="25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0-#ppt_w/2"/>
                                          </p:val>
                                        </p:tav>
                                        <p:tav tm="100000">
                                          <p:val>
                                            <p:strVal val="#ppt_x"/>
                                          </p:val>
                                        </p:tav>
                                      </p:tavLst>
                                    </p:anim>
                                    <p:anim calcmode="lin" valueType="num">
                                      <p:cBhvr additive="base">
                                        <p:cTn id="22" dur="25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50" fill="hold"/>
                                        <p:tgtEl>
                                          <p:spTgt spid="19"/>
                                        </p:tgtEl>
                                        <p:attrNameLst>
                                          <p:attrName>ppt_x</p:attrName>
                                        </p:attrNameLst>
                                      </p:cBhvr>
                                      <p:tavLst>
                                        <p:tav tm="0">
                                          <p:val>
                                            <p:strVal val="0-#ppt_w/2"/>
                                          </p:val>
                                        </p:tav>
                                        <p:tav tm="100000">
                                          <p:val>
                                            <p:strVal val="#ppt_x"/>
                                          </p:val>
                                        </p:tav>
                                      </p:tavLst>
                                    </p:anim>
                                    <p:anim calcmode="lin" valueType="num">
                                      <p:cBhvr additive="base">
                                        <p:cTn id="27" dur="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250" fill="hold"/>
                                        <p:tgtEl>
                                          <p:spTgt spid="22"/>
                                        </p:tgtEl>
                                        <p:attrNameLst>
                                          <p:attrName>ppt_x</p:attrName>
                                        </p:attrNameLst>
                                      </p:cBhvr>
                                      <p:tavLst>
                                        <p:tav tm="0">
                                          <p:val>
                                            <p:strVal val="0-#ppt_w/2"/>
                                          </p:val>
                                        </p:tav>
                                        <p:tav tm="100000">
                                          <p:val>
                                            <p:strVal val="#ppt_x"/>
                                          </p:val>
                                        </p:tav>
                                      </p:tavLst>
                                    </p:anim>
                                    <p:anim calcmode="lin" valueType="num">
                                      <p:cBhvr additive="base">
                                        <p:cTn id="32" dur="25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250" fill="hold"/>
                                        <p:tgtEl>
                                          <p:spTgt spid="25"/>
                                        </p:tgtEl>
                                        <p:attrNameLst>
                                          <p:attrName>ppt_x</p:attrName>
                                        </p:attrNameLst>
                                      </p:cBhvr>
                                      <p:tavLst>
                                        <p:tav tm="0">
                                          <p:val>
                                            <p:strVal val="0-#ppt_w/2"/>
                                          </p:val>
                                        </p:tav>
                                        <p:tav tm="100000">
                                          <p:val>
                                            <p:strVal val="#ppt_x"/>
                                          </p:val>
                                        </p:tav>
                                      </p:tavLst>
                                    </p:anim>
                                    <p:anim calcmode="lin" valueType="num">
                                      <p:cBhvr additive="base">
                                        <p:cTn id="37" dur="2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50" fill="hold"/>
                                        <p:tgtEl>
                                          <p:spTgt spid="28"/>
                                        </p:tgtEl>
                                        <p:attrNameLst>
                                          <p:attrName>ppt_x</p:attrName>
                                        </p:attrNameLst>
                                      </p:cBhvr>
                                      <p:tavLst>
                                        <p:tav tm="0">
                                          <p:val>
                                            <p:strVal val="0-#ppt_w/2"/>
                                          </p:val>
                                        </p:tav>
                                        <p:tav tm="100000">
                                          <p:val>
                                            <p:strVal val="#ppt_x"/>
                                          </p:val>
                                        </p:tav>
                                      </p:tavLst>
                                    </p:anim>
                                    <p:anim calcmode="lin" valueType="num">
                                      <p:cBhvr additive="base">
                                        <p:cTn id="42" dur="250" fill="hold"/>
                                        <p:tgtEl>
                                          <p:spTgt spid="28"/>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8"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250" fill="hold"/>
                                        <p:tgtEl>
                                          <p:spTgt spid="31"/>
                                        </p:tgtEl>
                                        <p:attrNameLst>
                                          <p:attrName>ppt_x</p:attrName>
                                        </p:attrNameLst>
                                      </p:cBhvr>
                                      <p:tavLst>
                                        <p:tav tm="0">
                                          <p:val>
                                            <p:strVal val="0-#ppt_w/2"/>
                                          </p:val>
                                        </p:tav>
                                        <p:tav tm="100000">
                                          <p:val>
                                            <p:strVal val="#ppt_x"/>
                                          </p:val>
                                        </p:tav>
                                      </p:tavLst>
                                    </p:anim>
                                    <p:anim calcmode="lin" valueType="num">
                                      <p:cBhvr additive="base">
                                        <p:cTn id="47" dur="250" fill="hold"/>
                                        <p:tgtEl>
                                          <p:spTgt spid="31"/>
                                        </p:tgtEl>
                                        <p:attrNameLst>
                                          <p:attrName>ppt_y</p:attrName>
                                        </p:attrNameLst>
                                      </p:cBhvr>
                                      <p:tavLst>
                                        <p:tav tm="0">
                                          <p:val>
                                            <p:strVal val="#ppt_y"/>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6A13C64-BB55-458A-ABCC-E1F2469CE72F}"/>
              </a:ext>
            </a:extLst>
          </p:cNvPr>
          <p:cNvGrpSpPr/>
          <p:nvPr/>
        </p:nvGrpSpPr>
        <p:grpSpPr>
          <a:xfrm>
            <a:off x="4680238" y="4111171"/>
            <a:ext cx="1277433" cy="991625"/>
            <a:chOff x="4536490" y="3954124"/>
            <a:chExt cx="1277433" cy="991625"/>
          </a:xfrm>
          <a:solidFill>
            <a:srgbClr val="656B87"/>
          </a:solidFill>
        </p:grpSpPr>
        <p:grpSp>
          <p:nvGrpSpPr>
            <p:cNvPr id="7" name="组合 6">
              <a:extLst>
                <a:ext uri="{FF2B5EF4-FFF2-40B4-BE49-F238E27FC236}">
                  <a16:creationId xmlns:a16="http://schemas.microsoft.com/office/drawing/2014/main" id="{4778A439-C0DA-431F-8756-204A5414E5DF}"/>
                </a:ext>
              </a:extLst>
            </p:cNvPr>
            <p:cNvGrpSpPr/>
            <p:nvPr/>
          </p:nvGrpSpPr>
          <p:grpSpPr>
            <a:xfrm>
              <a:off x="4536490" y="3954124"/>
              <a:ext cx="1277433" cy="991625"/>
              <a:chOff x="4795439" y="4004932"/>
              <a:chExt cx="1073775" cy="833533"/>
            </a:xfrm>
            <a:grpFill/>
          </p:grpSpPr>
          <p:sp>
            <p:nvSpPr>
              <p:cNvPr id="10" name="Freeform 7">
                <a:extLst>
                  <a:ext uri="{FF2B5EF4-FFF2-40B4-BE49-F238E27FC236}">
                    <a16:creationId xmlns:a16="http://schemas.microsoft.com/office/drawing/2014/main" id="{85C46144-E959-4250-BD8B-A680DD2AA0E5}"/>
                  </a:ext>
                </a:extLst>
              </p:cNvPr>
              <p:cNvSpPr>
                <a:spLocks/>
              </p:cNvSpPr>
              <p:nvPr/>
            </p:nvSpPr>
            <p:spPr bwMode="auto">
              <a:xfrm>
                <a:off x="4795439" y="4021645"/>
                <a:ext cx="877402" cy="816820"/>
              </a:xfrm>
              <a:custGeom>
                <a:avLst/>
                <a:gdLst>
                  <a:gd name="T0" fmla="*/ 0 w 223"/>
                  <a:gd name="T1" fmla="*/ 149 h 208"/>
                  <a:gd name="T2" fmla="*/ 30 w 223"/>
                  <a:gd name="T3" fmla="*/ 106 h 208"/>
                  <a:gd name="T4" fmla="*/ 82 w 223"/>
                  <a:gd name="T5" fmla="*/ 44 h 208"/>
                  <a:gd name="T6" fmla="*/ 106 w 223"/>
                  <a:gd name="T7" fmla="*/ 8 h 208"/>
                  <a:gd name="T8" fmla="*/ 152 w 223"/>
                  <a:gd name="T9" fmla="*/ 15 h 208"/>
                  <a:gd name="T10" fmla="*/ 156 w 223"/>
                  <a:gd name="T11" fmla="*/ 32 h 208"/>
                  <a:gd name="T12" fmla="*/ 203 w 223"/>
                  <a:gd name="T13" fmla="*/ 116 h 208"/>
                  <a:gd name="T14" fmla="*/ 219 w 223"/>
                  <a:gd name="T15" fmla="*/ 133 h 208"/>
                  <a:gd name="T16" fmla="*/ 198 w 223"/>
                  <a:gd name="T17" fmla="*/ 172 h 208"/>
                  <a:gd name="T18" fmla="*/ 159 w 223"/>
                  <a:gd name="T19" fmla="*/ 176 h 208"/>
                  <a:gd name="T20" fmla="*/ 78 w 223"/>
                  <a:gd name="T21" fmla="*/ 188 h 208"/>
                  <a:gd name="T22" fmla="*/ 31 w 223"/>
                  <a:gd name="T23" fmla="*/ 197 h 208"/>
                  <a:gd name="T24" fmla="*/ 0 w 223"/>
                  <a:gd name="T25" fmla="*/ 14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208">
                    <a:moveTo>
                      <a:pt x="0" y="149"/>
                    </a:moveTo>
                    <a:cubicBezTo>
                      <a:pt x="0" y="119"/>
                      <a:pt x="7" y="111"/>
                      <a:pt x="30" y="106"/>
                    </a:cubicBezTo>
                    <a:cubicBezTo>
                      <a:pt x="66" y="99"/>
                      <a:pt x="81" y="81"/>
                      <a:pt x="82" y="44"/>
                    </a:cubicBezTo>
                    <a:cubicBezTo>
                      <a:pt x="83" y="26"/>
                      <a:pt x="91" y="15"/>
                      <a:pt x="106" y="8"/>
                    </a:cubicBezTo>
                    <a:cubicBezTo>
                      <a:pt x="122" y="0"/>
                      <a:pt x="139" y="4"/>
                      <a:pt x="152" y="15"/>
                    </a:cubicBezTo>
                    <a:cubicBezTo>
                      <a:pt x="156" y="18"/>
                      <a:pt x="157" y="27"/>
                      <a:pt x="156" y="32"/>
                    </a:cubicBezTo>
                    <a:cubicBezTo>
                      <a:pt x="147" y="73"/>
                      <a:pt x="163" y="102"/>
                      <a:pt x="203" y="116"/>
                    </a:cubicBezTo>
                    <a:cubicBezTo>
                      <a:pt x="210" y="118"/>
                      <a:pt x="218" y="126"/>
                      <a:pt x="219" y="133"/>
                    </a:cubicBezTo>
                    <a:cubicBezTo>
                      <a:pt x="223" y="151"/>
                      <a:pt x="211" y="162"/>
                      <a:pt x="198" y="172"/>
                    </a:cubicBezTo>
                    <a:cubicBezTo>
                      <a:pt x="186" y="181"/>
                      <a:pt x="174" y="183"/>
                      <a:pt x="159" y="176"/>
                    </a:cubicBezTo>
                    <a:cubicBezTo>
                      <a:pt x="119" y="156"/>
                      <a:pt x="98" y="163"/>
                      <a:pt x="78" y="188"/>
                    </a:cubicBezTo>
                    <a:cubicBezTo>
                      <a:pt x="63" y="206"/>
                      <a:pt x="51" y="208"/>
                      <a:pt x="31" y="197"/>
                    </a:cubicBezTo>
                    <a:cubicBezTo>
                      <a:pt x="10" y="185"/>
                      <a:pt x="0" y="166"/>
                      <a:pt x="0" y="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Freeform 16">
                <a:extLst>
                  <a:ext uri="{FF2B5EF4-FFF2-40B4-BE49-F238E27FC236}">
                    <a16:creationId xmlns:a16="http://schemas.microsoft.com/office/drawing/2014/main" id="{124CFAB4-4952-49A4-BD17-00AFE04FB8F1}"/>
                  </a:ext>
                </a:extLst>
              </p:cNvPr>
              <p:cNvSpPr>
                <a:spLocks/>
              </p:cNvSpPr>
              <p:nvPr/>
            </p:nvSpPr>
            <p:spPr bwMode="auto">
              <a:xfrm>
                <a:off x="5428423" y="4004932"/>
                <a:ext cx="440791" cy="440791"/>
              </a:xfrm>
              <a:custGeom>
                <a:avLst/>
                <a:gdLst>
                  <a:gd name="T0" fmla="*/ 112 w 112"/>
                  <a:gd name="T1" fmla="*/ 56 h 112"/>
                  <a:gd name="T2" fmla="*/ 56 w 112"/>
                  <a:gd name="T3" fmla="*/ 112 h 112"/>
                  <a:gd name="T4" fmla="*/ 0 w 112"/>
                  <a:gd name="T5" fmla="*/ 57 h 112"/>
                  <a:gd name="T6" fmla="*/ 56 w 112"/>
                  <a:gd name="T7" fmla="*/ 0 h 112"/>
                  <a:gd name="T8" fmla="*/ 112 w 112"/>
                  <a:gd name="T9" fmla="*/ 56 h 112"/>
                </a:gdLst>
                <a:ahLst/>
                <a:cxnLst>
                  <a:cxn ang="0">
                    <a:pos x="T0" y="T1"/>
                  </a:cxn>
                  <a:cxn ang="0">
                    <a:pos x="T2" y="T3"/>
                  </a:cxn>
                  <a:cxn ang="0">
                    <a:pos x="T4" y="T5"/>
                  </a:cxn>
                  <a:cxn ang="0">
                    <a:pos x="T6" y="T7"/>
                  </a:cxn>
                  <a:cxn ang="0">
                    <a:pos x="T8" y="T9"/>
                  </a:cxn>
                </a:cxnLst>
                <a:rect l="0" t="0" r="r" b="b"/>
                <a:pathLst>
                  <a:path w="112" h="112">
                    <a:moveTo>
                      <a:pt x="112" y="56"/>
                    </a:moveTo>
                    <a:cubicBezTo>
                      <a:pt x="112" y="90"/>
                      <a:pt x="90" y="112"/>
                      <a:pt x="56" y="112"/>
                    </a:cubicBezTo>
                    <a:cubicBezTo>
                      <a:pt x="25" y="112"/>
                      <a:pt x="1" y="88"/>
                      <a:pt x="0" y="57"/>
                    </a:cubicBezTo>
                    <a:cubicBezTo>
                      <a:pt x="0" y="26"/>
                      <a:pt x="25" y="1"/>
                      <a:pt x="56" y="0"/>
                    </a:cubicBezTo>
                    <a:cubicBezTo>
                      <a:pt x="87" y="0"/>
                      <a:pt x="112" y="24"/>
                      <a:pt x="112"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9" name="文本框 51">
              <a:extLst>
                <a:ext uri="{FF2B5EF4-FFF2-40B4-BE49-F238E27FC236}">
                  <a16:creationId xmlns:a16="http://schemas.microsoft.com/office/drawing/2014/main" id="{FA184078-9B71-4EBB-B177-820ABA3E690F}"/>
                </a:ext>
              </a:extLst>
            </p:cNvPr>
            <p:cNvSpPr txBox="1"/>
            <p:nvPr/>
          </p:nvSpPr>
          <p:spPr>
            <a:xfrm>
              <a:off x="5026993" y="4370811"/>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C500DA50-3D78-43A0-9514-B95D007EE68D}"/>
              </a:ext>
            </a:extLst>
          </p:cNvPr>
          <p:cNvGrpSpPr/>
          <p:nvPr/>
        </p:nvGrpSpPr>
        <p:grpSpPr>
          <a:xfrm>
            <a:off x="4675268" y="3049959"/>
            <a:ext cx="1282403" cy="991624"/>
            <a:chOff x="4531520" y="2892912"/>
            <a:chExt cx="1282403" cy="991624"/>
          </a:xfrm>
          <a:solidFill>
            <a:srgbClr val="656B87"/>
          </a:solidFill>
        </p:grpSpPr>
        <p:grpSp>
          <p:nvGrpSpPr>
            <p:cNvPr id="16" name="组合 15">
              <a:extLst>
                <a:ext uri="{FF2B5EF4-FFF2-40B4-BE49-F238E27FC236}">
                  <a16:creationId xmlns:a16="http://schemas.microsoft.com/office/drawing/2014/main" id="{729A8194-C59A-4AA5-AFD1-9F2003EB0A0D}"/>
                </a:ext>
              </a:extLst>
            </p:cNvPr>
            <p:cNvGrpSpPr/>
            <p:nvPr/>
          </p:nvGrpSpPr>
          <p:grpSpPr>
            <a:xfrm>
              <a:off x="4531520" y="2892912"/>
              <a:ext cx="1282403" cy="991624"/>
              <a:chOff x="4791261" y="3112906"/>
              <a:chExt cx="1077953" cy="833532"/>
            </a:xfrm>
            <a:grpFill/>
          </p:grpSpPr>
          <p:sp>
            <p:nvSpPr>
              <p:cNvPr id="18" name="Freeform 5">
                <a:extLst>
                  <a:ext uri="{FF2B5EF4-FFF2-40B4-BE49-F238E27FC236}">
                    <a16:creationId xmlns:a16="http://schemas.microsoft.com/office/drawing/2014/main" id="{F2DDF41C-9C17-4EF2-8B06-FCA3976042F1}"/>
                  </a:ext>
                </a:extLst>
              </p:cNvPr>
              <p:cNvSpPr>
                <a:spLocks/>
              </p:cNvSpPr>
              <p:nvPr/>
            </p:nvSpPr>
            <p:spPr bwMode="auto">
              <a:xfrm>
                <a:off x="4791261" y="3112906"/>
                <a:ext cx="881580" cy="833532"/>
              </a:xfrm>
              <a:custGeom>
                <a:avLst/>
                <a:gdLst>
                  <a:gd name="T0" fmla="*/ 0 w 224"/>
                  <a:gd name="T1" fmla="*/ 63 h 212"/>
                  <a:gd name="T2" fmla="*/ 37 w 224"/>
                  <a:gd name="T3" fmla="*/ 6 h 212"/>
                  <a:gd name="T4" fmla="*/ 79 w 224"/>
                  <a:gd name="T5" fmla="*/ 17 h 212"/>
                  <a:gd name="T6" fmla="*/ 156 w 224"/>
                  <a:gd name="T7" fmla="*/ 33 h 212"/>
                  <a:gd name="T8" fmla="*/ 217 w 224"/>
                  <a:gd name="T9" fmla="*/ 56 h 212"/>
                  <a:gd name="T10" fmla="*/ 199 w 224"/>
                  <a:gd name="T11" fmla="*/ 92 h 212"/>
                  <a:gd name="T12" fmla="*/ 157 w 224"/>
                  <a:gd name="T13" fmla="*/ 170 h 212"/>
                  <a:gd name="T14" fmla="*/ 143 w 224"/>
                  <a:gd name="T15" fmla="*/ 199 h 212"/>
                  <a:gd name="T16" fmla="*/ 82 w 224"/>
                  <a:gd name="T17" fmla="*/ 161 h 212"/>
                  <a:gd name="T18" fmla="*/ 30 w 224"/>
                  <a:gd name="T19" fmla="*/ 101 h 212"/>
                  <a:gd name="T20" fmla="*/ 0 w 224"/>
                  <a:gd name="T21" fmla="*/ 6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12">
                    <a:moveTo>
                      <a:pt x="0" y="63"/>
                    </a:moveTo>
                    <a:cubicBezTo>
                      <a:pt x="0" y="38"/>
                      <a:pt x="15" y="15"/>
                      <a:pt x="37" y="6"/>
                    </a:cubicBezTo>
                    <a:cubicBezTo>
                      <a:pt x="53" y="0"/>
                      <a:pt x="67" y="0"/>
                      <a:pt x="79" y="17"/>
                    </a:cubicBezTo>
                    <a:cubicBezTo>
                      <a:pt x="99" y="45"/>
                      <a:pt x="123" y="49"/>
                      <a:pt x="156" y="33"/>
                    </a:cubicBezTo>
                    <a:cubicBezTo>
                      <a:pt x="183" y="19"/>
                      <a:pt x="208" y="29"/>
                      <a:pt x="217" y="56"/>
                    </a:cubicBezTo>
                    <a:cubicBezTo>
                      <a:pt x="224" y="78"/>
                      <a:pt x="220" y="85"/>
                      <a:pt x="199" y="92"/>
                    </a:cubicBezTo>
                    <a:cubicBezTo>
                      <a:pt x="166" y="103"/>
                      <a:pt x="147" y="137"/>
                      <a:pt x="157" y="170"/>
                    </a:cubicBezTo>
                    <a:cubicBezTo>
                      <a:pt x="163" y="187"/>
                      <a:pt x="156" y="193"/>
                      <a:pt x="143" y="199"/>
                    </a:cubicBezTo>
                    <a:cubicBezTo>
                      <a:pt x="113" y="212"/>
                      <a:pt x="84" y="194"/>
                      <a:pt x="82" y="161"/>
                    </a:cubicBezTo>
                    <a:cubicBezTo>
                      <a:pt x="80" y="125"/>
                      <a:pt x="65" y="107"/>
                      <a:pt x="30" y="101"/>
                    </a:cubicBezTo>
                    <a:cubicBezTo>
                      <a:pt x="7" y="96"/>
                      <a:pt x="0" y="87"/>
                      <a:pt x="0"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9" name="Freeform 8">
                <a:extLst>
                  <a:ext uri="{FF2B5EF4-FFF2-40B4-BE49-F238E27FC236}">
                    <a16:creationId xmlns:a16="http://schemas.microsoft.com/office/drawing/2014/main" id="{E620D058-4501-4140-94A8-180AB43D49FA}"/>
                  </a:ext>
                </a:extLst>
              </p:cNvPr>
              <p:cNvSpPr>
                <a:spLocks/>
              </p:cNvSpPr>
              <p:nvPr/>
            </p:nvSpPr>
            <p:spPr bwMode="auto">
              <a:xfrm>
                <a:off x="5424245" y="3493114"/>
                <a:ext cx="444969" cy="449147"/>
              </a:xfrm>
              <a:custGeom>
                <a:avLst/>
                <a:gdLst>
                  <a:gd name="T0" fmla="*/ 113 w 113"/>
                  <a:gd name="T1" fmla="*/ 57 h 114"/>
                  <a:gd name="T2" fmla="*/ 56 w 113"/>
                  <a:gd name="T3" fmla="*/ 114 h 114"/>
                  <a:gd name="T4" fmla="*/ 0 w 113"/>
                  <a:gd name="T5" fmla="*/ 58 h 114"/>
                  <a:gd name="T6" fmla="*/ 59 w 113"/>
                  <a:gd name="T7" fmla="*/ 0 h 114"/>
                  <a:gd name="T8" fmla="*/ 113 w 113"/>
                  <a:gd name="T9" fmla="*/ 57 h 114"/>
                </a:gdLst>
                <a:ahLst/>
                <a:cxnLst>
                  <a:cxn ang="0">
                    <a:pos x="T0" y="T1"/>
                  </a:cxn>
                  <a:cxn ang="0">
                    <a:pos x="T2" y="T3"/>
                  </a:cxn>
                  <a:cxn ang="0">
                    <a:pos x="T4" y="T5"/>
                  </a:cxn>
                  <a:cxn ang="0">
                    <a:pos x="T6" y="T7"/>
                  </a:cxn>
                  <a:cxn ang="0">
                    <a:pos x="T8" y="T9"/>
                  </a:cxn>
                </a:cxnLst>
                <a:rect l="0" t="0" r="r" b="b"/>
                <a:pathLst>
                  <a:path w="113" h="114">
                    <a:moveTo>
                      <a:pt x="113" y="57"/>
                    </a:moveTo>
                    <a:cubicBezTo>
                      <a:pt x="113" y="89"/>
                      <a:pt x="88" y="114"/>
                      <a:pt x="56" y="114"/>
                    </a:cubicBezTo>
                    <a:cubicBezTo>
                      <a:pt x="26" y="113"/>
                      <a:pt x="1" y="88"/>
                      <a:pt x="0" y="58"/>
                    </a:cubicBezTo>
                    <a:cubicBezTo>
                      <a:pt x="0" y="25"/>
                      <a:pt x="26" y="0"/>
                      <a:pt x="59" y="0"/>
                    </a:cubicBezTo>
                    <a:cubicBezTo>
                      <a:pt x="89" y="1"/>
                      <a:pt x="113" y="26"/>
                      <a:pt x="113"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17" name="文本框 52">
              <a:extLst>
                <a:ext uri="{FF2B5EF4-FFF2-40B4-BE49-F238E27FC236}">
                  <a16:creationId xmlns:a16="http://schemas.microsoft.com/office/drawing/2014/main" id="{EEB0CC58-21BB-45A6-8F05-2F30FD9CCD7C}"/>
                </a:ext>
              </a:extLst>
            </p:cNvPr>
            <p:cNvSpPr txBox="1"/>
            <p:nvPr/>
          </p:nvSpPr>
          <p:spPr>
            <a:xfrm>
              <a:off x="5018723" y="3259895"/>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5E9305D7-47D6-47AF-9F68-8263C69F0522}"/>
              </a:ext>
            </a:extLst>
          </p:cNvPr>
          <p:cNvGrpSpPr/>
          <p:nvPr/>
        </p:nvGrpSpPr>
        <p:grpSpPr>
          <a:xfrm>
            <a:off x="5751392" y="2319289"/>
            <a:ext cx="956831" cy="1414120"/>
            <a:chOff x="5607644" y="2162242"/>
            <a:chExt cx="956831" cy="1414120"/>
          </a:xfrm>
          <a:solidFill>
            <a:srgbClr val="656B87"/>
          </a:solidFill>
        </p:grpSpPr>
        <p:grpSp>
          <p:nvGrpSpPr>
            <p:cNvPr id="21" name="组合 20">
              <a:extLst>
                <a:ext uri="{FF2B5EF4-FFF2-40B4-BE49-F238E27FC236}">
                  <a16:creationId xmlns:a16="http://schemas.microsoft.com/office/drawing/2014/main" id="{B4EE26F3-87EE-422A-AFBE-06B2C135074D}"/>
                </a:ext>
              </a:extLst>
            </p:cNvPr>
            <p:cNvGrpSpPr/>
            <p:nvPr/>
          </p:nvGrpSpPr>
          <p:grpSpPr>
            <a:xfrm>
              <a:off x="5607644" y="2162242"/>
              <a:ext cx="956831" cy="1414120"/>
              <a:chOff x="5695821" y="2498725"/>
              <a:chExt cx="804286" cy="1188671"/>
            </a:xfrm>
            <a:grpFill/>
          </p:grpSpPr>
          <p:sp>
            <p:nvSpPr>
              <p:cNvPr id="23" name="Freeform 6">
                <a:extLst>
                  <a:ext uri="{FF2B5EF4-FFF2-40B4-BE49-F238E27FC236}">
                    <a16:creationId xmlns:a16="http://schemas.microsoft.com/office/drawing/2014/main" id="{7DF6E0EB-3F51-4CEC-B426-848993144A03}"/>
                  </a:ext>
                </a:extLst>
              </p:cNvPr>
              <p:cNvSpPr>
                <a:spLocks/>
              </p:cNvSpPr>
              <p:nvPr/>
            </p:nvSpPr>
            <p:spPr bwMode="auto">
              <a:xfrm>
                <a:off x="5695821" y="2498725"/>
                <a:ext cx="804286" cy="846067"/>
              </a:xfrm>
              <a:custGeom>
                <a:avLst/>
                <a:gdLst>
                  <a:gd name="T0" fmla="*/ 103 w 204"/>
                  <a:gd name="T1" fmla="*/ 1 h 215"/>
                  <a:gd name="T2" fmla="*/ 153 w 204"/>
                  <a:gd name="T3" fmla="*/ 33 h 215"/>
                  <a:gd name="T4" fmla="*/ 150 w 204"/>
                  <a:gd name="T5" fmla="*/ 54 h 215"/>
                  <a:gd name="T6" fmla="*/ 175 w 204"/>
                  <a:gd name="T7" fmla="*/ 130 h 215"/>
                  <a:gd name="T8" fmla="*/ 181 w 204"/>
                  <a:gd name="T9" fmla="*/ 199 h 215"/>
                  <a:gd name="T10" fmla="*/ 145 w 204"/>
                  <a:gd name="T11" fmla="*/ 199 h 215"/>
                  <a:gd name="T12" fmla="*/ 56 w 204"/>
                  <a:gd name="T13" fmla="*/ 200 h 215"/>
                  <a:gd name="T14" fmla="*/ 25 w 204"/>
                  <a:gd name="T15" fmla="*/ 201 h 215"/>
                  <a:gd name="T16" fmla="*/ 28 w 204"/>
                  <a:gd name="T17" fmla="*/ 131 h 215"/>
                  <a:gd name="T18" fmla="*/ 54 w 204"/>
                  <a:gd name="T19" fmla="*/ 57 h 215"/>
                  <a:gd name="T20" fmla="*/ 57 w 204"/>
                  <a:gd name="T21" fmla="*/ 21 h 215"/>
                  <a:gd name="T22" fmla="*/ 103 w 204"/>
                  <a:gd name="T23" fmla="*/ 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15">
                    <a:moveTo>
                      <a:pt x="103" y="1"/>
                    </a:moveTo>
                    <a:cubicBezTo>
                      <a:pt x="123" y="3"/>
                      <a:pt x="148" y="12"/>
                      <a:pt x="153" y="33"/>
                    </a:cubicBezTo>
                    <a:cubicBezTo>
                      <a:pt x="155" y="40"/>
                      <a:pt x="153" y="47"/>
                      <a:pt x="150" y="54"/>
                    </a:cubicBezTo>
                    <a:cubicBezTo>
                      <a:pt x="135" y="88"/>
                      <a:pt x="144" y="111"/>
                      <a:pt x="175" y="130"/>
                    </a:cubicBezTo>
                    <a:cubicBezTo>
                      <a:pt x="201" y="147"/>
                      <a:pt x="204" y="179"/>
                      <a:pt x="181" y="199"/>
                    </a:cubicBezTo>
                    <a:cubicBezTo>
                      <a:pt x="169" y="210"/>
                      <a:pt x="159" y="215"/>
                      <a:pt x="145" y="199"/>
                    </a:cubicBezTo>
                    <a:cubicBezTo>
                      <a:pt x="120" y="173"/>
                      <a:pt x="81" y="173"/>
                      <a:pt x="56" y="200"/>
                    </a:cubicBezTo>
                    <a:cubicBezTo>
                      <a:pt x="44" y="211"/>
                      <a:pt x="36" y="209"/>
                      <a:pt x="25" y="201"/>
                    </a:cubicBezTo>
                    <a:cubicBezTo>
                      <a:pt x="0" y="182"/>
                      <a:pt x="1" y="149"/>
                      <a:pt x="28" y="131"/>
                    </a:cubicBezTo>
                    <a:cubicBezTo>
                      <a:pt x="58" y="110"/>
                      <a:pt x="65" y="89"/>
                      <a:pt x="54" y="57"/>
                    </a:cubicBezTo>
                    <a:cubicBezTo>
                      <a:pt x="50" y="45"/>
                      <a:pt x="49" y="32"/>
                      <a:pt x="57" y="21"/>
                    </a:cubicBezTo>
                    <a:cubicBezTo>
                      <a:pt x="67" y="6"/>
                      <a:pt x="85" y="0"/>
                      <a:pt x="103"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4" name="Freeform 15">
                <a:extLst>
                  <a:ext uri="{FF2B5EF4-FFF2-40B4-BE49-F238E27FC236}">
                    <a16:creationId xmlns:a16="http://schemas.microsoft.com/office/drawing/2014/main" id="{3F8740B0-CD73-4FC9-9545-3178C3065F83}"/>
                  </a:ext>
                </a:extLst>
              </p:cNvPr>
              <p:cNvSpPr>
                <a:spLocks/>
              </p:cNvSpPr>
              <p:nvPr/>
            </p:nvSpPr>
            <p:spPr bwMode="auto">
              <a:xfrm>
                <a:off x="5873390" y="3234071"/>
                <a:ext cx="444969" cy="453325"/>
              </a:xfrm>
              <a:custGeom>
                <a:avLst/>
                <a:gdLst>
                  <a:gd name="T0" fmla="*/ 56 w 113"/>
                  <a:gd name="T1" fmla="*/ 114 h 115"/>
                  <a:gd name="T2" fmla="*/ 1 w 113"/>
                  <a:gd name="T3" fmla="*/ 58 h 115"/>
                  <a:gd name="T4" fmla="*/ 58 w 113"/>
                  <a:gd name="T5" fmla="*/ 1 h 115"/>
                  <a:gd name="T6" fmla="*/ 113 w 113"/>
                  <a:gd name="T7" fmla="*/ 58 h 115"/>
                  <a:gd name="T8" fmla="*/ 56 w 113"/>
                  <a:gd name="T9" fmla="*/ 114 h 115"/>
                </a:gdLst>
                <a:ahLst/>
                <a:cxnLst>
                  <a:cxn ang="0">
                    <a:pos x="T0" y="T1"/>
                  </a:cxn>
                  <a:cxn ang="0">
                    <a:pos x="T2" y="T3"/>
                  </a:cxn>
                  <a:cxn ang="0">
                    <a:pos x="T4" y="T5"/>
                  </a:cxn>
                  <a:cxn ang="0">
                    <a:pos x="T6" y="T7"/>
                  </a:cxn>
                  <a:cxn ang="0">
                    <a:pos x="T8" y="T9"/>
                  </a:cxn>
                </a:cxnLst>
                <a:rect l="0" t="0" r="r" b="b"/>
                <a:pathLst>
                  <a:path w="113" h="115">
                    <a:moveTo>
                      <a:pt x="56" y="114"/>
                    </a:moveTo>
                    <a:cubicBezTo>
                      <a:pt x="25" y="114"/>
                      <a:pt x="0" y="88"/>
                      <a:pt x="1" y="58"/>
                    </a:cubicBezTo>
                    <a:cubicBezTo>
                      <a:pt x="1" y="25"/>
                      <a:pt x="26" y="0"/>
                      <a:pt x="58" y="1"/>
                    </a:cubicBezTo>
                    <a:cubicBezTo>
                      <a:pt x="88" y="2"/>
                      <a:pt x="113" y="27"/>
                      <a:pt x="113" y="58"/>
                    </a:cubicBezTo>
                    <a:cubicBezTo>
                      <a:pt x="113" y="88"/>
                      <a:pt x="86" y="115"/>
                      <a:pt x="56" y="1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2" name="文本框 53">
              <a:extLst>
                <a:ext uri="{FF2B5EF4-FFF2-40B4-BE49-F238E27FC236}">
                  <a16:creationId xmlns:a16="http://schemas.microsoft.com/office/drawing/2014/main" id="{FBA2A29D-9EF1-41F8-823F-42E5D57C6053}"/>
                </a:ext>
              </a:extLst>
            </p:cNvPr>
            <p:cNvSpPr txBox="1"/>
            <p:nvPr/>
          </p:nvSpPr>
          <p:spPr>
            <a:xfrm>
              <a:off x="6029103" y="2694974"/>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203C8D10-12CC-4A44-B33F-B33EF8B7E263}"/>
              </a:ext>
            </a:extLst>
          </p:cNvPr>
          <p:cNvGrpSpPr/>
          <p:nvPr/>
        </p:nvGrpSpPr>
        <p:grpSpPr>
          <a:xfrm>
            <a:off x="5738966" y="4387035"/>
            <a:ext cx="941920" cy="1456370"/>
            <a:chOff x="5595218" y="4229988"/>
            <a:chExt cx="941920" cy="1456370"/>
          </a:xfrm>
          <a:solidFill>
            <a:srgbClr val="656B87"/>
          </a:solidFill>
        </p:grpSpPr>
        <p:grpSp>
          <p:nvGrpSpPr>
            <p:cNvPr id="26" name="组合 25">
              <a:extLst>
                <a:ext uri="{FF2B5EF4-FFF2-40B4-BE49-F238E27FC236}">
                  <a16:creationId xmlns:a16="http://schemas.microsoft.com/office/drawing/2014/main" id="{8240D793-D242-49C8-8E3A-2E906249F3BB}"/>
                </a:ext>
              </a:extLst>
            </p:cNvPr>
            <p:cNvGrpSpPr/>
            <p:nvPr/>
          </p:nvGrpSpPr>
          <p:grpSpPr>
            <a:xfrm>
              <a:off x="5595218" y="4229988"/>
              <a:ext cx="941920" cy="1456370"/>
              <a:chOff x="5685376" y="4236816"/>
              <a:chExt cx="791752" cy="1224185"/>
            </a:xfrm>
            <a:grpFill/>
          </p:grpSpPr>
          <p:sp>
            <p:nvSpPr>
              <p:cNvPr id="28" name="Freeform 13">
                <a:extLst>
                  <a:ext uri="{FF2B5EF4-FFF2-40B4-BE49-F238E27FC236}">
                    <a16:creationId xmlns:a16="http://schemas.microsoft.com/office/drawing/2014/main" id="{8B330DE0-5DCF-4D1F-8A82-2C7D9F91C55F}"/>
                  </a:ext>
                </a:extLst>
              </p:cNvPr>
              <p:cNvSpPr>
                <a:spLocks/>
              </p:cNvSpPr>
              <p:nvPr/>
            </p:nvSpPr>
            <p:spPr bwMode="auto">
              <a:xfrm>
                <a:off x="5685376" y="4629558"/>
                <a:ext cx="791752" cy="831443"/>
              </a:xfrm>
              <a:custGeom>
                <a:avLst/>
                <a:gdLst>
                  <a:gd name="T0" fmla="*/ 70 w 201"/>
                  <a:gd name="T1" fmla="*/ 198 h 211"/>
                  <a:gd name="T2" fmla="*/ 54 w 201"/>
                  <a:gd name="T3" fmla="*/ 152 h 211"/>
                  <a:gd name="T4" fmla="*/ 29 w 201"/>
                  <a:gd name="T5" fmla="*/ 76 h 211"/>
                  <a:gd name="T6" fmla="*/ 35 w 201"/>
                  <a:gd name="T7" fmla="*/ 2 h 211"/>
                  <a:gd name="T8" fmla="*/ 55 w 201"/>
                  <a:gd name="T9" fmla="*/ 5 h 211"/>
                  <a:gd name="T10" fmla="*/ 153 w 201"/>
                  <a:gd name="T11" fmla="*/ 7 h 211"/>
                  <a:gd name="T12" fmla="*/ 169 w 201"/>
                  <a:gd name="T13" fmla="*/ 2 h 211"/>
                  <a:gd name="T14" fmla="*/ 199 w 201"/>
                  <a:gd name="T15" fmla="*/ 39 h 211"/>
                  <a:gd name="T16" fmla="*/ 180 w 201"/>
                  <a:gd name="T17" fmla="*/ 78 h 211"/>
                  <a:gd name="T18" fmla="*/ 152 w 201"/>
                  <a:gd name="T19" fmla="*/ 160 h 211"/>
                  <a:gd name="T20" fmla="*/ 141 w 201"/>
                  <a:gd name="T21" fmla="*/ 193 h 211"/>
                  <a:gd name="T22" fmla="*/ 70 w 201"/>
                  <a:gd name="T23" fmla="*/ 19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11">
                    <a:moveTo>
                      <a:pt x="70" y="198"/>
                    </a:moveTo>
                    <a:cubicBezTo>
                      <a:pt x="50" y="186"/>
                      <a:pt x="46" y="174"/>
                      <a:pt x="54" y="152"/>
                    </a:cubicBezTo>
                    <a:cubicBezTo>
                      <a:pt x="66" y="119"/>
                      <a:pt x="59" y="98"/>
                      <a:pt x="29" y="76"/>
                    </a:cubicBezTo>
                    <a:cubicBezTo>
                      <a:pt x="0" y="55"/>
                      <a:pt x="3" y="17"/>
                      <a:pt x="35" y="2"/>
                    </a:cubicBezTo>
                    <a:cubicBezTo>
                      <a:pt x="40" y="0"/>
                      <a:pt x="50" y="2"/>
                      <a:pt x="55" y="5"/>
                    </a:cubicBezTo>
                    <a:cubicBezTo>
                      <a:pt x="88" y="36"/>
                      <a:pt x="119" y="36"/>
                      <a:pt x="153" y="7"/>
                    </a:cubicBezTo>
                    <a:cubicBezTo>
                      <a:pt x="157" y="3"/>
                      <a:pt x="165" y="0"/>
                      <a:pt x="169" y="2"/>
                    </a:cubicBezTo>
                    <a:cubicBezTo>
                      <a:pt x="185" y="8"/>
                      <a:pt x="196" y="20"/>
                      <a:pt x="199" y="39"/>
                    </a:cubicBezTo>
                    <a:cubicBezTo>
                      <a:pt x="201" y="55"/>
                      <a:pt x="194" y="69"/>
                      <a:pt x="180" y="78"/>
                    </a:cubicBezTo>
                    <a:cubicBezTo>
                      <a:pt x="143" y="102"/>
                      <a:pt x="137" y="117"/>
                      <a:pt x="152" y="160"/>
                    </a:cubicBezTo>
                    <a:cubicBezTo>
                      <a:pt x="157" y="175"/>
                      <a:pt x="150" y="184"/>
                      <a:pt x="141" y="193"/>
                    </a:cubicBezTo>
                    <a:cubicBezTo>
                      <a:pt x="123" y="210"/>
                      <a:pt x="93" y="211"/>
                      <a:pt x="70" y="1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29" name="Freeform 14">
                <a:extLst>
                  <a:ext uri="{FF2B5EF4-FFF2-40B4-BE49-F238E27FC236}">
                    <a16:creationId xmlns:a16="http://schemas.microsoft.com/office/drawing/2014/main" id="{B0BF00F3-C9F0-4010-B003-A45B2C822912}"/>
                  </a:ext>
                </a:extLst>
              </p:cNvPr>
              <p:cNvSpPr>
                <a:spLocks/>
              </p:cNvSpPr>
              <p:nvPr/>
            </p:nvSpPr>
            <p:spPr bwMode="auto">
              <a:xfrm>
                <a:off x="5846233" y="4236816"/>
                <a:ext cx="507640" cy="503462"/>
              </a:xfrm>
              <a:custGeom>
                <a:avLst/>
                <a:gdLst>
                  <a:gd name="T0" fmla="*/ 35 w 129"/>
                  <a:gd name="T1" fmla="*/ 113 h 128"/>
                  <a:gd name="T2" fmla="*/ 16 w 129"/>
                  <a:gd name="T3" fmla="*/ 34 h 128"/>
                  <a:gd name="T4" fmla="*/ 93 w 129"/>
                  <a:gd name="T5" fmla="*/ 16 h 128"/>
                  <a:gd name="T6" fmla="*/ 112 w 129"/>
                  <a:gd name="T7" fmla="*/ 94 h 128"/>
                  <a:gd name="T8" fmla="*/ 35 w 129"/>
                  <a:gd name="T9" fmla="*/ 113 h 128"/>
                </a:gdLst>
                <a:ahLst/>
                <a:cxnLst>
                  <a:cxn ang="0">
                    <a:pos x="T0" y="T1"/>
                  </a:cxn>
                  <a:cxn ang="0">
                    <a:pos x="T2" y="T3"/>
                  </a:cxn>
                  <a:cxn ang="0">
                    <a:pos x="T4" y="T5"/>
                  </a:cxn>
                  <a:cxn ang="0">
                    <a:pos x="T6" y="T7"/>
                  </a:cxn>
                  <a:cxn ang="0">
                    <a:pos x="T8" y="T9"/>
                  </a:cxn>
                </a:cxnLst>
                <a:rect l="0" t="0" r="r" b="b"/>
                <a:pathLst>
                  <a:path w="129" h="128">
                    <a:moveTo>
                      <a:pt x="35" y="113"/>
                    </a:moveTo>
                    <a:cubicBezTo>
                      <a:pt x="9" y="97"/>
                      <a:pt x="0" y="61"/>
                      <a:pt x="16" y="34"/>
                    </a:cubicBezTo>
                    <a:cubicBezTo>
                      <a:pt x="32" y="9"/>
                      <a:pt x="67" y="0"/>
                      <a:pt x="93" y="16"/>
                    </a:cubicBezTo>
                    <a:cubicBezTo>
                      <a:pt x="120" y="31"/>
                      <a:pt x="129" y="67"/>
                      <a:pt x="112" y="94"/>
                    </a:cubicBezTo>
                    <a:cubicBezTo>
                      <a:pt x="97" y="120"/>
                      <a:pt x="61" y="128"/>
                      <a:pt x="35"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27" name="文本框 54">
              <a:extLst>
                <a:ext uri="{FF2B5EF4-FFF2-40B4-BE49-F238E27FC236}">
                  <a16:creationId xmlns:a16="http://schemas.microsoft.com/office/drawing/2014/main" id="{37066D38-9258-4F82-9353-0900935E7FD8}"/>
                </a:ext>
              </a:extLst>
            </p:cNvPr>
            <p:cNvSpPr txBox="1"/>
            <p:nvPr/>
          </p:nvSpPr>
          <p:spPr>
            <a:xfrm>
              <a:off x="6029103" y="4923166"/>
              <a:ext cx="108942" cy="162520"/>
            </a:xfrm>
            <a:custGeom>
              <a:avLst/>
              <a:gdLst/>
              <a:ahLst/>
              <a:cxnLst/>
              <a:rect l="l" t="t" r="r" b="b"/>
              <a:pathLst>
                <a:path w="108942" h="162520">
                  <a:moveTo>
                    <a:pt x="58936" y="0"/>
                  </a:moveTo>
                  <a:cubicBezTo>
                    <a:pt x="85725" y="1190"/>
                    <a:pt x="101501" y="14287"/>
                    <a:pt x="106263" y="39290"/>
                  </a:cubicBezTo>
                  <a:lnTo>
                    <a:pt x="91083" y="39290"/>
                  </a:lnTo>
                  <a:cubicBezTo>
                    <a:pt x="86916" y="21431"/>
                    <a:pt x="76795" y="12204"/>
                    <a:pt x="60722" y="11608"/>
                  </a:cubicBezTo>
                  <a:cubicBezTo>
                    <a:pt x="30956" y="11013"/>
                    <a:pt x="15776" y="35421"/>
                    <a:pt x="15180" y="84832"/>
                  </a:cubicBezTo>
                  <a:cubicBezTo>
                    <a:pt x="25896" y="68163"/>
                    <a:pt x="39886" y="59829"/>
                    <a:pt x="57150" y="59829"/>
                  </a:cubicBezTo>
                  <a:cubicBezTo>
                    <a:pt x="90487" y="61019"/>
                    <a:pt x="107751" y="78283"/>
                    <a:pt x="108942" y="111621"/>
                  </a:cubicBezTo>
                  <a:cubicBezTo>
                    <a:pt x="107751" y="144363"/>
                    <a:pt x="90487" y="161329"/>
                    <a:pt x="57150" y="162520"/>
                  </a:cubicBezTo>
                  <a:cubicBezTo>
                    <a:pt x="19050" y="161925"/>
                    <a:pt x="0" y="136624"/>
                    <a:pt x="0" y="86618"/>
                  </a:cubicBezTo>
                  <a:cubicBezTo>
                    <a:pt x="1191" y="30063"/>
                    <a:pt x="20836" y="1190"/>
                    <a:pt x="58936" y="0"/>
                  </a:cubicBezTo>
                  <a:close/>
                  <a:moveTo>
                    <a:pt x="57150" y="72330"/>
                  </a:moveTo>
                  <a:cubicBezTo>
                    <a:pt x="33933" y="74116"/>
                    <a:pt x="21729" y="87213"/>
                    <a:pt x="20538" y="111621"/>
                  </a:cubicBezTo>
                  <a:cubicBezTo>
                    <a:pt x="21729" y="137815"/>
                    <a:pt x="33933" y="151209"/>
                    <a:pt x="57150" y="151804"/>
                  </a:cubicBezTo>
                  <a:cubicBezTo>
                    <a:pt x="79772" y="151209"/>
                    <a:pt x="91976" y="137517"/>
                    <a:pt x="93762" y="110728"/>
                  </a:cubicBezTo>
                  <a:cubicBezTo>
                    <a:pt x="93166" y="85725"/>
                    <a:pt x="80962" y="72925"/>
                    <a:pt x="57150" y="7233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11AF94D1-8622-47C1-9DB2-EAECEF51510F}"/>
              </a:ext>
            </a:extLst>
          </p:cNvPr>
          <p:cNvGrpSpPr/>
          <p:nvPr/>
        </p:nvGrpSpPr>
        <p:grpSpPr>
          <a:xfrm>
            <a:off x="6484547" y="3049959"/>
            <a:ext cx="1292344" cy="1001566"/>
            <a:chOff x="6340799" y="2892912"/>
            <a:chExt cx="1292344" cy="1001566"/>
          </a:xfrm>
          <a:solidFill>
            <a:srgbClr val="656B87"/>
          </a:solidFill>
        </p:grpSpPr>
        <p:grpSp>
          <p:nvGrpSpPr>
            <p:cNvPr id="31" name="组合 30">
              <a:extLst>
                <a:ext uri="{FF2B5EF4-FFF2-40B4-BE49-F238E27FC236}">
                  <a16:creationId xmlns:a16="http://schemas.microsoft.com/office/drawing/2014/main" id="{2390D5CB-1D0A-4109-A9A4-6C4BE367532B}"/>
                </a:ext>
              </a:extLst>
            </p:cNvPr>
            <p:cNvGrpSpPr/>
            <p:nvPr/>
          </p:nvGrpSpPr>
          <p:grpSpPr>
            <a:xfrm>
              <a:off x="6340799" y="2892912"/>
              <a:ext cx="1292344" cy="1001566"/>
              <a:chOff x="6312091" y="3112906"/>
              <a:chExt cx="1086309" cy="841889"/>
            </a:xfrm>
            <a:grpFill/>
          </p:grpSpPr>
          <p:sp>
            <p:nvSpPr>
              <p:cNvPr id="33" name="Freeform 9">
                <a:extLst>
                  <a:ext uri="{FF2B5EF4-FFF2-40B4-BE49-F238E27FC236}">
                    <a16:creationId xmlns:a16="http://schemas.microsoft.com/office/drawing/2014/main" id="{9D939907-2C1D-4FC8-9A9A-89F826177F6E}"/>
                  </a:ext>
                </a:extLst>
              </p:cNvPr>
              <p:cNvSpPr>
                <a:spLocks/>
              </p:cNvSpPr>
              <p:nvPr/>
            </p:nvSpPr>
            <p:spPr bwMode="auto">
              <a:xfrm>
                <a:off x="6523086" y="3112906"/>
                <a:ext cx="875314" cy="841889"/>
              </a:xfrm>
              <a:custGeom>
                <a:avLst/>
                <a:gdLst>
                  <a:gd name="T0" fmla="*/ 222 w 222"/>
                  <a:gd name="T1" fmla="*/ 63 h 214"/>
                  <a:gd name="T2" fmla="*/ 190 w 222"/>
                  <a:gd name="T3" fmla="*/ 100 h 214"/>
                  <a:gd name="T4" fmla="*/ 138 w 222"/>
                  <a:gd name="T5" fmla="*/ 161 h 214"/>
                  <a:gd name="T6" fmla="*/ 73 w 222"/>
                  <a:gd name="T7" fmla="*/ 194 h 214"/>
                  <a:gd name="T8" fmla="*/ 65 w 222"/>
                  <a:gd name="T9" fmla="*/ 175 h 214"/>
                  <a:gd name="T10" fmla="*/ 15 w 222"/>
                  <a:gd name="T11" fmla="*/ 90 h 214"/>
                  <a:gd name="T12" fmla="*/ 3 w 222"/>
                  <a:gd name="T13" fmla="*/ 80 h 214"/>
                  <a:gd name="T14" fmla="*/ 19 w 222"/>
                  <a:gd name="T15" fmla="*/ 35 h 214"/>
                  <a:gd name="T16" fmla="*/ 62 w 222"/>
                  <a:gd name="T17" fmla="*/ 31 h 214"/>
                  <a:gd name="T18" fmla="*/ 146 w 222"/>
                  <a:gd name="T19" fmla="*/ 12 h 214"/>
                  <a:gd name="T20" fmla="*/ 181 w 222"/>
                  <a:gd name="T21" fmla="*/ 5 h 214"/>
                  <a:gd name="T22" fmla="*/ 222 w 222"/>
                  <a:gd name="T23" fmla="*/ 6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 h="214">
                    <a:moveTo>
                      <a:pt x="222" y="63"/>
                    </a:moveTo>
                    <a:cubicBezTo>
                      <a:pt x="221" y="86"/>
                      <a:pt x="214" y="96"/>
                      <a:pt x="190" y="100"/>
                    </a:cubicBezTo>
                    <a:cubicBezTo>
                      <a:pt x="156" y="107"/>
                      <a:pt x="141" y="124"/>
                      <a:pt x="138" y="161"/>
                    </a:cubicBezTo>
                    <a:cubicBezTo>
                      <a:pt x="135" y="196"/>
                      <a:pt x="102" y="214"/>
                      <a:pt x="73" y="194"/>
                    </a:cubicBezTo>
                    <a:cubicBezTo>
                      <a:pt x="68" y="191"/>
                      <a:pt x="64" y="181"/>
                      <a:pt x="65" y="175"/>
                    </a:cubicBezTo>
                    <a:cubicBezTo>
                      <a:pt x="73" y="131"/>
                      <a:pt x="58" y="105"/>
                      <a:pt x="15" y="90"/>
                    </a:cubicBezTo>
                    <a:cubicBezTo>
                      <a:pt x="10" y="89"/>
                      <a:pt x="4" y="84"/>
                      <a:pt x="3" y="80"/>
                    </a:cubicBezTo>
                    <a:cubicBezTo>
                      <a:pt x="0" y="62"/>
                      <a:pt x="4" y="46"/>
                      <a:pt x="19" y="35"/>
                    </a:cubicBezTo>
                    <a:cubicBezTo>
                      <a:pt x="32" y="25"/>
                      <a:pt x="47" y="23"/>
                      <a:pt x="62" y="31"/>
                    </a:cubicBezTo>
                    <a:cubicBezTo>
                      <a:pt x="102" y="50"/>
                      <a:pt x="118" y="47"/>
                      <a:pt x="146" y="12"/>
                    </a:cubicBezTo>
                    <a:cubicBezTo>
                      <a:pt x="157" y="0"/>
                      <a:pt x="169" y="2"/>
                      <a:pt x="181" y="5"/>
                    </a:cubicBezTo>
                    <a:cubicBezTo>
                      <a:pt x="204" y="11"/>
                      <a:pt x="222" y="37"/>
                      <a:pt x="222"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34" name="Freeform 10">
                <a:extLst>
                  <a:ext uri="{FF2B5EF4-FFF2-40B4-BE49-F238E27FC236}">
                    <a16:creationId xmlns:a16="http://schemas.microsoft.com/office/drawing/2014/main" id="{039D0065-F067-4153-8F48-432DC76F4CBD}"/>
                  </a:ext>
                </a:extLst>
              </p:cNvPr>
              <p:cNvSpPr>
                <a:spLocks/>
              </p:cNvSpPr>
              <p:nvPr/>
            </p:nvSpPr>
            <p:spPr bwMode="auto">
              <a:xfrm>
                <a:off x="6312091" y="3488936"/>
                <a:ext cx="449147" cy="449147"/>
              </a:xfrm>
              <a:custGeom>
                <a:avLst/>
                <a:gdLst>
                  <a:gd name="T0" fmla="*/ 114 w 114"/>
                  <a:gd name="T1" fmla="*/ 57 h 114"/>
                  <a:gd name="T2" fmla="*/ 57 w 114"/>
                  <a:gd name="T3" fmla="*/ 114 h 114"/>
                  <a:gd name="T4" fmla="*/ 1 w 114"/>
                  <a:gd name="T5" fmla="*/ 58 h 114"/>
                  <a:gd name="T6" fmla="*/ 58 w 114"/>
                  <a:gd name="T7" fmla="*/ 1 h 114"/>
                  <a:gd name="T8" fmla="*/ 114 w 114"/>
                  <a:gd name="T9" fmla="*/ 57 h 114"/>
                </a:gdLst>
                <a:ahLst/>
                <a:cxnLst>
                  <a:cxn ang="0">
                    <a:pos x="T0" y="T1"/>
                  </a:cxn>
                  <a:cxn ang="0">
                    <a:pos x="T2" y="T3"/>
                  </a:cxn>
                  <a:cxn ang="0">
                    <a:pos x="T4" y="T5"/>
                  </a:cxn>
                  <a:cxn ang="0">
                    <a:pos x="T6" y="T7"/>
                  </a:cxn>
                  <a:cxn ang="0">
                    <a:pos x="T8" y="T9"/>
                  </a:cxn>
                </a:cxnLst>
                <a:rect l="0" t="0" r="r" b="b"/>
                <a:pathLst>
                  <a:path w="114" h="114">
                    <a:moveTo>
                      <a:pt x="114" y="57"/>
                    </a:moveTo>
                    <a:cubicBezTo>
                      <a:pt x="114" y="88"/>
                      <a:pt x="88" y="114"/>
                      <a:pt x="57" y="114"/>
                    </a:cubicBezTo>
                    <a:cubicBezTo>
                      <a:pt x="26" y="113"/>
                      <a:pt x="1" y="88"/>
                      <a:pt x="1" y="58"/>
                    </a:cubicBezTo>
                    <a:cubicBezTo>
                      <a:pt x="0" y="27"/>
                      <a:pt x="27" y="0"/>
                      <a:pt x="58" y="1"/>
                    </a:cubicBezTo>
                    <a:cubicBezTo>
                      <a:pt x="88" y="1"/>
                      <a:pt x="114" y="27"/>
                      <a:pt x="114"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32" name="文本框 55">
              <a:extLst>
                <a:ext uri="{FF2B5EF4-FFF2-40B4-BE49-F238E27FC236}">
                  <a16:creationId xmlns:a16="http://schemas.microsoft.com/office/drawing/2014/main" id="{AD647847-7280-4776-BB32-C52746125127}"/>
                </a:ext>
              </a:extLst>
            </p:cNvPr>
            <p:cNvSpPr txBox="1"/>
            <p:nvPr/>
          </p:nvSpPr>
          <p:spPr>
            <a:xfrm>
              <a:off x="6949064" y="326531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4B243C54-B934-4C1A-B523-F6534EA184CE}"/>
              </a:ext>
            </a:extLst>
          </p:cNvPr>
          <p:cNvGrpSpPr/>
          <p:nvPr/>
        </p:nvGrpSpPr>
        <p:grpSpPr>
          <a:xfrm>
            <a:off x="6449754" y="4073891"/>
            <a:ext cx="1354474" cy="1016477"/>
            <a:chOff x="6306006" y="3916844"/>
            <a:chExt cx="1354474" cy="1016477"/>
          </a:xfrm>
          <a:solidFill>
            <a:srgbClr val="656B87"/>
          </a:solidFill>
        </p:grpSpPr>
        <p:grpSp>
          <p:nvGrpSpPr>
            <p:cNvPr id="36" name="组合 35">
              <a:extLst>
                <a:ext uri="{FF2B5EF4-FFF2-40B4-BE49-F238E27FC236}">
                  <a16:creationId xmlns:a16="http://schemas.microsoft.com/office/drawing/2014/main" id="{DD59E050-A86B-4F68-A42E-58A1CF9FD9F5}"/>
                </a:ext>
              </a:extLst>
            </p:cNvPr>
            <p:cNvGrpSpPr/>
            <p:nvPr/>
          </p:nvGrpSpPr>
          <p:grpSpPr>
            <a:xfrm>
              <a:off x="6306006" y="3916844"/>
              <a:ext cx="1354474" cy="1016477"/>
              <a:chOff x="6282845" y="3973596"/>
              <a:chExt cx="1138534" cy="854423"/>
            </a:xfrm>
            <a:grpFill/>
          </p:grpSpPr>
          <p:sp>
            <p:nvSpPr>
              <p:cNvPr id="38" name="Freeform 11">
                <a:extLst>
                  <a:ext uri="{FF2B5EF4-FFF2-40B4-BE49-F238E27FC236}">
                    <a16:creationId xmlns:a16="http://schemas.microsoft.com/office/drawing/2014/main" id="{778AC8E0-DB11-42B7-AE4E-7A8DE7D8E412}"/>
                  </a:ext>
                </a:extLst>
              </p:cNvPr>
              <p:cNvSpPr>
                <a:spLocks/>
              </p:cNvSpPr>
              <p:nvPr/>
            </p:nvSpPr>
            <p:spPr bwMode="auto">
              <a:xfrm>
                <a:off x="6531443" y="4017467"/>
                <a:ext cx="889936" cy="810552"/>
              </a:xfrm>
              <a:custGeom>
                <a:avLst/>
                <a:gdLst>
                  <a:gd name="T0" fmla="*/ 191 w 226"/>
                  <a:gd name="T1" fmla="*/ 194 h 206"/>
                  <a:gd name="T2" fmla="*/ 143 w 226"/>
                  <a:gd name="T3" fmla="*/ 186 h 206"/>
                  <a:gd name="T4" fmla="*/ 64 w 226"/>
                  <a:gd name="T5" fmla="*/ 173 h 206"/>
                  <a:gd name="T6" fmla="*/ 2 w 226"/>
                  <a:gd name="T7" fmla="*/ 134 h 206"/>
                  <a:gd name="T8" fmla="*/ 14 w 226"/>
                  <a:gd name="T9" fmla="*/ 118 h 206"/>
                  <a:gd name="T10" fmla="*/ 61 w 226"/>
                  <a:gd name="T11" fmla="*/ 31 h 206"/>
                  <a:gd name="T12" fmla="*/ 64 w 226"/>
                  <a:gd name="T13" fmla="*/ 15 h 206"/>
                  <a:gd name="T14" fmla="*/ 110 w 226"/>
                  <a:gd name="T15" fmla="*/ 6 h 206"/>
                  <a:gd name="T16" fmla="*/ 136 w 226"/>
                  <a:gd name="T17" fmla="*/ 41 h 206"/>
                  <a:gd name="T18" fmla="*/ 195 w 226"/>
                  <a:gd name="T19" fmla="*/ 104 h 206"/>
                  <a:gd name="T20" fmla="*/ 219 w 226"/>
                  <a:gd name="T21" fmla="*/ 129 h 206"/>
                  <a:gd name="T22" fmla="*/ 191 w 226"/>
                  <a:gd name="T23" fmla="*/ 19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206">
                    <a:moveTo>
                      <a:pt x="191" y="194"/>
                    </a:moveTo>
                    <a:cubicBezTo>
                      <a:pt x="171" y="206"/>
                      <a:pt x="159" y="204"/>
                      <a:pt x="143" y="186"/>
                    </a:cubicBezTo>
                    <a:cubicBezTo>
                      <a:pt x="119" y="161"/>
                      <a:pt x="97" y="157"/>
                      <a:pt x="64" y="173"/>
                    </a:cubicBezTo>
                    <a:cubicBezTo>
                      <a:pt x="32" y="189"/>
                      <a:pt x="0" y="169"/>
                      <a:pt x="2" y="134"/>
                    </a:cubicBezTo>
                    <a:cubicBezTo>
                      <a:pt x="2" y="128"/>
                      <a:pt x="8" y="120"/>
                      <a:pt x="14" y="118"/>
                    </a:cubicBezTo>
                    <a:cubicBezTo>
                      <a:pt x="56" y="102"/>
                      <a:pt x="71" y="76"/>
                      <a:pt x="61" y="31"/>
                    </a:cubicBezTo>
                    <a:cubicBezTo>
                      <a:pt x="60" y="26"/>
                      <a:pt x="61" y="18"/>
                      <a:pt x="64" y="15"/>
                    </a:cubicBezTo>
                    <a:cubicBezTo>
                      <a:pt x="77" y="4"/>
                      <a:pt x="93" y="0"/>
                      <a:pt x="110" y="6"/>
                    </a:cubicBezTo>
                    <a:cubicBezTo>
                      <a:pt x="126" y="12"/>
                      <a:pt x="135" y="24"/>
                      <a:pt x="136" y="41"/>
                    </a:cubicBezTo>
                    <a:cubicBezTo>
                      <a:pt x="140" y="86"/>
                      <a:pt x="151" y="98"/>
                      <a:pt x="195" y="104"/>
                    </a:cubicBezTo>
                    <a:cubicBezTo>
                      <a:pt x="211" y="106"/>
                      <a:pt x="216" y="117"/>
                      <a:pt x="219" y="129"/>
                    </a:cubicBezTo>
                    <a:cubicBezTo>
                      <a:pt x="226" y="153"/>
                      <a:pt x="213" y="181"/>
                      <a:pt x="191" y="19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Freeform 12">
                <a:extLst>
                  <a:ext uri="{FF2B5EF4-FFF2-40B4-BE49-F238E27FC236}">
                    <a16:creationId xmlns:a16="http://schemas.microsoft.com/office/drawing/2014/main" id="{6D10A385-82BE-4281-A4B5-E384D35EAFB4}"/>
                  </a:ext>
                </a:extLst>
              </p:cNvPr>
              <p:cNvSpPr>
                <a:spLocks/>
              </p:cNvSpPr>
              <p:nvPr/>
            </p:nvSpPr>
            <p:spPr bwMode="auto">
              <a:xfrm>
                <a:off x="6282845" y="3973596"/>
                <a:ext cx="505551" cy="507640"/>
              </a:xfrm>
              <a:custGeom>
                <a:avLst/>
                <a:gdLst>
                  <a:gd name="T0" fmla="*/ 93 w 128"/>
                  <a:gd name="T1" fmla="*/ 113 h 129"/>
                  <a:gd name="T2" fmla="*/ 15 w 128"/>
                  <a:gd name="T3" fmla="*/ 93 h 129"/>
                  <a:gd name="T4" fmla="*/ 34 w 128"/>
                  <a:gd name="T5" fmla="*/ 16 h 129"/>
                  <a:gd name="T6" fmla="*/ 113 w 128"/>
                  <a:gd name="T7" fmla="*/ 36 h 129"/>
                  <a:gd name="T8" fmla="*/ 93 w 128"/>
                  <a:gd name="T9" fmla="*/ 113 h 129"/>
                </a:gdLst>
                <a:ahLst/>
                <a:cxnLst>
                  <a:cxn ang="0">
                    <a:pos x="T0" y="T1"/>
                  </a:cxn>
                  <a:cxn ang="0">
                    <a:pos x="T2" y="T3"/>
                  </a:cxn>
                  <a:cxn ang="0">
                    <a:pos x="T4" y="T5"/>
                  </a:cxn>
                  <a:cxn ang="0">
                    <a:pos x="T6" y="T7"/>
                  </a:cxn>
                  <a:cxn ang="0">
                    <a:pos x="T8" y="T9"/>
                  </a:cxn>
                </a:cxnLst>
                <a:rect l="0" t="0" r="r" b="b"/>
                <a:pathLst>
                  <a:path w="128" h="129">
                    <a:moveTo>
                      <a:pt x="93" y="113"/>
                    </a:moveTo>
                    <a:cubicBezTo>
                      <a:pt x="67" y="129"/>
                      <a:pt x="31" y="120"/>
                      <a:pt x="15" y="93"/>
                    </a:cubicBezTo>
                    <a:cubicBezTo>
                      <a:pt x="0" y="67"/>
                      <a:pt x="8" y="33"/>
                      <a:pt x="34" y="16"/>
                    </a:cubicBezTo>
                    <a:cubicBezTo>
                      <a:pt x="61" y="0"/>
                      <a:pt x="97" y="9"/>
                      <a:pt x="113" y="36"/>
                    </a:cubicBezTo>
                    <a:cubicBezTo>
                      <a:pt x="128" y="62"/>
                      <a:pt x="119" y="98"/>
                      <a:pt x="93"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37" name="文本框 56">
              <a:extLst>
                <a:ext uri="{FF2B5EF4-FFF2-40B4-BE49-F238E27FC236}">
                  <a16:creationId xmlns:a16="http://schemas.microsoft.com/office/drawing/2014/main" id="{314E34F0-2340-41B5-A8D3-190F8176674D}"/>
                </a:ext>
              </a:extLst>
            </p:cNvPr>
            <p:cNvSpPr txBox="1"/>
            <p:nvPr/>
          </p:nvSpPr>
          <p:spPr>
            <a:xfrm>
              <a:off x="7004428" y="4379064"/>
              <a:ext cx="108049" cy="161627"/>
            </a:xfrm>
            <a:custGeom>
              <a:avLst/>
              <a:gdLst/>
              <a:ahLst/>
              <a:cxnLst/>
              <a:rect l="l" t="t" r="r" b="b"/>
              <a:pathLst>
                <a:path w="108049" h="161627">
                  <a:moveTo>
                    <a:pt x="18752" y="0"/>
                  </a:moveTo>
                  <a:lnTo>
                    <a:pt x="99119" y="0"/>
                  </a:lnTo>
                  <a:lnTo>
                    <a:pt x="99119" y="12501"/>
                  </a:lnTo>
                  <a:lnTo>
                    <a:pt x="31254" y="12501"/>
                  </a:lnTo>
                  <a:lnTo>
                    <a:pt x="21431" y="66972"/>
                  </a:lnTo>
                  <a:cubicBezTo>
                    <a:pt x="32147" y="59829"/>
                    <a:pt x="43755" y="56257"/>
                    <a:pt x="56257" y="56257"/>
                  </a:cubicBezTo>
                  <a:cubicBezTo>
                    <a:pt x="88404" y="58638"/>
                    <a:pt x="105668" y="76497"/>
                    <a:pt x="108049" y="109835"/>
                  </a:cubicBezTo>
                  <a:cubicBezTo>
                    <a:pt x="105668" y="142577"/>
                    <a:pt x="88404" y="159841"/>
                    <a:pt x="56257" y="161627"/>
                  </a:cubicBezTo>
                  <a:cubicBezTo>
                    <a:pt x="20538" y="161627"/>
                    <a:pt x="1786" y="147042"/>
                    <a:pt x="0" y="117872"/>
                  </a:cubicBezTo>
                  <a:lnTo>
                    <a:pt x="14287" y="117872"/>
                  </a:lnTo>
                  <a:cubicBezTo>
                    <a:pt x="17859" y="139898"/>
                    <a:pt x="31254" y="150911"/>
                    <a:pt x="54471" y="150911"/>
                  </a:cubicBezTo>
                  <a:cubicBezTo>
                    <a:pt x="78284" y="149721"/>
                    <a:pt x="91083" y="136029"/>
                    <a:pt x="92869" y="109835"/>
                  </a:cubicBezTo>
                  <a:cubicBezTo>
                    <a:pt x="91083" y="84236"/>
                    <a:pt x="77688" y="70544"/>
                    <a:pt x="52685" y="68758"/>
                  </a:cubicBezTo>
                  <a:cubicBezTo>
                    <a:pt x="37207" y="68758"/>
                    <a:pt x="25598" y="74414"/>
                    <a:pt x="17859" y="85725"/>
                  </a:cubicBezTo>
                  <a:lnTo>
                    <a:pt x="6251" y="83939"/>
                  </a:lnTo>
                  <a:lnTo>
                    <a:pt x="18752"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0" name="矩形 39">
            <a:extLst>
              <a:ext uri="{FF2B5EF4-FFF2-40B4-BE49-F238E27FC236}">
                <a16:creationId xmlns:a16="http://schemas.microsoft.com/office/drawing/2014/main" id="{7B157B37-C75B-43EF-9AE9-2C14537D6823}"/>
              </a:ext>
            </a:extLst>
          </p:cNvPr>
          <p:cNvSpPr/>
          <p:nvPr/>
        </p:nvSpPr>
        <p:spPr>
          <a:xfrm>
            <a:off x="1562898" y="2601851"/>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4D4687EB-1009-460F-AEA5-C7628E7E56EE}"/>
              </a:ext>
            </a:extLst>
          </p:cNvPr>
          <p:cNvSpPr/>
          <p:nvPr/>
        </p:nvSpPr>
        <p:spPr>
          <a:xfrm>
            <a:off x="1562898" y="3678252"/>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8FF7FE1A-5386-4F3F-856C-AD7D8775E09F}"/>
              </a:ext>
            </a:extLst>
          </p:cNvPr>
          <p:cNvSpPr/>
          <p:nvPr/>
        </p:nvSpPr>
        <p:spPr>
          <a:xfrm>
            <a:off x="1562898" y="4754653"/>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57922E83-2B92-4D6E-997A-449AE6E82C93}"/>
              </a:ext>
            </a:extLst>
          </p:cNvPr>
          <p:cNvSpPr/>
          <p:nvPr/>
        </p:nvSpPr>
        <p:spPr>
          <a:xfrm>
            <a:off x="8304821" y="2557843"/>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CF979C50-E0B8-497F-A7D9-1CCA9C1DA617}"/>
              </a:ext>
            </a:extLst>
          </p:cNvPr>
          <p:cNvSpPr/>
          <p:nvPr/>
        </p:nvSpPr>
        <p:spPr>
          <a:xfrm>
            <a:off x="8304821" y="3634244"/>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0280C2FD-4413-4D8D-99F4-71F198A050C5}"/>
              </a:ext>
            </a:extLst>
          </p:cNvPr>
          <p:cNvSpPr/>
          <p:nvPr/>
        </p:nvSpPr>
        <p:spPr>
          <a:xfrm>
            <a:off x="8304821" y="4710645"/>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79409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50"/>
                                        <p:tgtEl>
                                          <p:spTgt spid="15"/>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50"/>
                                        <p:tgtEl>
                                          <p:spTgt spid="20"/>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50"/>
                                        <p:tgtEl>
                                          <p:spTgt spid="30"/>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250"/>
                                        <p:tgtEl>
                                          <p:spTgt spid="35"/>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TextBox 5">
            <a:extLst>
              <a:ext uri="{FF2B5EF4-FFF2-40B4-BE49-F238E27FC236}">
                <a16:creationId xmlns:a16="http://schemas.microsoft.com/office/drawing/2014/main" id="{BC9EFBF4-5DEC-429B-8097-E7AC483B0BF9}"/>
              </a:ext>
            </a:extLst>
          </p:cNvPr>
          <p:cNvSpPr txBox="1"/>
          <p:nvPr/>
        </p:nvSpPr>
        <p:spPr>
          <a:xfrm>
            <a:off x="6199129" y="4894649"/>
            <a:ext cx="5173770" cy="1003352"/>
          </a:xfrm>
          <a:prstGeom prst="rect">
            <a:avLst/>
          </a:prstGeom>
          <a:noFill/>
        </p:spPr>
        <p:txBody>
          <a:bodyPr wrap="square" rtlCol="0">
            <a:spAutoFit/>
          </a:bodyPr>
          <a:lstStyle/>
          <a:p>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8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8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8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8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8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8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6">
            <a:extLst>
              <a:ext uri="{FF2B5EF4-FFF2-40B4-BE49-F238E27FC236}">
                <a16:creationId xmlns:a16="http://schemas.microsoft.com/office/drawing/2014/main" id="{52E2A12F-9949-41D2-A5DE-8B7FC17A3B61}"/>
              </a:ext>
            </a:extLst>
          </p:cNvPr>
          <p:cNvSpPr/>
          <p:nvPr/>
        </p:nvSpPr>
        <p:spPr>
          <a:xfrm>
            <a:off x="6221431" y="1860056"/>
            <a:ext cx="4915446" cy="289149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3">
            <a:extLst>
              <a:ext uri="{FF2B5EF4-FFF2-40B4-BE49-F238E27FC236}">
                <a16:creationId xmlns:a16="http://schemas.microsoft.com/office/drawing/2014/main" id="{1911F736-1C95-4374-B083-9CC018E5B229}"/>
              </a:ext>
            </a:extLst>
          </p:cNvPr>
          <p:cNvSpPr/>
          <p:nvPr/>
        </p:nvSpPr>
        <p:spPr>
          <a:xfrm>
            <a:off x="1085881" y="1860056"/>
            <a:ext cx="4843376" cy="4037946"/>
          </a:xfrm>
          <a:prstGeom prst="rect">
            <a:avLst/>
          </a:prstGeom>
          <a:noFill/>
          <a:ln>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TextBox 19">
            <a:extLst>
              <a:ext uri="{FF2B5EF4-FFF2-40B4-BE49-F238E27FC236}">
                <a16:creationId xmlns:a16="http://schemas.microsoft.com/office/drawing/2014/main" id="{2394E769-393A-4E4A-84F9-6EF933A4DD46}"/>
              </a:ext>
            </a:extLst>
          </p:cNvPr>
          <p:cNvSpPr txBox="1"/>
          <p:nvPr/>
        </p:nvSpPr>
        <p:spPr>
          <a:xfrm>
            <a:off x="1408272" y="2094788"/>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p>
        </p:txBody>
      </p:sp>
      <p:sp>
        <p:nvSpPr>
          <p:cNvPr id="14" name="TextBox 106">
            <a:extLst>
              <a:ext uri="{FF2B5EF4-FFF2-40B4-BE49-F238E27FC236}">
                <a16:creationId xmlns:a16="http://schemas.microsoft.com/office/drawing/2014/main" id="{43CCEDF9-4DD9-40CE-BBE4-B4DE8251B310}"/>
              </a:ext>
            </a:extLst>
          </p:cNvPr>
          <p:cNvSpPr txBox="1"/>
          <p:nvPr/>
        </p:nvSpPr>
        <p:spPr>
          <a:xfrm>
            <a:off x="1424966" y="2731475"/>
            <a:ext cx="4165206" cy="2954655"/>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5" name="31">
            <a:extLst>
              <a:ext uri="{FF2B5EF4-FFF2-40B4-BE49-F238E27FC236}">
                <a16:creationId xmlns:a16="http://schemas.microsoft.com/office/drawing/2014/main" id="{BF55CCB1-A93D-4EAF-9952-1791511996FF}"/>
              </a:ext>
            </a:extLst>
          </p:cNvPr>
          <p:cNvCxnSpPr>
            <a:cxnSpLocks/>
          </p:cNvCxnSpPr>
          <p:nvPr/>
        </p:nvCxnSpPr>
        <p:spPr>
          <a:xfrm>
            <a:off x="1441816" y="2562421"/>
            <a:ext cx="3888351" cy="1"/>
          </a:xfrm>
          <a:prstGeom prst="line">
            <a:avLst/>
          </a:prstGeom>
          <a:ln w="12700">
            <a:solidFill>
              <a:srgbClr val="656B87"/>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3144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0691"/>
            <a:ext cx="12190413" cy="867012"/>
            <a:chOff x="0" y="509301"/>
            <a:chExt cx="12190413" cy="8670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5476" y="5093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56B8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50963" y="10113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Oval 6">
            <a:extLst>
              <a:ext uri="{FF2B5EF4-FFF2-40B4-BE49-F238E27FC236}">
                <a16:creationId xmlns:a16="http://schemas.microsoft.com/office/drawing/2014/main" id="{5270D048-0340-4920-A71B-7520E0F9FEDD}"/>
              </a:ext>
            </a:extLst>
          </p:cNvPr>
          <p:cNvSpPr/>
          <p:nvPr/>
        </p:nvSpPr>
        <p:spPr>
          <a:xfrm>
            <a:off x="1933481" y="2297930"/>
            <a:ext cx="2126512" cy="2126512"/>
          </a:xfrm>
          <a:prstGeom prst="ellipse">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7">
            <a:extLst>
              <a:ext uri="{FF2B5EF4-FFF2-40B4-BE49-F238E27FC236}">
                <a16:creationId xmlns:a16="http://schemas.microsoft.com/office/drawing/2014/main" id="{538A8D07-C4DA-487C-B752-B3D55E488842}"/>
              </a:ext>
            </a:extLst>
          </p:cNvPr>
          <p:cNvSpPr/>
          <p:nvPr/>
        </p:nvSpPr>
        <p:spPr>
          <a:xfrm>
            <a:off x="6177641" y="2280893"/>
            <a:ext cx="2126512" cy="2126512"/>
          </a:xfrm>
          <a:prstGeom prst="arc">
            <a:avLst>
              <a:gd name="adj1" fmla="val 16200000"/>
              <a:gd name="adj2" fmla="val 10700215"/>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8CA3820D-1C2A-495D-9AA5-D5DF96612C66}"/>
              </a:ext>
            </a:extLst>
          </p:cNvPr>
          <p:cNvSpPr/>
          <p:nvPr/>
        </p:nvSpPr>
        <p:spPr>
          <a:xfrm>
            <a:off x="4047903" y="2297930"/>
            <a:ext cx="2126512" cy="2126512"/>
          </a:xfrm>
          <a:prstGeom prst="ellipse">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72AC3DEC-0401-4408-9F1B-C297F26D6FD6}"/>
              </a:ext>
            </a:extLst>
          </p:cNvPr>
          <p:cNvSpPr/>
          <p:nvPr/>
        </p:nvSpPr>
        <p:spPr>
          <a:xfrm>
            <a:off x="4055561" y="2297930"/>
            <a:ext cx="2126512" cy="2126512"/>
          </a:xfrm>
          <a:prstGeom prst="arc">
            <a:avLst>
              <a:gd name="adj1" fmla="val 10689146"/>
              <a:gd name="adj2" fmla="val 104143"/>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c 10">
            <a:extLst>
              <a:ext uri="{FF2B5EF4-FFF2-40B4-BE49-F238E27FC236}">
                <a16:creationId xmlns:a16="http://schemas.microsoft.com/office/drawing/2014/main" id="{DC03F6D6-C093-4082-A065-CF3BC2AE9789}"/>
              </a:ext>
            </a:extLst>
          </p:cNvPr>
          <p:cNvSpPr/>
          <p:nvPr/>
        </p:nvSpPr>
        <p:spPr>
          <a:xfrm>
            <a:off x="1925823" y="2297930"/>
            <a:ext cx="2126512" cy="2126512"/>
          </a:xfrm>
          <a:prstGeom prst="arc">
            <a:avLst>
              <a:gd name="adj1" fmla="val 10667427"/>
              <a:gd name="adj2" fmla="val 314923"/>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1">
            <a:extLst>
              <a:ext uri="{FF2B5EF4-FFF2-40B4-BE49-F238E27FC236}">
                <a16:creationId xmlns:a16="http://schemas.microsoft.com/office/drawing/2014/main" id="{61745AEE-5391-4BC5-BAAE-BC67EBC5CFFD}"/>
              </a:ext>
            </a:extLst>
          </p:cNvPr>
          <p:cNvSpPr/>
          <p:nvPr/>
        </p:nvSpPr>
        <p:spPr>
          <a:xfrm>
            <a:off x="8292063" y="2280893"/>
            <a:ext cx="2126512" cy="2126512"/>
          </a:xfrm>
          <a:prstGeom prst="ellipse">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2">
            <a:extLst>
              <a:ext uri="{FF2B5EF4-FFF2-40B4-BE49-F238E27FC236}">
                <a16:creationId xmlns:a16="http://schemas.microsoft.com/office/drawing/2014/main" id="{FAE2A748-0CE9-4DEF-803C-33728F495D55}"/>
              </a:ext>
            </a:extLst>
          </p:cNvPr>
          <p:cNvSpPr/>
          <p:nvPr/>
        </p:nvSpPr>
        <p:spPr>
          <a:xfrm>
            <a:off x="8292063" y="2280893"/>
            <a:ext cx="2126512" cy="2126512"/>
          </a:xfrm>
          <a:prstGeom prst="arc">
            <a:avLst>
              <a:gd name="adj1" fmla="val 10689146"/>
              <a:gd name="adj2" fmla="val 104143"/>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c 13">
            <a:extLst>
              <a:ext uri="{FF2B5EF4-FFF2-40B4-BE49-F238E27FC236}">
                <a16:creationId xmlns:a16="http://schemas.microsoft.com/office/drawing/2014/main" id="{1181646A-CCFF-4096-9ED1-87C66A3232BB}"/>
              </a:ext>
            </a:extLst>
          </p:cNvPr>
          <p:cNvSpPr/>
          <p:nvPr/>
        </p:nvSpPr>
        <p:spPr>
          <a:xfrm>
            <a:off x="6169983" y="2280893"/>
            <a:ext cx="2126512" cy="2126512"/>
          </a:xfrm>
          <a:prstGeom prst="arc">
            <a:avLst>
              <a:gd name="adj1" fmla="val 10583856"/>
              <a:gd name="adj2" fmla="val 339369"/>
            </a:avLst>
          </a:prstGeom>
          <a:noFill/>
          <a:ln w="254000">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4">
            <a:extLst>
              <a:ext uri="{FF2B5EF4-FFF2-40B4-BE49-F238E27FC236}">
                <a16:creationId xmlns:a16="http://schemas.microsoft.com/office/drawing/2014/main" id="{F7A88206-BD9D-4A76-BD38-C3594606A6FA}"/>
              </a:ext>
            </a:extLst>
          </p:cNvPr>
          <p:cNvSpPr/>
          <p:nvPr/>
        </p:nvSpPr>
        <p:spPr>
          <a:xfrm>
            <a:off x="2627793" y="2999900"/>
            <a:ext cx="722572" cy="722572"/>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dirty="0">
              <a:solidFill>
                <a:schemeClr val="bg1">
                  <a:lumMod val="95000"/>
                </a:schemeClr>
              </a:solidFill>
            </a:endParaRPr>
          </a:p>
        </p:txBody>
      </p:sp>
      <p:sp>
        <p:nvSpPr>
          <p:cNvPr id="19" name="Oval 15">
            <a:extLst>
              <a:ext uri="{FF2B5EF4-FFF2-40B4-BE49-F238E27FC236}">
                <a16:creationId xmlns:a16="http://schemas.microsoft.com/office/drawing/2014/main" id="{0BE65C13-A540-4018-B559-67F9F012B12E}"/>
              </a:ext>
            </a:extLst>
          </p:cNvPr>
          <p:cNvSpPr/>
          <p:nvPr/>
        </p:nvSpPr>
        <p:spPr>
          <a:xfrm>
            <a:off x="4754305" y="2999900"/>
            <a:ext cx="722572" cy="722572"/>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0" name="Oval 16">
            <a:extLst>
              <a:ext uri="{FF2B5EF4-FFF2-40B4-BE49-F238E27FC236}">
                <a16:creationId xmlns:a16="http://schemas.microsoft.com/office/drawing/2014/main" id="{6DF34D18-E5C4-47B8-AF35-5B548BA6A82D}"/>
              </a:ext>
            </a:extLst>
          </p:cNvPr>
          <p:cNvSpPr/>
          <p:nvPr/>
        </p:nvSpPr>
        <p:spPr>
          <a:xfrm>
            <a:off x="6874169" y="2999900"/>
            <a:ext cx="722572" cy="722572"/>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1" name="Oval 17">
            <a:extLst>
              <a:ext uri="{FF2B5EF4-FFF2-40B4-BE49-F238E27FC236}">
                <a16:creationId xmlns:a16="http://schemas.microsoft.com/office/drawing/2014/main" id="{1FFAC8E9-4100-4893-BA28-DEED9C0F1391}"/>
              </a:ext>
            </a:extLst>
          </p:cNvPr>
          <p:cNvSpPr/>
          <p:nvPr/>
        </p:nvSpPr>
        <p:spPr>
          <a:xfrm>
            <a:off x="8996249" y="2999900"/>
            <a:ext cx="722572" cy="722572"/>
          </a:xfrm>
          <a:prstGeom prst="ellipse">
            <a:avLst/>
          </a:prstGeom>
          <a:solidFill>
            <a:srgbClr val="65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2" name="TextBox 47">
            <a:extLst>
              <a:ext uri="{FF2B5EF4-FFF2-40B4-BE49-F238E27FC236}">
                <a16:creationId xmlns:a16="http://schemas.microsoft.com/office/drawing/2014/main" id="{93AC3855-F442-461F-83A4-DE91439D7F9F}"/>
              </a:ext>
            </a:extLst>
          </p:cNvPr>
          <p:cNvSpPr txBox="1"/>
          <p:nvPr/>
        </p:nvSpPr>
        <p:spPr>
          <a:xfrm>
            <a:off x="162882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Box 48">
            <a:extLst>
              <a:ext uri="{FF2B5EF4-FFF2-40B4-BE49-F238E27FC236}">
                <a16:creationId xmlns:a16="http://schemas.microsoft.com/office/drawing/2014/main" id="{9A4B34FF-4F7B-40C1-AFAE-EB55EC08F190}"/>
              </a:ext>
            </a:extLst>
          </p:cNvPr>
          <p:cNvSpPr txBox="1"/>
          <p:nvPr/>
        </p:nvSpPr>
        <p:spPr>
          <a:xfrm>
            <a:off x="373881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TextBox 49">
            <a:extLst>
              <a:ext uri="{FF2B5EF4-FFF2-40B4-BE49-F238E27FC236}">
                <a16:creationId xmlns:a16="http://schemas.microsoft.com/office/drawing/2014/main" id="{D8576A7A-144C-4088-8315-5CD338E52C2D}"/>
              </a:ext>
            </a:extLst>
          </p:cNvPr>
          <p:cNvSpPr txBox="1"/>
          <p:nvPr/>
        </p:nvSpPr>
        <p:spPr>
          <a:xfrm>
            <a:off x="587298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TextBox 50">
            <a:extLst>
              <a:ext uri="{FF2B5EF4-FFF2-40B4-BE49-F238E27FC236}">
                <a16:creationId xmlns:a16="http://schemas.microsoft.com/office/drawing/2014/main" id="{1DD1C770-4CC5-47E7-8D32-CE8B2D029A9F}"/>
              </a:ext>
            </a:extLst>
          </p:cNvPr>
          <p:cNvSpPr txBox="1"/>
          <p:nvPr/>
        </p:nvSpPr>
        <p:spPr>
          <a:xfrm>
            <a:off x="7987407"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Oval 22">
            <a:extLst>
              <a:ext uri="{FF2B5EF4-FFF2-40B4-BE49-F238E27FC236}">
                <a16:creationId xmlns:a16="http://schemas.microsoft.com/office/drawing/2014/main" id="{C5287761-E13E-4C99-B3E2-113CA723B640}"/>
              </a:ext>
            </a:extLst>
          </p:cNvPr>
          <p:cNvSpPr/>
          <p:nvPr/>
        </p:nvSpPr>
        <p:spPr>
          <a:xfrm>
            <a:off x="2540296" y="2914618"/>
            <a:ext cx="893135" cy="893135"/>
          </a:xfrm>
          <a:prstGeom prst="ellipse">
            <a:avLst/>
          </a:prstGeom>
          <a:noFill/>
          <a:ln w="3175">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3">
            <a:extLst>
              <a:ext uri="{FF2B5EF4-FFF2-40B4-BE49-F238E27FC236}">
                <a16:creationId xmlns:a16="http://schemas.microsoft.com/office/drawing/2014/main" id="{4AF500AD-BC1F-49D8-B208-55BE435C28CE}"/>
              </a:ext>
            </a:extLst>
          </p:cNvPr>
          <p:cNvSpPr/>
          <p:nvPr/>
        </p:nvSpPr>
        <p:spPr>
          <a:xfrm>
            <a:off x="6782239" y="2914618"/>
            <a:ext cx="893135" cy="893135"/>
          </a:xfrm>
          <a:prstGeom prst="ellipse">
            <a:avLst/>
          </a:prstGeom>
          <a:noFill/>
          <a:ln w="3175">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4">
            <a:extLst>
              <a:ext uri="{FF2B5EF4-FFF2-40B4-BE49-F238E27FC236}">
                <a16:creationId xmlns:a16="http://schemas.microsoft.com/office/drawing/2014/main" id="{EEA5C6FA-D799-4553-B580-BC03A8A9AC3F}"/>
              </a:ext>
            </a:extLst>
          </p:cNvPr>
          <p:cNvSpPr/>
          <p:nvPr/>
        </p:nvSpPr>
        <p:spPr>
          <a:xfrm>
            <a:off x="8899887" y="2914618"/>
            <a:ext cx="893135" cy="893135"/>
          </a:xfrm>
          <a:prstGeom prst="ellipse">
            <a:avLst/>
          </a:prstGeom>
          <a:noFill/>
          <a:ln w="3175">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5">
            <a:extLst>
              <a:ext uri="{FF2B5EF4-FFF2-40B4-BE49-F238E27FC236}">
                <a16:creationId xmlns:a16="http://schemas.microsoft.com/office/drawing/2014/main" id="{A985E364-C7AC-435C-B097-CE0444EA4720}"/>
              </a:ext>
            </a:extLst>
          </p:cNvPr>
          <p:cNvSpPr/>
          <p:nvPr/>
        </p:nvSpPr>
        <p:spPr>
          <a:xfrm>
            <a:off x="4669904" y="2914618"/>
            <a:ext cx="893135" cy="893135"/>
          </a:xfrm>
          <a:prstGeom prst="ellipse">
            <a:avLst/>
          </a:prstGeom>
          <a:noFill/>
          <a:ln w="3175">
            <a:solidFill>
              <a:srgbClr val="656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666602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250"/>
                                        <p:tgtEl>
                                          <p:spTgt spid="28"/>
                                        </p:tgtEl>
                                      </p:cBhvr>
                                    </p:animEffect>
                                    <p:anim calcmode="lin" valueType="num">
                                      <p:cBhvr>
                                        <p:cTn id="120" dur="250" fill="hold"/>
                                        <p:tgtEl>
                                          <p:spTgt spid="28"/>
                                        </p:tgtEl>
                                        <p:attrNameLst>
                                          <p:attrName>ppt_x</p:attrName>
                                        </p:attrNameLst>
                                      </p:cBhvr>
                                      <p:tavLst>
                                        <p:tav tm="0">
                                          <p:val>
                                            <p:strVal val="#ppt_x"/>
                                          </p:val>
                                        </p:tav>
                                        <p:tav tm="100000">
                                          <p:val>
                                            <p:strVal val="#ppt_x"/>
                                          </p:val>
                                        </p:tav>
                                      </p:tavLst>
                                    </p:anim>
                                    <p:anim calcmode="lin" valueType="num">
                                      <p:cBhvr>
                                        <p:cTn id="121" dur="250" fill="hold"/>
                                        <p:tgtEl>
                                          <p:spTgt spid="2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animBg="1"/>
      <p:bldP spid="27" grpId="0" animBg="1"/>
      <p:bldP spid="28"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D6FC20C-FD90-4285-9C6A-46BD48DA8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CF039466-340D-4D07-BEA2-B193958592A1}"/>
              </a:ext>
            </a:extLst>
          </p:cNvPr>
          <p:cNvSpPr/>
          <p:nvPr/>
        </p:nvSpPr>
        <p:spPr>
          <a:xfrm>
            <a:off x="3678615" y="2118896"/>
            <a:ext cx="861774" cy="2333331"/>
          </a:xfrm>
          <a:prstGeom prst="rect">
            <a:avLst/>
          </a:prstGeom>
        </p:spPr>
        <p:txBody>
          <a:bodyPr vert="eaVert" wrap="none">
            <a:spAutoFit/>
          </a:bodyPr>
          <a:lstStyle/>
          <a:p>
            <a:pPr algn="ctr"/>
            <a:r>
              <a:rPr lang="zh-CN" altLang="en-US" sz="4400" dirty="0">
                <a:solidFill>
                  <a:srgbClr val="656B87"/>
                </a:solidFill>
                <a:latin typeface="华文中宋" panose="02010600040101010101" pitchFamily="2" charset="-122"/>
                <a:ea typeface="华文中宋" panose="02010600040101010101" pitchFamily="2" charset="-122"/>
              </a:rPr>
              <a:t>第二章</a:t>
            </a:r>
          </a:p>
        </p:txBody>
      </p:sp>
      <p:cxnSp>
        <p:nvCxnSpPr>
          <p:cNvPr id="13" name="直接连接符 12">
            <a:extLst>
              <a:ext uri="{FF2B5EF4-FFF2-40B4-BE49-F238E27FC236}">
                <a16:creationId xmlns:a16="http://schemas.microsoft.com/office/drawing/2014/main" id="{89C0056C-EC48-42C4-BE53-432A16DEECF5}"/>
              </a:ext>
            </a:extLst>
          </p:cNvPr>
          <p:cNvCxnSpPr>
            <a:cxnSpLocks/>
          </p:cNvCxnSpPr>
          <p:nvPr/>
        </p:nvCxnSpPr>
        <p:spPr>
          <a:xfrm flipV="1">
            <a:off x="4690296" y="1640115"/>
            <a:ext cx="0" cy="3318607"/>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1">
            <a:extLst>
              <a:ext uri="{FF2B5EF4-FFF2-40B4-BE49-F238E27FC236}">
                <a16:creationId xmlns:a16="http://schemas.microsoft.com/office/drawing/2014/main" id="{0486E043-35B4-493B-95A2-0BE72F3A43E3}"/>
              </a:ext>
            </a:extLst>
          </p:cNvPr>
          <p:cNvSpPr txBox="1"/>
          <p:nvPr/>
        </p:nvSpPr>
        <p:spPr>
          <a:xfrm>
            <a:off x="4988676" y="3536608"/>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nvGrpSpPr>
          <p:cNvPr id="2" name="组合 1">
            <a:extLst>
              <a:ext uri="{FF2B5EF4-FFF2-40B4-BE49-F238E27FC236}">
                <a16:creationId xmlns:a16="http://schemas.microsoft.com/office/drawing/2014/main" id="{E03D8A41-0EC0-4E91-9230-24A51C744048}"/>
              </a:ext>
            </a:extLst>
          </p:cNvPr>
          <p:cNvGrpSpPr/>
          <p:nvPr/>
        </p:nvGrpSpPr>
        <p:grpSpPr>
          <a:xfrm>
            <a:off x="4949588" y="2796540"/>
            <a:ext cx="3462891" cy="647700"/>
            <a:chOff x="5757309" y="1727020"/>
            <a:chExt cx="2498376" cy="535234"/>
          </a:xfrm>
        </p:grpSpPr>
        <p:sp>
          <p:nvSpPr>
            <p:cNvPr id="16" name="Rectangle 12">
              <a:extLst>
                <a:ext uri="{FF2B5EF4-FFF2-40B4-BE49-F238E27FC236}">
                  <a16:creationId xmlns:a16="http://schemas.microsoft.com/office/drawing/2014/main" id="{CA6F8AF0-2C2A-4ED0-BF44-23B78CC028B9}"/>
                </a:ext>
              </a:extLst>
            </p:cNvPr>
            <p:cNvSpPr>
              <a:spLocks noChangeArrowheads="1"/>
            </p:cNvSpPr>
            <p:nvPr/>
          </p:nvSpPr>
          <p:spPr bwMode="auto">
            <a:xfrm>
              <a:off x="5757309" y="1727020"/>
              <a:ext cx="2498376" cy="535234"/>
            </a:xfrm>
            <a:prstGeom prst="rect">
              <a:avLst/>
            </a:prstGeom>
            <a:noFill/>
            <a:ln>
              <a:solidFill>
                <a:srgbClr val="656B87"/>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FBC550F5-26AE-4183-BB7A-CA0781967AE4}"/>
                </a:ext>
              </a:extLst>
            </p:cNvPr>
            <p:cNvSpPr txBox="1">
              <a:spLocks noChangeArrowheads="1"/>
            </p:cNvSpPr>
            <p:nvPr/>
          </p:nvSpPr>
          <p:spPr bwMode="auto">
            <a:xfrm>
              <a:off x="5844576" y="1754676"/>
              <a:ext cx="2341015" cy="464145"/>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600" dirty="0">
                  <a:solidFill>
                    <a:srgbClr val="656B87"/>
                  </a:solidFill>
                  <a:latin typeface="华文中宋" panose="02010600040101010101" pitchFamily="2" charset="-122"/>
                  <a:ea typeface="华文中宋" panose="02010600040101010101" pitchFamily="2" charset="-122"/>
                </a:rPr>
                <a:t>工作完成情况</a:t>
              </a:r>
            </a:p>
          </p:txBody>
        </p:sp>
      </p:grpSp>
    </p:spTree>
    <p:extLst>
      <p:ext uri="{BB962C8B-B14F-4D97-AF65-F5344CB8AC3E}">
        <p14:creationId xmlns:p14="http://schemas.microsoft.com/office/powerpoint/2010/main" val="25803976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Horizontal)">
                                      <p:cBhvr>
                                        <p:cTn id="11" dur="750"/>
                                        <p:tgtEl>
                                          <p:spTgt spid="13"/>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750"/>
                                        <p:tgtEl>
                                          <p:spTgt spid="2"/>
                                        </p:tgtEl>
                                      </p:cBhvr>
                                    </p:animEffect>
                                  </p:childTnLst>
                                </p:cTn>
                              </p:par>
                            </p:childTnLst>
                          </p:cTn>
                        </p:par>
                        <p:par>
                          <p:cTn id="21" fill="hold">
                            <p:stCondLst>
                              <p:cond delay="2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5102</TotalTime>
  <Words>2214</Words>
  <Application>Microsoft Office PowerPoint</Application>
  <PresentationFormat>自定义</PresentationFormat>
  <Paragraphs>301</Paragraphs>
  <Slides>24</Slides>
  <Notes>24</Notes>
  <HiddenSlides>0</HiddenSlides>
  <MMClips>1</MMClips>
  <ScaleCrop>false</ScaleCrop>
  <HeadingPairs>
    <vt:vector size="6" baseType="variant">
      <vt:variant>
        <vt:lpstr>已用的字体</vt:lpstr>
      </vt:variant>
      <vt:variant>
        <vt:i4>22</vt:i4>
      </vt:variant>
      <vt:variant>
        <vt:lpstr>主题</vt:lpstr>
      </vt:variant>
      <vt:variant>
        <vt:i4>10</vt:i4>
      </vt:variant>
      <vt:variant>
        <vt:lpstr>幻灯片标题</vt:lpstr>
      </vt:variant>
      <vt:variant>
        <vt:i4>24</vt:i4>
      </vt:variant>
    </vt:vector>
  </HeadingPairs>
  <TitlesOfParts>
    <vt:vector size="56" baseType="lpstr">
      <vt:lpstr>Adobe 繁黑體 Std B</vt:lpstr>
      <vt:lpstr>ITC Avant Garde Std Bk</vt:lpstr>
      <vt:lpstr>LiHei Pro</vt:lpstr>
      <vt:lpstr>Open Sans Extrabold</vt:lpstr>
      <vt:lpstr>PT Sans</vt:lpstr>
      <vt:lpstr>Signika</vt:lpstr>
      <vt:lpstr>等线</vt:lpstr>
      <vt:lpstr>等线 Light</vt:lpstr>
      <vt:lpstr>华文细黑</vt:lpstr>
      <vt:lpstr>华文中宋</vt:lpstr>
      <vt:lpstr>迷你简汉真广标</vt:lpstr>
      <vt:lpstr>宋体</vt:lpstr>
      <vt:lpstr>微软雅黑</vt:lpstr>
      <vt:lpstr>Arial</vt:lpstr>
      <vt:lpstr>Calibri</vt:lpstr>
      <vt:lpstr>Calibri Light</vt:lpstr>
      <vt:lpstr>Impact</vt:lpstr>
      <vt:lpstr>Lato Regular</vt:lpstr>
      <vt:lpstr>Montserrat</vt:lpstr>
      <vt:lpstr>Open Sans</vt:lpstr>
      <vt:lpstr>Open Sans Light</vt:lpstr>
      <vt:lpstr>Source Sans Pro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3179</cp:revision>
  <dcterms:created xsi:type="dcterms:W3CDTF">2015-12-01T09:06:39Z</dcterms:created>
  <dcterms:modified xsi:type="dcterms:W3CDTF">2017-11-29T03:37:48Z</dcterms:modified>
</cp:coreProperties>
</file>